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60" r:id="rId3"/>
    <p:sldId id="258" r:id="rId4"/>
    <p:sldId id="256" r:id="rId5"/>
    <p:sldId id="257" r:id="rId6"/>
    <p:sldId id="259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D4B94-1369-4553-B6C1-E1263FF5BDF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F3A7-E6A9-452F-9852-E90BDBABE4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0F3A7-E6A9-452F-9852-E90BDBABE41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F24148-AF29-4AD6-9AF2-1BB897A6947C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231C81-1FF4-431A-904A-6A5BFB28D310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Méthodes et pratiques scientifiques</a:t>
            </a:r>
            <a:endParaRPr lang="fr-FR" dirty="0"/>
          </a:p>
        </p:txBody>
      </p:sp>
      <p:pic>
        <p:nvPicPr>
          <p:cNvPr id="4" name="Picture 6" descr="http://drapeau.vlajky.org/nahled-velky/union_europeen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808312" cy="1873774"/>
          </a:xfrm>
          <a:prstGeom prst="rect">
            <a:avLst/>
          </a:prstGeom>
          <a:noFill/>
        </p:spPr>
      </p:pic>
      <p:pic>
        <p:nvPicPr>
          <p:cNvPr id="5" name="Picture 22" descr="http://ptme.mnhn.fr/images/vne_vne_LogoMNH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1340768"/>
            <a:ext cx="3168352" cy="2298209"/>
          </a:xfrm>
          <a:prstGeom prst="rect">
            <a:avLst/>
          </a:prstGeom>
          <a:noFill/>
        </p:spPr>
      </p:pic>
      <p:pic>
        <p:nvPicPr>
          <p:cNvPr id="6" name="Picture 8" descr="http://labrecheurbaine.com/wp-content/uploads/2014/09/DSC07063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1827">
            <a:off x="103473" y="4111326"/>
            <a:ext cx="3277511" cy="15651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18" descr="http://sauvagesdemarue.mnhn.fr/sites/sauvagesdemarue.fr/files/imagecache/resize_illustrative_image_main/upload/sauvages_8.jpg"/>
          <p:cNvPicPr>
            <a:picLocks noChangeAspect="1" noChangeArrowheads="1"/>
          </p:cNvPicPr>
          <p:nvPr/>
        </p:nvPicPr>
        <p:blipFill>
          <a:blip r:embed="rId5" cstate="print"/>
          <a:srcRect l="22909"/>
          <a:stretch>
            <a:fillRect/>
          </a:stretch>
        </p:blipFill>
        <p:spPr bwMode="auto">
          <a:xfrm rot="21254516">
            <a:off x="2273389" y="4995482"/>
            <a:ext cx="3174088" cy="17076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4" descr="http://www.institut-klorane.co.uk/sites/default/files/images/V%C3%A9ronique%20de%20Perse%201%20(TB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0699">
            <a:off x="3992483" y="3991610"/>
            <a:ext cx="1924084" cy="14430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2" descr="http://vigienature.mnhn.fr/sites/vigienature.mnhn.fr/files/uploads/imagecache/image_content_full/borago-officina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37008">
            <a:off x="5713318" y="3541846"/>
            <a:ext cx="3190222" cy="19938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i="1" u="sng" dirty="0" err="1" smtClean="0">
                <a:solidFill>
                  <a:srgbClr val="00B050"/>
                </a:solidFill>
                <a:latin typeface="Gabriola" pitchFamily="82" charset="0"/>
              </a:rPr>
              <a:t>Statements</a:t>
            </a:r>
            <a:r>
              <a:rPr lang="fr-FR" sz="6000" b="1" i="1" u="sng" dirty="0" smtClean="0">
                <a:solidFill>
                  <a:srgbClr val="00B050"/>
                </a:solidFill>
                <a:latin typeface="Gabriola" pitchFamily="82" charset="0"/>
              </a:rPr>
              <a:t> in Paris:</a:t>
            </a:r>
            <a:endParaRPr lang="fr-FR" sz="6000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Espace réservé du contenu 3" descr="_100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750113" cy="431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5721499"/>
          </a:xfrm>
        </p:spPr>
        <p:txBody>
          <a:bodyPr/>
          <a:lstStyle/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err="1" smtClean="0"/>
              <a:t>We</a:t>
            </a:r>
            <a:r>
              <a:rPr lang="fr-FR" sz="2400" dirty="0" smtClean="0"/>
              <a:t> made 2 </a:t>
            </a:r>
            <a:r>
              <a:rPr lang="fr-FR" sz="2400" dirty="0" err="1" smtClean="0"/>
              <a:t>statements</a:t>
            </a:r>
            <a:r>
              <a:rPr lang="fr-FR" sz="2400" dirty="0" smtClean="0"/>
              <a:t> the </a:t>
            </a:r>
            <a:r>
              <a:rPr lang="fr-FR" sz="2400" dirty="0" err="1" smtClean="0"/>
              <a:t>October</a:t>
            </a:r>
            <a:r>
              <a:rPr lang="fr-FR" sz="2400" dirty="0" smtClean="0"/>
              <a:t> 16th 2015 and the April 1st 2016 in the allée Darius Milhaud.</a:t>
            </a:r>
          </a:p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separated</a:t>
            </a:r>
            <a:r>
              <a:rPr lang="fr-FR" sz="2400" dirty="0" smtClean="0"/>
              <a:t> </a:t>
            </a:r>
            <a:r>
              <a:rPr lang="fr-FR" sz="2400" dirty="0" err="1" smtClean="0"/>
              <a:t>several</a:t>
            </a:r>
            <a:r>
              <a:rPr lang="fr-FR" sz="2400" dirty="0" smtClean="0"/>
              <a:t> </a:t>
            </a:r>
            <a:r>
              <a:rPr lang="fr-FR" sz="2400" dirty="0" err="1" smtClean="0"/>
              <a:t>little</a:t>
            </a:r>
            <a:r>
              <a:rPr lang="fr-FR" sz="2400" dirty="0" smtClean="0"/>
              <a:t> groups: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3 or 4 in </a:t>
            </a:r>
            <a:r>
              <a:rPr lang="fr-FR" sz="2400" dirty="0" err="1" smtClean="0"/>
              <a:t>each</a:t>
            </a:r>
            <a:r>
              <a:rPr lang="fr-FR" sz="2400" dirty="0" smtClean="0"/>
              <a:t> group. Groups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affected</a:t>
            </a:r>
            <a:r>
              <a:rPr lang="fr-FR" sz="2400" dirty="0" smtClean="0"/>
              <a:t> to </a:t>
            </a:r>
            <a:r>
              <a:rPr lang="fr-FR" sz="2400" dirty="0" err="1" smtClean="0"/>
              <a:t>differents</a:t>
            </a:r>
            <a:r>
              <a:rPr lang="fr-FR" sz="2400" dirty="0" smtClean="0"/>
              <a:t> </a:t>
            </a:r>
            <a:r>
              <a:rPr lang="fr-FR" sz="2400" dirty="0" err="1" smtClean="0"/>
              <a:t>bed</a:t>
            </a:r>
            <a:r>
              <a:rPr lang="fr-FR" sz="2400" dirty="0" smtClean="0"/>
              <a:t> </a:t>
            </a:r>
            <a:r>
              <a:rPr lang="fr-FR" sz="2400" dirty="0" err="1" smtClean="0"/>
              <a:t>trees</a:t>
            </a:r>
            <a:r>
              <a:rPr lang="fr-FR" sz="2400" dirty="0" smtClean="0"/>
              <a:t> distant by </a:t>
            </a:r>
            <a:r>
              <a:rPr lang="fr-FR" sz="2400" dirty="0" err="1" smtClean="0"/>
              <a:t>approximativelly</a:t>
            </a:r>
            <a:r>
              <a:rPr lang="fr-FR" sz="2400" dirty="0" smtClean="0"/>
              <a:t> 6 </a:t>
            </a:r>
            <a:r>
              <a:rPr lang="fr-FR" sz="2400" dirty="0" err="1" smtClean="0"/>
              <a:t>meters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7410" name="Picture 2" descr="T:\travail\MPS\MPS matin\_100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3355233" cy="2506104"/>
          </a:xfrm>
          <a:prstGeom prst="rect">
            <a:avLst/>
          </a:prstGeom>
          <a:noFill/>
        </p:spPr>
      </p:pic>
      <p:pic>
        <p:nvPicPr>
          <p:cNvPr id="6" name="Picture 2" descr="https://usyffiniacbasket.files.wordpress.com/2013/11/calendr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5448">
            <a:off x="600442" y="465555"/>
            <a:ext cx="1081883" cy="1081883"/>
          </a:xfrm>
          <a:prstGeom prst="rect">
            <a:avLst/>
          </a:prstGeom>
          <a:noFill/>
        </p:spPr>
      </p:pic>
      <p:pic>
        <p:nvPicPr>
          <p:cNvPr id="7" name="Picture 2" descr="http://jeanvincentplace.eelv.fr/wp-content/blogs.dir/150/files/2014/06/biod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5118">
            <a:off x="5934378" y="271277"/>
            <a:ext cx="2915230" cy="137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80120"/>
          </a:xfrm>
        </p:spPr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</a:rPr>
              <a:t>Example</a:t>
            </a:r>
            <a:r>
              <a:rPr lang="fr-FR" dirty="0" smtClean="0">
                <a:solidFill>
                  <a:srgbClr val="0070C0"/>
                </a:solidFill>
              </a:rPr>
              <a:t> of Plants </a:t>
            </a:r>
            <a:r>
              <a:rPr lang="fr-FR" dirty="0" err="1" smtClean="0">
                <a:solidFill>
                  <a:srgbClr val="0070C0"/>
                </a:solidFill>
              </a:rPr>
              <a:t>found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851920" y="2420888"/>
            <a:ext cx="1296144" cy="758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92080" y="20608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Sterile</a:t>
            </a:r>
            <a:r>
              <a:rPr lang="fr-FR" dirty="0" smtClean="0"/>
              <a:t> </a:t>
            </a:r>
            <a:r>
              <a:rPr lang="fr-FR" dirty="0" err="1" smtClean="0"/>
              <a:t>Brominated</a:t>
            </a:r>
            <a:r>
              <a:rPr lang="fr-FR" dirty="0" smtClean="0"/>
              <a:t> (</a:t>
            </a:r>
            <a:r>
              <a:rPr lang="fr-FR" dirty="0" err="1" smtClean="0"/>
              <a:t>Bromus</a:t>
            </a:r>
            <a:r>
              <a:rPr lang="fr-FR" dirty="0" smtClean="0"/>
              <a:t> </a:t>
            </a:r>
            <a:r>
              <a:rPr lang="fr-FR" dirty="0" err="1" smtClean="0"/>
              <a:t>Sterilis</a:t>
            </a:r>
            <a:r>
              <a:rPr lang="fr-FR" dirty="0" smtClean="0"/>
              <a:t>) </a:t>
            </a:r>
            <a:endParaRPr lang="fr-FR" dirty="0"/>
          </a:p>
        </p:txBody>
      </p:sp>
      <p:cxnSp>
        <p:nvCxnSpPr>
          <p:cNvPr id="19" name="Connecteur droit avec flèche 18"/>
          <p:cNvCxnSpPr>
            <a:endCxn id="17" idx="3"/>
          </p:cNvCxnSpPr>
          <p:nvPr/>
        </p:nvCxnSpPr>
        <p:spPr>
          <a:xfrm>
            <a:off x="3923928" y="56266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995936" y="4869160"/>
            <a:ext cx="1512168" cy="829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940152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80112" y="47251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Dandelion</a:t>
            </a:r>
            <a:r>
              <a:rPr lang="fr-FR" dirty="0" smtClean="0"/>
              <a:t>  (</a:t>
            </a:r>
            <a:r>
              <a:rPr lang="fr-FR" dirty="0" err="1" smtClean="0"/>
              <a:t>Taraxacum</a:t>
            </a:r>
            <a:r>
              <a:rPr lang="fr-FR" dirty="0" smtClean="0"/>
              <a:t> </a:t>
            </a:r>
            <a:r>
              <a:rPr lang="fr-FR" dirty="0" err="1" smtClean="0"/>
              <a:t>Div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291" name="Picture 3" descr="T:\travail\MPS\MPS matin\_100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3054528" cy="2293556"/>
          </a:xfrm>
          <a:prstGeom prst="rect">
            <a:avLst/>
          </a:prstGeom>
          <a:noFill/>
        </p:spPr>
      </p:pic>
      <p:pic>
        <p:nvPicPr>
          <p:cNvPr id="12292" name="Picture 4" descr="T:\travail\MPS\MPS matin\_100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3203848" cy="2405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eraniaceae-Geranium-molle-2-Geranium-a-feuilles-molles-Geranium-mou-Tete-rouge-Pied-rouge-Bec-de-gr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2880320" cy="201622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3563888" y="1772816"/>
            <a:ext cx="1224136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60032" y="112474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Geranium</a:t>
            </a:r>
            <a:r>
              <a:rPr lang="fr-FR" dirty="0" smtClean="0"/>
              <a:t> </a:t>
            </a:r>
            <a:r>
              <a:rPr lang="fr-FR" dirty="0" err="1" smtClean="0"/>
              <a:t>Breeches</a:t>
            </a:r>
            <a:r>
              <a:rPr lang="fr-FR" dirty="0" smtClean="0"/>
              <a:t> (</a:t>
            </a:r>
            <a:r>
              <a:rPr lang="fr-FR" dirty="0" err="1" smtClean="0"/>
              <a:t>Geranium</a:t>
            </a:r>
            <a:r>
              <a:rPr lang="fr-FR" dirty="0" smtClean="0"/>
              <a:t> molle) </a:t>
            </a:r>
            <a:endParaRPr lang="fr-FR" dirty="0"/>
          </a:p>
        </p:txBody>
      </p:sp>
      <p:pic>
        <p:nvPicPr>
          <p:cNvPr id="11" name="Image 10" descr="HR_Crepis_capillaire_ensembl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2808312" cy="2483064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563888" y="4365104"/>
            <a:ext cx="1224136" cy="7200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88024" y="37890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Hair</a:t>
            </a:r>
            <a:r>
              <a:rPr lang="fr-FR" dirty="0" smtClean="0"/>
              <a:t> </a:t>
            </a:r>
            <a:r>
              <a:rPr lang="fr-FR" dirty="0" err="1" smtClean="0"/>
              <a:t>Plaster</a:t>
            </a:r>
            <a:r>
              <a:rPr lang="fr-FR" dirty="0" smtClean="0"/>
              <a:t> (</a:t>
            </a:r>
            <a:r>
              <a:rPr lang="fr-FR" dirty="0" err="1" smtClean="0"/>
              <a:t>Crepis</a:t>
            </a:r>
            <a:r>
              <a:rPr lang="fr-FR" dirty="0" smtClean="0"/>
              <a:t> </a:t>
            </a:r>
            <a:r>
              <a:rPr lang="fr-FR" dirty="0" err="1" smtClean="0"/>
              <a:t>Capillaris</a:t>
            </a:r>
            <a:r>
              <a:rPr lang="fr-FR" dirty="0" smtClean="0"/>
              <a:t>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needed</a:t>
            </a:r>
            <a:r>
              <a:rPr lang="fr-FR" sz="2800" dirty="0" smtClean="0"/>
              <a:t> a phone to </a:t>
            </a:r>
            <a:r>
              <a:rPr lang="fr-FR" sz="2800" dirty="0" err="1" smtClean="0"/>
              <a:t>take</a:t>
            </a:r>
            <a:r>
              <a:rPr lang="fr-FR" sz="2800" dirty="0" smtClean="0"/>
              <a:t> </a:t>
            </a:r>
            <a:r>
              <a:rPr lang="fr-FR" sz="2800" dirty="0" err="1" smtClean="0"/>
              <a:t>pictures</a:t>
            </a:r>
            <a:r>
              <a:rPr lang="fr-FR" sz="2800" dirty="0" smtClean="0"/>
              <a:t> and a document to </a:t>
            </a:r>
            <a:r>
              <a:rPr lang="fr-FR" sz="2800" dirty="0" err="1" smtClean="0"/>
              <a:t>write</a:t>
            </a:r>
            <a:r>
              <a:rPr lang="fr-FR" sz="2800" dirty="0" smtClean="0"/>
              <a:t>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. </a:t>
            </a:r>
            <a:r>
              <a:rPr lang="fr-FR" sz="2800" dirty="0" err="1" smtClean="0"/>
              <a:t>Then</a:t>
            </a:r>
            <a:r>
              <a:rPr lang="fr-FR" sz="2800" dirty="0" smtClean="0"/>
              <a:t>,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« Sauvage </a:t>
            </a:r>
            <a:r>
              <a:rPr lang="fr-FR" sz="2800" dirty="0" smtClean="0"/>
              <a:t>D</a:t>
            </a:r>
            <a:r>
              <a:rPr lang="fr-FR" sz="2800" dirty="0" smtClean="0"/>
              <a:t>e </a:t>
            </a:r>
            <a:r>
              <a:rPr lang="fr-FR" sz="2800" dirty="0" smtClean="0"/>
              <a:t>M</a:t>
            </a:r>
            <a:r>
              <a:rPr lang="fr-FR" sz="2800" dirty="0" smtClean="0"/>
              <a:t>a </a:t>
            </a:r>
            <a:r>
              <a:rPr lang="fr-FR" sz="2800" dirty="0" smtClean="0"/>
              <a:t>R</a:t>
            </a:r>
            <a:r>
              <a:rPr lang="fr-FR" sz="2800" dirty="0" smtClean="0"/>
              <a:t>ue » a book </a:t>
            </a:r>
            <a:r>
              <a:rPr lang="fr-FR" sz="2800" dirty="0" err="1" smtClean="0"/>
              <a:t>published</a:t>
            </a:r>
            <a:r>
              <a:rPr lang="fr-FR" sz="2800" dirty="0" smtClean="0"/>
              <a:t> by the french national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</a:t>
            </a:r>
            <a:r>
              <a:rPr lang="fr-FR" sz="2800" dirty="0" err="1" smtClean="0"/>
              <a:t>museum</a:t>
            </a:r>
            <a:r>
              <a:rPr lang="fr-FR" sz="2800" dirty="0" smtClean="0"/>
              <a:t> to the </a:t>
            </a:r>
            <a:r>
              <a:rPr lang="fr-FR" sz="2800" dirty="0" err="1" smtClean="0"/>
              <a:t>name</a:t>
            </a:r>
            <a:r>
              <a:rPr lang="fr-FR" sz="2800" dirty="0" smtClean="0"/>
              <a:t> of </a:t>
            </a:r>
            <a:r>
              <a:rPr lang="fr-FR" sz="2800" dirty="0" smtClean="0"/>
              <a:t>t</a:t>
            </a:r>
            <a:r>
              <a:rPr lang="fr-FR" sz="2800" dirty="0" smtClean="0"/>
              <a:t>he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species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found</a:t>
            </a:r>
            <a:r>
              <a:rPr lang="fr-FR" sz="2800" dirty="0" smtClean="0"/>
              <a:t>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  <p:pic>
        <p:nvPicPr>
          <p:cNvPr id="6" name="Espace réservé du contenu 3" descr="Couv sauvage nat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08920"/>
            <a:ext cx="2952328" cy="394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/>
              <a:t>.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came back to the </a:t>
            </a:r>
            <a:r>
              <a:rPr lang="fr-FR" sz="2800" dirty="0" err="1" smtClean="0"/>
              <a:t>classroom</a:t>
            </a:r>
            <a:r>
              <a:rPr lang="fr-FR" sz="2800" dirty="0" smtClean="0"/>
              <a:t>,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recorded</a:t>
            </a:r>
            <a:r>
              <a:rPr lang="fr-FR" sz="2800" dirty="0" smtClean="0"/>
              <a:t>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in the </a:t>
            </a:r>
            <a:r>
              <a:rPr lang="fr-FR" sz="2800" dirty="0" err="1" smtClean="0"/>
              <a:t>website</a:t>
            </a:r>
            <a:r>
              <a:rPr lang="fr-FR" sz="2800" dirty="0" smtClean="0"/>
              <a:t> « vigie nature » to compare </a:t>
            </a:r>
            <a:r>
              <a:rPr lang="fr-FR" sz="2800" dirty="0" err="1" smtClean="0"/>
              <a:t>every</a:t>
            </a:r>
            <a:r>
              <a:rPr lang="fr-FR" sz="2800" dirty="0" smtClean="0"/>
              <a:t> </a:t>
            </a:r>
            <a:r>
              <a:rPr lang="fr-FR" sz="2800" dirty="0" err="1" smtClean="0"/>
              <a:t>results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all the </a:t>
            </a:r>
            <a:r>
              <a:rPr lang="fr-FR" sz="2800" dirty="0" smtClean="0"/>
              <a:t>groups.</a:t>
            </a:r>
            <a:endParaRPr lang="fr-FR" sz="2800" dirty="0"/>
          </a:p>
        </p:txBody>
      </p:sp>
      <p:pic>
        <p:nvPicPr>
          <p:cNvPr id="8" name="Picture 2" descr="http://vigienature.mnhn.fr/sites/vigienature.mnhn.fr/files/uploads/images/VNE_Logo_V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7436">
            <a:off x="738637" y="561473"/>
            <a:ext cx="4023610" cy="955277"/>
          </a:xfrm>
          <a:prstGeom prst="rect">
            <a:avLst/>
          </a:prstGeom>
          <a:noFill/>
        </p:spPr>
      </p:pic>
      <p:pic>
        <p:nvPicPr>
          <p:cNvPr id="9" name="Picture 6" descr="http://www.eco-volontaire.com/wp-content/uploads/2011/04/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812">
            <a:off x="6674311" y="343822"/>
            <a:ext cx="1971741" cy="1202762"/>
          </a:xfrm>
          <a:prstGeom prst="rect">
            <a:avLst/>
          </a:prstGeom>
          <a:noFill/>
        </p:spPr>
      </p:pic>
      <p:pic>
        <p:nvPicPr>
          <p:cNvPr id="10" name="Picture 4" descr="http://www.tela-botanica.org/sites/commun/generique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8476" y="3717032"/>
            <a:ext cx="5229788" cy="223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744416" cy="62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Participants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560234" cy="1752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sz="3800" i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Students</a:t>
            </a:r>
            <a:endParaRPr lang="fr-FR" sz="3800" i="1" u="sng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fr-FR" dirty="0" smtClean="0"/>
              <a:t> </a:t>
            </a:r>
          </a:p>
          <a:p>
            <a:pPr algn="l"/>
            <a:r>
              <a:rPr lang="fr-FR" dirty="0" smtClean="0"/>
              <a:t>Gouache Emilie, </a:t>
            </a:r>
            <a:r>
              <a:rPr lang="fr-FR" dirty="0" err="1" smtClean="0"/>
              <a:t>Paleyret</a:t>
            </a:r>
            <a:r>
              <a:rPr lang="fr-FR" dirty="0" smtClean="0"/>
              <a:t> Jeanne, </a:t>
            </a:r>
            <a:r>
              <a:rPr lang="fr-FR" dirty="0" err="1" smtClean="0"/>
              <a:t>Sereir</a:t>
            </a:r>
            <a:r>
              <a:rPr lang="fr-FR" dirty="0" smtClean="0"/>
              <a:t> Lotfi, </a:t>
            </a:r>
            <a:r>
              <a:rPr lang="fr-FR" dirty="0" err="1" smtClean="0"/>
              <a:t>Toufic</a:t>
            </a:r>
            <a:r>
              <a:rPr lang="fr-FR" dirty="0" smtClean="0"/>
              <a:t> </a:t>
            </a:r>
            <a:r>
              <a:rPr lang="fr-FR" dirty="0" err="1" smtClean="0"/>
              <a:t>Chanaelle</a:t>
            </a:r>
            <a:r>
              <a:rPr lang="fr-FR" dirty="0" smtClean="0"/>
              <a:t>, </a:t>
            </a:r>
            <a:r>
              <a:rPr lang="fr-FR" dirty="0" err="1" smtClean="0"/>
              <a:t>Moinet</a:t>
            </a:r>
            <a:r>
              <a:rPr lang="fr-FR" dirty="0" smtClean="0"/>
              <a:t> Nil, </a:t>
            </a:r>
            <a:r>
              <a:rPr lang="fr-FR" dirty="0" err="1" smtClean="0"/>
              <a:t>Achelatt</a:t>
            </a:r>
            <a:r>
              <a:rPr lang="fr-FR" dirty="0" smtClean="0"/>
              <a:t> </a:t>
            </a:r>
            <a:r>
              <a:rPr lang="fr-FR" dirty="0" err="1" smtClean="0"/>
              <a:t>Lilou</a:t>
            </a:r>
            <a:r>
              <a:rPr lang="fr-FR" dirty="0" smtClean="0"/>
              <a:t>, </a:t>
            </a:r>
            <a:r>
              <a:rPr lang="fr-FR" dirty="0" err="1" smtClean="0"/>
              <a:t>Hackel</a:t>
            </a:r>
            <a:r>
              <a:rPr lang="fr-FR" dirty="0" smtClean="0"/>
              <a:t> Lola, </a:t>
            </a:r>
            <a:r>
              <a:rPr lang="fr-FR" dirty="0" err="1" smtClean="0"/>
              <a:t>Savineau</a:t>
            </a:r>
            <a:r>
              <a:rPr lang="fr-FR" dirty="0" smtClean="0"/>
              <a:t> Melissa, </a:t>
            </a:r>
            <a:r>
              <a:rPr lang="fr-FR" dirty="0" err="1" smtClean="0"/>
              <a:t>Lugon</a:t>
            </a:r>
            <a:r>
              <a:rPr lang="fr-FR" dirty="0" smtClean="0"/>
              <a:t> </a:t>
            </a:r>
            <a:r>
              <a:rPr lang="fr-FR" dirty="0" err="1" smtClean="0"/>
              <a:t>Nahomy</a:t>
            </a:r>
            <a:r>
              <a:rPr lang="fr-FR" dirty="0" smtClean="0"/>
              <a:t>, </a:t>
            </a:r>
            <a:r>
              <a:rPr lang="fr-FR" dirty="0" err="1" smtClean="0"/>
              <a:t>Dinckel</a:t>
            </a:r>
            <a:r>
              <a:rPr lang="fr-FR" dirty="0" smtClean="0"/>
              <a:t> Carla, Amine Mila, </a:t>
            </a:r>
            <a:r>
              <a:rPr lang="fr-FR" dirty="0" err="1" smtClean="0"/>
              <a:t>Buttin</a:t>
            </a:r>
            <a:r>
              <a:rPr lang="fr-FR" dirty="0" smtClean="0"/>
              <a:t> Martial</a:t>
            </a:r>
          </a:p>
          <a:p>
            <a:pPr algn="l"/>
            <a:r>
              <a:rPr lang="fr-FR" dirty="0" smtClean="0"/>
              <a:t>, </a:t>
            </a:r>
            <a:r>
              <a:rPr lang="fr-FR" dirty="0" err="1" smtClean="0"/>
              <a:t>Derouvroy</a:t>
            </a:r>
            <a:r>
              <a:rPr lang="fr-FR" dirty="0" smtClean="0"/>
              <a:t> </a:t>
            </a:r>
            <a:r>
              <a:rPr lang="fr-FR" dirty="0" err="1" smtClean="0"/>
              <a:t>Nathanaël</a:t>
            </a:r>
            <a:r>
              <a:rPr lang="fr-FR" dirty="0" smtClean="0"/>
              <a:t>, </a:t>
            </a:r>
            <a:r>
              <a:rPr lang="fr-FR" dirty="0" err="1" smtClean="0"/>
              <a:t>Gouia</a:t>
            </a:r>
            <a:r>
              <a:rPr lang="fr-FR" dirty="0" smtClean="0"/>
              <a:t> Sonia, </a:t>
            </a:r>
            <a:r>
              <a:rPr lang="fr-FR" dirty="0" err="1" smtClean="0"/>
              <a:t>Hartoin</a:t>
            </a:r>
            <a:r>
              <a:rPr lang="fr-FR" dirty="0" smtClean="0"/>
              <a:t> Samuel, Hervé Toscane, Hidalgo Olivier, Ollivier </a:t>
            </a:r>
            <a:r>
              <a:rPr lang="fr-FR" dirty="0" err="1" smtClean="0"/>
              <a:t>Tanaquil</a:t>
            </a:r>
            <a:r>
              <a:rPr lang="fr-FR" dirty="0" smtClean="0"/>
              <a:t>, </a:t>
            </a:r>
            <a:r>
              <a:rPr lang="fr-FR" dirty="0" err="1" smtClean="0"/>
              <a:t>Ramond</a:t>
            </a:r>
            <a:r>
              <a:rPr lang="fr-FR" dirty="0" smtClean="0"/>
              <a:t> Sandra, Santiago Luena, </a:t>
            </a:r>
            <a:r>
              <a:rPr lang="fr-FR" dirty="0" err="1" smtClean="0"/>
              <a:t>Sato</a:t>
            </a:r>
            <a:r>
              <a:rPr lang="fr-FR" dirty="0" smtClean="0"/>
              <a:t> Marino, </a:t>
            </a:r>
            <a:r>
              <a:rPr lang="fr-FR" dirty="0" err="1" smtClean="0"/>
              <a:t>Tran</a:t>
            </a:r>
            <a:r>
              <a:rPr lang="fr-FR" dirty="0" smtClean="0"/>
              <a:t> N </a:t>
            </a:r>
            <a:r>
              <a:rPr lang="fr-FR" dirty="0" err="1" smtClean="0"/>
              <a:t>Goc</a:t>
            </a:r>
            <a:r>
              <a:rPr lang="fr-FR" dirty="0" smtClean="0"/>
              <a:t> Lila, </a:t>
            </a:r>
            <a:r>
              <a:rPr lang="fr-FR" dirty="0" err="1" smtClean="0"/>
              <a:t>Vergneaud</a:t>
            </a:r>
            <a:r>
              <a:rPr lang="fr-FR" dirty="0" smtClean="0"/>
              <a:t> Anita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79712" y="450912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Teachers</a:t>
            </a:r>
            <a:endParaRPr lang="fr-FR" i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dirty="0" err="1" smtClean="0"/>
              <a:t>Perrotey</a:t>
            </a:r>
            <a:r>
              <a:rPr lang="fr-FR" dirty="0" smtClean="0"/>
              <a:t> Stéphanie, </a:t>
            </a:r>
            <a:r>
              <a:rPr lang="fr-FR" dirty="0" err="1" smtClean="0"/>
              <a:t>Lhermenault</a:t>
            </a:r>
            <a:r>
              <a:rPr lang="fr-FR" dirty="0" smtClean="0"/>
              <a:t> Damien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53732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Scientific</a:t>
            </a:r>
            <a:r>
              <a:rPr lang="fr-FR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Collaboration</a:t>
            </a:r>
          </a:p>
          <a:p>
            <a:pPr algn="ctr"/>
            <a:r>
              <a:rPr lang="fr-FR" dirty="0" smtClean="0"/>
              <a:t>M. Turpin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</TotalTime>
  <Words>206</Words>
  <Application>Microsoft Office PowerPoint</Application>
  <PresentationFormat>Affichage à l'écran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Fonderie</vt:lpstr>
      <vt:lpstr> Méthodes et pratiques scientifiques</vt:lpstr>
      <vt:lpstr>Statements in Paris:</vt:lpstr>
      <vt:lpstr>Diapositive 3</vt:lpstr>
      <vt:lpstr>Example of Plants found:</vt:lpstr>
      <vt:lpstr>Diapositive 5</vt:lpstr>
      <vt:lpstr>Diapositive 6</vt:lpstr>
      <vt:lpstr>. </vt:lpstr>
      <vt:lpstr>Diapositive 8</vt:lpstr>
      <vt:lpstr>Participants  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Recensement sur paris</dc:title>
  <dc:creator>lotfi.sereir</dc:creator>
  <cp:lastModifiedBy>lotfi.sereir</cp:lastModifiedBy>
  <cp:revision>11</cp:revision>
  <dcterms:created xsi:type="dcterms:W3CDTF">2016-04-15T06:27:34Z</dcterms:created>
  <dcterms:modified xsi:type="dcterms:W3CDTF">2016-04-15T07:59:02Z</dcterms:modified>
</cp:coreProperties>
</file>