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60" r:id="rId7"/>
    <p:sldId id="258" r:id="rId8"/>
    <p:sldId id="259" r:id="rId9"/>
    <p:sldId id="261" r:id="rId10"/>
    <p:sldId id="263" r:id="rId11"/>
    <p:sldId id="264" r:id="rId12"/>
    <p:sldId id="270" r:id="rId13"/>
    <p:sldId id="262" r:id="rId14"/>
    <p:sldId id="265" r:id="rId15"/>
    <p:sldId id="266" r:id="rId16"/>
    <p:sldId id="269" r:id="rId17"/>
    <p:sldId id="267" r:id="rId18"/>
    <p:sldId id="271" r:id="rId19"/>
    <p:sldId id="268" r:id="rId20"/>
    <p:sldId id="274" r:id="rId21"/>
    <p:sldId id="275" r:id="rId22"/>
    <p:sldId id="273" r:id="rId23"/>
    <p:sldId id="277" r:id="rId24"/>
    <p:sldId id="278" r:id="rId25"/>
    <p:sldId id="279" r:id="rId26"/>
    <p:sldId id="272" r:id="rId27"/>
    <p:sldId id="280" r:id="rId28"/>
    <p:sldId id="276" r:id="rId2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D0FDE0-5B1D-8B1A-2DC1-841D7B11F9C5}" v="79" dt="2022-01-03T12:26:14.740"/>
    <p1510:client id="{582E0C40-C9EE-458C-A264-900685FAD034}" v="112" dt="2022-01-03T13:12:49.177"/>
    <p1510:client id="{BA414D45-FDD9-9A20-1B2E-05C09F2C71EF}" v="110" dt="2022-01-03T12:39:09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имана Несторова 04" userId="S::dimananestorova04@pmg-haskovo.org::8677bd06-d63e-4fce-90e9-853968941b85" providerId="AD" clId="Web-{582E0C40-C9EE-458C-A264-900685FAD034}"/>
    <pc:docChg chg="addSld modSld">
      <pc:chgData name="Димана Несторова 04" userId="S::dimananestorova04@pmg-haskovo.org::8677bd06-d63e-4fce-90e9-853968941b85" providerId="AD" clId="Web-{582E0C40-C9EE-458C-A264-900685FAD034}" dt="2022-01-03T13:12:49.177" v="106" actId="14100"/>
      <pc:docMkLst>
        <pc:docMk/>
      </pc:docMkLst>
      <pc:sldChg chg="addSp delSp modSp new">
        <pc:chgData name="Димана Несторова 04" userId="S::dimananestorova04@pmg-haskovo.org::8677bd06-d63e-4fce-90e9-853968941b85" providerId="AD" clId="Web-{582E0C40-C9EE-458C-A264-900685FAD034}" dt="2022-01-03T13:12:49.177" v="106" actId="14100"/>
        <pc:sldMkLst>
          <pc:docMk/>
          <pc:sldMk cId="1837336888" sldId="280"/>
        </pc:sldMkLst>
        <pc:spChg chg="del">
          <ac:chgData name="Димана Несторова 04" userId="S::dimananestorova04@pmg-haskovo.org::8677bd06-d63e-4fce-90e9-853968941b85" providerId="AD" clId="Web-{582E0C40-C9EE-458C-A264-900685FAD034}" dt="2022-01-03T13:09:49.534" v="47"/>
          <ac:spMkLst>
            <pc:docMk/>
            <pc:sldMk cId="1837336888" sldId="280"/>
            <ac:spMk id="2" creationId="{71A46389-DC77-4B7D-8EB9-89490597A538}"/>
          </ac:spMkLst>
        </pc:spChg>
        <pc:spChg chg="mod">
          <ac:chgData name="Димана Несторова 04" userId="S::dimananestorova04@pmg-haskovo.org::8677bd06-d63e-4fce-90e9-853968941b85" providerId="AD" clId="Web-{582E0C40-C9EE-458C-A264-900685FAD034}" dt="2022-01-03T13:12:42.521" v="104" actId="20577"/>
          <ac:spMkLst>
            <pc:docMk/>
            <pc:sldMk cId="1837336888" sldId="280"/>
            <ac:spMk id="3" creationId="{B7BE6B4E-AC78-47C2-BF08-87025AB4E191}"/>
          </ac:spMkLst>
        </pc:spChg>
        <pc:picChg chg="add mod">
          <ac:chgData name="Димана Несторова 04" userId="S::dimananestorova04@pmg-haskovo.org::8677bd06-d63e-4fce-90e9-853968941b85" providerId="AD" clId="Web-{582E0C40-C9EE-458C-A264-900685FAD034}" dt="2022-01-03T13:12:49.177" v="106" actId="14100"/>
          <ac:picMkLst>
            <pc:docMk/>
            <pc:sldMk cId="1837336888" sldId="280"/>
            <ac:picMk id="4" creationId="{E66C753F-D215-408A-BEA7-2EE34E04CAB2}"/>
          </ac:picMkLst>
        </pc:picChg>
        <pc:picChg chg="add del mod">
          <ac:chgData name="Димана Несторова 04" userId="S::dimananestorova04@pmg-haskovo.org::8677bd06-d63e-4fce-90e9-853968941b85" providerId="AD" clId="Web-{582E0C40-C9EE-458C-A264-900685FAD034}" dt="2022-01-03T13:11:09.098" v="82"/>
          <ac:picMkLst>
            <pc:docMk/>
            <pc:sldMk cId="1837336888" sldId="280"/>
            <ac:picMk id="5" creationId="{617E4F1F-0E71-41FD-AA3B-BA9CA7B29861}"/>
          </ac:picMkLst>
        </pc:picChg>
        <pc:picChg chg="add mod">
          <ac:chgData name="Димана Несторова 04" userId="S::dimananestorova04@pmg-haskovo.org::8677bd06-d63e-4fce-90e9-853968941b85" providerId="AD" clId="Web-{582E0C40-C9EE-458C-A264-900685FAD034}" dt="2022-01-03T13:12:46.099" v="105" actId="1076"/>
          <ac:picMkLst>
            <pc:docMk/>
            <pc:sldMk cId="1837336888" sldId="280"/>
            <ac:picMk id="6" creationId="{830DB1F3-B8BD-4D6A-9F8D-97C93352011B}"/>
          </ac:picMkLst>
        </pc:picChg>
      </pc:sldChg>
    </pc:docChg>
  </pc:docChgLst>
  <pc:docChgLst>
    <pc:chgData name="Димана Несторова 04" userId="S::dimananestorova04@pmg-haskovo.org::8677bd06-d63e-4fce-90e9-853968941b85" providerId="AD" clId="Web-{2BD0FDE0-5B1D-8B1A-2DC1-841D7B11F9C5}"/>
    <pc:docChg chg="modSld">
      <pc:chgData name="Димана Несторова 04" userId="S::dimananestorova04@pmg-haskovo.org::8677bd06-d63e-4fce-90e9-853968941b85" providerId="AD" clId="Web-{2BD0FDE0-5B1D-8B1A-2DC1-841D7B11F9C5}" dt="2022-01-03T12:26:14.740" v="97" actId="20577"/>
      <pc:docMkLst>
        <pc:docMk/>
      </pc:docMkLst>
      <pc:sldChg chg="addSp modSp mod setBg">
        <pc:chgData name="Димана Несторова 04" userId="S::dimananestorova04@pmg-haskovo.org::8677bd06-d63e-4fce-90e9-853968941b85" providerId="AD" clId="Web-{2BD0FDE0-5B1D-8B1A-2DC1-841D7B11F9C5}" dt="2022-01-03T12:22:58.265" v="54" actId="20577"/>
        <pc:sldMkLst>
          <pc:docMk/>
          <pc:sldMk cId="1313254557" sldId="257"/>
        </pc:sldMkLst>
        <pc:spChg chg="mod">
          <ac:chgData name="Димана Несторова 04" userId="S::dimananestorova04@pmg-haskovo.org::8677bd06-d63e-4fce-90e9-853968941b85" providerId="AD" clId="Web-{2BD0FDE0-5B1D-8B1A-2DC1-841D7B11F9C5}" dt="2022-01-03T12:22:50.078" v="52"/>
          <ac:spMkLst>
            <pc:docMk/>
            <pc:sldMk cId="1313254557" sldId="257"/>
            <ac:spMk id="2" creationId="{00000000-0000-0000-0000-000000000000}"/>
          </ac:spMkLst>
        </pc:spChg>
        <pc:spChg chg="mod ord">
          <ac:chgData name="Димана Несторова 04" userId="S::dimananestorova04@pmg-haskovo.org::8677bd06-d63e-4fce-90e9-853968941b85" providerId="AD" clId="Web-{2BD0FDE0-5B1D-8B1A-2DC1-841D7B11F9C5}" dt="2022-01-03T12:22:58.265" v="54" actId="20577"/>
          <ac:spMkLst>
            <pc:docMk/>
            <pc:sldMk cId="1313254557" sldId="257"/>
            <ac:spMk id="5" creationId="{00000000-0000-0000-0000-000000000000}"/>
          </ac:spMkLst>
        </pc:spChg>
        <pc:spChg chg="add">
          <ac:chgData name="Димана Несторова 04" userId="S::dimananestorova04@pmg-haskovo.org::8677bd06-d63e-4fce-90e9-853968941b85" providerId="AD" clId="Web-{2BD0FDE0-5B1D-8B1A-2DC1-841D7B11F9C5}" dt="2022-01-03T12:22:50.078" v="52"/>
          <ac:spMkLst>
            <pc:docMk/>
            <pc:sldMk cId="1313254557" sldId="257"/>
            <ac:spMk id="11" creationId="{18E8C5BB-A90A-496B-A745-79A49F350F0A}"/>
          </ac:spMkLst>
        </pc:spChg>
        <pc:spChg chg="add">
          <ac:chgData name="Димана Несторова 04" userId="S::dimananestorova04@pmg-haskovo.org::8677bd06-d63e-4fce-90e9-853968941b85" providerId="AD" clId="Web-{2BD0FDE0-5B1D-8B1A-2DC1-841D7B11F9C5}" dt="2022-01-03T12:22:50.078" v="52"/>
          <ac:spMkLst>
            <pc:docMk/>
            <pc:sldMk cId="1313254557" sldId="257"/>
            <ac:spMk id="13" creationId="{BCD63B47-914A-418A-BA06-1B760F273F36}"/>
          </ac:spMkLst>
        </pc:spChg>
        <pc:picChg chg="mod">
          <ac:chgData name="Димана Несторова 04" userId="S::dimananestorova04@pmg-haskovo.org::8677bd06-d63e-4fce-90e9-853968941b85" providerId="AD" clId="Web-{2BD0FDE0-5B1D-8B1A-2DC1-841D7B11F9C5}" dt="2022-01-03T12:22:50.078" v="52"/>
          <ac:picMkLst>
            <pc:docMk/>
            <pc:sldMk cId="1313254557" sldId="257"/>
            <ac:picMk id="6" creationId="{00000000-0000-0000-0000-000000000000}"/>
          </ac:picMkLst>
        </pc:picChg>
      </pc:sldChg>
      <pc:sldChg chg="addSp delSp modSp mod setBg addAnim delAnim setClrOvrMap">
        <pc:chgData name="Димана Несторова 04" userId="S::dimananestorova04@pmg-haskovo.org::8677bd06-d63e-4fce-90e9-853968941b85" providerId="AD" clId="Web-{2BD0FDE0-5B1D-8B1A-2DC1-841D7B11F9C5}" dt="2022-01-03T12:26:14.740" v="97" actId="20577"/>
        <pc:sldMkLst>
          <pc:docMk/>
          <pc:sldMk cId="4233683960" sldId="258"/>
        </pc:sldMkLst>
        <pc:spChg chg="mod ord">
          <ac:chgData name="Димана Несторова 04" userId="S::dimananestorova04@pmg-haskovo.org::8677bd06-d63e-4fce-90e9-853968941b85" providerId="AD" clId="Web-{2BD0FDE0-5B1D-8B1A-2DC1-841D7B11F9C5}" dt="2022-01-03T12:26:14.740" v="97" actId="20577"/>
          <ac:spMkLst>
            <pc:docMk/>
            <pc:sldMk cId="4233683960" sldId="258"/>
            <ac:spMk id="2" creationId="{00000000-0000-0000-0000-000000000000}"/>
          </ac:spMkLst>
        </pc:spChg>
        <pc:spChg chg="add del mod">
          <ac:chgData name="Димана Несторова 04" userId="S::dimananestorova04@pmg-haskovo.org::8677bd06-d63e-4fce-90e9-853968941b85" providerId="AD" clId="Web-{2BD0FDE0-5B1D-8B1A-2DC1-841D7B11F9C5}" dt="2022-01-03T12:25:31.426" v="82"/>
          <ac:spMkLst>
            <pc:docMk/>
            <pc:sldMk cId="4233683960" sldId="258"/>
            <ac:spMk id="3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0.035" v="79"/>
          <ac:spMkLst>
            <pc:docMk/>
            <pc:sldMk cId="4233683960" sldId="258"/>
            <ac:spMk id="11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0.035" v="79"/>
          <ac:spMkLst>
            <pc:docMk/>
            <pc:sldMk cId="4233683960" sldId="258"/>
            <ac:spMk id="12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0.035" v="79"/>
          <ac:spMkLst>
            <pc:docMk/>
            <pc:sldMk cId="4233683960" sldId="258"/>
            <ac:spMk id="13" creationId="{5EB5C8F0-2881-4184-92C6-0E251C42ABE6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09.049" v="67"/>
          <ac:spMkLst>
            <pc:docMk/>
            <pc:sldMk cId="4233683960" sldId="258"/>
            <ac:spMk id="14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0.035" v="79"/>
          <ac:spMkLst>
            <pc:docMk/>
            <pc:sldMk cId="4233683960" sldId="258"/>
            <ac:spMk id="15" creationId="{C2BCC826-0F95-4DB1-9DBA-C1F7BD60964B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09.049" v="67"/>
          <ac:spMkLst>
            <pc:docMk/>
            <pc:sldMk cId="4233683960" sldId="258"/>
            <ac:spMk id="16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45.472" v="73"/>
          <ac:spMkLst>
            <pc:docMk/>
            <pc:sldMk cId="4233683960" sldId="258"/>
            <ac:spMk id="17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09.049" v="67"/>
          <ac:spMkLst>
            <pc:docMk/>
            <pc:sldMk cId="4233683960" sldId="258"/>
            <ac:spMk id="18" creationId="{71C7AA8D-7D44-4546-A2A1-70050F146BCF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45.472" v="73"/>
          <ac:spMkLst>
            <pc:docMk/>
            <pc:sldMk cId="4233683960" sldId="258"/>
            <ac:spMk id="19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09.049" v="67"/>
          <ac:spMkLst>
            <pc:docMk/>
            <pc:sldMk cId="4233683960" sldId="258"/>
            <ac:spMk id="20" creationId="{0E9C7332-0608-4882-9B58-22F7446F6E41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45.472" v="73"/>
          <ac:spMkLst>
            <pc:docMk/>
            <pc:sldMk cId="4233683960" sldId="258"/>
            <ac:spMk id="21" creationId="{71C7AA8D-7D44-4546-A2A1-70050F146BCF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09.049" v="67"/>
          <ac:spMkLst>
            <pc:docMk/>
            <pc:sldMk cId="4233683960" sldId="258"/>
            <ac:spMk id="22" creationId="{F8DB1B57-0678-4FC9-BDC0-97C2F000B18F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09.972" v="78"/>
          <ac:spMkLst>
            <pc:docMk/>
            <pc:sldMk cId="4233683960" sldId="258"/>
            <ac:spMk id="23" creationId="{5C811FEC-B903-4113-930C-E92DD47BA096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09.049" v="67"/>
          <ac:spMkLst>
            <pc:docMk/>
            <pc:sldMk cId="4233683960" sldId="258"/>
            <ac:spMk id="24" creationId="{1726144F-52B9-44AB-B64C-543FBA7C905D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09.972" v="78"/>
          <ac:spMkLst>
            <pc:docMk/>
            <pc:sldMk cId="4233683960" sldId="258"/>
            <ac:spMk id="25" creationId="{53D02B70-6BDE-40FD-BFD7-F7D739D8180F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45.472" v="73"/>
          <ac:spMkLst>
            <pc:docMk/>
            <pc:sldMk cId="4233683960" sldId="258"/>
            <ac:spMk id="26" creationId="{0E9C7332-0608-4882-9B58-22F7446F6E41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09.972" v="78"/>
          <ac:spMkLst>
            <pc:docMk/>
            <pc:sldMk cId="4233683960" sldId="258"/>
            <ac:spMk id="27" creationId="{B80D28A2-8EA4-4EF0-9056-3BDAA7290FDA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45.472" v="73"/>
          <ac:spMkLst>
            <pc:docMk/>
            <pc:sldMk cId="4233683960" sldId="258"/>
            <ac:spMk id="28" creationId="{F8DB1B57-0678-4FC9-BDC0-97C2F000B18F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8.238" v="81"/>
          <ac:spMkLst>
            <pc:docMk/>
            <pc:sldMk cId="4233683960" sldId="258"/>
            <ac:spMk id="29" creationId="{7C615D28-8D37-47CB-9D5B-9ACFDA308974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4:45.472" v="73"/>
          <ac:spMkLst>
            <pc:docMk/>
            <pc:sldMk cId="4233683960" sldId="258"/>
            <ac:spMk id="30" creationId="{1726144F-52B9-44AB-B64C-543FBA7C905D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8.238" v="81"/>
          <ac:spMkLst>
            <pc:docMk/>
            <pc:sldMk cId="4233683960" sldId="258"/>
            <ac:spMk id="31" creationId="{826DFDB9-08FE-4B26-8D4D-91B23D8FBACC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8.238" v="81"/>
          <ac:spMkLst>
            <pc:docMk/>
            <pc:sldMk cId="4233683960" sldId="258"/>
            <ac:spMk id="32" creationId="{2CD9FC7B-396F-44B5-BF35-8E5C14B86ABF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8.238" v="81"/>
          <ac:spMkLst>
            <pc:docMk/>
            <pc:sldMk cId="4233683960" sldId="258"/>
            <ac:spMk id="33" creationId="{669EB6E3-B389-4409-9000-94D2AF2786EE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8.238" v="81"/>
          <ac:spMkLst>
            <pc:docMk/>
            <pc:sldMk cId="4233683960" sldId="258"/>
            <ac:spMk id="34" creationId="{5FAA0D41-326B-4806-BC2B-BA2783E5B7DD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8.238" v="81"/>
          <ac:spMkLst>
            <pc:docMk/>
            <pc:sldMk cId="4233683960" sldId="258"/>
            <ac:spMk id="35" creationId="{873CA32C-93F1-4FE9-A123-24E2F57F6EBB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8.238" v="81"/>
          <ac:spMkLst>
            <pc:docMk/>
            <pc:sldMk cId="4233683960" sldId="258"/>
            <ac:spMk id="36" creationId="{40131DE2-48F2-41BE-8535-4A206FF4219D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8.238" v="81"/>
          <ac:spMkLst>
            <pc:docMk/>
            <pc:sldMk cId="4233683960" sldId="258"/>
            <ac:spMk id="37" creationId="{FFBD8C93-38E3-4D74-A212-DA02C0C7EA0D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8.238" v="81"/>
          <ac:spMkLst>
            <pc:docMk/>
            <pc:sldMk cId="4233683960" sldId="258"/>
            <ac:spMk id="38" creationId="{B36146CD-7044-4FDA-9DEE-81D4301C82E0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18.238" v="81"/>
          <ac:spMkLst>
            <pc:docMk/>
            <pc:sldMk cId="4233683960" sldId="258"/>
            <ac:spMk id="39" creationId="{DCB00779-0822-4229-98D1-F34B6A63505C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36" v="95"/>
          <ac:spMkLst>
            <pc:docMk/>
            <pc:sldMk cId="4233683960" sldId="258"/>
            <ac:spMk id="44" creationId="{A9BBD8C9-486F-459C-AC5E-3F2327F28048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36" v="95"/>
          <ac:spMkLst>
            <pc:docMk/>
            <pc:sldMk cId="4233683960" sldId="258"/>
            <ac:spMk id="46" creationId="{5C5FEBD1-EE60-4C83-8F5E-CEAAAB732507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48.989" v="90"/>
          <ac:spMkLst>
            <pc:docMk/>
            <pc:sldMk cId="4233683960" sldId="258"/>
            <ac:spMk id="48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48.989" v="90"/>
          <ac:spMkLst>
            <pc:docMk/>
            <pc:sldMk cId="4233683960" sldId="258"/>
            <ac:spMk id="49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48.989" v="90"/>
          <ac:spMkLst>
            <pc:docMk/>
            <pc:sldMk cId="4233683960" sldId="258"/>
            <ac:spMk id="50" creationId="{71C7AA8D-7D44-4546-A2A1-70050F146BCF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45.005" v="86"/>
          <ac:spMkLst>
            <pc:docMk/>
            <pc:sldMk cId="4233683960" sldId="258"/>
            <ac:spMk id="51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48.989" v="90"/>
          <ac:spMkLst>
            <pc:docMk/>
            <pc:sldMk cId="4233683960" sldId="258"/>
            <ac:spMk id="52" creationId="{0E9C7332-0608-4882-9B58-22F7446F6E41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45.005" v="86"/>
          <ac:spMkLst>
            <pc:docMk/>
            <pc:sldMk cId="4233683960" sldId="258"/>
            <ac:spMk id="53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53.099" v="92"/>
          <ac:spMkLst>
            <pc:docMk/>
            <pc:sldMk cId="4233683960" sldId="258"/>
            <ac:spMk id="54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45.005" v="86"/>
          <ac:spMkLst>
            <pc:docMk/>
            <pc:sldMk cId="4233683960" sldId="258"/>
            <ac:spMk id="55" creationId="{B8C7FBA7-C33F-4A38-A731-AE99FEBBF5CA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53.099" v="92"/>
          <ac:spMkLst>
            <pc:docMk/>
            <pc:sldMk cId="4233683960" sldId="258"/>
            <ac:spMk id="56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45.005" v="86"/>
          <ac:spMkLst>
            <pc:docMk/>
            <pc:sldMk cId="4233683960" sldId="258"/>
            <ac:spMk id="57" creationId="{5EB5C8F0-2881-4184-92C6-0E251C42ABE6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53.099" v="92"/>
          <ac:spMkLst>
            <pc:docMk/>
            <pc:sldMk cId="4233683960" sldId="258"/>
            <ac:spMk id="58" creationId="{5EB5C8F0-2881-4184-92C6-0E251C42ABE6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48.989" v="90"/>
          <ac:spMkLst>
            <pc:docMk/>
            <pc:sldMk cId="4233683960" sldId="258"/>
            <ac:spMk id="59" creationId="{F8DB1B57-0678-4FC9-BDC0-97C2F000B18F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53.099" v="92"/>
          <ac:spMkLst>
            <pc:docMk/>
            <pc:sldMk cId="4233683960" sldId="258"/>
            <ac:spMk id="60" creationId="{C2BCC826-0F95-4DB1-9DBA-C1F7BD60964B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5:48.989" v="90"/>
          <ac:spMkLst>
            <pc:docMk/>
            <pc:sldMk cId="4233683960" sldId="258"/>
            <ac:spMk id="61" creationId="{1726144F-52B9-44AB-B64C-543FBA7C905D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62" creationId="{67166E24-4E93-4105-9A6B-95E145CD9E40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63" creationId="{81F1AD49-2A0C-4CA7-AFC8-0BC7B5D0F422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64" creationId="{31F05D12-468C-4328-A366-E127421FBC01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65" creationId="{3555DAC1-6A9E-4397-92C5-772E80C30462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66" creationId="{64B587BD-6C97-44D0-B08C-DD35FCE83CD6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67" creationId="{27927573-14CA-4C5B-AFC0-99655044D859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68" creationId="{C6D6D6E6-D9AA-4508-B652-605A06F38CDB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69" creationId="{D4B50581-74D5-4F58-AC2A-C92DC877D513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70" creationId="{F39773F6-969C-4C69-AEEB-8C03494334A7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71" creationId="{7EBD44F0-618F-4032-AE7D-5A5E4E8A1A32}"/>
          </ac:spMkLst>
        </pc:spChg>
        <pc:spChg chg="add del">
          <ac:chgData name="Димана Несторова 04" userId="S::dimananestorova04@pmg-haskovo.org::8677bd06-d63e-4fce-90e9-853968941b85" providerId="AD" clId="Web-{2BD0FDE0-5B1D-8B1A-2DC1-841D7B11F9C5}" dt="2022-01-03T12:26:01.021" v="94"/>
          <ac:spMkLst>
            <pc:docMk/>
            <pc:sldMk cId="4233683960" sldId="258"/>
            <ac:spMk id="72" creationId="{B9475D15-C973-4C16-A1BD-DF052B3265A6}"/>
          </ac:spMkLst>
        </pc:spChg>
        <pc:spChg chg="add">
          <ac:chgData name="Димана Несторова 04" userId="S::dimananestorova04@pmg-haskovo.org::8677bd06-d63e-4fce-90e9-853968941b85" providerId="AD" clId="Web-{2BD0FDE0-5B1D-8B1A-2DC1-841D7B11F9C5}" dt="2022-01-03T12:26:01.036" v="95"/>
          <ac:spMkLst>
            <pc:docMk/>
            <pc:sldMk cId="4233683960" sldId="258"/>
            <ac:spMk id="73" creationId="{67166E24-4E93-4105-9A6B-95E145CD9E40}"/>
          </ac:spMkLst>
        </pc:spChg>
        <pc:spChg chg="add">
          <ac:chgData name="Димана Несторова 04" userId="S::dimananestorova04@pmg-haskovo.org::8677bd06-d63e-4fce-90e9-853968941b85" providerId="AD" clId="Web-{2BD0FDE0-5B1D-8B1A-2DC1-841D7B11F9C5}" dt="2022-01-03T12:26:01.036" v="95"/>
          <ac:spMkLst>
            <pc:docMk/>
            <pc:sldMk cId="4233683960" sldId="258"/>
            <ac:spMk id="74" creationId="{31F05D12-468C-4328-A366-E127421FBC01}"/>
          </ac:spMkLst>
        </pc:spChg>
        <pc:spChg chg="add">
          <ac:chgData name="Димана Несторова 04" userId="S::dimananestorova04@pmg-haskovo.org::8677bd06-d63e-4fce-90e9-853968941b85" providerId="AD" clId="Web-{2BD0FDE0-5B1D-8B1A-2DC1-841D7B11F9C5}" dt="2022-01-03T12:26:01.036" v="95"/>
          <ac:spMkLst>
            <pc:docMk/>
            <pc:sldMk cId="4233683960" sldId="258"/>
            <ac:spMk id="75" creationId="{C243199D-2015-4F72-83EB-C6A3ED4C4576}"/>
          </ac:spMkLst>
        </pc:spChg>
        <pc:spChg chg="add">
          <ac:chgData name="Димана Несторова 04" userId="S::dimananestorova04@pmg-haskovo.org::8677bd06-d63e-4fce-90e9-853968941b85" providerId="AD" clId="Web-{2BD0FDE0-5B1D-8B1A-2DC1-841D7B11F9C5}" dt="2022-01-03T12:26:01.036" v="95"/>
          <ac:spMkLst>
            <pc:docMk/>
            <pc:sldMk cId="4233683960" sldId="258"/>
            <ac:spMk id="76" creationId="{CC3D4EFD-F9AF-4231-89CF-74A9A513E0C4}"/>
          </ac:spMkLst>
        </pc:spChg>
        <pc:spChg chg="add">
          <ac:chgData name="Димана Несторова 04" userId="S::dimananestorova04@pmg-haskovo.org::8677bd06-d63e-4fce-90e9-853968941b85" providerId="AD" clId="Web-{2BD0FDE0-5B1D-8B1A-2DC1-841D7B11F9C5}" dt="2022-01-03T12:26:01.036" v="95"/>
          <ac:spMkLst>
            <pc:docMk/>
            <pc:sldMk cId="4233683960" sldId="258"/>
            <ac:spMk id="77" creationId="{6E85F1C8-2D37-4E74-9173-14198641E44C}"/>
          </ac:spMkLst>
        </pc:spChg>
        <pc:picChg chg="mod ord">
          <ac:chgData name="Димана Несторова 04" userId="S::dimananestorova04@pmg-haskovo.org::8677bd06-d63e-4fce-90e9-853968941b85" providerId="AD" clId="Web-{2BD0FDE0-5B1D-8B1A-2DC1-841D7B11F9C5}" dt="2022-01-03T12:26:01.036" v="95"/>
          <ac:picMkLst>
            <pc:docMk/>
            <pc:sldMk cId="4233683960" sldId="258"/>
            <ac:picMk id="4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2BD0FDE0-5B1D-8B1A-2DC1-841D7B11F9C5}" dt="2022-01-03T12:26:01.036" v="95"/>
          <ac:picMkLst>
            <pc:docMk/>
            <pc:sldMk cId="4233683960" sldId="258"/>
            <ac:picMk id="7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2BD0FDE0-5B1D-8B1A-2DC1-841D7B11F9C5}" dt="2022-01-03T12:26:01.036" v="95"/>
          <ac:picMkLst>
            <pc:docMk/>
            <pc:sldMk cId="4233683960" sldId="258"/>
            <ac:picMk id="8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2BD0FDE0-5B1D-8B1A-2DC1-841D7B11F9C5}" dt="2022-01-03T12:26:01.036" v="95"/>
          <ac:picMkLst>
            <pc:docMk/>
            <pc:sldMk cId="4233683960" sldId="258"/>
            <ac:picMk id="9" creationId="{00000000-0000-0000-0000-000000000000}"/>
          </ac:picMkLst>
        </pc:picChg>
      </pc:sldChg>
      <pc:sldChg chg="addSp delSp modSp mod setBg setClrOvrMap">
        <pc:chgData name="Димана Несторова 04" userId="S::dimananestorova04@pmg-haskovo.org::8677bd06-d63e-4fce-90e9-853968941b85" providerId="AD" clId="Web-{2BD0FDE0-5B1D-8B1A-2DC1-841D7B11F9C5}" dt="2022-01-03T12:23:22.266" v="59" actId="1076"/>
        <pc:sldMkLst>
          <pc:docMk/>
          <pc:sldMk cId="3989819198" sldId="260"/>
        </pc:sldMkLst>
        <pc:spChg chg="mod">
          <ac:chgData name="Димана Несторова 04" userId="S::dimananestorova04@pmg-haskovo.org::8677bd06-d63e-4fce-90e9-853968941b85" providerId="AD" clId="Web-{2BD0FDE0-5B1D-8B1A-2DC1-841D7B11F9C5}" dt="2022-01-03T12:23:22.266" v="59" actId="1076"/>
          <ac:spMkLst>
            <pc:docMk/>
            <pc:sldMk cId="3989819198" sldId="260"/>
            <ac:spMk id="2" creationId="{00000000-0000-0000-0000-000000000000}"/>
          </ac:spMkLst>
        </pc:spChg>
        <pc:spChg chg="del mod">
          <ac:chgData name="Димана Несторова 04" userId="S::dimananestorova04@pmg-haskovo.org::8677bd06-d63e-4fce-90e9-853968941b85" providerId="AD" clId="Web-{2BD0FDE0-5B1D-8B1A-2DC1-841D7B11F9C5}" dt="2022-01-03T12:23:15.282" v="56"/>
          <ac:spMkLst>
            <pc:docMk/>
            <pc:sldMk cId="3989819198" sldId="260"/>
            <ac:spMk id="3" creationId="{00000000-0000-0000-0000-000000000000}"/>
          </ac:spMkLst>
        </pc:spChg>
        <pc:spChg chg="add">
          <ac:chgData name="Димана Несторова 04" userId="S::dimananestorova04@pmg-haskovo.org::8677bd06-d63e-4fce-90e9-853968941b85" providerId="AD" clId="Web-{2BD0FDE0-5B1D-8B1A-2DC1-841D7B11F9C5}" dt="2022-01-03T12:23:08.859" v="55"/>
          <ac:spMkLst>
            <pc:docMk/>
            <pc:sldMk cId="3989819198" sldId="260"/>
            <ac:spMk id="8" creationId="{310A4E0E-502E-444B-B37E-40557A266237}"/>
          </ac:spMkLst>
        </pc:spChg>
        <pc:spChg chg="add">
          <ac:chgData name="Димана Несторова 04" userId="S::dimananestorova04@pmg-haskovo.org::8677bd06-d63e-4fce-90e9-853968941b85" providerId="AD" clId="Web-{2BD0FDE0-5B1D-8B1A-2DC1-841D7B11F9C5}" dt="2022-01-03T12:23:08.859" v="55"/>
          <ac:spMkLst>
            <pc:docMk/>
            <pc:sldMk cId="3989819198" sldId="260"/>
            <ac:spMk id="10" creationId="{0BA68F03-D88C-4F27-AD65-034133F1A840}"/>
          </ac:spMkLst>
        </pc:spChg>
        <pc:spChg chg="add">
          <ac:chgData name="Димана Несторова 04" userId="S::dimananestorova04@pmg-haskovo.org::8677bd06-d63e-4fce-90e9-853968941b85" providerId="AD" clId="Web-{2BD0FDE0-5B1D-8B1A-2DC1-841D7B11F9C5}" dt="2022-01-03T12:23:08.859" v="55"/>
          <ac:spMkLst>
            <pc:docMk/>
            <pc:sldMk cId="3989819198" sldId="260"/>
            <ac:spMk id="12" creationId="{B4DB13C2-D61D-4A8D-B973-BE6546C7BEBE}"/>
          </ac:spMkLst>
        </pc:spChg>
      </pc:sldChg>
      <pc:sldChg chg="modSp">
        <pc:chgData name="Димана Несторова 04" userId="S::dimananestorova04@pmg-haskovo.org::8677bd06-d63e-4fce-90e9-853968941b85" providerId="AD" clId="Web-{2BD0FDE0-5B1D-8B1A-2DC1-841D7B11F9C5}" dt="2022-01-03T12:22:28.421" v="51" actId="20577"/>
        <pc:sldMkLst>
          <pc:docMk/>
          <pc:sldMk cId="1629472984" sldId="268"/>
        </pc:sldMkLst>
        <pc:spChg chg="mod">
          <ac:chgData name="Димана Несторова 04" userId="S::dimananestorova04@pmg-haskovo.org::8677bd06-d63e-4fce-90e9-853968941b85" providerId="AD" clId="Web-{2BD0FDE0-5B1D-8B1A-2DC1-841D7B11F9C5}" dt="2022-01-03T12:21:55.967" v="31" actId="20577"/>
          <ac:spMkLst>
            <pc:docMk/>
            <pc:sldMk cId="1629472984" sldId="268"/>
            <ac:spMk id="2" creationId="{00000000-0000-0000-0000-000000000000}"/>
          </ac:spMkLst>
        </pc:spChg>
        <pc:spChg chg="mod">
          <ac:chgData name="Димана Несторова 04" userId="S::dimananestorova04@pmg-haskovo.org::8677bd06-d63e-4fce-90e9-853968941b85" providerId="AD" clId="Web-{2BD0FDE0-5B1D-8B1A-2DC1-841D7B11F9C5}" dt="2022-01-03T12:22:28.421" v="51" actId="20577"/>
          <ac:spMkLst>
            <pc:docMk/>
            <pc:sldMk cId="1629472984" sldId="268"/>
            <ac:spMk id="3" creationId="{00000000-0000-0000-0000-000000000000}"/>
          </ac:spMkLst>
        </pc:spChg>
      </pc:sldChg>
    </pc:docChg>
  </pc:docChgLst>
  <pc:docChgLst>
    <pc:chgData name="Димана Несторова 04" userId="S::dimananestorova04@pmg-haskovo.org::8677bd06-d63e-4fce-90e9-853968941b85" providerId="AD" clId="Web-{BA414D45-FDD9-9A20-1B2E-05C09F2C71EF}"/>
    <pc:docChg chg="modSld">
      <pc:chgData name="Димана Несторова 04" userId="S::dimananestorova04@pmg-haskovo.org::8677bd06-d63e-4fce-90e9-853968941b85" providerId="AD" clId="Web-{BA414D45-FDD9-9A20-1B2E-05C09F2C71EF}" dt="2022-01-03T12:39:04.579" v="184" actId="20577"/>
      <pc:docMkLst>
        <pc:docMk/>
      </pc:docMkLst>
      <pc:sldChg chg="addSp delSp modSp">
        <pc:chgData name="Димана Несторова 04" userId="S::dimananestorova04@pmg-haskovo.org::8677bd06-d63e-4fce-90e9-853968941b85" providerId="AD" clId="Web-{BA414D45-FDD9-9A20-1B2E-05C09F2C71EF}" dt="2022-01-03T12:38:48.766" v="181" actId="14100"/>
        <pc:sldMkLst>
          <pc:docMk/>
          <pc:sldMk cId="1313254557" sldId="257"/>
        </pc:sldMkLst>
        <pc:spChg chg="mod ord">
          <ac:chgData name="Димана Несторова 04" userId="S::dimananestorova04@pmg-haskovo.org::8677bd06-d63e-4fce-90e9-853968941b85" providerId="AD" clId="Web-{BA414D45-FDD9-9A20-1B2E-05C09F2C71EF}" dt="2022-01-03T12:38:42.094" v="180"/>
          <ac:spMkLst>
            <pc:docMk/>
            <pc:sldMk cId="1313254557" sldId="257"/>
            <ac:spMk id="2" creationId="{00000000-0000-0000-0000-000000000000}"/>
          </ac:spMkLst>
        </pc:spChg>
        <pc:spChg chg="mod">
          <ac:chgData name="Димана Несторова 04" userId="S::dimananestorova04@pmg-haskovo.org::8677bd06-d63e-4fce-90e9-853968941b85" providerId="AD" clId="Web-{BA414D45-FDD9-9A20-1B2E-05C09F2C71EF}" dt="2022-01-03T12:38:48.766" v="181" actId="14100"/>
          <ac:spMkLst>
            <pc:docMk/>
            <pc:sldMk cId="1313254557" sldId="257"/>
            <ac:spMk id="5" creationId="{00000000-0000-0000-0000-000000000000}"/>
          </ac:spMkLst>
        </pc:spChg>
        <pc:spChg chg="del">
          <ac:chgData name="Димана Несторова 04" userId="S::dimananestorova04@pmg-haskovo.org::8677bd06-d63e-4fce-90e9-853968941b85" providerId="AD" clId="Web-{BA414D45-FDD9-9A20-1B2E-05C09F2C71EF}" dt="2022-01-03T12:38:42.094" v="180"/>
          <ac:spMkLst>
            <pc:docMk/>
            <pc:sldMk cId="1313254557" sldId="257"/>
            <ac:spMk id="11" creationId="{18E8C5BB-A90A-496B-A745-79A49F350F0A}"/>
          </ac:spMkLst>
        </pc:spChg>
        <pc:spChg chg="del">
          <ac:chgData name="Димана Несторова 04" userId="S::dimananestorova04@pmg-haskovo.org::8677bd06-d63e-4fce-90e9-853968941b85" providerId="AD" clId="Web-{BA414D45-FDD9-9A20-1B2E-05C09F2C71EF}" dt="2022-01-03T12:38:42.094" v="180"/>
          <ac:spMkLst>
            <pc:docMk/>
            <pc:sldMk cId="1313254557" sldId="257"/>
            <ac:spMk id="13" creationId="{BCD63B47-914A-418A-BA06-1B760F273F36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8:42.094" v="180"/>
          <ac:spMkLst>
            <pc:docMk/>
            <pc:sldMk cId="1313254557" sldId="257"/>
            <ac:spMk id="18" creationId="{FF606621-EDD0-4CB0-B5A0-2BD458842F01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8:42.094" v="180"/>
          <ac:spMkLst>
            <pc:docMk/>
            <pc:sldMk cId="1313254557" sldId="257"/>
            <ac:spMk id="20" creationId="{F7E0AF57-42C6-4312-BEDF-A384DC8E42D4}"/>
          </ac:spMkLst>
        </pc:spChg>
        <pc:picChg chg="mod">
          <ac:chgData name="Димана Несторова 04" userId="S::dimananestorova04@pmg-haskovo.org::8677bd06-d63e-4fce-90e9-853968941b85" providerId="AD" clId="Web-{BA414D45-FDD9-9A20-1B2E-05C09F2C71EF}" dt="2022-01-03T12:38:42.094" v="180"/>
          <ac:picMkLst>
            <pc:docMk/>
            <pc:sldMk cId="1313254557" sldId="257"/>
            <ac:picMk id="6" creationId="{00000000-0000-0000-0000-000000000000}"/>
          </ac:picMkLst>
        </pc:picChg>
      </pc:sldChg>
      <pc:sldChg chg="addSp delSp modSp mod setBg addAnim delAnim setClrOvrMap">
        <pc:chgData name="Димана Несторова 04" userId="S::dimananestorova04@pmg-haskovo.org::8677bd06-d63e-4fce-90e9-853968941b85" providerId="AD" clId="Web-{BA414D45-FDD9-9A20-1B2E-05C09F2C71EF}" dt="2022-01-03T12:38:12.203" v="179"/>
        <pc:sldMkLst>
          <pc:docMk/>
          <pc:sldMk cId="139007507" sldId="259"/>
        </pc:sldMkLst>
        <pc:spChg chg="mod ord">
          <ac:chgData name="Димана Несторова 04" userId="S::dimananestorova04@pmg-haskovo.org::8677bd06-d63e-4fce-90e9-853968941b85" providerId="AD" clId="Web-{BA414D45-FDD9-9A20-1B2E-05C09F2C71EF}" dt="2022-01-03T12:38:12.203" v="179"/>
          <ac:spMkLst>
            <pc:docMk/>
            <pc:sldMk cId="139007507" sldId="259"/>
            <ac:spMk id="2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7:56.109" v="170"/>
          <ac:spMkLst>
            <pc:docMk/>
            <pc:sldMk cId="139007507" sldId="259"/>
            <ac:spMk id="11" creationId="{9D43154B-BA0B-49E2-AEB4-2A2D7E9267B3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8:12.203" v="179"/>
          <ac:spMkLst>
            <pc:docMk/>
            <pc:sldMk cId="139007507" sldId="259"/>
            <ac:spMk id="14" creationId="{A9BBD8C9-486F-459C-AC5E-3F2327F28048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8:12.203" v="179"/>
          <ac:spMkLst>
            <pc:docMk/>
            <pc:sldMk cId="139007507" sldId="259"/>
            <ac:spMk id="16" creationId="{5C5FEBD1-EE60-4C83-8F5E-CEAAAB732507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8:12.187" v="178"/>
          <ac:spMkLst>
            <pc:docMk/>
            <pc:sldMk cId="139007507" sldId="259"/>
            <ac:spMk id="18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8:12.187" v="178"/>
          <ac:spMkLst>
            <pc:docMk/>
            <pc:sldMk cId="139007507" sldId="259"/>
            <ac:spMk id="19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8:12.187" v="178"/>
          <ac:spMkLst>
            <pc:docMk/>
            <pc:sldMk cId="139007507" sldId="259"/>
            <ac:spMk id="20" creationId="{B8C7FBA7-C33F-4A38-A731-AE99FEBBF5CA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8:03.953" v="174"/>
          <ac:spMkLst>
            <pc:docMk/>
            <pc:sldMk cId="139007507" sldId="259"/>
            <ac:spMk id="21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8:12.187" v="178"/>
          <ac:spMkLst>
            <pc:docMk/>
            <pc:sldMk cId="139007507" sldId="259"/>
            <ac:spMk id="22" creationId="{5EB5C8F0-2881-4184-92C6-0E251C42ABE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8:03.953" v="174"/>
          <ac:spMkLst>
            <pc:docMk/>
            <pc:sldMk cId="139007507" sldId="259"/>
            <ac:spMk id="23" creationId="{5C7FC12F-867F-48DA-9886-AC12E5F7589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8:12.203" v="179"/>
          <ac:spMkLst>
            <pc:docMk/>
            <pc:sldMk cId="139007507" sldId="259"/>
            <ac:spMk id="24" creationId="{67166E24-4E93-4105-9A6B-95E145CD9E4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8:03.953" v="174"/>
          <ac:spMkLst>
            <pc:docMk/>
            <pc:sldMk cId="139007507" sldId="259"/>
            <ac:spMk id="25" creationId="{5EB5C8F0-2881-4184-92C6-0E251C42ABE6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8:12.203" v="179"/>
          <ac:spMkLst>
            <pc:docMk/>
            <pc:sldMk cId="139007507" sldId="259"/>
            <ac:spMk id="26" creationId="{31F05D12-468C-4328-A366-E127421FBC01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8:03.953" v="174"/>
          <ac:spMkLst>
            <pc:docMk/>
            <pc:sldMk cId="139007507" sldId="259"/>
            <ac:spMk id="27" creationId="{C2BCC826-0F95-4DB1-9DBA-C1F7BD60964B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8:12.203" v="179"/>
          <ac:spMkLst>
            <pc:docMk/>
            <pc:sldMk cId="139007507" sldId="259"/>
            <ac:spMk id="28" creationId="{5EB5C8F0-2881-4184-92C6-0E251C42ABE6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8:12.203" v="179"/>
          <ac:spMkLst>
            <pc:docMk/>
            <pc:sldMk cId="139007507" sldId="259"/>
            <ac:spMk id="29" creationId="{C2BCC826-0F95-4DB1-9DBA-C1F7BD60964B}"/>
          </ac:spMkLst>
        </pc:spChg>
        <pc:picChg chg="add mod ord">
          <ac:chgData name="Димана Несторова 04" userId="S::dimananestorova04@pmg-haskovo.org::8677bd06-d63e-4fce-90e9-853968941b85" providerId="AD" clId="Web-{BA414D45-FDD9-9A20-1B2E-05C09F2C71EF}" dt="2022-01-03T12:38:12.203" v="179"/>
          <ac:picMkLst>
            <pc:docMk/>
            <pc:sldMk cId="139007507" sldId="259"/>
            <ac:picMk id="4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8:12.203" v="179"/>
          <ac:picMkLst>
            <pc:docMk/>
            <pc:sldMk cId="139007507" sldId="259"/>
            <ac:picMk id="5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8:12.203" v="179"/>
          <ac:picMkLst>
            <pc:docMk/>
            <pc:sldMk cId="139007507" sldId="259"/>
            <ac:picMk id="6" creationId="{00000000-0000-0000-0000-000000000000}"/>
          </ac:picMkLst>
        </pc:picChg>
        <pc:picChg chg="mod">
          <ac:chgData name="Димана Несторова 04" userId="S::dimananestorova04@pmg-haskovo.org::8677bd06-d63e-4fce-90e9-853968941b85" providerId="AD" clId="Web-{BA414D45-FDD9-9A20-1B2E-05C09F2C71EF}" dt="2022-01-03T12:38:12.203" v="179"/>
          <ac:picMkLst>
            <pc:docMk/>
            <pc:sldMk cId="139007507" sldId="259"/>
            <ac:picMk id="7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37:41.968" v="169"/>
          <ac:picMkLst>
            <pc:docMk/>
            <pc:sldMk cId="139007507" sldId="259"/>
            <ac:picMk id="9" creationId="{00000000-0000-0000-0000-000000000000}"/>
          </ac:picMkLst>
        </pc:picChg>
      </pc:sldChg>
      <pc:sldChg chg="modSp">
        <pc:chgData name="Димана Несторова 04" userId="S::dimananestorova04@pmg-haskovo.org::8677bd06-d63e-4fce-90e9-853968941b85" providerId="AD" clId="Web-{BA414D45-FDD9-9A20-1B2E-05C09F2C71EF}" dt="2022-01-03T12:36:59.952" v="155" actId="1076"/>
        <pc:sldMkLst>
          <pc:docMk/>
          <pc:sldMk cId="2525432347" sldId="261"/>
        </pc:sldMkLst>
        <pc:spChg chg="mod">
          <ac:chgData name="Димана Несторова 04" userId="S::dimananestorova04@pmg-haskovo.org::8677bd06-d63e-4fce-90e9-853968941b85" providerId="AD" clId="Web-{BA414D45-FDD9-9A20-1B2E-05C09F2C71EF}" dt="2022-01-03T12:36:59.952" v="155" actId="1076"/>
          <ac:spMkLst>
            <pc:docMk/>
            <pc:sldMk cId="2525432347" sldId="261"/>
            <ac:spMk id="2" creationId="{00000000-0000-0000-0000-000000000000}"/>
          </ac:spMkLst>
        </pc:spChg>
        <pc:picChg chg="mod">
          <ac:chgData name="Димана Несторова 04" userId="S::dimananestorova04@pmg-haskovo.org::8677bd06-d63e-4fce-90e9-853968941b85" providerId="AD" clId="Web-{BA414D45-FDD9-9A20-1B2E-05C09F2C71EF}" dt="2022-01-03T12:36:39.295" v="146" actId="1076"/>
          <ac:picMkLst>
            <pc:docMk/>
            <pc:sldMk cId="2525432347" sldId="261"/>
            <ac:picMk id="4" creationId="{00000000-0000-0000-0000-000000000000}"/>
          </ac:picMkLst>
        </pc:picChg>
        <pc:picChg chg="mod">
          <ac:chgData name="Димана Несторова 04" userId="S::dimananestorova04@pmg-haskovo.org::8677bd06-d63e-4fce-90e9-853968941b85" providerId="AD" clId="Web-{BA414D45-FDD9-9A20-1B2E-05C09F2C71EF}" dt="2022-01-03T12:36:27.779" v="139" actId="14100"/>
          <ac:picMkLst>
            <pc:docMk/>
            <pc:sldMk cId="2525432347" sldId="261"/>
            <ac:picMk id="5" creationId="{00000000-0000-0000-0000-000000000000}"/>
          </ac:picMkLst>
        </pc:picChg>
        <pc:picChg chg="mod">
          <ac:chgData name="Димана Несторова 04" userId="S::dimananestorova04@pmg-haskovo.org::8677bd06-d63e-4fce-90e9-853968941b85" providerId="AD" clId="Web-{BA414D45-FDD9-9A20-1B2E-05C09F2C71EF}" dt="2022-01-03T12:36:56.998" v="154" actId="1076"/>
          <ac:picMkLst>
            <pc:docMk/>
            <pc:sldMk cId="2525432347" sldId="261"/>
            <ac:picMk id="6" creationId="{00000000-0000-0000-0000-000000000000}"/>
          </ac:picMkLst>
        </pc:picChg>
        <pc:picChg chg="mod">
          <ac:chgData name="Димана Несторова 04" userId="S::dimananestorova04@pmg-haskovo.org::8677bd06-d63e-4fce-90e9-853968941b85" providerId="AD" clId="Web-{BA414D45-FDD9-9A20-1B2E-05C09F2C71EF}" dt="2022-01-03T12:36:35.264" v="144" actId="1076"/>
          <ac:picMkLst>
            <pc:docMk/>
            <pc:sldMk cId="2525432347" sldId="261"/>
            <ac:picMk id="7" creationId="{00000000-0000-0000-0000-000000000000}"/>
          </ac:picMkLst>
        </pc:picChg>
        <pc:picChg chg="mod">
          <ac:chgData name="Димана Несторова 04" userId="S::dimananestorova04@pmg-haskovo.org::8677bd06-d63e-4fce-90e9-853968941b85" providerId="AD" clId="Web-{BA414D45-FDD9-9A20-1B2E-05C09F2C71EF}" dt="2022-01-03T12:36:54.170" v="153" actId="1076"/>
          <ac:picMkLst>
            <pc:docMk/>
            <pc:sldMk cId="2525432347" sldId="261"/>
            <ac:picMk id="8" creationId="{00000000-0000-0000-0000-000000000000}"/>
          </ac:picMkLst>
        </pc:picChg>
      </pc:sldChg>
      <pc:sldChg chg="addSp delSp modSp mod setBg addAnim">
        <pc:chgData name="Димана Несторова 04" userId="S::dimananestorova04@pmg-haskovo.org::8677bd06-d63e-4fce-90e9-853968941b85" providerId="AD" clId="Web-{BA414D45-FDD9-9A20-1B2E-05C09F2C71EF}" dt="2022-01-03T12:28:49.662" v="25"/>
        <pc:sldMkLst>
          <pc:docMk/>
          <pc:sldMk cId="3978533318" sldId="262"/>
        </pc:sldMkLst>
        <pc:spChg chg="mod">
          <ac:chgData name="Димана Несторова 04" userId="S::dimananestorova04@pmg-haskovo.org::8677bd06-d63e-4fce-90e9-853968941b85" providerId="AD" clId="Web-{BA414D45-FDD9-9A20-1B2E-05C09F2C71EF}" dt="2022-01-03T12:28:49.647" v="24"/>
          <ac:spMkLst>
            <pc:docMk/>
            <pc:sldMk cId="3978533318" sldId="262"/>
            <ac:spMk id="2" creationId="{00000000-0000-0000-0000-000000000000}"/>
          </ac:spMkLst>
        </pc:spChg>
        <pc:spChg chg="del">
          <ac:chgData name="Димана Несторова 04" userId="S::dimananestorova04@pmg-haskovo.org::8677bd06-d63e-4fce-90e9-853968941b85" providerId="AD" clId="Web-{BA414D45-FDD9-9A20-1B2E-05C09F2C71EF}" dt="2022-01-03T12:28:46.412" v="23"/>
          <ac:spMkLst>
            <pc:docMk/>
            <pc:sldMk cId="3978533318" sldId="262"/>
            <ac:spMk id="3" creationId="{00000000-0000-0000-0000-00000000000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8:49.647" v="24"/>
          <ac:spMkLst>
            <pc:docMk/>
            <pc:sldMk cId="3978533318" sldId="262"/>
            <ac:spMk id="7" creationId="{7520F84D-966A-41CD-B818-16BF32EF1E9D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8:49.647" v="24"/>
          <ac:spMkLst>
            <pc:docMk/>
            <pc:sldMk cId="3978533318" sldId="262"/>
            <ac:spMk id="9" creationId="{57510D23-E323-4577-A8EA-12C6C6019BA1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8:49.647" v="24"/>
          <ac:spMkLst>
            <pc:docMk/>
            <pc:sldMk cId="3978533318" sldId="262"/>
            <ac:spMk id="11" creationId="{AB4FFECA-0832-4FE3-B587-054A0F2D8054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8:49.647" v="24"/>
          <ac:spMkLst>
            <pc:docMk/>
            <pc:sldMk cId="3978533318" sldId="262"/>
            <ac:spMk id="13" creationId="{C65858E6-5C0F-4AAE-A1AC-29BA07FFEE5C}"/>
          </ac:spMkLst>
        </pc:spChg>
      </pc:sldChg>
      <pc:sldChg chg="addSp delSp modSp mod setBg addAnim setClrOvrMap">
        <pc:chgData name="Димана Несторова 04" userId="S::dimananestorova04@pmg-haskovo.org::8677bd06-d63e-4fce-90e9-853968941b85" providerId="AD" clId="Web-{BA414D45-FDD9-9A20-1B2E-05C09F2C71EF}" dt="2022-01-03T12:27:44.943" v="10"/>
        <pc:sldMkLst>
          <pc:docMk/>
          <pc:sldMk cId="1449403906" sldId="263"/>
        </pc:sldMkLst>
        <pc:spChg chg="mod ord">
          <ac:chgData name="Димана Несторова 04" userId="S::dimananestorova04@pmg-haskovo.org::8677bd06-d63e-4fce-90e9-853968941b85" providerId="AD" clId="Web-{BA414D45-FDD9-9A20-1B2E-05C09F2C71EF}" dt="2022-01-03T12:27:44.943" v="9"/>
          <ac:spMkLst>
            <pc:docMk/>
            <pc:sldMk cId="1449403906" sldId="263"/>
            <ac:spMk id="2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7:38.974" v="8"/>
          <ac:spMkLst>
            <pc:docMk/>
            <pc:sldMk cId="1449403906" sldId="263"/>
            <ac:spMk id="11" creationId="{F5CB4381-6C9F-4CA8-A14A-954F95A9A17F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7:44.943" v="9"/>
          <ac:spMkLst>
            <pc:docMk/>
            <pc:sldMk cId="1449403906" sldId="263"/>
            <ac:spMk id="14" creationId="{241355E4-BBC8-4D91-B98F-520161421DED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7:44.943" v="9"/>
          <ac:spMkLst>
            <pc:docMk/>
            <pc:sldMk cId="1449403906" sldId="263"/>
            <ac:spMk id="16" creationId="{8B5ACD8B-6472-4DA1-A73E-FDEE7479FB2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7:44.943" v="9"/>
          <ac:spMkLst>
            <pc:docMk/>
            <pc:sldMk cId="1449403906" sldId="263"/>
            <ac:spMk id="18" creationId="{D5CD9A4E-BB63-4352-A792-45E1F1402A81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7:44.943" v="9"/>
          <ac:spMkLst>
            <pc:docMk/>
            <pc:sldMk cId="1449403906" sldId="263"/>
            <ac:spMk id="23" creationId="{155D795E-4451-4EBC-9334-CC7D401CF59E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7:44.943" v="9"/>
          <ac:spMkLst>
            <pc:docMk/>
            <pc:sldMk cId="1449403906" sldId="263"/>
            <ac:spMk id="25" creationId="{5C7FC12F-867F-48DA-9886-AC12E5F7589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7:44.943" v="9"/>
          <ac:spMkLst>
            <pc:docMk/>
            <pc:sldMk cId="1449403906" sldId="263"/>
            <ac:spMk id="27" creationId="{5EB5C8F0-2881-4184-92C6-0E251C42ABE6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7:44.943" v="9"/>
          <ac:spMkLst>
            <pc:docMk/>
            <pc:sldMk cId="1449403906" sldId="263"/>
            <ac:spMk id="29" creationId="{C2BCC826-0F95-4DB1-9DBA-C1F7BD60964B}"/>
          </ac:spMkLst>
        </pc:spChg>
        <pc:picChg chg="add mod ord">
          <ac:chgData name="Димана Несторова 04" userId="S::dimananestorova04@pmg-haskovo.org::8677bd06-d63e-4fce-90e9-853968941b85" providerId="AD" clId="Web-{BA414D45-FDD9-9A20-1B2E-05C09F2C71EF}" dt="2022-01-03T12:27:44.943" v="9"/>
          <ac:picMkLst>
            <pc:docMk/>
            <pc:sldMk cId="1449403906" sldId="263"/>
            <ac:picMk id="4" creationId="{00000000-0000-0000-0000-000000000000}"/>
          </ac:picMkLst>
        </pc:picChg>
        <pc:picChg chg="mod">
          <ac:chgData name="Димана Несторова 04" userId="S::dimananestorova04@pmg-haskovo.org::8677bd06-d63e-4fce-90e9-853968941b85" providerId="AD" clId="Web-{BA414D45-FDD9-9A20-1B2E-05C09F2C71EF}" dt="2022-01-03T12:27:44.943" v="9"/>
          <ac:picMkLst>
            <pc:docMk/>
            <pc:sldMk cId="1449403906" sldId="263"/>
            <ac:picMk id="5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27:44.943" v="9"/>
          <ac:picMkLst>
            <pc:docMk/>
            <pc:sldMk cId="1449403906" sldId="263"/>
            <ac:picMk id="6" creationId="{00000000-0000-0000-0000-000000000000}"/>
          </ac:picMkLst>
        </pc:picChg>
        <pc:picChg chg="mod">
          <ac:chgData name="Димана Несторова 04" userId="S::dimananestorova04@pmg-haskovo.org::8677bd06-d63e-4fce-90e9-853968941b85" providerId="AD" clId="Web-{BA414D45-FDD9-9A20-1B2E-05C09F2C71EF}" dt="2022-01-03T12:27:44.943" v="9"/>
          <ac:picMkLst>
            <pc:docMk/>
            <pc:sldMk cId="1449403906" sldId="263"/>
            <ac:picMk id="7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27:33.458" v="7"/>
          <ac:picMkLst>
            <pc:docMk/>
            <pc:sldMk cId="1449403906" sldId="263"/>
            <ac:picMk id="9" creationId="{00000000-0000-0000-0000-000000000000}"/>
          </ac:picMkLst>
        </pc:picChg>
      </pc:sldChg>
      <pc:sldChg chg="addSp delSp modSp mod setBg">
        <pc:chgData name="Димана Несторова 04" userId="S::dimananestorova04@pmg-haskovo.org::8677bd06-d63e-4fce-90e9-853968941b85" providerId="AD" clId="Web-{BA414D45-FDD9-9A20-1B2E-05C09F2C71EF}" dt="2022-01-03T12:28:23.146" v="19"/>
        <pc:sldMkLst>
          <pc:docMk/>
          <pc:sldMk cId="1769833688" sldId="264"/>
        </pc:sldMkLst>
        <pc:spChg chg="del mod">
          <ac:chgData name="Димана Несторова 04" userId="S::dimananestorova04@pmg-haskovo.org::8677bd06-d63e-4fce-90e9-853968941b85" providerId="AD" clId="Web-{BA414D45-FDD9-9A20-1B2E-05C09F2C71EF}" dt="2022-01-03T12:28:10.381" v="14"/>
          <ac:spMkLst>
            <pc:docMk/>
            <pc:sldMk cId="1769833688" sldId="264"/>
            <ac:spMk id="2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8:02.771" v="13"/>
          <ac:spMkLst>
            <pc:docMk/>
            <pc:sldMk cId="1769833688" sldId="264"/>
            <ac:spMk id="10" creationId="{08B17174-1E2F-4268-AED7-4A4593651628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8:23.146" v="19"/>
          <ac:spMkLst>
            <pc:docMk/>
            <pc:sldMk cId="1769833688" sldId="264"/>
            <ac:spMk id="13" creationId="{B2993EF1-19E1-473A-8A3F-1D7B249519F5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8:23.146" v="19"/>
          <ac:spMkLst>
            <pc:docMk/>
            <pc:sldMk cId="1769833688" sldId="264"/>
            <ac:spMk id="15" creationId="{F50C5101-CD9E-4E96-A827-ACA768C3113B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8:23.146" v="19"/>
          <ac:spMkLst>
            <pc:docMk/>
            <pc:sldMk cId="1769833688" sldId="264"/>
            <ac:spMk id="18" creationId="{BFDC535F-AC0A-417D-96AB-6706BECACD95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8:23.146" v="19"/>
          <ac:spMkLst>
            <pc:docMk/>
            <pc:sldMk cId="1769833688" sldId="264"/>
            <ac:spMk id="19" creationId="{97AAAF8E-31DB-4148-8FCA-4D8233D691C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8:19.271" v="16"/>
          <ac:spMkLst>
            <pc:docMk/>
            <pc:sldMk cId="1769833688" sldId="264"/>
            <ac:spMk id="20" creationId="{262ABC4B-37D8-4218-BDD8-6DF6A00C0C8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8:23.146" v="19"/>
          <ac:spMkLst>
            <pc:docMk/>
            <pc:sldMk cId="1769833688" sldId="264"/>
            <ac:spMk id="24" creationId="{AA274328-4774-4DF9-BA53-452565122FBB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8:23.146" v="19"/>
          <ac:spMkLst>
            <pc:docMk/>
            <pc:sldMk cId="1769833688" sldId="264"/>
            <ac:spMk id="26" creationId="{01C7B46D-2FEF-4FAA-915B-8B21A66BB647}"/>
          </ac:spMkLst>
        </pc:spChg>
        <pc:picChg chg="add mod">
          <ac:chgData name="Димана Несторова 04" userId="S::dimananestorova04@pmg-haskovo.org::8677bd06-d63e-4fce-90e9-853968941b85" providerId="AD" clId="Web-{BA414D45-FDD9-9A20-1B2E-05C09F2C71EF}" dt="2022-01-03T12:28:23.146" v="19"/>
          <ac:picMkLst>
            <pc:docMk/>
            <pc:sldMk cId="1769833688" sldId="264"/>
            <ac:picMk id="4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28:23.146" v="19"/>
          <ac:picMkLst>
            <pc:docMk/>
            <pc:sldMk cId="1769833688" sldId="264"/>
            <ac:picMk id="5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28:23.146" v="19"/>
          <ac:picMkLst>
            <pc:docMk/>
            <pc:sldMk cId="1769833688" sldId="264"/>
            <ac:picMk id="6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27:54.755" v="12"/>
          <ac:picMkLst>
            <pc:docMk/>
            <pc:sldMk cId="1769833688" sldId="264"/>
            <ac:picMk id="8" creationId="{00000000-0000-0000-0000-000000000000}"/>
          </ac:picMkLst>
        </pc:picChg>
        <pc:cxnChg chg="add del">
          <ac:chgData name="Димана Несторова 04" userId="S::dimananestorova04@pmg-haskovo.org::8677bd06-d63e-4fce-90e9-853968941b85" providerId="AD" clId="Web-{BA414D45-FDD9-9A20-1B2E-05C09F2C71EF}" dt="2022-01-03T12:28:23.146" v="18"/>
          <ac:cxnSpMkLst>
            <pc:docMk/>
            <pc:sldMk cId="1769833688" sldId="264"/>
            <ac:cxnSpMk id="17" creationId="{DCD67800-37AC-4E14-89B0-F79DCB3FB86D}"/>
          </ac:cxnSpMkLst>
        </pc:cxnChg>
        <pc:cxnChg chg="add del">
          <ac:chgData name="Димана Несторова 04" userId="S::dimananestorova04@pmg-haskovo.org::8677bd06-d63e-4fce-90e9-853968941b85" providerId="AD" clId="Web-{BA414D45-FDD9-9A20-1B2E-05C09F2C71EF}" dt="2022-01-03T12:28:23.146" v="18"/>
          <ac:cxnSpMkLst>
            <pc:docMk/>
            <pc:sldMk cId="1769833688" sldId="264"/>
            <ac:cxnSpMk id="22" creationId="{20F1788F-A5AE-4188-8274-F7F2E3833ECD}"/>
          </ac:cxnSpMkLst>
        </pc:cxnChg>
      </pc:sldChg>
      <pc:sldChg chg="modSp">
        <pc:chgData name="Димана Несторова 04" userId="S::dimananestorova04@pmg-haskovo.org::8677bd06-d63e-4fce-90e9-853968941b85" providerId="AD" clId="Web-{BA414D45-FDD9-9A20-1B2E-05C09F2C71EF}" dt="2022-01-03T12:28:58.022" v="26" actId="1076"/>
        <pc:sldMkLst>
          <pc:docMk/>
          <pc:sldMk cId="3898725293" sldId="265"/>
        </pc:sldMkLst>
        <pc:picChg chg="mod">
          <ac:chgData name="Димана Несторова 04" userId="S::dimananestorova04@pmg-haskovo.org::8677bd06-d63e-4fce-90e9-853968941b85" providerId="AD" clId="Web-{BA414D45-FDD9-9A20-1B2E-05C09F2C71EF}" dt="2022-01-03T12:28:58.022" v="26" actId="1076"/>
          <ac:picMkLst>
            <pc:docMk/>
            <pc:sldMk cId="3898725293" sldId="265"/>
            <ac:picMk id="8" creationId="{00000000-0000-0000-0000-000000000000}"/>
          </ac:picMkLst>
        </pc:picChg>
      </pc:sldChg>
      <pc:sldChg chg="addSp delSp modSp mod setBg">
        <pc:chgData name="Димана Несторова 04" userId="S::dimananestorova04@pmg-haskovo.org::8677bd06-d63e-4fce-90e9-853968941b85" providerId="AD" clId="Web-{BA414D45-FDD9-9A20-1B2E-05C09F2C71EF}" dt="2022-01-03T12:29:42.554" v="39"/>
        <pc:sldMkLst>
          <pc:docMk/>
          <pc:sldMk cId="359783622" sldId="267"/>
        </pc:sldMkLst>
        <pc:spChg chg="mod">
          <ac:chgData name="Димана Несторова 04" userId="S::dimananestorova04@pmg-haskovo.org::8677bd06-d63e-4fce-90e9-853968941b85" providerId="AD" clId="Web-{BA414D45-FDD9-9A20-1B2E-05C09F2C71EF}" dt="2022-01-03T12:29:42.554" v="39"/>
          <ac:spMkLst>
            <pc:docMk/>
            <pc:sldMk cId="359783622" sldId="267"/>
            <ac:spMk id="2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9:37.976" v="38"/>
          <ac:spMkLst>
            <pc:docMk/>
            <pc:sldMk cId="359783622" sldId="267"/>
            <ac:spMk id="10" creationId="{6ADC9686-54B8-46B5-AEBC-338A8377D825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9:42.554" v="39"/>
          <ac:spMkLst>
            <pc:docMk/>
            <pc:sldMk cId="359783622" sldId="267"/>
            <ac:spMk id="13" creationId="{7C615D28-8D37-47CB-9D5B-9ACFDA308974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9:42.554" v="39"/>
          <ac:spMkLst>
            <pc:docMk/>
            <pc:sldMk cId="359783622" sldId="267"/>
            <ac:spMk id="15" creationId="{A972F721-1C6F-4EF9-A56F-75227F89A0A1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9:42.554" v="39"/>
          <ac:spMkLst>
            <pc:docMk/>
            <pc:sldMk cId="359783622" sldId="267"/>
            <ac:spMk id="17" creationId="{77C3F4C2-3657-4061-8688-BA19E8B45067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9:42.554" v="39"/>
          <ac:spMkLst>
            <pc:docMk/>
            <pc:sldMk cId="359783622" sldId="267"/>
            <ac:spMk id="19" creationId="{F742B61C-AEB2-4BBC-8101-1D374ADD6FE3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9:42.554" v="39"/>
          <ac:spMkLst>
            <pc:docMk/>
            <pc:sldMk cId="359783622" sldId="267"/>
            <ac:spMk id="21" creationId="{EADB851D-BD3C-4632-AD82-D2D2EEFBA241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42.554" v="39"/>
          <ac:spMkLst>
            <pc:docMk/>
            <pc:sldMk cId="359783622" sldId="267"/>
            <ac:spMk id="26" creationId="{7EF93E26-3996-4F32-AF18-95987B22ED3E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42.554" v="39"/>
          <ac:spMkLst>
            <pc:docMk/>
            <pc:sldMk cId="359783622" sldId="267"/>
            <ac:spMk id="28" creationId="{2CC495E6-4269-4514-8491-BB2503C1D069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42.554" v="39"/>
          <ac:spMkLst>
            <pc:docMk/>
            <pc:sldMk cId="359783622" sldId="267"/>
            <ac:spMk id="30" creationId="{B8C7FBA7-C33F-4A38-A731-AE99FEBBF5CA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42.554" v="39"/>
          <ac:spMkLst>
            <pc:docMk/>
            <pc:sldMk cId="359783622" sldId="267"/>
            <ac:spMk id="32" creationId="{5EB5C8F0-2881-4184-92C6-0E251C42ABE6}"/>
          </ac:spMkLst>
        </pc:spChg>
        <pc:picChg chg="add mod">
          <ac:chgData name="Димана Несторова 04" userId="S::dimananestorova04@pmg-haskovo.org::8677bd06-d63e-4fce-90e9-853968941b85" providerId="AD" clId="Web-{BA414D45-FDD9-9A20-1B2E-05C09F2C71EF}" dt="2022-01-03T12:29:42.554" v="39"/>
          <ac:picMkLst>
            <pc:docMk/>
            <pc:sldMk cId="359783622" sldId="267"/>
            <ac:picMk id="4" creationId="{00000000-0000-0000-0000-000000000000}"/>
          </ac:picMkLst>
        </pc:picChg>
        <pc:picChg chg="mod">
          <ac:chgData name="Димана Несторова 04" userId="S::dimananestorova04@pmg-haskovo.org::8677bd06-d63e-4fce-90e9-853968941b85" providerId="AD" clId="Web-{BA414D45-FDD9-9A20-1B2E-05C09F2C71EF}" dt="2022-01-03T12:29:42.554" v="39"/>
          <ac:picMkLst>
            <pc:docMk/>
            <pc:sldMk cId="359783622" sldId="267"/>
            <ac:picMk id="5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29:42.554" v="39"/>
          <ac:picMkLst>
            <pc:docMk/>
            <pc:sldMk cId="359783622" sldId="267"/>
            <ac:picMk id="6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29:32.647" v="37"/>
          <ac:picMkLst>
            <pc:docMk/>
            <pc:sldMk cId="359783622" sldId="267"/>
            <ac:picMk id="8" creationId="{00000000-0000-0000-0000-000000000000}"/>
          </ac:picMkLst>
        </pc:picChg>
      </pc:sldChg>
      <pc:sldChg chg="addSp modSp mod setBg">
        <pc:chgData name="Димана Несторова 04" userId="S::dimananestorova04@pmg-haskovo.org::8677bd06-d63e-4fce-90e9-853968941b85" providerId="AD" clId="Web-{BA414D45-FDD9-9A20-1B2E-05C09F2C71EF}" dt="2022-01-03T12:30:06.179" v="42" actId="1076"/>
        <pc:sldMkLst>
          <pc:docMk/>
          <pc:sldMk cId="1629472984" sldId="268"/>
        </pc:sldMkLst>
        <pc:spChg chg="mod">
          <ac:chgData name="Димана Несторова 04" userId="S::dimananestorova04@pmg-haskovo.org::8677bd06-d63e-4fce-90e9-853968941b85" providerId="AD" clId="Web-{BA414D45-FDD9-9A20-1B2E-05C09F2C71EF}" dt="2022-01-03T12:30:01.289" v="41"/>
          <ac:spMkLst>
            <pc:docMk/>
            <pc:sldMk cId="1629472984" sldId="268"/>
            <ac:spMk id="2" creationId="{00000000-0000-0000-0000-000000000000}"/>
          </ac:spMkLst>
        </pc:spChg>
        <pc:spChg chg="mod">
          <ac:chgData name="Димана Несторова 04" userId="S::dimananestorova04@pmg-haskovo.org::8677bd06-d63e-4fce-90e9-853968941b85" providerId="AD" clId="Web-{BA414D45-FDD9-9A20-1B2E-05C09F2C71EF}" dt="2022-01-03T12:30:06.179" v="42" actId="1076"/>
          <ac:spMkLst>
            <pc:docMk/>
            <pc:sldMk cId="1629472984" sldId="268"/>
            <ac:spMk id="3" creationId="{00000000-0000-0000-0000-00000000000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0:01.289" v="41"/>
          <ac:spMkLst>
            <pc:docMk/>
            <pc:sldMk cId="1629472984" sldId="268"/>
            <ac:spMk id="9" creationId="{438E2B1E-5364-451C-8B5F-2D1BFF5A6877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0:01.289" v="41"/>
          <ac:spMkLst>
            <pc:docMk/>
            <pc:sldMk cId="1629472984" sldId="268"/>
            <ac:spMk id="11" creationId="{0D3B0D10-EF29-472A-8E3D-EBEDDD162C75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0:01.289" v="41"/>
          <ac:spMkLst>
            <pc:docMk/>
            <pc:sldMk cId="1629472984" sldId="268"/>
            <ac:spMk id="13" creationId="{44FF49E3-3CF7-467D-BE04-86D18D2490F0}"/>
          </ac:spMkLst>
        </pc:spChg>
        <pc:picChg chg="mod ord">
          <ac:chgData name="Димана Несторова 04" userId="S::dimananestorova04@pmg-haskovo.org::8677bd06-d63e-4fce-90e9-853968941b85" providerId="AD" clId="Web-{BA414D45-FDD9-9A20-1B2E-05C09F2C71EF}" dt="2022-01-03T12:30:01.289" v="41"/>
          <ac:picMkLst>
            <pc:docMk/>
            <pc:sldMk cId="1629472984" sldId="268"/>
            <ac:picMk id="4" creationId="{00000000-0000-0000-0000-000000000000}"/>
          </ac:picMkLst>
        </pc:picChg>
      </pc:sldChg>
      <pc:sldChg chg="addSp delSp modSp mod setBg">
        <pc:chgData name="Димана Несторова 04" userId="S::dimananestorova04@pmg-haskovo.org::8677bd06-d63e-4fce-90e9-853968941b85" providerId="AD" clId="Web-{BA414D45-FDD9-9A20-1B2E-05C09F2C71EF}" dt="2022-01-03T12:29:26.444" v="35"/>
        <pc:sldMkLst>
          <pc:docMk/>
          <pc:sldMk cId="522622716" sldId="269"/>
        </pc:sldMkLst>
        <pc:spChg chg="del">
          <ac:chgData name="Димана Несторова 04" userId="S::dimananestorova04@pmg-haskovo.org::8677bd06-d63e-4fce-90e9-853968941b85" providerId="AD" clId="Web-{BA414D45-FDD9-9A20-1B2E-05C09F2C71EF}" dt="2022-01-03T12:29:09.178" v="27"/>
          <ac:spMkLst>
            <pc:docMk/>
            <pc:sldMk cId="522622716" sldId="269"/>
            <ac:spMk id="2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9:22.069" v="34"/>
          <ac:spMkLst>
            <pc:docMk/>
            <pc:sldMk cId="522622716" sldId="269"/>
            <ac:spMk id="10" creationId="{BB894862-1523-40F5-8A16-E1D7B00AF988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9:26.444" v="35"/>
          <ac:spMkLst>
            <pc:docMk/>
            <pc:sldMk cId="522622716" sldId="269"/>
            <ac:spMk id="13" creationId="{241355E4-BBC8-4D91-B98F-520161421DED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9:26.444" v="35"/>
          <ac:spMkLst>
            <pc:docMk/>
            <pc:sldMk cId="522622716" sldId="269"/>
            <ac:spMk id="15" creationId="{8B5ACD8B-6472-4DA1-A73E-FDEE7479FB2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29:26.444" v="35"/>
          <ac:spMkLst>
            <pc:docMk/>
            <pc:sldMk cId="522622716" sldId="269"/>
            <ac:spMk id="17" creationId="{D5CD9A4E-BB63-4352-A792-45E1F1402A81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26.444" v="35"/>
          <ac:spMkLst>
            <pc:docMk/>
            <pc:sldMk cId="522622716" sldId="269"/>
            <ac:spMk id="22" creationId="{BFDC535F-AC0A-417D-96AB-6706BECACD95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26.444" v="35"/>
          <ac:spMkLst>
            <pc:docMk/>
            <pc:sldMk cId="522622716" sldId="269"/>
            <ac:spMk id="24" creationId="{97AAAF8E-31DB-4148-8FCA-4D8233D691C6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26.444" v="35"/>
          <ac:spMkLst>
            <pc:docMk/>
            <pc:sldMk cId="522622716" sldId="269"/>
            <ac:spMk id="26" creationId="{AA274328-4774-4DF9-BA53-452565122FBB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26.444" v="35"/>
          <ac:spMkLst>
            <pc:docMk/>
            <pc:sldMk cId="522622716" sldId="269"/>
            <ac:spMk id="28" creationId="{01C7B46D-2FEF-4FAA-915B-8B21A66BB647}"/>
          </ac:spMkLst>
        </pc:spChg>
        <pc:picChg chg="add mod">
          <ac:chgData name="Димана Несторова 04" userId="S::dimananestorova04@pmg-haskovo.org::8677bd06-d63e-4fce-90e9-853968941b85" providerId="AD" clId="Web-{BA414D45-FDD9-9A20-1B2E-05C09F2C71EF}" dt="2022-01-03T12:29:26.444" v="35"/>
          <ac:picMkLst>
            <pc:docMk/>
            <pc:sldMk cId="522622716" sldId="269"/>
            <ac:picMk id="4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29:26.444" v="35"/>
          <ac:picMkLst>
            <pc:docMk/>
            <pc:sldMk cId="522622716" sldId="269"/>
            <ac:picMk id="5" creationId="{00000000-0000-0000-0000-000000000000}"/>
          </ac:picMkLst>
        </pc:picChg>
        <pc:picChg chg="mod">
          <ac:chgData name="Димана Несторова 04" userId="S::dimananestorova04@pmg-haskovo.org::8677bd06-d63e-4fce-90e9-853968941b85" providerId="AD" clId="Web-{BA414D45-FDD9-9A20-1B2E-05C09F2C71EF}" dt="2022-01-03T12:29:26.444" v="35"/>
          <ac:picMkLst>
            <pc:docMk/>
            <pc:sldMk cId="522622716" sldId="269"/>
            <ac:picMk id="6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29:17.350" v="33"/>
          <ac:picMkLst>
            <pc:docMk/>
            <pc:sldMk cId="522622716" sldId="269"/>
            <ac:picMk id="8" creationId="{00000000-0000-0000-0000-000000000000}"/>
          </ac:picMkLst>
        </pc:picChg>
      </pc:sldChg>
      <pc:sldChg chg="modSp">
        <pc:chgData name="Димана Несторова 04" userId="S::dimananestorova04@pmg-haskovo.org::8677bd06-d63e-4fce-90e9-853968941b85" providerId="AD" clId="Web-{BA414D45-FDD9-9A20-1B2E-05C09F2C71EF}" dt="2022-01-03T12:28:37.631" v="22" actId="1076"/>
        <pc:sldMkLst>
          <pc:docMk/>
          <pc:sldMk cId="986030508" sldId="270"/>
        </pc:sldMkLst>
        <pc:picChg chg="mod">
          <ac:chgData name="Димана Несторова 04" userId="S::dimananestorova04@pmg-haskovo.org::8677bd06-d63e-4fce-90e9-853968941b85" providerId="AD" clId="Web-{BA414D45-FDD9-9A20-1B2E-05C09F2C71EF}" dt="2022-01-03T12:28:35.412" v="21" actId="1076"/>
          <ac:picMkLst>
            <pc:docMk/>
            <pc:sldMk cId="986030508" sldId="270"/>
            <ac:picMk id="4" creationId="{00000000-0000-0000-0000-000000000000}"/>
          </ac:picMkLst>
        </pc:picChg>
        <pc:picChg chg="mod">
          <ac:chgData name="Димана Несторова 04" userId="S::dimananestorova04@pmg-haskovo.org::8677bd06-d63e-4fce-90e9-853968941b85" providerId="AD" clId="Web-{BA414D45-FDD9-9A20-1B2E-05C09F2C71EF}" dt="2022-01-03T12:28:37.631" v="22" actId="1076"/>
          <ac:picMkLst>
            <pc:docMk/>
            <pc:sldMk cId="986030508" sldId="270"/>
            <ac:picMk id="7" creationId="{00000000-0000-0000-0000-000000000000}"/>
          </ac:picMkLst>
        </pc:picChg>
      </pc:sldChg>
      <pc:sldChg chg="addSp modSp mod setBg">
        <pc:chgData name="Димана Несторова 04" userId="S::dimananestorova04@pmg-haskovo.org::8677bd06-d63e-4fce-90e9-853968941b85" providerId="AD" clId="Web-{BA414D45-FDD9-9A20-1B2E-05C09F2C71EF}" dt="2022-01-03T12:29:52.773" v="40"/>
        <pc:sldMkLst>
          <pc:docMk/>
          <pc:sldMk cId="1697015632" sldId="271"/>
        </pc:sldMkLst>
        <pc:spChg chg="mod">
          <ac:chgData name="Димана Несторова 04" userId="S::dimananestorova04@pmg-haskovo.org::8677bd06-d63e-4fce-90e9-853968941b85" providerId="AD" clId="Web-{BA414D45-FDD9-9A20-1B2E-05C09F2C71EF}" dt="2022-01-03T12:29:52.773" v="40"/>
          <ac:spMkLst>
            <pc:docMk/>
            <pc:sldMk cId="1697015632" sldId="271"/>
            <ac:spMk id="2" creationId="{00000000-0000-0000-0000-000000000000}"/>
          </ac:spMkLst>
        </pc:spChg>
        <pc:spChg chg="mod">
          <ac:chgData name="Димана Несторова 04" userId="S::dimananestorova04@pmg-haskovo.org::8677bd06-d63e-4fce-90e9-853968941b85" providerId="AD" clId="Web-{BA414D45-FDD9-9A20-1B2E-05C09F2C71EF}" dt="2022-01-03T12:29:52.773" v="40"/>
          <ac:spMkLst>
            <pc:docMk/>
            <pc:sldMk cId="1697015632" sldId="271"/>
            <ac:spMk id="3" creationId="{00000000-0000-0000-0000-00000000000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52.773" v="40"/>
          <ac:spMkLst>
            <pc:docMk/>
            <pc:sldMk cId="1697015632" sldId="271"/>
            <ac:spMk id="8" creationId="{06F0F283-C8B6-4598-89C9-C404C98A5715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52.773" v="40"/>
          <ac:spMkLst>
            <pc:docMk/>
            <pc:sldMk cId="1697015632" sldId="271"/>
            <ac:spMk id="10" creationId="{E473B0C0-761B-443F-97A0-9D6E01FBB751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29:52.773" v="40"/>
          <ac:spMkLst>
            <pc:docMk/>
            <pc:sldMk cId="1697015632" sldId="271"/>
            <ac:spMk id="12" creationId="{E3B475C6-1445-41C7-9360-49FD7C1C1E7A}"/>
          </ac:spMkLst>
        </pc:spChg>
      </pc:sldChg>
      <pc:sldChg chg="addSp delSp modSp mod setBg">
        <pc:chgData name="Димана Несторова 04" userId="S::dimananestorova04@pmg-haskovo.org::8677bd06-d63e-4fce-90e9-853968941b85" providerId="AD" clId="Web-{BA414D45-FDD9-9A20-1B2E-05C09F2C71EF}" dt="2022-01-03T12:35:13.137" v="128"/>
        <pc:sldMkLst>
          <pc:docMk/>
          <pc:sldMk cId="1222022296" sldId="272"/>
        </pc:sldMkLst>
        <pc:spChg chg="mod">
          <ac:chgData name="Димана Несторова 04" userId="S::dimananestorova04@pmg-haskovo.org::8677bd06-d63e-4fce-90e9-853968941b85" providerId="AD" clId="Web-{BA414D45-FDD9-9A20-1B2E-05C09F2C71EF}" dt="2022-01-03T12:35:13.137" v="128"/>
          <ac:spMkLst>
            <pc:docMk/>
            <pc:sldMk cId="1222022296" sldId="272"/>
            <ac:spMk id="2" creationId="{00000000-0000-0000-0000-000000000000}"/>
          </ac:spMkLst>
        </pc:spChg>
        <pc:spChg chg="del">
          <ac:chgData name="Димана Несторова 04" userId="S::dimananestorova04@pmg-haskovo.org::8677bd06-d63e-4fce-90e9-853968941b85" providerId="AD" clId="Web-{BA414D45-FDD9-9A20-1B2E-05C09F2C71EF}" dt="2022-01-03T12:35:13.137" v="128"/>
          <ac:spMkLst>
            <pc:docMk/>
            <pc:sldMk cId="1222022296" sldId="272"/>
            <ac:spMk id="3" creationId="{00000000-0000-0000-0000-000000000000}"/>
          </ac:spMkLst>
        </pc:spChg>
        <pc:graphicFrameChg chg="add">
          <ac:chgData name="Димана Несторова 04" userId="S::dimananestorova04@pmg-haskovo.org::8677bd06-d63e-4fce-90e9-853968941b85" providerId="AD" clId="Web-{BA414D45-FDD9-9A20-1B2E-05C09F2C71EF}" dt="2022-01-03T12:35:13.137" v="128"/>
          <ac:graphicFrameMkLst>
            <pc:docMk/>
            <pc:sldMk cId="1222022296" sldId="272"/>
            <ac:graphicFrameMk id="5" creationId="{2BD2814D-8593-4EBA-9387-B0B07B021D6F}"/>
          </ac:graphicFrameMkLst>
        </pc:graphicFrameChg>
      </pc:sldChg>
      <pc:sldChg chg="addSp delSp modSp mod setBg addAnim delAnim setClrOvrMap">
        <pc:chgData name="Димана Несторова 04" userId="S::dimananestorova04@pmg-haskovo.org::8677bd06-d63e-4fce-90e9-853968941b85" providerId="AD" clId="Web-{BA414D45-FDD9-9A20-1B2E-05C09F2C71EF}" dt="2022-01-03T12:33:01.276" v="87"/>
        <pc:sldMkLst>
          <pc:docMk/>
          <pc:sldMk cId="4197359167" sldId="273"/>
        </pc:sldMkLst>
        <pc:spChg chg="mod ord">
          <ac:chgData name="Димана Несторова 04" userId="S::dimananestorova04@pmg-haskovo.org::8677bd06-d63e-4fce-90e9-853968941b85" providerId="AD" clId="Web-{BA414D45-FDD9-9A20-1B2E-05C09F2C71EF}" dt="2022-01-03T12:33:01.276" v="87"/>
          <ac:spMkLst>
            <pc:docMk/>
            <pc:sldMk cId="4197359167" sldId="273"/>
            <ac:spMk id="2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24.931" v="74"/>
          <ac:spMkLst>
            <pc:docMk/>
            <pc:sldMk cId="4197359167" sldId="273"/>
            <ac:spMk id="11" creationId="{3FCE5997-9C49-4CA3-B05E-7BEF1DB7AD97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01.276" v="87"/>
          <ac:spMkLst>
            <pc:docMk/>
            <pc:sldMk cId="4197359167" sldId="273"/>
            <ac:spMk id="14" creationId="{5C811FEC-B903-4113-930C-E92DD47BA09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01.276" v="87"/>
          <ac:spMkLst>
            <pc:docMk/>
            <pc:sldMk cId="4197359167" sldId="273"/>
            <ac:spMk id="16" creationId="{53D02B70-6BDE-40FD-BFD7-F7D739D8180F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01.276" v="87"/>
          <ac:spMkLst>
            <pc:docMk/>
            <pc:sldMk cId="4197359167" sldId="273"/>
            <ac:spMk id="18" creationId="{B80D28A2-8EA4-4EF0-9056-3BDAA7290FDA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45.026" v="80"/>
          <ac:spMkLst>
            <pc:docMk/>
            <pc:sldMk cId="4197359167" sldId="273"/>
            <ac:spMk id="20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45.026" v="80"/>
          <ac:spMkLst>
            <pc:docMk/>
            <pc:sldMk cId="4197359167" sldId="273"/>
            <ac:spMk id="21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45.026" v="80"/>
          <ac:spMkLst>
            <pc:docMk/>
            <pc:sldMk cId="4197359167" sldId="273"/>
            <ac:spMk id="22" creationId="{5EB5C8F0-2881-4184-92C6-0E251C42ABE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40.713" v="76"/>
          <ac:spMkLst>
            <pc:docMk/>
            <pc:sldMk cId="4197359167" sldId="273"/>
            <ac:spMk id="23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45.026" v="80"/>
          <ac:spMkLst>
            <pc:docMk/>
            <pc:sldMk cId="4197359167" sldId="273"/>
            <ac:spMk id="24" creationId="{C2BCC826-0F95-4DB1-9DBA-C1F7BD60964B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40.713" v="76"/>
          <ac:spMkLst>
            <pc:docMk/>
            <pc:sldMk cId="4197359167" sldId="273"/>
            <ac:spMk id="25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58.416" v="84"/>
          <ac:spMkLst>
            <pc:docMk/>
            <pc:sldMk cId="4197359167" sldId="273"/>
            <ac:spMk id="26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40.713" v="76"/>
          <ac:spMkLst>
            <pc:docMk/>
            <pc:sldMk cId="4197359167" sldId="273"/>
            <ac:spMk id="27" creationId="{55390A96-A7DD-401F-B94C-165553265C89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58.416" v="84"/>
          <ac:spMkLst>
            <pc:docMk/>
            <pc:sldMk cId="4197359167" sldId="273"/>
            <ac:spMk id="28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40.713" v="76"/>
          <ac:spMkLst>
            <pc:docMk/>
            <pc:sldMk cId="4197359167" sldId="273"/>
            <ac:spMk id="29" creationId="{646FD3A0-87A7-431E-938F-80EA11012A72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58.416" v="84"/>
          <ac:spMkLst>
            <pc:docMk/>
            <pc:sldMk cId="4197359167" sldId="273"/>
            <ac:spMk id="30" creationId="{FA12C1C4-26F6-4081-94EB-94DEAD9517A9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01.198" v="86"/>
          <ac:spMkLst>
            <pc:docMk/>
            <pc:sldMk cId="4197359167" sldId="273"/>
            <ac:spMk id="31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01.198" v="86"/>
          <ac:spMkLst>
            <pc:docMk/>
            <pc:sldMk cId="4197359167" sldId="273"/>
            <ac:spMk id="32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01.198" v="86"/>
          <ac:spMkLst>
            <pc:docMk/>
            <pc:sldMk cId="4197359167" sldId="273"/>
            <ac:spMk id="33" creationId="{55390A96-A7DD-401F-B94C-165553265C89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01.198" v="86"/>
          <ac:spMkLst>
            <pc:docMk/>
            <pc:sldMk cId="4197359167" sldId="273"/>
            <ac:spMk id="34" creationId="{646FD3A0-87A7-431E-938F-80EA11012A72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3:01.276" v="87"/>
          <ac:spMkLst>
            <pc:docMk/>
            <pc:sldMk cId="4197359167" sldId="273"/>
            <ac:spMk id="35" creationId="{155D795E-4451-4EBC-9334-CC7D401CF59E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3:01.276" v="87"/>
          <ac:spMkLst>
            <pc:docMk/>
            <pc:sldMk cId="4197359167" sldId="273"/>
            <ac:spMk id="36" creationId="{5C7FC12F-867F-48DA-9886-AC12E5F7589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3:01.276" v="87"/>
          <ac:spMkLst>
            <pc:docMk/>
            <pc:sldMk cId="4197359167" sldId="273"/>
            <ac:spMk id="37" creationId="{AD0F83D9-07D5-4FEA-B0A8-2E37331A9B0E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3:01.276" v="87"/>
          <ac:spMkLst>
            <pc:docMk/>
            <pc:sldMk cId="4197359167" sldId="273"/>
            <ac:spMk id="38" creationId="{9BC58151-C734-4D69-88F5-4DE90506B596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3:01.276" v="87"/>
          <ac:spMkLst>
            <pc:docMk/>
            <pc:sldMk cId="4197359167" sldId="273"/>
            <ac:spMk id="39" creationId="{402E5F28-E1BF-458E-8AA1-0231FDB0F8D4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3:01.276" v="87"/>
          <ac:spMkLst>
            <pc:docMk/>
            <pc:sldMk cId="4197359167" sldId="273"/>
            <ac:spMk id="40" creationId="{A9F5A08E-86B5-4945-8BA9-AFC5CF69550B}"/>
          </ac:spMkLst>
        </pc:spChg>
        <pc:picChg chg="add mod">
          <ac:chgData name="Димана Несторова 04" userId="S::dimananestorova04@pmg-haskovo.org::8677bd06-d63e-4fce-90e9-853968941b85" providerId="AD" clId="Web-{BA414D45-FDD9-9A20-1B2E-05C09F2C71EF}" dt="2022-01-03T12:33:01.276" v="87"/>
          <ac:picMkLst>
            <pc:docMk/>
            <pc:sldMk cId="4197359167" sldId="273"/>
            <ac:picMk id="4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3:01.276" v="87"/>
          <ac:picMkLst>
            <pc:docMk/>
            <pc:sldMk cId="4197359167" sldId="273"/>
            <ac:picMk id="5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3:01.276" v="87"/>
          <ac:picMkLst>
            <pc:docMk/>
            <pc:sldMk cId="4197359167" sldId="273"/>
            <ac:picMk id="6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3:01.276" v="87"/>
          <ac:picMkLst>
            <pc:docMk/>
            <pc:sldMk cId="4197359167" sldId="273"/>
            <ac:picMk id="7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32:14.509" v="73"/>
          <ac:picMkLst>
            <pc:docMk/>
            <pc:sldMk cId="4197359167" sldId="273"/>
            <ac:picMk id="9" creationId="{00000000-0000-0000-0000-000000000000}"/>
          </ac:picMkLst>
        </pc:picChg>
      </pc:sldChg>
      <pc:sldChg chg="addSp delSp modSp mod setBg">
        <pc:chgData name="Димана Несторова 04" userId="S::dimananestorova04@pmg-haskovo.org::8677bd06-d63e-4fce-90e9-853968941b85" providerId="AD" clId="Web-{BA414D45-FDD9-9A20-1B2E-05C09F2C71EF}" dt="2022-01-03T12:30:22.461" v="44"/>
        <pc:sldMkLst>
          <pc:docMk/>
          <pc:sldMk cId="1136375728" sldId="274"/>
        </pc:sldMkLst>
        <pc:spChg chg="mod">
          <ac:chgData name="Димана Несторова 04" userId="S::dimananestorova04@pmg-haskovo.org::8677bd06-d63e-4fce-90e9-853968941b85" providerId="AD" clId="Web-{BA414D45-FDD9-9A20-1B2E-05C09F2C71EF}" dt="2022-01-03T12:30:22.461" v="44"/>
          <ac:spMkLst>
            <pc:docMk/>
            <pc:sldMk cId="1136375728" sldId="274"/>
            <ac:spMk id="2" creationId="{00000000-0000-0000-0000-000000000000}"/>
          </ac:spMkLst>
        </pc:spChg>
        <pc:spChg chg="del">
          <ac:chgData name="Димана Несторова 04" userId="S::dimananestorova04@pmg-haskovo.org::8677bd06-d63e-4fce-90e9-853968941b85" providerId="AD" clId="Web-{BA414D45-FDD9-9A20-1B2E-05C09F2C71EF}" dt="2022-01-03T12:30:17.320" v="43"/>
          <ac:spMkLst>
            <pc:docMk/>
            <pc:sldMk cId="1136375728" sldId="274"/>
            <ac:spMk id="3" creationId="{00000000-0000-0000-0000-00000000000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0:22.461" v="44"/>
          <ac:spMkLst>
            <pc:docMk/>
            <pc:sldMk cId="1136375728" sldId="274"/>
            <ac:spMk id="7" creationId="{7520F84D-966A-41CD-B818-16BF32EF1E9D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0:22.461" v="44"/>
          <ac:spMkLst>
            <pc:docMk/>
            <pc:sldMk cId="1136375728" sldId="274"/>
            <ac:spMk id="9" creationId="{57510D23-E323-4577-A8EA-12C6C6019BA1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0:22.461" v="44"/>
          <ac:spMkLst>
            <pc:docMk/>
            <pc:sldMk cId="1136375728" sldId="274"/>
            <ac:spMk id="11" creationId="{73AECD97-688D-4AE7-9838-6166202007E2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0:22.461" v="44"/>
          <ac:spMkLst>
            <pc:docMk/>
            <pc:sldMk cId="1136375728" sldId="274"/>
            <ac:spMk id="13" creationId="{0047FB3A-C0F9-4DD9-A4E0-B203F96AA292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0:22.461" v="44"/>
          <ac:spMkLst>
            <pc:docMk/>
            <pc:sldMk cId="1136375728" sldId="274"/>
            <ac:spMk id="15" creationId="{E5FCFD1D-1E9C-4E30-A7D3-F7C247FDC608}"/>
          </ac:spMkLst>
        </pc:spChg>
      </pc:sldChg>
      <pc:sldChg chg="addSp delSp modSp mod setBg addAnim delAnim setClrOvrMap">
        <pc:chgData name="Димана Несторова 04" userId="S::dimananestorova04@pmg-haskovo.org::8677bd06-d63e-4fce-90e9-853968941b85" providerId="AD" clId="Web-{BA414D45-FDD9-9A20-1B2E-05C09F2C71EF}" dt="2022-01-03T12:32:01.806" v="71"/>
        <pc:sldMkLst>
          <pc:docMk/>
          <pc:sldMk cId="1086608318" sldId="275"/>
        </pc:sldMkLst>
        <pc:spChg chg="mod ord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2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37.508" v="47"/>
          <ac:spMkLst>
            <pc:docMk/>
            <pc:sldMk cId="1086608318" sldId="275"/>
            <ac:spMk id="11" creationId="{AE1DFB0B-11FA-4D78-8599-F0B23FD91CE1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24" v="52"/>
          <ac:spMkLst>
            <pc:docMk/>
            <pc:sldMk cId="1086608318" sldId="275"/>
            <ac:spMk id="14" creationId="{7C615D28-8D37-47CB-9D5B-9ACFDA308974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24" v="52"/>
          <ac:spMkLst>
            <pc:docMk/>
            <pc:sldMk cId="1086608318" sldId="275"/>
            <ac:spMk id="16" creationId="{669EB6E3-B389-4409-9000-94D2AF2786E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24" v="52"/>
          <ac:spMkLst>
            <pc:docMk/>
            <pc:sldMk cId="1086608318" sldId="275"/>
            <ac:spMk id="18" creationId="{873CA32C-93F1-4FE9-A123-24E2F57F6EBB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24" v="52"/>
          <ac:spMkLst>
            <pc:docMk/>
            <pc:sldMk cId="1086608318" sldId="275"/>
            <ac:spMk id="20" creationId="{FFBD8C93-38E3-4D74-A212-DA02C0C7EA0D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24" v="52"/>
          <ac:spMkLst>
            <pc:docMk/>
            <pc:sldMk cId="1086608318" sldId="275"/>
            <ac:spMk id="22" creationId="{DCB00779-0822-4229-98D1-F34B6A63505C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24" v="52"/>
          <ac:spMkLst>
            <pc:docMk/>
            <pc:sldMk cId="1086608318" sldId="275"/>
            <ac:spMk id="24" creationId="{2CD9FC7B-396F-44B5-BF35-8E5C14B86ABF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24" v="52"/>
          <ac:spMkLst>
            <pc:docMk/>
            <pc:sldMk cId="1086608318" sldId="275"/>
            <ac:spMk id="26" creationId="{5FAA0D41-326B-4806-BC2B-BA2783E5B7DD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24" v="52"/>
          <ac:spMkLst>
            <pc:docMk/>
            <pc:sldMk cId="1086608318" sldId="275"/>
            <ac:spMk id="28" creationId="{40131DE2-48F2-41BE-8535-4A206FF4219D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24" v="52"/>
          <ac:spMkLst>
            <pc:docMk/>
            <pc:sldMk cId="1086608318" sldId="275"/>
            <ac:spMk id="30" creationId="{B36146CD-7044-4FDA-9DEE-81D4301C82E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32" creationId="{67166E24-4E93-4105-9A6B-95E145CD9E4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33" creationId="{31F05D12-468C-4328-A366-E127421FBC01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34" creationId="{B8C7FBA7-C33F-4A38-A731-AE99FEBBF5CA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08" v="51"/>
          <ac:spMkLst>
            <pc:docMk/>
            <pc:sldMk cId="1086608318" sldId="275"/>
            <ac:spMk id="35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36" creationId="{5EB5C8F0-2881-4184-92C6-0E251C42ABE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08" v="51"/>
          <ac:spMkLst>
            <pc:docMk/>
            <pc:sldMk cId="1086608318" sldId="275"/>
            <ac:spMk id="37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01.728" v="70"/>
          <ac:spMkLst>
            <pc:docMk/>
            <pc:sldMk cId="1086608318" sldId="275"/>
            <ac:spMk id="38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08" v="51"/>
          <ac:spMkLst>
            <pc:docMk/>
            <pc:sldMk cId="1086608318" sldId="275"/>
            <ac:spMk id="39" creationId="{5EB5C8F0-2881-4184-92C6-0E251C42ABE6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40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0:54.008" v="51"/>
          <ac:spMkLst>
            <pc:docMk/>
            <pc:sldMk cId="1086608318" sldId="275"/>
            <ac:spMk id="41" creationId="{C2BCC826-0F95-4DB1-9DBA-C1F7BD60964B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42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01.728" v="70"/>
          <ac:spMkLst>
            <pc:docMk/>
            <pc:sldMk cId="1086608318" sldId="275"/>
            <ac:spMk id="43" creationId="{5C7FC12F-867F-48DA-9886-AC12E5F7589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44" creationId="{C04BEACE-FBD5-4931-8952-859B19071854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2:01.728" v="70"/>
          <ac:spMkLst>
            <pc:docMk/>
            <pc:sldMk cId="1086608318" sldId="275"/>
            <ac:spMk id="45" creationId="{FA12C1C4-26F6-4081-94EB-94DEAD9517A9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47" creationId="{3CC398D1-1230-4EC3-A91C-B090F27075D7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49" creationId="{ABED44A4-8EB7-4F55-AC30-3108F44644DE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2:01.806" v="71"/>
          <ac:spMkLst>
            <pc:docMk/>
            <pc:sldMk cId="1086608318" sldId="275"/>
            <ac:spMk id="51" creationId="{CCF4C1B1-E045-49E6-B0B3-1DBDB046D692}"/>
          </ac:spMkLst>
        </pc:spChg>
        <pc:picChg chg="add mod ord">
          <ac:chgData name="Димана Несторова 04" userId="S::dimananestorova04@pmg-haskovo.org::8677bd06-d63e-4fce-90e9-853968941b85" providerId="AD" clId="Web-{BA414D45-FDD9-9A20-1B2E-05C09F2C71EF}" dt="2022-01-03T12:32:01.806" v="71"/>
          <ac:picMkLst>
            <pc:docMk/>
            <pc:sldMk cId="1086608318" sldId="275"/>
            <ac:picMk id="4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2:01.806" v="71"/>
          <ac:picMkLst>
            <pc:docMk/>
            <pc:sldMk cId="1086608318" sldId="275"/>
            <ac:picMk id="5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2:01.806" v="71"/>
          <ac:picMkLst>
            <pc:docMk/>
            <pc:sldMk cId="1086608318" sldId="275"/>
            <ac:picMk id="6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2:01.806" v="71"/>
          <ac:picMkLst>
            <pc:docMk/>
            <pc:sldMk cId="1086608318" sldId="275"/>
            <ac:picMk id="7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30:32.617" v="46"/>
          <ac:picMkLst>
            <pc:docMk/>
            <pc:sldMk cId="1086608318" sldId="275"/>
            <ac:picMk id="9" creationId="{00000000-0000-0000-0000-000000000000}"/>
          </ac:picMkLst>
        </pc:picChg>
      </pc:sldChg>
      <pc:sldChg chg="addSp delSp modSp mod setBg addAnim setClrOvrMap">
        <pc:chgData name="Димана Несторова 04" userId="S::dimananestorova04@pmg-haskovo.org::8677bd06-d63e-4fce-90e9-853968941b85" providerId="AD" clId="Web-{BA414D45-FDD9-9A20-1B2E-05C09F2C71EF}" dt="2022-01-03T12:39:04.579" v="184" actId="20577"/>
        <pc:sldMkLst>
          <pc:docMk/>
          <pc:sldMk cId="3493092225" sldId="276"/>
        </pc:sldMkLst>
        <pc:spChg chg="mod ord">
          <ac:chgData name="Димана Несторова 04" userId="S::dimananestorova04@pmg-haskovo.org::8677bd06-d63e-4fce-90e9-853968941b85" providerId="AD" clId="Web-{BA414D45-FDD9-9A20-1B2E-05C09F2C71EF}" dt="2022-01-03T12:39:04.579" v="184" actId="20577"/>
          <ac:spMkLst>
            <pc:docMk/>
            <pc:sldMk cId="3493092225" sldId="276"/>
            <ac:spMk id="2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5:37.169" v="131"/>
          <ac:spMkLst>
            <pc:docMk/>
            <pc:sldMk cId="3493092225" sldId="276"/>
            <ac:spMk id="9" creationId="{CF2C569A-DD8C-48B1-A25E-D04345029D3B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5:41.122" v="132"/>
          <ac:spMkLst>
            <pc:docMk/>
            <pc:sldMk cId="3493092225" sldId="276"/>
            <ac:spMk id="12" creationId="{5356B7AC-8991-4B6B-92E2-9EBB80DBBCFD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5:41.122" v="132"/>
          <ac:spMkLst>
            <pc:docMk/>
            <pc:sldMk cId="3493092225" sldId="276"/>
            <ac:spMk id="14" creationId="{F7CC7D8E-EFA5-4077-A4F3-6CA7CE124557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41.122" v="132"/>
          <ac:spMkLst>
            <pc:docMk/>
            <pc:sldMk cId="3493092225" sldId="276"/>
            <ac:spMk id="19" creationId="{89E56802-02C4-406A-B493-BAD3ECAED0AF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41.122" v="132"/>
          <ac:spMkLst>
            <pc:docMk/>
            <pc:sldMk cId="3493092225" sldId="276"/>
            <ac:spMk id="21" creationId="{6B3C8B67-A511-4365-BCFF-14A0D0905DEC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41.122" v="132"/>
          <ac:spMkLst>
            <pc:docMk/>
            <pc:sldMk cId="3493092225" sldId="276"/>
            <ac:spMk id="23" creationId="{CE03ACFB-F845-47DD-B1F4-DB5B221BBC3F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41.122" v="132"/>
          <ac:spMkLst>
            <pc:docMk/>
            <pc:sldMk cId="3493092225" sldId="276"/>
            <ac:spMk id="25" creationId="{A0144B8D-ABC9-4F44-8451-5B06A9C80B24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41.122" v="132"/>
          <ac:spMkLst>
            <pc:docMk/>
            <pc:sldMk cId="3493092225" sldId="276"/>
            <ac:spMk id="27" creationId="{30581CF1-C445-4EA2-8A1B-47EFAA87E369}"/>
          </ac:spMkLst>
        </pc:spChg>
        <pc:picChg chg="add mod ord">
          <ac:chgData name="Димана Несторова 04" userId="S::dimananestorova04@pmg-haskovo.org::8677bd06-d63e-4fce-90e9-853968941b85" providerId="AD" clId="Web-{BA414D45-FDD9-9A20-1B2E-05C09F2C71EF}" dt="2022-01-03T12:35:41.122" v="132"/>
          <ac:picMkLst>
            <pc:docMk/>
            <pc:sldMk cId="3493092225" sldId="276"/>
            <ac:picMk id="4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6:04.982" v="134" actId="1076"/>
          <ac:picMkLst>
            <pc:docMk/>
            <pc:sldMk cId="3493092225" sldId="276"/>
            <ac:picMk id="5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35:30.747" v="130"/>
          <ac:picMkLst>
            <pc:docMk/>
            <pc:sldMk cId="3493092225" sldId="276"/>
            <ac:picMk id="7" creationId="{00000000-0000-0000-0000-000000000000}"/>
          </ac:picMkLst>
        </pc:picChg>
      </pc:sldChg>
      <pc:sldChg chg="addSp delSp modSp mod setBg addAnim delAnim setClrOvrMap">
        <pc:chgData name="Димана Несторова 04" userId="S::dimananestorova04@pmg-haskovo.org::8677bd06-d63e-4fce-90e9-853968941b85" providerId="AD" clId="Web-{BA414D45-FDD9-9A20-1B2E-05C09F2C71EF}" dt="2022-01-03T12:33:32.323" v="98"/>
        <pc:sldMkLst>
          <pc:docMk/>
          <pc:sldMk cId="1540044709" sldId="277"/>
        </pc:sldMkLst>
        <pc:spChg chg="mod ord">
          <ac:chgData name="Димана Несторова 04" userId="S::dimananestorova04@pmg-haskovo.org::8677bd06-d63e-4fce-90e9-853968941b85" providerId="AD" clId="Web-{BA414D45-FDD9-9A20-1B2E-05C09F2C71EF}" dt="2022-01-03T12:33:32.323" v="97"/>
          <ac:spMkLst>
            <pc:docMk/>
            <pc:sldMk cId="1540044709" sldId="277"/>
            <ac:spMk id="2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32.292" v="96"/>
          <ac:spMkLst>
            <pc:docMk/>
            <pc:sldMk cId="1540044709" sldId="277"/>
            <ac:spMk id="10" creationId="{67166E24-4E93-4105-9A6B-95E145CD9E4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15.182" v="90"/>
          <ac:spMkLst>
            <pc:docMk/>
            <pc:sldMk cId="1540044709" sldId="277"/>
            <ac:spMk id="11" creationId="{7AE309F8-581B-43A4-B710-8A2CBA663ED1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26.401" v="94"/>
          <ac:spMkLst>
            <pc:docMk/>
            <pc:sldMk cId="1540044709" sldId="277"/>
            <ac:spMk id="12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32.292" v="96"/>
          <ac:spMkLst>
            <pc:docMk/>
            <pc:sldMk cId="1540044709" sldId="277"/>
            <ac:spMk id="13" creationId="{31F05D12-468C-4328-A366-E127421FBC01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26.401" v="94"/>
          <ac:spMkLst>
            <pc:docMk/>
            <pc:sldMk cId="1540044709" sldId="277"/>
            <ac:spMk id="14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32.292" v="96"/>
          <ac:spMkLst>
            <pc:docMk/>
            <pc:sldMk cId="1540044709" sldId="277"/>
            <ac:spMk id="15" creationId="{5EB5C8F0-2881-4184-92C6-0E251C42ABE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26.401" v="94"/>
          <ac:spMkLst>
            <pc:docMk/>
            <pc:sldMk cId="1540044709" sldId="277"/>
            <ac:spMk id="16" creationId="{5EB5C8F0-2881-4184-92C6-0E251C42ABE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32.292" v="96"/>
          <ac:spMkLst>
            <pc:docMk/>
            <pc:sldMk cId="1540044709" sldId="277"/>
            <ac:spMk id="17" creationId="{C2BCC826-0F95-4DB1-9DBA-C1F7BD60964B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26.401" v="94"/>
          <ac:spMkLst>
            <pc:docMk/>
            <pc:sldMk cId="1540044709" sldId="277"/>
            <ac:spMk id="18" creationId="{C2BCC826-0F95-4DB1-9DBA-C1F7BD60964B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3:32.323" v="97"/>
          <ac:spMkLst>
            <pc:docMk/>
            <pc:sldMk cId="1540044709" sldId="277"/>
            <ac:spMk id="19" creationId="{155D795E-4451-4EBC-9334-CC7D401CF59E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3:32.323" v="97"/>
          <ac:spMkLst>
            <pc:docMk/>
            <pc:sldMk cId="1540044709" sldId="277"/>
            <ac:spMk id="20" creationId="{5C7FC12F-867F-48DA-9886-AC12E5F7589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3:32.323" v="97"/>
          <ac:spMkLst>
            <pc:docMk/>
            <pc:sldMk cId="1540044709" sldId="277"/>
            <ac:spMk id="21" creationId="{55390A96-A7DD-401F-B94C-165553265C89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3:32.323" v="97"/>
          <ac:spMkLst>
            <pc:docMk/>
            <pc:sldMk cId="1540044709" sldId="277"/>
            <ac:spMk id="22" creationId="{646FD3A0-87A7-431E-938F-80EA11012A72}"/>
          </ac:spMkLst>
        </pc:spChg>
        <pc:picChg chg="add mod ord">
          <ac:chgData name="Димана Несторова 04" userId="S::dimananestorova04@pmg-haskovo.org::8677bd06-d63e-4fce-90e9-853968941b85" providerId="AD" clId="Web-{BA414D45-FDD9-9A20-1B2E-05C09F2C71EF}" dt="2022-01-03T12:33:32.323" v="97"/>
          <ac:picMkLst>
            <pc:docMk/>
            <pc:sldMk cId="1540044709" sldId="277"/>
            <ac:picMk id="4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3:32.323" v="97"/>
          <ac:picMkLst>
            <pc:docMk/>
            <pc:sldMk cId="1540044709" sldId="277"/>
            <ac:picMk id="5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3:32.323" v="97"/>
          <ac:picMkLst>
            <pc:docMk/>
            <pc:sldMk cId="1540044709" sldId="277"/>
            <ac:picMk id="6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3:32.323" v="97"/>
          <ac:picMkLst>
            <pc:docMk/>
            <pc:sldMk cId="1540044709" sldId="277"/>
            <ac:picMk id="7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33:10.651" v="89"/>
          <ac:picMkLst>
            <pc:docMk/>
            <pc:sldMk cId="1540044709" sldId="277"/>
            <ac:picMk id="9" creationId="{00000000-0000-0000-0000-000000000000}"/>
          </ac:picMkLst>
        </pc:picChg>
      </pc:sldChg>
      <pc:sldChg chg="addSp delSp modSp mod setBg addAnim delAnim setClrOvrMap">
        <pc:chgData name="Димана Несторова 04" userId="S::dimananestorova04@pmg-haskovo.org::8677bd06-d63e-4fce-90e9-853968941b85" providerId="AD" clId="Web-{BA414D45-FDD9-9A20-1B2E-05C09F2C71EF}" dt="2022-01-03T12:34:28.199" v="118"/>
        <pc:sldMkLst>
          <pc:docMk/>
          <pc:sldMk cId="1099906295" sldId="278"/>
        </pc:sldMkLst>
        <pc:spChg chg="mod ord">
          <ac:chgData name="Димана Несторова 04" userId="S::dimananestorova04@pmg-haskovo.org::8677bd06-d63e-4fce-90e9-853968941b85" providerId="AD" clId="Web-{BA414D45-FDD9-9A20-1B2E-05C09F2C71EF}" dt="2022-01-03T12:34:28.199" v="118"/>
          <ac:spMkLst>
            <pc:docMk/>
            <pc:sldMk cId="1099906295" sldId="278"/>
            <ac:spMk id="2" creationId="{00000000-0000-0000-0000-00000000000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45.808" v="101"/>
          <ac:spMkLst>
            <pc:docMk/>
            <pc:sldMk cId="1099906295" sldId="278"/>
            <ac:spMk id="11" creationId="{0446D320-692B-4EF0-9589-4F7289A10052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99" v="118"/>
          <ac:spMkLst>
            <pc:docMk/>
            <pc:sldMk cId="1099906295" sldId="278"/>
            <ac:spMk id="14" creationId="{241355E4-BBC8-4D91-B98F-520161421DED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99" v="118"/>
          <ac:spMkLst>
            <pc:docMk/>
            <pc:sldMk cId="1099906295" sldId="278"/>
            <ac:spMk id="16" creationId="{8B5ACD8B-6472-4DA1-A73E-FDEE7479FB2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99" v="118"/>
          <ac:spMkLst>
            <pc:docMk/>
            <pc:sldMk cId="1099906295" sldId="278"/>
            <ac:spMk id="18" creationId="{D5CD9A4E-BB63-4352-A792-45E1F1402A81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07.543" v="107"/>
          <ac:spMkLst>
            <pc:docMk/>
            <pc:sldMk cId="1099906295" sldId="278"/>
            <ac:spMk id="20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07.543" v="107"/>
          <ac:spMkLst>
            <pc:docMk/>
            <pc:sldMk cId="1099906295" sldId="278"/>
            <ac:spMk id="21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07.543" v="107"/>
          <ac:spMkLst>
            <pc:docMk/>
            <pc:sldMk cId="1099906295" sldId="278"/>
            <ac:spMk id="22" creationId="{FA12C1C4-26F6-4081-94EB-94DEAD9517A9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54.308" v="105"/>
          <ac:spMkLst>
            <pc:docMk/>
            <pc:sldMk cId="1099906295" sldId="278"/>
            <ac:spMk id="23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15.824" v="111"/>
          <ac:spMkLst>
            <pc:docMk/>
            <pc:sldMk cId="1099906295" sldId="278"/>
            <ac:spMk id="24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54.308" v="105"/>
          <ac:spMkLst>
            <pc:docMk/>
            <pc:sldMk cId="1099906295" sldId="278"/>
            <ac:spMk id="25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15.824" v="111"/>
          <ac:spMkLst>
            <pc:docMk/>
            <pc:sldMk cId="1099906295" sldId="278"/>
            <ac:spMk id="26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54.308" v="105"/>
          <ac:spMkLst>
            <pc:docMk/>
            <pc:sldMk cId="1099906295" sldId="278"/>
            <ac:spMk id="27" creationId="{5EB5C8F0-2881-4184-92C6-0E251C42ABE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15.824" v="111"/>
          <ac:spMkLst>
            <pc:docMk/>
            <pc:sldMk cId="1099906295" sldId="278"/>
            <ac:spMk id="28" creationId="{AD0F83D9-07D5-4FEA-B0A8-2E37331A9B0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3:54.308" v="105"/>
          <ac:spMkLst>
            <pc:docMk/>
            <pc:sldMk cId="1099906295" sldId="278"/>
            <ac:spMk id="29" creationId="{C2BCC826-0F95-4DB1-9DBA-C1F7BD60964B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15.824" v="111"/>
          <ac:spMkLst>
            <pc:docMk/>
            <pc:sldMk cId="1099906295" sldId="278"/>
            <ac:spMk id="30" creationId="{9BC58151-C734-4D69-88F5-4DE90506B59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15.824" v="111"/>
          <ac:spMkLst>
            <pc:docMk/>
            <pc:sldMk cId="1099906295" sldId="278"/>
            <ac:spMk id="31" creationId="{402E5F28-E1BF-458E-8AA1-0231FDB0F8D4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4.699" v="115"/>
          <ac:spMkLst>
            <pc:docMk/>
            <pc:sldMk cId="1099906295" sldId="278"/>
            <ac:spMk id="32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15.824" v="111"/>
          <ac:spMkLst>
            <pc:docMk/>
            <pc:sldMk cId="1099906295" sldId="278"/>
            <ac:spMk id="33" creationId="{A9F5A08E-86B5-4945-8BA9-AFC5CF69550B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4.699" v="115"/>
          <ac:spMkLst>
            <pc:docMk/>
            <pc:sldMk cId="1099906295" sldId="278"/>
            <ac:spMk id="34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4.699" v="115"/>
          <ac:spMkLst>
            <pc:docMk/>
            <pc:sldMk cId="1099906295" sldId="278"/>
            <ac:spMk id="35" creationId="{C04BEACE-FBD5-4931-8952-859B19071854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4.699" v="115"/>
          <ac:spMkLst>
            <pc:docMk/>
            <pc:sldMk cId="1099906295" sldId="278"/>
            <ac:spMk id="36" creationId="{3CC398D1-1230-4EC3-A91C-B090F27075D7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4.699" v="115"/>
          <ac:spMkLst>
            <pc:docMk/>
            <pc:sldMk cId="1099906295" sldId="278"/>
            <ac:spMk id="37" creationId="{ABED44A4-8EB7-4F55-AC30-3108F44644D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4.699" v="115"/>
          <ac:spMkLst>
            <pc:docMk/>
            <pc:sldMk cId="1099906295" sldId="278"/>
            <ac:spMk id="38" creationId="{CCF4C1B1-E045-49E6-B0B3-1DBDB046D692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37" v="117"/>
          <ac:spMkLst>
            <pc:docMk/>
            <pc:sldMk cId="1099906295" sldId="278"/>
            <ac:spMk id="39" creationId="{67166E24-4E93-4105-9A6B-95E145CD9E4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37" v="117"/>
          <ac:spMkLst>
            <pc:docMk/>
            <pc:sldMk cId="1099906295" sldId="278"/>
            <ac:spMk id="40" creationId="{31F05D12-468C-4328-A366-E127421FBC01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37" v="117"/>
          <ac:spMkLst>
            <pc:docMk/>
            <pc:sldMk cId="1099906295" sldId="278"/>
            <ac:spMk id="41" creationId="{1149F138-3246-44B6-B669-95096AA902AA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37" v="117"/>
          <ac:spMkLst>
            <pc:docMk/>
            <pc:sldMk cId="1099906295" sldId="278"/>
            <ac:spMk id="42" creationId="{BECD97CD-C439-4195-9580-92FE235A30CF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37" v="117"/>
          <ac:spMkLst>
            <pc:docMk/>
            <pc:sldMk cId="1099906295" sldId="278"/>
            <ac:spMk id="43" creationId="{4335FFDD-516F-4EE1-B41C-0F0C5BFBB0C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37" v="117"/>
          <ac:spMkLst>
            <pc:docMk/>
            <pc:sldMk cId="1099906295" sldId="278"/>
            <ac:spMk id="44" creationId="{6D1966E2-27A3-419D-B2B2-CDD2C652846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37" v="117"/>
          <ac:spMkLst>
            <pc:docMk/>
            <pc:sldMk cId="1099906295" sldId="278"/>
            <ac:spMk id="45" creationId="{F02672BC-50F4-42DA-AA52-23D2BC3E79D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28.137" v="117"/>
          <ac:spMkLst>
            <pc:docMk/>
            <pc:sldMk cId="1099906295" sldId="278"/>
            <ac:spMk id="46" creationId="{3FC9C3F0-060F-425C-AABB-DB05AAA12983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4:28.199" v="118"/>
          <ac:spMkLst>
            <pc:docMk/>
            <pc:sldMk cId="1099906295" sldId="278"/>
            <ac:spMk id="47" creationId="{155D795E-4451-4EBC-9334-CC7D401CF59E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4:28.199" v="118"/>
          <ac:spMkLst>
            <pc:docMk/>
            <pc:sldMk cId="1099906295" sldId="278"/>
            <ac:spMk id="48" creationId="{5C7FC12F-867F-48DA-9886-AC12E5F7589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4:28.199" v="118"/>
          <ac:spMkLst>
            <pc:docMk/>
            <pc:sldMk cId="1099906295" sldId="278"/>
            <ac:spMk id="49" creationId="{D51C2583-D81D-433C-A0A4-598804BE2F3C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4:28.199" v="118"/>
          <ac:spMkLst>
            <pc:docMk/>
            <pc:sldMk cId="1099906295" sldId="278"/>
            <ac:spMk id="50" creationId="{4A7E75D1-4A60-441B-AA45-0D1C700FA425}"/>
          </ac:spMkLst>
        </pc:spChg>
        <pc:picChg chg="add mod ord">
          <ac:chgData name="Димана Несторова 04" userId="S::dimananestorova04@pmg-haskovo.org::8677bd06-d63e-4fce-90e9-853968941b85" providerId="AD" clId="Web-{BA414D45-FDD9-9A20-1B2E-05C09F2C71EF}" dt="2022-01-03T12:34:28.199" v="118"/>
          <ac:picMkLst>
            <pc:docMk/>
            <pc:sldMk cId="1099906295" sldId="278"/>
            <ac:picMk id="4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4:28.199" v="118"/>
          <ac:picMkLst>
            <pc:docMk/>
            <pc:sldMk cId="1099906295" sldId="278"/>
            <ac:picMk id="5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4:28.199" v="118"/>
          <ac:picMkLst>
            <pc:docMk/>
            <pc:sldMk cId="1099906295" sldId="278"/>
            <ac:picMk id="6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4:28.199" v="118"/>
          <ac:picMkLst>
            <pc:docMk/>
            <pc:sldMk cId="1099906295" sldId="278"/>
            <ac:picMk id="7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33:40.011" v="100"/>
          <ac:picMkLst>
            <pc:docMk/>
            <pc:sldMk cId="1099906295" sldId="278"/>
            <ac:picMk id="9" creationId="{00000000-0000-0000-0000-000000000000}"/>
          </ac:picMkLst>
        </pc:picChg>
      </pc:sldChg>
      <pc:sldChg chg="addSp delSp modSp mod setBg addAnim delAnim setClrOvrMap">
        <pc:chgData name="Димана Несторова 04" userId="S::dimananestorova04@pmg-haskovo.org::8677bd06-d63e-4fce-90e9-853968941b85" providerId="AD" clId="Web-{BA414D45-FDD9-9A20-1B2E-05C09F2C71EF}" dt="2022-01-03T12:35:00.840" v="127"/>
        <pc:sldMkLst>
          <pc:docMk/>
          <pc:sldMk cId="3338925044" sldId="279"/>
        </pc:sldMkLst>
        <pc:spChg chg="mod ord">
          <ac:chgData name="Димана Несторова 04" userId="S::dimananestorova04@pmg-haskovo.org::8677bd06-d63e-4fce-90e9-853968941b85" providerId="AD" clId="Web-{BA414D45-FDD9-9A20-1B2E-05C09F2C71EF}" dt="2022-01-03T12:35:00.840" v="126"/>
          <ac:spMkLst>
            <pc:docMk/>
            <pc:sldMk cId="3338925044" sldId="279"/>
            <ac:spMk id="2" creationId="{00000000-0000-0000-0000-00000000000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00.840" v="126"/>
          <ac:spMkLst>
            <pc:docMk/>
            <pc:sldMk cId="3338925044" sldId="279"/>
            <ac:spMk id="10" creationId="{155D795E-4451-4EBC-9334-CC7D401CF59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4:45.027" v="121"/>
          <ac:spMkLst>
            <pc:docMk/>
            <pc:sldMk cId="3338925044" sldId="279"/>
            <ac:spMk id="11" creationId="{43B3BA09-5AEB-497D-90A5-F56FDC513C6C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5:00.762" v="125"/>
          <ac:spMkLst>
            <pc:docMk/>
            <pc:sldMk cId="3338925044" sldId="279"/>
            <ac:spMk id="12" creationId="{155D795E-4451-4EBC-9334-CC7D401CF59E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00.840" v="126"/>
          <ac:spMkLst>
            <pc:docMk/>
            <pc:sldMk cId="3338925044" sldId="279"/>
            <ac:spMk id="13" creationId="{5C7FC12F-867F-48DA-9886-AC12E5F75890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5:00.762" v="125"/>
          <ac:spMkLst>
            <pc:docMk/>
            <pc:sldMk cId="3338925044" sldId="279"/>
            <ac:spMk id="14" creationId="{5C7FC12F-867F-48DA-9886-AC12E5F75890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00.840" v="126"/>
          <ac:spMkLst>
            <pc:docMk/>
            <pc:sldMk cId="3338925044" sldId="279"/>
            <ac:spMk id="15" creationId="{AD0F83D9-07D5-4FEA-B0A8-2E37331A9B0E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5:00.762" v="125"/>
          <ac:spMkLst>
            <pc:docMk/>
            <pc:sldMk cId="3338925044" sldId="279"/>
            <ac:spMk id="16" creationId="{D51C2583-D81D-433C-A0A4-598804BE2F3C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00.840" v="126"/>
          <ac:spMkLst>
            <pc:docMk/>
            <pc:sldMk cId="3338925044" sldId="279"/>
            <ac:spMk id="17" creationId="{9BC58151-C734-4D69-88F5-4DE90506B596}"/>
          </ac:spMkLst>
        </pc:spChg>
        <pc:spChg chg="add del">
          <ac:chgData name="Димана Несторова 04" userId="S::dimananestorova04@pmg-haskovo.org::8677bd06-d63e-4fce-90e9-853968941b85" providerId="AD" clId="Web-{BA414D45-FDD9-9A20-1B2E-05C09F2C71EF}" dt="2022-01-03T12:35:00.762" v="125"/>
          <ac:spMkLst>
            <pc:docMk/>
            <pc:sldMk cId="3338925044" sldId="279"/>
            <ac:spMk id="18" creationId="{4A7E75D1-4A60-441B-AA45-0D1C700FA425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00.840" v="126"/>
          <ac:spMkLst>
            <pc:docMk/>
            <pc:sldMk cId="3338925044" sldId="279"/>
            <ac:spMk id="20" creationId="{402E5F28-E1BF-458E-8AA1-0231FDB0F8D4}"/>
          </ac:spMkLst>
        </pc:spChg>
        <pc:spChg chg="add">
          <ac:chgData name="Димана Несторова 04" userId="S::dimananestorova04@pmg-haskovo.org::8677bd06-d63e-4fce-90e9-853968941b85" providerId="AD" clId="Web-{BA414D45-FDD9-9A20-1B2E-05C09F2C71EF}" dt="2022-01-03T12:35:00.840" v="126"/>
          <ac:spMkLst>
            <pc:docMk/>
            <pc:sldMk cId="3338925044" sldId="279"/>
            <ac:spMk id="22" creationId="{A9F5A08E-86B5-4945-8BA9-AFC5CF69550B}"/>
          </ac:spMkLst>
        </pc:spChg>
        <pc:picChg chg="add mod">
          <ac:chgData name="Димана Несторова 04" userId="S::dimananestorova04@pmg-haskovo.org::8677bd06-d63e-4fce-90e9-853968941b85" providerId="AD" clId="Web-{BA414D45-FDD9-9A20-1B2E-05C09F2C71EF}" dt="2022-01-03T12:35:00.840" v="126"/>
          <ac:picMkLst>
            <pc:docMk/>
            <pc:sldMk cId="3338925044" sldId="279"/>
            <ac:picMk id="4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5:00.840" v="126"/>
          <ac:picMkLst>
            <pc:docMk/>
            <pc:sldMk cId="3338925044" sldId="279"/>
            <ac:picMk id="5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5:00.840" v="126"/>
          <ac:picMkLst>
            <pc:docMk/>
            <pc:sldMk cId="3338925044" sldId="279"/>
            <ac:picMk id="6" creationId="{00000000-0000-0000-0000-000000000000}"/>
          </ac:picMkLst>
        </pc:picChg>
        <pc:picChg chg="mod ord">
          <ac:chgData name="Димана Несторова 04" userId="S::dimananestorova04@pmg-haskovo.org::8677bd06-d63e-4fce-90e9-853968941b85" providerId="AD" clId="Web-{BA414D45-FDD9-9A20-1B2E-05C09F2C71EF}" dt="2022-01-03T12:35:00.840" v="126"/>
          <ac:picMkLst>
            <pc:docMk/>
            <pc:sldMk cId="3338925044" sldId="279"/>
            <ac:picMk id="7" creationId="{00000000-0000-0000-0000-000000000000}"/>
          </ac:picMkLst>
        </pc:picChg>
        <pc:picChg chg="del mod replId">
          <ac:chgData name="Димана Несторова 04" userId="S::dimananestorova04@pmg-haskovo.org::8677bd06-d63e-4fce-90e9-853968941b85" providerId="AD" clId="Web-{BA414D45-FDD9-9A20-1B2E-05C09F2C71EF}" dt="2022-01-03T12:34:38.168" v="120"/>
          <ac:picMkLst>
            <pc:docMk/>
            <pc:sldMk cId="3338925044" sldId="279"/>
            <ac:picMk id="9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ADBCF-BEA2-4EBA-8F98-E4791A6CDA2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F9D60FA-4DBF-482E-B6A9-30783568CA00}">
      <dgm:prSet/>
      <dgm:spPr/>
      <dgm:t>
        <a:bodyPr/>
        <a:lstStyle/>
        <a:p>
          <a:r>
            <a:rPr lang="en-US"/>
            <a:t>To get to know the country and the sights of it better</a:t>
          </a:r>
        </a:p>
      </dgm:t>
    </dgm:pt>
    <dgm:pt modelId="{AFC95A4F-348F-4073-9301-A6BB1C7DC076}" type="parTrans" cxnId="{5BE84FF1-FA95-4AE3-BF5D-AE737EBEA845}">
      <dgm:prSet/>
      <dgm:spPr/>
      <dgm:t>
        <a:bodyPr/>
        <a:lstStyle/>
        <a:p>
          <a:endParaRPr lang="en-US"/>
        </a:p>
      </dgm:t>
    </dgm:pt>
    <dgm:pt modelId="{9C4B983B-2561-4396-85A3-3E87C4CD3D05}" type="sibTrans" cxnId="{5BE84FF1-FA95-4AE3-BF5D-AE737EBEA845}">
      <dgm:prSet/>
      <dgm:spPr/>
      <dgm:t>
        <a:bodyPr/>
        <a:lstStyle/>
        <a:p>
          <a:endParaRPr lang="en-US"/>
        </a:p>
      </dgm:t>
    </dgm:pt>
    <dgm:pt modelId="{6AEE44FB-EB3A-4B64-8847-228D90F2496A}">
      <dgm:prSet/>
      <dgm:spPr/>
      <dgm:t>
        <a:bodyPr/>
        <a:lstStyle/>
        <a:p>
          <a:r>
            <a:rPr lang="en-US"/>
            <a:t>To learn many new things about the biodiversity and climate around the world</a:t>
          </a:r>
        </a:p>
      </dgm:t>
    </dgm:pt>
    <dgm:pt modelId="{9413CC96-27DF-4D61-82F7-B5A8CD045E10}" type="parTrans" cxnId="{570A9E08-94D2-4C06-B6AF-2A634D0F4DCC}">
      <dgm:prSet/>
      <dgm:spPr/>
      <dgm:t>
        <a:bodyPr/>
        <a:lstStyle/>
        <a:p>
          <a:endParaRPr lang="en-US"/>
        </a:p>
      </dgm:t>
    </dgm:pt>
    <dgm:pt modelId="{CA170BE2-326D-421A-A3DD-BE788E365BCE}" type="sibTrans" cxnId="{570A9E08-94D2-4C06-B6AF-2A634D0F4DCC}">
      <dgm:prSet/>
      <dgm:spPr/>
      <dgm:t>
        <a:bodyPr/>
        <a:lstStyle/>
        <a:p>
          <a:endParaRPr lang="en-US"/>
        </a:p>
      </dgm:t>
    </dgm:pt>
    <dgm:pt modelId="{5CA7DA03-52B2-4012-B2CD-87B7BF52A7FD}">
      <dgm:prSet/>
      <dgm:spPr/>
      <dgm:t>
        <a:bodyPr/>
        <a:lstStyle/>
        <a:p>
          <a:r>
            <a:rPr lang="en-US"/>
            <a:t>To have a great time and meet a lot of amazing people</a:t>
          </a:r>
        </a:p>
      </dgm:t>
    </dgm:pt>
    <dgm:pt modelId="{CD44CE65-054D-434C-9B72-EE71FCADA205}" type="parTrans" cxnId="{420F5E6E-6BBF-4CBD-ABF4-72E3397E31C6}">
      <dgm:prSet/>
      <dgm:spPr/>
      <dgm:t>
        <a:bodyPr/>
        <a:lstStyle/>
        <a:p>
          <a:endParaRPr lang="en-US"/>
        </a:p>
      </dgm:t>
    </dgm:pt>
    <dgm:pt modelId="{9FB8BE3C-A22F-41A0-BCC0-8F49042EAA20}" type="sibTrans" cxnId="{420F5E6E-6BBF-4CBD-ABF4-72E3397E31C6}">
      <dgm:prSet/>
      <dgm:spPr/>
      <dgm:t>
        <a:bodyPr/>
        <a:lstStyle/>
        <a:p>
          <a:endParaRPr lang="en-US"/>
        </a:p>
      </dgm:t>
    </dgm:pt>
    <dgm:pt modelId="{277FF175-C4A1-48E5-9072-2727B2E9CEF7}" type="pres">
      <dgm:prSet presAssocID="{E7AADBCF-BEA2-4EBA-8F98-E4791A6CDA2B}" presName="linear" presStyleCnt="0">
        <dgm:presLayoutVars>
          <dgm:animLvl val="lvl"/>
          <dgm:resizeHandles val="exact"/>
        </dgm:presLayoutVars>
      </dgm:prSet>
      <dgm:spPr/>
    </dgm:pt>
    <dgm:pt modelId="{F844FDB0-69A4-408C-B94B-CD7ACFBE17B1}" type="pres">
      <dgm:prSet presAssocID="{1F9D60FA-4DBF-482E-B6A9-30783568CA0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4BAD716-9A64-4366-B9B9-B5398A8D1F29}" type="pres">
      <dgm:prSet presAssocID="{9C4B983B-2561-4396-85A3-3E87C4CD3D05}" presName="spacer" presStyleCnt="0"/>
      <dgm:spPr/>
    </dgm:pt>
    <dgm:pt modelId="{92247BC5-9E72-4992-AFF3-9E9CBA0F4230}" type="pres">
      <dgm:prSet presAssocID="{6AEE44FB-EB3A-4B64-8847-228D90F2496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BA02A8-D850-433F-8C4C-C6E7EF929417}" type="pres">
      <dgm:prSet presAssocID="{CA170BE2-326D-421A-A3DD-BE788E365BCE}" presName="spacer" presStyleCnt="0"/>
      <dgm:spPr/>
    </dgm:pt>
    <dgm:pt modelId="{E5EFBD5E-74DC-447E-A9F6-6422B76EBDF0}" type="pres">
      <dgm:prSet presAssocID="{5CA7DA03-52B2-4012-B2CD-87B7BF52A7F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70A9E08-94D2-4C06-B6AF-2A634D0F4DCC}" srcId="{E7AADBCF-BEA2-4EBA-8F98-E4791A6CDA2B}" destId="{6AEE44FB-EB3A-4B64-8847-228D90F2496A}" srcOrd="1" destOrd="0" parTransId="{9413CC96-27DF-4D61-82F7-B5A8CD045E10}" sibTransId="{CA170BE2-326D-421A-A3DD-BE788E365BCE}"/>
    <dgm:cxn modelId="{FDAE4D1D-1E2F-436D-93A5-701D5C2691B8}" type="presOf" srcId="{6AEE44FB-EB3A-4B64-8847-228D90F2496A}" destId="{92247BC5-9E72-4992-AFF3-9E9CBA0F4230}" srcOrd="0" destOrd="0" presId="urn:microsoft.com/office/officeart/2005/8/layout/vList2"/>
    <dgm:cxn modelId="{58BBA46C-4B0B-4437-AC69-8BB07B901C28}" type="presOf" srcId="{1F9D60FA-4DBF-482E-B6A9-30783568CA00}" destId="{F844FDB0-69A4-408C-B94B-CD7ACFBE17B1}" srcOrd="0" destOrd="0" presId="urn:microsoft.com/office/officeart/2005/8/layout/vList2"/>
    <dgm:cxn modelId="{420F5E6E-6BBF-4CBD-ABF4-72E3397E31C6}" srcId="{E7AADBCF-BEA2-4EBA-8F98-E4791A6CDA2B}" destId="{5CA7DA03-52B2-4012-B2CD-87B7BF52A7FD}" srcOrd="2" destOrd="0" parTransId="{CD44CE65-054D-434C-9B72-EE71FCADA205}" sibTransId="{9FB8BE3C-A22F-41A0-BCC0-8F49042EAA20}"/>
    <dgm:cxn modelId="{267D90F0-6228-4BC0-9CD4-05AAB11CBAF2}" type="presOf" srcId="{5CA7DA03-52B2-4012-B2CD-87B7BF52A7FD}" destId="{E5EFBD5E-74DC-447E-A9F6-6422B76EBDF0}" srcOrd="0" destOrd="0" presId="urn:microsoft.com/office/officeart/2005/8/layout/vList2"/>
    <dgm:cxn modelId="{5BE84FF1-FA95-4AE3-BF5D-AE737EBEA845}" srcId="{E7AADBCF-BEA2-4EBA-8F98-E4791A6CDA2B}" destId="{1F9D60FA-4DBF-482E-B6A9-30783568CA00}" srcOrd="0" destOrd="0" parTransId="{AFC95A4F-348F-4073-9301-A6BB1C7DC076}" sibTransId="{9C4B983B-2561-4396-85A3-3E87C4CD3D05}"/>
    <dgm:cxn modelId="{987467FD-07BD-43F0-A2C9-0BDAF5B79EBE}" type="presOf" srcId="{E7AADBCF-BEA2-4EBA-8F98-E4791A6CDA2B}" destId="{277FF175-C4A1-48E5-9072-2727B2E9CEF7}" srcOrd="0" destOrd="0" presId="urn:microsoft.com/office/officeart/2005/8/layout/vList2"/>
    <dgm:cxn modelId="{0EC78B1B-5832-4EAC-8938-30023F2B8C93}" type="presParOf" srcId="{277FF175-C4A1-48E5-9072-2727B2E9CEF7}" destId="{F844FDB0-69A4-408C-B94B-CD7ACFBE17B1}" srcOrd="0" destOrd="0" presId="urn:microsoft.com/office/officeart/2005/8/layout/vList2"/>
    <dgm:cxn modelId="{FA3BB258-38BA-4256-B584-4D0F0F67CBA0}" type="presParOf" srcId="{277FF175-C4A1-48E5-9072-2727B2E9CEF7}" destId="{64BAD716-9A64-4366-B9B9-B5398A8D1F29}" srcOrd="1" destOrd="0" presId="urn:microsoft.com/office/officeart/2005/8/layout/vList2"/>
    <dgm:cxn modelId="{FACFACED-C9AA-4A33-98CA-10767A2737A7}" type="presParOf" srcId="{277FF175-C4A1-48E5-9072-2727B2E9CEF7}" destId="{92247BC5-9E72-4992-AFF3-9E9CBA0F4230}" srcOrd="2" destOrd="0" presId="urn:microsoft.com/office/officeart/2005/8/layout/vList2"/>
    <dgm:cxn modelId="{5B2900F3-357F-44AD-93D6-9970137700FB}" type="presParOf" srcId="{277FF175-C4A1-48E5-9072-2727B2E9CEF7}" destId="{F6BA02A8-D850-433F-8C4C-C6E7EF929417}" srcOrd="3" destOrd="0" presId="urn:microsoft.com/office/officeart/2005/8/layout/vList2"/>
    <dgm:cxn modelId="{48214032-C990-4A0A-8449-E50E481602DD}" type="presParOf" srcId="{277FF175-C4A1-48E5-9072-2727B2E9CEF7}" destId="{E5EFBD5E-74DC-447E-A9F6-6422B76EBDF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4FDB0-69A4-408C-B94B-CD7ACFBE17B1}">
      <dsp:nvSpPr>
        <dsp:cNvPr id="0" name=""/>
        <dsp:cNvSpPr/>
      </dsp:nvSpPr>
      <dsp:spPr>
        <a:xfrm>
          <a:off x="0" y="13913"/>
          <a:ext cx="6254749" cy="17341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To get to know the country and the sights of it better</a:t>
          </a:r>
        </a:p>
      </dsp:txBody>
      <dsp:txXfrm>
        <a:off x="84655" y="98568"/>
        <a:ext cx="6085439" cy="1564849"/>
      </dsp:txXfrm>
    </dsp:sp>
    <dsp:sp modelId="{92247BC5-9E72-4992-AFF3-9E9CBA0F4230}">
      <dsp:nvSpPr>
        <dsp:cNvPr id="0" name=""/>
        <dsp:cNvSpPr/>
      </dsp:nvSpPr>
      <dsp:spPr>
        <a:xfrm>
          <a:off x="0" y="1837352"/>
          <a:ext cx="6254749" cy="1734159"/>
        </a:xfrm>
        <a:prstGeom prst="roundRect">
          <a:avLst/>
        </a:prstGeom>
        <a:solidFill>
          <a:schemeClr val="accent2">
            <a:hueOff val="-4244261"/>
            <a:satOff val="-7952"/>
            <a:lumOff val="13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To learn many new things about the biodiversity and climate around the world</a:t>
          </a:r>
        </a:p>
      </dsp:txBody>
      <dsp:txXfrm>
        <a:off x="84655" y="1922007"/>
        <a:ext cx="6085439" cy="1564849"/>
      </dsp:txXfrm>
    </dsp:sp>
    <dsp:sp modelId="{E5EFBD5E-74DC-447E-A9F6-6422B76EBDF0}">
      <dsp:nvSpPr>
        <dsp:cNvPr id="0" name=""/>
        <dsp:cNvSpPr/>
      </dsp:nvSpPr>
      <dsp:spPr>
        <a:xfrm>
          <a:off x="0" y="3660792"/>
          <a:ext cx="6254749" cy="1734159"/>
        </a:xfrm>
        <a:prstGeom prst="roundRect">
          <a:avLst/>
        </a:prstGeom>
        <a:solidFill>
          <a:schemeClr val="accent2">
            <a:hueOff val="-8488521"/>
            <a:satOff val="-15903"/>
            <a:lumOff val="27058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To have a great time and meet a lot of amazing people</a:t>
          </a:r>
        </a:p>
      </dsp:txBody>
      <dsp:txXfrm>
        <a:off x="84655" y="3745447"/>
        <a:ext cx="6085439" cy="1564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 за редакция стил подзагл. обр.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38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7601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33777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4416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09412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68149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38198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8780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953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4909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05747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2EA950-8CC1-4942-BD0B-2E35D7C89EEE}" type="datetimeFigureOut">
              <a:rPr lang="bg-BG" smtClean="0"/>
              <a:t>3.1.2022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234B40D-4BFB-4554-ACC6-C15BDC722849}" type="slidenum">
              <a:rPr lang="bg-BG" smtClean="0"/>
              <a:t>‹#›</a:t>
            </a:fld>
            <a:endParaRPr lang="bg-BG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621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Personal portfolio of </a:t>
            </a:r>
            <a:r>
              <a:rPr lang="en-US" err="1"/>
              <a:t>Dimana</a:t>
            </a:r>
            <a:r>
              <a:rPr lang="en-US"/>
              <a:t> </a:t>
            </a:r>
            <a:r>
              <a:rPr lang="en-US" err="1"/>
              <a:t>Nestorova</a:t>
            </a:r>
            <a:r>
              <a:rPr lang="en-US"/>
              <a:t> 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929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80257" y="864911"/>
            <a:ext cx="9031484" cy="3467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400" spc="800"/>
              <a:t>Extracurricular activities</a:t>
            </a:r>
            <a:br>
              <a:rPr lang="en-US" sz="7400" spc="800"/>
            </a:br>
            <a:endParaRPr lang="en-US" sz="7400" spc="8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977192" y="71346"/>
            <a:ext cx="4486611" cy="1492132"/>
          </a:xfrm>
        </p:spPr>
        <p:txBody>
          <a:bodyPr/>
          <a:lstStyle/>
          <a:p>
            <a:r>
              <a:rPr lang="en-US"/>
              <a:t>volunteering</a:t>
            </a:r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31"/>
          <a:stretch/>
        </p:blipFill>
        <p:spPr>
          <a:xfrm>
            <a:off x="6541711" y="1028807"/>
            <a:ext cx="4486611" cy="2466701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7" t="10559"/>
          <a:stretch/>
        </p:blipFill>
        <p:spPr>
          <a:xfrm>
            <a:off x="5101658" y="3995371"/>
            <a:ext cx="2200663" cy="254433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t="13489" r="9518" b="56620"/>
          <a:stretch/>
        </p:blipFill>
        <p:spPr>
          <a:xfrm>
            <a:off x="7740198" y="4249945"/>
            <a:ext cx="3874145" cy="203518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2"/>
          <a:stretch/>
        </p:blipFill>
        <p:spPr>
          <a:xfrm>
            <a:off x="1111045" y="1028807"/>
            <a:ext cx="4439750" cy="2638924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5" y="4153275"/>
            <a:ext cx="3331730" cy="24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2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Etnography</a:t>
            </a:r>
            <a:r>
              <a:rPr lang="en-US"/>
              <a:t> and history club</a:t>
            </a:r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96" y="1512007"/>
            <a:ext cx="3934127" cy="2622111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68"/>
          <a:stretch/>
        </p:blipFill>
        <p:spPr>
          <a:xfrm>
            <a:off x="5447657" y="4538126"/>
            <a:ext cx="2669346" cy="210767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30" y="1512007"/>
            <a:ext cx="3421693" cy="5133793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277" r="14" b="10610"/>
          <a:stretch/>
        </p:blipFill>
        <p:spPr>
          <a:xfrm>
            <a:off x="5653452" y="1512007"/>
            <a:ext cx="2257757" cy="2876751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96" y="4538126"/>
            <a:ext cx="3962438" cy="21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98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354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7" y="1083822"/>
            <a:ext cx="6253058" cy="468979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59" y="1065011"/>
            <a:ext cx="3502643" cy="233801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86" y="4446259"/>
            <a:ext cx="2409988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22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>
            <a:extLst>
              <a:ext uri="{FF2B5EF4-FFF2-40B4-BE49-F238E27FC236}">
                <a16:creationId xmlns:a16="http://schemas.microsoft.com/office/drawing/2014/main" id="{7EF93E26-3996-4F32-AF18-95987B22E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C495E6-4269-4514-8491-BB2503C1D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C7FBA7-C33F-4A38-A731-AE99FEBBF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36791" y="3176833"/>
            <a:ext cx="10318418" cy="25815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spc="800"/>
              <a:t>Eco club</a:t>
            </a: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" r="5" b="3681"/>
          <a:stretch/>
        </p:blipFill>
        <p:spPr>
          <a:xfrm>
            <a:off x="20" y="10"/>
            <a:ext cx="4070606" cy="2828482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" r="1" b="1"/>
          <a:stretch/>
        </p:blipFill>
        <p:spPr>
          <a:xfrm>
            <a:off x="4070628" y="1"/>
            <a:ext cx="4050740" cy="2828492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7357"/>
          <a:stretch/>
        </p:blipFill>
        <p:spPr>
          <a:xfrm>
            <a:off x="8121368" y="10"/>
            <a:ext cx="4070631" cy="282848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24" y="2828492"/>
            <a:ext cx="12188952" cy="79375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3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31933" y="1162940"/>
            <a:ext cx="4515598" cy="4532120"/>
          </a:xfrm>
        </p:spPr>
        <p:txBody>
          <a:bodyPr anchor="ctr">
            <a:normAutofit/>
          </a:bodyPr>
          <a:lstStyle/>
          <a:p>
            <a:r>
              <a:rPr lang="en-US" sz="4400">
                <a:solidFill>
                  <a:srgbClr val="2A1A00"/>
                </a:solidFill>
              </a:rPr>
              <a:t>Why I decided to join Erasmus +</a:t>
            </a:r>
            <a:endParaRPr lang="bg-BG" sz="4400">
              <a:solidFill>
                <a:srgbClr val="2A1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749271" y="1128451"/>
            <a:ext cx="4680729" cy="4566609"/>
          </a:xfrm>
        </p:spPr>
        <p:txBody>
          <a:bodyPr anchor="ctr">
            <a:normAutofit/>
          </a:bodyPr>
          <a:lstStyle/>
          <a:p>
            <a:r>
              <a:rPr lang="en-US" sz="1900"/>
              <a:t>One of the main reasons why I joined this project is because I have been interested in nature, biodiversity and climate change since I was a child. So as soon as I heard about its existence I decided to enroll. </a:t>
            </a:r>
          </a:p>
          <a:p>
            <a:r>
              <a:rPr lang="en-US" sz="1900"/>
              <a:t>As you saw in the previous slides, I attend an ``</a:t>
            </a:r>
            <a:r>
              <a:rPr lang="en-US" sz="1900" err="1"/>
              <a:t>Etnography</a:t>
            </a:r>
            <a:r>
              <a:rPr lang="en-US" sz="1900"/>
              <a:t> and history club``, which means that it is very interesting for me to get to know new countries, their landmarks, culture and traditions.</a:t>
            </a:r>
          </a:p>
          <a:p>
            <a:r>
              <a:rPr lang="en-US" sz="1900"/>
              <a:t>Last but not least I`m a very open- minded and extrovert person, I like meeting new people and making new friends.</a:t>
            </a:r>
          </a:p>
        </p:txBody>
      </p:sp>
    </p:spTree>
    <p:extLst>
      <p:ext uri="{BB962C8B-B14F-4D97-AF65-F5344CB8AC3E}">
        <p14:creationId xmlns:p14="http://schemas.microsoft.com/office/powerpoint/2010/main" val="1697015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15928" b="3"/>
          <a:stretch/>
        </p:blipFill>
        <p:spPr>
          <a:xfrm>
            <a:off x="7373816" y="2145636"/>
            <a:ext cx="4261588" cy="3954707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38E2B1E-5364-451C-8B5F-2D1BFF5A6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9528486 w 12192000"/>
              <a:gd name="connsiteY5" fmla="*/ 2197353 h 6858000"/>
              <a:gd name="connsiteX6" fmla="*/ 9491031 w 12192000"/>
              <a:gd name="connsiteY6" fmla="*/ 2200864 h 6858000"/>
              <a:gd name="connsiteX7" fmla="*/ 9454747 w 12192000"/>
              <a:gd name="connsiteY7" fmla="*/ 2210228 h 6858000"/>
              <a:gd name="connsiteX8" fmla="*/ 9419633 w 12192000"/>
              <a:gd name="connsiteY8" fmla="*/ 2224273 h 6858000"/>
              <a:gd name="connsiteX9" fmla="*/ 9383349 w 12192000"/>
              <a:gd name="connsiteY9" fmla="*/ 2241830 h 6858000"/>
              <a:gd name="connsiteX10" fmla="*/ 9349405 w 12192000"/>
              <a:gd name="connsiteY10" fmla="*/ 2261728 h 6858000"/>
              <a:gd name="connsiteX11" fmla="*/ 9314292 w 12192000"/>
              <a:gd name="connsiteY11" fmla="*/ 2282796 h 6858000"/>
              <a:gd name="connsiteX12" fmla="*/ 9279178 w 12192000"/>
              <a:gd name="connsiteY12" fmla="*/ 2301524 h 6858000"/>
              <a:gd name="connsiteX13" fmla="*/ 9244064 w 12192000"/>
              <a:gd name="connsiteY13" fmla="*/ 2320251 h 6858000"/>
              <a:gd name="connsiteX14" fmla="*/ 9208950 w 12192000"/>
              <a:gd name="connsiteY14" fmla="*/ 2334296 h 6858000"/>
              <a:gd name="connsiteX15" fmla="*/ 9172666 w 12192000"/>
              <a:gd name="connsiteY15" fmla="*/ 2343660 h 6858000"/>
              <a:gd name="connsiteX16" fmla="*/ 9136382 w 12192000"/>
              <a:gd name="connsiteY16" fmla="*/ 2348342 h 6858000"/>
              <a:gd name="connsiteX17" fmla="*/ 9097757 w 12192000"/>
              <a:gd name="connsiteY17" fmla="*/ 2348342 h 6858000"/>
              <a:gd name="connsiteX18" fmla="*/ 9057961 w 12192000"/>
              <a:gd name="connsiteY18" fmla="*/ 2346001 h 6858000"/>
              <a:gd name="connsiteX19" fmla="*/ 9018166 w 12192000"/>
              <a:gd name="connsiteY19" fmla="*/ 2341319 h 6858000"/>
              <a:gd name="connsiteX20" fmla="*/ 8978370 w 12192000"/>
              <a:gd name="connsiteY20" fmla="*/ 2335467 h 6858000"/>
              <a:gd name="connsiteX21" fmla="*/ 8938575 w 12192000"/>
              <a:gd name="connsiteY21" fmla="*/ 2330785 h 6858000"/>
              <a:gd name="connsiteX22" fmla="*/ 8898779 w 12192000"/>
              <a:gd name="connsiteY22" fmla="*/ 2327274 h 6858000"/>
              <a:gd name="connsiteX23" fmla="*/ 8861324 w 12192000"/>
              <a:gd name="connsiteY23" fmla="*/ 2328444 h 6858000"/>
              <a:gd name="connsiteX24" fmla="*/ 8825040 w 12192000"/>
              <a:gd name="connsiteY24" fmla="*/ 2333126 h 6858000"/>
              <a:gd name="connsiteX25" fmla="*/ 8789926 w 12192000"/>
              <a:gd name="connsiteY25" fmla="*/ 2343660 h 6858000"/>
              <a:gd name="connsiteX26" fmla="*/ 8760665 w 12192000"/>
              <a:gd name="connsiteY26" fmla="*/ 2358876 h 6858000"/>
              <a:gd name="connsiteX27" fmla="*/ 8732574 w 12192000"/>
              <a:gd name="connsiteY27" fmla="*/ 2378774 h 6858000"/>
              <a:gd name="connsiteX28" fmla="*/ 8707994 w 12192000"/>
              <a:gd name="connsiteY28" fmla="*/ 2402183 h 6858000"/>
              <a:gd name="connsiteX29" fmla="*/ 8683415 w 12192000"/>
              <a:gd name="connsiteY29" fmla="*/ 2429103 h 6858000"/>
              <a:gd name="connsiteX30" fmla="*/ 8661176 w 12192000"/>
              <a:gd name="connsiteY30" fmla="*/ 2457194 h 6858000"/>
              <a:gd name="connsiteX31" fmla="*/ 8638937 w 12192000"/>
              <a:gd name="connsiteY31" fmla="*/ 2486456 h 6858000"/>
              <a:gd name="connsiteX32" fmla="*/ 8616699 w 12192000"/>
              <a:gd name="connsiteY32" fmla="*/ 2515717 h 6858000"/>
              <a:gd name="connsiteX33" fmla="*/ 8594460 w 12192000"/>
              <a:gd name="connsiteY33" fmla="*/ 2543808 h 6858000"/>
              <a:gd name="connsiteX34" fmla="*/ 8571051 w 12192000"/>
              <a:gd name="connsiteY34" fmla="*/ 2570729 h 6858000"/>
              <a:gd name="connsiteX35" fmla="*/ 8544130 w 12192000"/>
              <a:gd name="connsiteY35" fmla="*/ 2594138 h 6858000"/>
              <a:gd name="connsiteX36" fmla="*/ 8518380 w 12192000"/>
              <a:gd name="connsiteY36" fmla="*/ 2615206 h 6858000"/>
              <a:gd name="connsiteX37" fmla="*/ 8489119 w 12192000"/>
              <a:gd name="connsiteY37" fmla="*/ 2631593 h 6858000"/>
              <a:gd name="connsiteX38" fmla="*/ 8457516 w 12192000"/>
              <a:gd name="connsiteY38" fmla="*/ 2645638 h 6858000"/>
              <a:gd name="connsiteX39" fmla="*/ 8423573 w 12192000"/>
              <a:gd name="connsiteY39" fmla="*/ 2657343 h 6858000"/>
              <a:gd name="connsiteX40" fmla="*/ 8388459 w 12192000"/>
              <a:gd name="connsiteY40" fmla="*/ 2667877 h 6858000"/>
              <a:gd name="connsiteX41" fmla="*/ 8353346 w 12192000"/>
              <a:gd name="connsiteY41" fmla="*/ 2677241 h 6858000"/>
              <a:gd name="connsiteX42" fmla="*/ 8317062 w 12192000"/>
              <a:gd name="connsiteY42" fmla="*/ 2686604 h 6858000"/>
              <a:gd name="connsiteX43" fmla="*/ 8283118 w 12192000"/>
              <a:gd name="connsiteY43" fmla="*/ 2697138 h 6858000"/>
              <a:gd name="connsiteX44" fmla="*/ 8249175 w 12192000"/>
              <a:gd name="connsiteY44" fmla="*/ 2708843 h 6858000"/>
              <a:gd name="connsiteX45" fmla="*/ 8217573 w 12192000"/>
              <a:gd name="connsiteY45" fmla="*/ 2722888 h 6858000"/>
              <a:gd name="connsiteX46" fmla="*/ 8189482 w 12192000"/>
              <a:gd name="connsiteY46" fmla="*/ 2740445 h 6858000"/>
              <a:gd name="connsiteX47" fmla="*/ 8163732 w 12192000"/>
              <a:gd name="connsiteY47" fmla="*/ 2761514 h 6858000"/>
              <a:gd name="connsiteX48" fmla="*/ 8142663 w 12192000"/>
              <a:gd name="connsiteY48" fmla="*/ 2787264 h 6858000"/>
              <a:gd name="connsiteX49" fmla="*/ 8125106 w 12192000"/>
              <a:gd name="connsiteY49" fmla="*/ 2815355 h 6858000"/>
              <a:gd name="connsiteX50" fmla="*/ 8111061 w 12192000"/>
              <a:gd name="connsiteY50" fmla="*/ 2846957 h 6858000"/>
              <a:gd name="connsiteX51" fmla="*/ 8099356 w 12192000"/>
              <a:gd name="connsiteY51" fmla="*/ 2880900 h 6858000"/>
              <a:gd name="connsiteX52" fmla="*/ 8088822 w 12192000"/>
              <a:gd name="connsiteY52" fmla="*/ 2914844 h 6858000"/>
              <a:gd name="connsiteX53" fmla="*/ 8079459 w 12192000"/>
              <a:gd name="connsiteY53" fmla="*/ 2951128 h 6858000"/>
              <a:gd name="connsiteX54" fmla="*/ 8070095 w 12192000"/>
              <a:gd name="connsiteY54" fmla="*/ 2986242 h 6858000"/>
              <a:gd name="connsiteX55" fmla="*/ 8059561 w 12192000"/>
              <a:gd name="connsiteY55" fmla="*/ 3021355 h 6858000"/>
              <a:gd name="connsiteX56" fmla="*/ 8047856 w 12192000"/>
              <a:gd name="connsiteY56" fmla="*/ 3055299 h 6858000"/>
              <a:gd name="connsiteX57" fmla="*/ 8033811 w 12192000"/>
              <a:gd name="connsiteY57" fmla="*/ 3086901 h 6858000"/>
              <a:gd name="connsiteX58" fmla="*/ 8017424 w 12192000"/>
              <a:gd name="connsiteY58" fmla="*/ 3116162 h 6858000"/>
              <a:gd name="connsiteX59" fmla="*/ 7996356 w 12192000"/>
              <a:gd name="connsiteY59" fmla="*/ 3141913 h 6858000"/>
              <a:gd name="connsiteX60" fmla="*/ 7972947 w 12192000"/>
              <a:gd name="connsiteY60" fmla="*/ 3168833 h 6858000"/>
              <a:gd name="connsiteX61" fmla="*/ 7946026 w 12192000"/>
              <a:gd name="connsiteY61" fmla="*/ 3192242 h 6858000"/>
              <a:gd name="connsiteX62" fmla="*/ 7916765 w 12192000"/>
              <a:gd name="connsiteY62" fmla="*/ 3214481 h 6858000"/>
              <a:gd name="connsiteX63" fmla="*/ 7887503 w 12192000"/>
              <a:gd name="connsiteY63" fmla="*/ 3236720 h 6858000"/>
              <a:gd name="connsiteX64" fmla="*/ 7858242 w 12192000"/>
              <a:gd name="connsiteY64" fmla="*/ 3258958 h 6858000"/>
              <a:gd name="connsiteX65" fmla="*/ 7830151 w 12192000"/>
              <a:gd name="connsiteY65" fmla="*/ 3281197 h 6858000"/>
              <a:gd name="connsiteX66" fmla="*/ 7803230 w 12192000"/>
              <a:gd name="connsiteY66" fmla="*/ 3305777 h 6858000"/>
              <a:gd name="connsiteX67" fmla="*/ 7779821 w 12192000"/>
              <a:gd name="connsiteY67" fmla="*/ 3330356 h 6858000"/>
              <a:gd name="connsiteX68" fmla="*/ 7759923 w 12192000"/>
              <a:gd name="connsiteY68" fmla="*/ 3358447 h 6858000"/>
              <a:gd name="connsiteX69" fmla="*/ 7744708 w 12192000"/>
              <a:gd name="connsiteY69" fmla="*/ 3387709 h 6858000"/>
              <a:gd name="connsiteX70" fmla="*/ 7734173 w 12192000"/>
              <a:gd name="connsiteY70" fmla="*/ 3422822 h 6858000"/>
              <a:gd name="connsiteX71" fmla="*/ 7729492 w 12192000"/>
              <a:gd name="connsiteY71" fmla="*/ 3459107 h 6858000"/>
              <a:gd name="connsiteX72" fmla="*/ 7728321 w 12192000"/>
              <a:gd name="connsiteY72" fmla="*/ 3496561 h 6858000"/>
              <a:gd name="connsiteX73" fmla="*/ 7731832 w 12192000"/>
              <a:gd name="connsiteY73" fmla="*/ 3536357 h 6858000"/>
              <a:gd name="connsiteX74" fmla="*/ 7736514 w 12192000"/>
              <a:gd name="connsiteY74" fmla="*/ 3576152 h 6858000"/>
              <a:gd name="connsiteX75" fmla="*/ 7742367 w 12192000"/>
              <a:gd name="connsiteY75" fmla="*/ 3615948 h 6858000"/>
              <a:gd name="connsiteX76" fmla="*/ 7747048 w 12192000"/>
              <a:gd name="connsiteY76" fmla="*/ 3655744 h 6858000"/>
              <a:gd name="connsiteX77" fmla="*/ 7749389 w 12192000"/>
              <a:gd name="connsiteY77" fmla="*/ 3695539 h 6858000"/>
              <a:gd name="connsiteX78" fmla="*/ 7749389 w 12192000"/>
              <a:gd name="connsiteY78" fmla="*/ 3734164 h 6858000"/>
              <a:gd name="connsiteX79" fmla="*/ 7744708 w 12192000"/>
              <a:gd name="connsiteY79" fmla="*/ 3770449 h 6858000"/>
              <a:gd name="connsiteX80" fmla="*/ 7735344 w 12192000"/>
              <a:gd name="connsiteY80" fmla="*/ 3806733 h 6858000"/>
              <a:gd name="connsiteX81" fmla="*/ 7721298 w 12192000"/>
              <a:gd name="connsiteY81" fmla="*/ 3840676 h 6858000"/>
              <a:gd name="connsiteX82" fmla="*/ 7703741 w 12192000"/>
              <a:gd name="connsiteY82" fmla="*/ 3875790 h 6858000"/>
              <a:gd name="connsiteX83" fmla="*/ 7683844 w 12192000"/>
              <a:gd name="connsiteY83" fmla="*/ 3910903 h 6858000"/>
              <a:gd name="connsiteX84" fmla="*/ 7662775 w 12192000"/>
              <a:gd name="connsiteY84" fmla="*/ 3946017 h 6858000"/>
              <a:gd name="connsiteX85" fmla="*/ 7642878 w 12192000"/>
              <a:gd name="connsiteY85" fmla="*/ 3979961 h 6858000"/>
              <a:gd name="connsiteX86" fmla="*/ 7625321 w 12192000"/>
              <a:gd name="connsiteY86" fmla="*/ 4016245 h 6858000"/>
              <a:gd name="connsiteX87" fmla="*/ 7611275 w 12192000"/>
              <a:gd name="connsiteY87" fmla="*/ 4051358 h 6858000"/>
              <a:gd name="connsiteX88" fmla="*/ 7601912 w 12192000"/>
              <a:gd name="connsiteY88" fmla="*/ 4087643 h 6858000"/>
              <a:gd name="connsiteX89" fmla="*/ 7598400 w 12192000"/>
              <a:gd name="connsiteY89" fmla="*/ 4125097 h 6858000"/>
              <a:gd name="connsiteX90" fmla="*/ 7601912 w 12192000"/>
              <a:gd name="connsiteY90" fmla="*/ 4162552 h 6858000"/>
              <a:gd name="connsiteX91" fmla="*/ 7611275 w 12192000"/>
              <a:gd name="connsiteY91" fmla="*/ 4198836 h 6858000"/>
              <a:gd name="connsiteX92" fmla="*/ 7625321 w 12192000"/>
              <a:gd name="connsiteY92" fmla="*/ 4233950 h 6858000"/>
              <a:gd name="connsiteX93" fmla="*/ 7642878 w 12192000"/>
              <a:gd name="connsiteY93" fmla="*/ 4270234 h 6858000"/>
              <a:gd name="connsiteX94" fmla="*/ 7662775 w 12192000"/>
              <a:gd name="connsiteY94" fmla="*/ 4304177 h 6858000"/>
              <a:gd name="connsiteX95" fmla="*/ 7683844 w 12192000"/>
              <a:gd name="connsiteY95" fmla="*/ 4339291 h 6858000"/>
              <a:gd name="connsiteX96" fmla="*/ 7703741 w 12192000"/>
              <a:gd name="connsiteY96" fmla="*/ 4374405 h 6858000"/>
              <a:gd name="connsiteX97" fmla="*/ 7721298 w 12192000"/>
              <a:gd name="connsiteY97" fmla="*/ 4409519 h 6858000"/>
              <a:gd name="connsiteX98" fmla="*/ 7735344 w 12192000"/>
              <a:gd name="connsiteY98" fmla="*/ 4443462 h 6858000"/>
              <a:gd name="connsiteX99" fmla="*/ 7744708 w 12192000"/>
              <a:gd name="connsiteY99" fmla="*/ 4479746 h 6858000"/>
              <a:gd name="connsiteX100" fmla="*/ 7749389 w 12192000"/>
              <a:gd name="connsiteY100" fmla="*/ 4516030 h 6858000"/>
              <a:gd name="connsiteX101" fmla="*/ 7749389 w 12192000"/>
              <a:gd name="connsiteY101" fmla="*/ 4554655 h 6858000"/>
              <a:gd name="connsiteX102" fmla="*/ 7747048 w 12192000"/>
              <a:gd name="connsiteY102" fmla="*/ 4594451 h 6858000"/>
              <a:gd name="connsiteX103" fmla="*/ 7742367 w 12192000"/>
              <a:gd name="connsiteY103" fmla="*/ 4634247 h 6858000"/>
              <a:gd name="connsiteX104" fmla="*/ 7736514 w 12192000"/>
              <a:gd name="connsiteY104" fmla="*/ 4674042 h 6858000"/>
              <a:gd name="connsiteX105" fmla="*/ 7731832 w 12192000"/>
              <a:gd name="connsiteY105" fmla="*/ 4713838 h 6858000"/>
              <a:gd name="connsiteX106" fmla="*/ 7728321 w 12192000"/>
              <a:gd name="connsiteY106" fmla="*/ 4753633 h 6858000"/>
              <a:gd name="connsiteX107" fmla="*/ 7729492 w 12192000"/>
              <a:gd name="connsiteY107" fmla="*/ 4791088 h 6858000"/>
              <a:gd name="connsiteX108" fmla="*/ 7734173 w 12192000"/>
              <a:gd name="connsiteY108" fmla="*/ 4827372 h 6858000"/>
              <a:gd name="connsiteX109" fmla="*/ 7744708 w 12192000"/>
              <a:gd name="connsiteY109" fmla="*/ 4862486 h 6858000"/>
              <a:gd name="connsiteX110" fmla="*/ 7759923 w 12192000"/>
              <a:gd name="connsiteY110" fmla="*/ 4891747 h 6858000"/>
              <a:gd name="connsiteX111" fmla="*/ 7779821 w 12192000"/>
              <a:gd name="connsiteY111" fmla="*/ 4919838 h 6858000"/>
              <a:gd name="connsiteX112" fmla="*/ 7803230 w 12192000"/>
              <a:gd name="connsiteY112" fmla="*/ 4944418 h 6858000"/>
              <a:gd name="connsiteX113" fmla="*/ 7830151 w 12192000"/>
              <a:gd name="connsiteY113" fmla="*/ 4968998 h 6858000"/>
              <a:gd name="connsiteX114" fmla="*/ 7858242 w 12192000"/>
              <a:gd name="connsiteY114" fmla="*/ 4991236 h 6858000"/>
              <a:gd name="connsiteX115" fmla="*/ 7887503 w 12192000"/>
              <a:gd name="connsiteY115" fmla="*/ 5013475 h 6858000"/>
              <a:gd name="connsiteX116" fmla="*/ 7916765 w 12192000"/>
              <a:gd name="connsiteY116" fmla="*/ 5035714 h 6858000"/>
              <a:gd name="connsiteX117" fmla="*/ 7946026 w 12192000"/>
              <a:gd name="connsiteY117" fmla="*/ 5057952 h 6858000"/>
              <a:gd name="connsiteX118" fmla="*/ 7972947 w 12192000"/>
              <a:gd name="connsiteY118" fmla="*/ 5081362 h 6858000"/>
              <a:gd name="connsiteX119" fmla="*/ 7996356 w 12192000"/>
              <a:gd name="connsiteY119" fmla="*/ 5108282 h 6858000"/>
              <a:gd name="connsiteX120" fmla="*/ 8017424 w 12192000"/>
              <a:gd name="connsiteY120" fmla="*/ 5134032 h 6858000"/>
              <a:gd name="connsiteX121" fmla="*/ 8033811 w 12192000"/>
              <a:gd name="connsiteY121" fmla="*/ 5163294 h 6858000"/>
              <a:gd name="connsiteX122" fmla="*/ 8047856 w 12192000"/>
              <a:gd name="connsiteY122" fmla="*/ 5194896 h 6858000"/>
              <a:gd name="connsiteX123" fmla="*/ 8059561 w 12192000"/>
              <a:gd name="connsiteY123" fmla="*/ 5228839 h 6858000"/>
              <a:gd name="connsiteX124" fmla="*/ 8070095 w 12192000"/>
              <a:gd name="connsiteY124" fmla="*/ 5263953 h 6858000"/>
              <a:gd name="connsiteX125" fmla="*/ 8079459 w 12192000"/>
              <a:gd name="connsiteY125" fmla="*/ 5299067 h 6858000"/>
              <a:gd name="connsiteX126" fmla="*/ 8088822 w 12192000"/>
              <a:gd name="connsiteY126" fmla="*/ 5335351 h 6858000"/>
              <a:gd name="connsiteX127" fmla="*/ 8099356 w 12192000"/>
              <a:gd name="connsiteY127" fmla="*/ 5369294 h 6858000"/>
              <a:gd name="connsiteX128" fmla="*/ 8111061 w 12192000"/>
              <a:gd name="connsiteY128" fmla="*/ 5403238 h 6858000"/>
              <a:gd name="connsiteX129" fmla="*/ 8125106 w 12192000"/>
              <a:gd name="connsiteY129" fmla="*/ 5434840 h 6858000"/>
              <a:gd name="connsiteX130" fmla="*/ 8142663 w 12192000"/>
              <a:gd name="connsiteY130" fmla="*/ 5462931 h 6858000"/>
              <a:gd name="connsiteX131" fmla="*/ 8163732 w 12192000"/>
              <a:gd name="connsiteY131" fmla="*/ 5488681 h 6858000"/>
              <a:gd name="connsiteX132" fmla="*/ 8189482 w 12192000"/>
              <a:gd name="connsiteY132" fmla="*/ 5509749 h 6858000"/>
              <a:gd name="connsiteX133" fmla="*/ 8217573 w 12192000"/>
              <a:gd name="connsiteY133" fmla="*/ 5527306 h 6858000"/>
              <a:gd name="connsiteX134" fmla="*/ 8249175 w 12192000"/>
              <a:gd name="connsiteY134" fmla="*/ 5541352 h 6858000"/>
              <a:gd name="connsiteX135" fmla="*/ 8283118 w 12192000"/>
              <a:gd name="connsiteY135" fmla="*/ 5553056 h 6858000"/>
              <a:gd name="connsiteX136" fmla="*/ 8317062 w 12192000"/>
              <a:gd name="connsiteY136" fmla="*/ 5563590 h 6858000"/>
              <a:gd name="connsiteX137" fmla="*/ 8353346 w 12192000"/>
              <a:gd name="connsiteY137" fmla="*/ 5572954 h 6858000"/>
              <a:gd name="connsiteX138" fmla="*/ 8388459 w 12192000"/>
              <a:gd name="connsiteY138" fmla="*/ 5582318 h 6858000"/>
              <a:gd name="connsiteX139" fmla="*/ 8423573 w 12192000"/>
              <a:gd name="connsiteY139" fmla="*/ 5592852 h 6858000"/>
              <a:gd name="connsiteX140" fmla="*/ 8457516 w 12192000"/>
              <a:gd name="connsiteY140" fmla="*/ 5604556 h 6858000"/>
              <a:gd name="connsiteX141" fmla="*/ 8489119 w 12192000"/>
              <a:gd name="connsiteY141" fmla="*/ 5618602 h 6858000"/>
              <a:gd name="connsiteX142" fmla="*/ 8518380 w 12192000"/>
              <a:gd name="connsiteY142" fmla="*/ 5634988 h 6858000"/>
              <a:gd name="connsiteX143" fmla="*/ 8544130 w 12192000"/>
              <a:gd name="connsiteY143" fmla="*/ 5656057 h 6858000"/>
              <a:gd name="connsiteX144" fmla="*/ 8571051 w 12192000"/>
              <a:gd name="connsiteY144" fmla="*/ 5679466 h 6858000"/>
              <a:gd name="connsiteX145" fmla="*/ 8594460 w 12192000"/>
              <a:gd name="connsiteY145" fmla="*/ 5706386 h 6858000"/>
              <a:gd name="connsiteX146" fmla="*/ 8616699 w 12192000"/>
              <a:gd name="connsiteY146" fmla="*/ 5734477 h 6858000"/>
              <a:gd name="connsiteX147" fmla="*/ 8638937 w 12192000"/>
              <a:gd name="connsiteY147" fmla="*/ 5763739 h 6858000"/>
              <a:gd name="connsiteX148" fmla="*/ 8661176 w 12192000"/>
              <a:gd name="connsiteY148" fmla="*/ 5793000 h 6858000"/>
              <a:gd name="connsiteX149" fmla="*/ 8683415 w 12192000"/>
              <a:gd name="connsiteY149" fmla="*/ 5821091 h 6858000"/>
              <a:gd name="connsiteX150" fmla="*/ 8707994 w 12192000"/>
              <a:gd name="connsiteY150" fmla="*/ 5848012 h 6858000"/>
              <a:gd name="connsiteX151" fmla="*/ 8732574 w 12192000"/>
              <a:gd name="connsiteY151" fmla="*/ 5871421 h 6858000"/>
              <a:gd name="connsiteX152" fmla="*/ 8760665 w 12192000"/>
              <a:gd name="connsiteY152" fmla="*/ 5891319 h 6858000"/>
              <a:gd name="connsiteX153" fmla="*/ 8789926 w 12192000"/>
              <a:gd name="connsiteY153" fmla="*/ 5906535 h 6858000"/>
              <a:gd name="connsiteX154" fmla="*/ 8825040 w 12192000"/>
              <a:gd name="connsiteY154" fmla="*/ 5917069 h 6858000"/>
              <a:gd name="connsiteX155" fmla="*/ 8861324 w 12192000"/>
              <a:gd name="connsiteY155" fmla="*/ 5921751 h 6858000"/>
              <a:gd name="connsiteX156" fmla="*/ 8898779 w 12192000"/>
              <a:gd name="connsiteY156" fmla="*/ 5922921 h 6858000"/>
              <a:gd name="connsiteX157" fmla="*/ 8938575 w 12192000"/>
              <a:gd name="connsiteY157" fmla="*/ 5919410 h 6858000"/>
              <a:gd name="connsiteX158" fmla="*/ 8978370 w 12192000"/>
              <a:gd name="connsiteY158" fmla="*/ 5914728 h 6858000"/>
              <a:gd name="connsiteX159" fmla="*/ 9018166 w 12192000"/>
              <a:gd name="connsiteY159" fmla="*/ 5908876 h 6858000"/>
              <a:gd name="connsiteX160" fmla="*/ 9057961 w 12192000"/>
              <a:gd name="connsiteY160" fmla="*/ 5904194 h 6858000"/>
              <a:gd name="connsiteX161" fmla="*/ 9097757 w 12192000"/>
              <a:gd name="connsiteY161" fmla="*/ 5901853 h 6858000"/>
              <a:gd name="connsiteX162" fmla="*/ 9136382 w 12192000"/>
              <a:gd name="connsiteY162" fmla="*/ 5901853 h 6858000"/>
              <a:gd name="connsiteX163" fmla="*/ 9172666 w 12192000"/>
              <a:gd name="connsiteY163" fmla="*/ 5906535 h 6858000"/>
              <a:gd name="connsiteX164" fmla="*/ 9208950 w 12192000"/>
              <a:gd name="connsiteY164" fmla="*/ 5915898 h 6858000"/>
              <a:gd name="connsiteX165" fmla="*/ 9244064 w 12192000"/>
              <a:gd name="connsiteY165" fmla="*/ 5929944 h 6858000"/>
              <a:gd name="connsiteX166" fmla="*/ 9279178 w 12192000"/>
              <a:gd name="connsiteY166" fmla="*/ 5948671 h 6858000"/>
              <a:gd name="connsiteX167" fmla="*/ 9314292 w 12192000"/>
              <a:gd name="connsiteY167" fmla="*/ 5967398 h 6858000"/>
              <a:gd name="connsiteX168" fmla="*/ 9349405 w 12192000"/>
              <a:gd name="connsiteY168" fmla="*/ 5988467 h 6858000"/>
              <a:gd name="connsiteX169" fmla="*/ 9383349 w 12192000"/>
              <a:gd name="connsiteY169" fmla="*/ 6008364 h 6858000"/>
              <a:gd name="connsiteX170" fmla="*/ 9419633 w 12192000"/>
              <a:gd name="connsiteY170" fmla="*/ 6025921 h 6858000"/>
              <a:gd name="connsiteX171" fmla="*/ 9454747 w 12192000"/>
              <a:gd name="connsiteY171" fmla="*/ 6039967 h 6858000"/>
              <a:gd name="connsiteX172" fmla="*/ 9491031 w 12192000"/>
              <a:gd name="connsiteY172" fmla="*/ 6049331 h 6858000"/>
              <a:gd name="connsiteX173" fmla="*/ 9528486 w 12192000"/>
              <a:gd name="connsiteY173" fmla="*/ 6052842 h 6858000"/>
              <a:gd name="connsiteX174" fmla="*/ 9565940 w 12192000"/>
              <a:gd name="connsiteY174" fmla="*/ 6049331 h 6858000"/>
              <a:gd name="connsiteX175" fmla="*/ 9602224 w 12192000"/>
              <a:gd name="connsiteY175" fmla="*/ 6039967 h 6858000"/>
              <a:gd name="connsiteX176" fmla="*/ 9637338 w 12192000"/>
              <a:gd name="connsiteY176" fmla="*/ 6025921 h 6858000"/>
              <a:gd name="connsiteX177" fmla="*/ 9673622 w 12192000"/>
              <a:gd name="connsiteY177" fmla="*/ 6008364 h 6858000"/>
              <a:gd name="connsiteX178" fmla="*/ 9707566 w 12192000"/>
              <a:gd name="connsiteY178" fmla="*/ 5988467 h 6858000"/>
              <a:gd name="connsiteX179" fmla="*/ 9742679 w 12192000"/>
              <a:gd name="connsiteY179" fmla="*/ 5967398 h 6858000"/>
              <a:gd name="connsiteX180" fmla="*/ 9777793 w 12192000"/>
              <a:gd name="connsiteY180" fmla="*/ 5948671 h 6858000"/>
              <a:gd name="connsiteX181" fmla="*/ 9812907 w 12192000"/>
              <a:gd name="connsiteY181" fmla="*/ 5929944 h 6858000"/>
              <a:gd name="connsiteX182" fmla="*/ 9846850 w 12192000"/>
              <a:gd name="connsiteY182" fmla="*/ 5915898 h 6858000"/>
              <a:gd name="connsiteX183" fmla="*/ 9884305 w 12192000"/>
              <a:gd name="connsiteY183" fmla="*/ 5906535 h 6858000"/>
              <a:gd name="connsiteX184" fmla="*/ 9920589 w 12192000"/>
              <a:gd name="connsiteY184" fmla="*/ 5901853 h 6858000"/>
              <a:gd name="connsiteX185" fmla="*/ 9959214 w 12192000"/>
              <a:gd name="connsiteY185" fmla="*/ 5901853 h 6858000"/>
              <a:gd name="connsiteX186" fmla="*/ 9999010 w 12192000"/>
              <a:gd name="connsiteY186" fmla="*/ 5904194 h 6858000"/>
              <a:gd name="connsiteX187" fmla="*/ 10038805 w 12192000"/>
              <a:gd name="connsiteY187" fmla="*/ 5908876 h 6858000"/>
              <a:gd name="connsiteX188" fmla="*/ 10078601 w 12192000"/>
              <a:gd name="connsiteY188" fmla="*/ 5914728 h 6858000"/>
              <a:gd name="connsiteX189" fmla="*/ 10118396 w 12192000"/>
              <a:gd name="connsiteY189" fmla="*/ 5919410 h 6858000"/>
              <a:gd name="connsiteX190" fmla="*/ 10158192 w 12192000"/>
              <a:gd name="connsiteY190" fmla="*/ 5922921 h 6858000"/>
              <a:gd name="connsiteX191" fmla="*/ 10195647 w 12192000"/>
              <a:gd name="connsiteY191" fmla="*/ 5921751 h 6858000"/>
              <a:gd name="connsiteX192" fmla="*/ 10231931 w 12192000"/>
              <a:gd name="connsiteY192" fmla="*/ 5917069 h 6858000"/>
              <a:gd name="connsiteX193" fmla="*/ 10267044 w 12192000"/>
              <a:gd name="connsiteY193" fmla="*/ 5906535 h 6858000"/>
              <a:gd name="connsiteX194" fmla="*/ 10296306 w 12192000"/>
              <a:gd name="connsiteY194" fmla="*/ 5891319 h 6858000"/>
              <a:gd name="connsiteX195" fmla="*/ 10324397 w 12192000"/>
              <a:gd name="connsiteY195" fmla="*/ 5871421 h 6858000"/>
              <a:gd name="connsiteX196" fmla="*/ 10348977 w 12192000"/>
              <a:gd name="connsiteY196" fmla="*/ 5848012 h 6858000"/>
              <a:gd name="connsiteX197" fmla="*/ 10373556 w 12192000"/>
              <a:gd name="connsiteY197" fmla="*/ 5821091 h 6858000"/>
              <a:gd name="connsiteX198" fmla="*/ 10395795 w 12192000"/>
              <a:gd name="connsiteY198" fmla="*/ 5793000 h 6858000"/>
              <a:gd name="connsiteX199" fmla="*/ 10418034 w 12192000"/>
              <a:gd name="connsiteY199" fmla="*/ 5763739 h 6858000"/>
              <a:gd name="connsiteX200" fmla="*/ 10440272 w 12192000"/>
              <a:gd name="connsiteY200" fmla="*/ 5734477 h 6858000"/>
              <a:gd name="connsiteX201" fmla="*/ 10462511 w 12192000"/>
              <a:gd name="connsiteY201" fmla="*/ 5706386 h 6858000"/>
              <a:gd name="connsiteX202" fmla="*/ 10485920 w 12192000"/>
              <a:gd name="connsiteY202" fmla="*/ 5679466 h 6858000"/>
              <a:gd name="connsiteX203" fmla="*/ 10512841 w 12192000"/>
              <a:gd name="connsiteY203" fmla="*/ 5656057 h 6858000"/>
              <a:gd name="connsiteX204" fmla="*/ 10538591 w 12192000"/>
              <a:gd name="connsiteY204" fmla="*/ 5634988 h 6858000"/>
              <a:gd name="connsiteX205" fmla="*/ 10567852 w 12192000"/>
              <a:gd name="connsiteY205" fmla="*/ 5618602 h 6858000"/>
              <a:gd name="connsiteX206" fmla="*/ 10599455 w 12192000"/>
              <a:gd name="connsiteY206" fmla="*/ 5604556 h 6858000"/>
              <a:gd name="connsiteX207" fmla="*/ 10633398 w 12192000"/>
              <a:gd name="connsiteY207" fmla="*/ 5592852 h 6858000"/>
              <a:gd name="connsiteX208" fmla="*/ 10668512 w 12192000"/>
              <a:gd name="connsiteY208" fmla="*/ 5582318 h 6858000"/>
              <a:gd name="connsiteX209" fmla="*/ 10703626 w 12192000"/>
              <a:gd name="connsiteY209" fmla="*/ 5572954 h 6858000"/>
              <a:gd name="connsiteX210" fmla="*/ 10739910 w 12192000"/>
              <a:gd name="connsiteY210" fmla="*/ 5563590 h 6858000"/>
              <a:gd name="connsiteX211" fmla="*/ 10773853 w 12192000"/>
              <a:gd name="connsiteY211" fmla="*/ 5553056 h 6858000"/>
              <a:gd name="connsiteX212" fmla="*/ 10807796 w 12192000"/>
              <a:gd name="connsiteY212" fmla="*/ 5541352 h 6858000"/>
              <a:gd name="connsiteX213" fmla="*/ 10839399 w 12192000"/>
              <a:gd name="connsiteY213" fmla="*/ 5527306 h 6858000"/>
              <a:gd name="connsiteX214" fmla="*/ 10867490 w 12192000"/>
              <a:gd name="connsiteY214" fmla="*/ 5509749 h 6858000"/>
              <a:gd name="connsiteX215" fmla="*/ 10893240 w 12192000"/>
              <a:gd name="connsiteY215" fmla="*/ 5488681 h 6858000"/>
              <a:gd name="connsiteX216" fmla="*/ 10914308 w 12192000"/>
              <a:gd name="connsiteY216" fmla="*/ 5462931 h 6858000"/>
              <a:gd name="connsiteX217" fmla="*/ 10931865 w 12192000"/>
              <a:gd name="connsiteY217" fmla="*/ 5434840 h 6858000"/>
              <a:gd name="connsiteX218" fmla="*/ 10945910 w 12192000"/>
              <a:gd name="connsiteY218" fmla="*/ 5403238 h 6858000"/>
              <a:gd name="connsiteX219" fmla="*/ 10957615 w 12192000"/>
              <a:gd name="connsiteY219" fmla="*/ 5369294 h 6858000"/>
              <a:gd name="connsiteX220" fmla="*/ 10968149 w 12192000"/>
              <a:gd name="connsiteY220" fmla="*/ 5335351 h 6858000"/>
              <a:gd name="connsiteX221" fmla="*/ 10977513 w 12192000"/>
              <a:gd name="connsiteY221" fmla="*/ 5299067 h 6858000"/>
              <a:gd name="connsiteX222" fmla="*/ 10986876 w 12192000"/>
              <a:gd name="connsiteY222" fmla="*/ 5263953 h 6858000"/>
              <a:gd name="connsiteX223" fmla="*/ 10997410 w 12192000"/>
              <a:gd name="connsiteY223" fmla="*/ 5228839 h 6858000"/>
              <a:gd name="connsiteX224" fmla="*/ 11009115 w 12192000"/>
              <a:gd name="connsiteY224" fmla="*/ 5194896 h 6858000"/>
              <a:gd name="connsiteX225" fmla="*/ 11023160 w 12192000"/>
              <a:gd name="connsiteY225" fmla="*/ 5163294 h 6858000"/>
              <a:gd name="connsiteX226" fmla="*/ 11039547 w 12192000"/>
              <a:gd name="connsiteY226" fmla="*/ 5134032 h 6858000"/>
              <a:gd name="connsiteX227" fmla="*/ 11060615 w 12192000"/>
              <a:gd name="connsiteY227" fmla="*/ 5108282 h 6858000"/>
              <a:gd name="connsiteX228" fmla="*/ 11084024 w 12192000"/>
              <a:gd name="connsiteY228" fmla="*/ 5081362 h 6858000"/>
              <a:gd name="connsiteX229" fmla="*/ 11110945 w 12192000"/>
              <a:gd name="connsiteY229" fmla="*/ 5057952 h 6858000"/>
              <a:gd name="connsiteX230" fmla="*/ 11139036 w 12192000"/>
              <a:gd name="connsiteY230" fmla="*/ 5035714 h 6858000"/>
              <a:gd name="connsiteX231" fmla="*/ 11169468 w 12192000"/>
              <a:gd name="connsiteY231" fmla="*/ 5013475 h 6858000"/>
              <a:gd name="connsiteX232" fmla="*/ 11198729 w 12192000"/>
              <a:gd name="connsiteY232" fmla="*/ 4991236 h 6858000"/>
              <a:gd name="connsiteX233" fmla="*/ 11226820 w 12192000"/>
              <a:gd name="connsiteY233" fmla="*/ 4968998 h 6858000"/>
              <a:gd name="connsiteX234" fmla="*/ 11253741 w 12192000"/>
              <a:gd name="connsiteY234" fmla="*/ 4944418 h 6858000"/>
              <a:gd name="connsiteX235" fmla="*/ 11277150 w 12192000"/>
              <a:gd name="connsiteY235" fmla="*/ 4919838 h 6858000"/>
              <a:gd name="connsiteX236" fmla="*/ 11297048 w 12192000"/>
              <a:gd name="connsiteY236" fmla="*/ 4891747 h 6858000"/>
              <a:gd name="connsiteX237" fmla="*/ 11312264 w 12192000"/>
              <a:gd name="connsiteY237" fmla="*/ 4862486 h 6858000"/>
              <a:gd name="connsiteX238" fmla="*/ 11322798 w 12192000"/>
              <a:gd name="connsiteY238" fmla="*/ 4827372 h 6858000"/>
              <a:gd name="connsiteX239" fmla="*/ 11327480 w 12192000"/>
              <a:gd name="connsiteY239" fmla="*/ 4791088 h 6858000"/>
              <a:gd name="connsiteX240" fmla="*/ 11328650 w 12192000"/>
              <a:gd name="connsiteY240" fmla="*/ 4753633 h 6858000"/>
              <a:gd name="connsiteX241" fmla="*/ 11325139 w 12192000"/>
              <a:gd name="connsiteY241" fmla="*/ 4713838 h 6858000"/>
              <a:gd name="connsiteX242" fmla="*/ 11320457 w 12192000"/>
              <a:gd name="connsiteY242" fmla="*/ 4674042 h 6858000"/>
              <a:gd name="connsiteX243" fmla="*/ 11314605 w 12192000"/>
              <a:gd name="connsiteY243" fmla="*/ 4634247 h 6858000"/>
              <a:gd name="connsiteX244" fmla="*/ 11309923 w 12192000"/>
              <a:gd name="connsiteY244" fmla="*/ 4594451 h 6858000"/>
              <a:gd name="connsiteX245" fmla="*/ 11307582 w 12192000"/>
              <a:gd name="connsiteY245" fmla="*/ 4554655 h 6858000"/>
              <a:gd name="connsiteX246" fmla="*/ 11307582 w 12192000"/>
              <a:gd name="connsiteY246" fmla="*/ 4516030 h 6858000"/>
              <a:gd name="connsiteX247" fmla="*/ 11312264 w 12192000"/>
              <a:gd name="connsiteY247" fmla="*/ 4479746 h 6858000"/>
              <a:gd name="connsiteX248" fmla="*/ 11321628 w 12192000"/>
              <a:gd name="connsiteY248" fmla="*/ 4443462 h 6858000"/>
              <a:gd name="connsiteX249" fmla="*/ 11335673 w 12192000"/>
              <a:gd name="connsiteY249" fmla="*/ 4409519 h 6858000"/>
              <a:gd name="connsiteX250" fmla="*/ 11354400 w 12192000"/>
              <a:gd name="connsiteY250" fmla="*/ 4374405 h 6858000"/>
              <a:gd name="connsiteX251" fmla="*/ 11373128 w 12192000"/>
              <a:gd name="connsiteY251" fmla="*/ 4339291 h 6858000"/>
              <a:gd name="connsiteX252" fmla="*/ 11394196 w 12192000"/>
              <a:gd name="connsiteY252" fmla="*/ 4304177 h 6858000"/>
              <a:gd name="connsiteX253" fmla="*/ 11414094 w 12192000"/>
              <a:gd name="connsiteY253" fmla="*/ 4270234 h 6858000"/>
              <a:gd name="connsiteX254" fmla="*/ 11431650 w 12192000"/>
              <a:gd name="connsiteY254" fmla="*/ 4233950 h 6858000"/>
              <a:gd name="connsiteX255" fmla="*/ 11445696 w 12192000"/>
              <a:gd name="connsiteY255" fmla="*/ 4198836 h 6858000"/>
              <a:gd name="connsiteX256" fmla="*/ 11455060 w 12192000"/>
              <a:gd name="connsiteY256" fmla="*/ 4162552 h 6858000"/>
              <a:gd name="connsiteX257" fmla="*/ 11458571 w 12192000"/>
              <a:gd name="connsiteY257" fmla="*/ 4125097 h 6858000"/>
              <a:gd name="connsiteX258" fmla="*/ 11455060 w 12192000"/>
              <a:gd name="connsiteY258" fmla="*/ 4087643 h 6858000"/>
              <a:gd name="connsiteX259" fmla="*/ 11445696 w 12192000"/>
              <a:gd name="connsiteY259" fmla="*/ 4051358 h 6858000"/>
              <a:gd name="connsiteX260" fmla="*/ 11431650 w 12192000"/>
              <a:gd name="connsiteY260" fmla="*/ 4016245 h 6858000"/>
              <a:gd name="connsiteX261" fmla="*/ 11414094 w 12192000"/>
              <a:gd name="connsiteY261" fmla="*/ 3979961 h 6858000"/>
              <a:gd name="connsiteX262" fmla="*/ 11394196 w 12192000"/>
              <a:gd name="connsiteY262" fmla="*/ 3946017 h 6858000"/>
              <a:gd name="connsiteX263" fmla="*/ 11373128 w 12192000"/>
              <a:gd name="connsiteY263" fmla="*/ 3910903 h 6858000"/>
              <a:gd name="connsiteX264" fmla="*/ 11354400 w 12192000"/>
              <a:gd name="connsiteY264" fmla="*/ 3875790 h 6858000"/>
              <a:gd name="connsiteX265" fmla="*/ 11335673 w 12192000"/>
              <a:gd name="connsiteY265" fmla="*/ 3840676 h 6858000"/>
              <a:gd name="connsiteX266" fmla="*/ 11321628 w 12192000"/>
              <a:gd name="connsiteY266" fmla="*/ 3806733 h 6858000"/>
              <a:gd name="connsiteX267" fmla="*/ 11312264 w 12192000"/>
              <a:gd name="connsiteY267" fmla="*/ 3770449 h 6858000"/>
              <a:gd name="connsiteX268" fmla="*/ 11307582 w 12192000"/>
              <a:gd name="connsiteY268" fmla="*/ 3734164 h 6858000"/>
              <a:gd name="connsiteX269" fmla="*/ 11307582 w 12192000"/>
              <a:gd name="connsiteY269" fmla="*/ 3695539 h 6858000"/>
              <a:gd name="connsiteX270" fmla="*/ 11309923 w 12192000"/>
              <a:gd name="connsiteY270" fmla="*/ 3655744 h 6858000"/>
              <a:gd name="connsiteX271" fmla="*/ 11314605 w 12192000"/>
              <a:gd name="connsiteY271" fmla="*/ 3615948 h 6858000"/>
              <a:gd name="connsiteX272" fmla="*/ 11320457 w 12192000"/>
              <a:gd name="connsiteY272" fmla="*/ 3576152 h 6858000"/>
              <a:gd name="connsiteX273" fmla="*/ 11325139 w 12192000"/>
              <a:gd name="connsiteY273" fmla="*/ 3536357 h 6858000"/>
              <a:gd name="connsiteX274" fmla="*/ 11328650 w 12192000"/>
              <a:gd name="connsiteY274" fmla="*/ 3496561 h 6858000"/>
              <a:gd name="connsiteX275" fmla="*/ 11327480 w 12192000"/>
              <a:gd name="connsiteY275" fmla="*/ 3459107 h 6858000"/>
              <a:gd name="connsiteX276" fmla="*/ 11322798 w 12192000"/>
              <a:gd name="connsiteY276" fmla="*/ 3422822 h 6858000"/>
              <a:gd name="connsiteX277" fmla="*/ 11312264 w 12192000"/>
              <a:gd name="connsiteY277" fmla="*/ 3387709 h 6858000"/>
              <a:gd name="connsiteX278" fmla="*/ 11297048 w 12192000"/>
              <a:gd name="connsiteY278" fmla="*/ 3358447 h 6858000"/>
              <a:gd name="connsiteX279" fmla="*/ 11277150 w 12192000"/>
              <a:gd name="connsiteY279" fmla="*/ 3330356 h 6858000"/>
              <a:gd name="connsiteX280" fmla="*/ 11253741 w 12192000"/>
              <a:gd name="connsiteY280" fmla="*/ 3305777 h 6858000"/>
              <a:gd name="connsiteX281" fmla="*/ 11226820 w 12192000"/>
              <a:gd name="connsiteY281" fmla="*/ 3281197 h 6858000"/>
              <a:gd name="connsiteX282" fmla="*/ 11198729 w 12192000"/>
              <a:gd name="connsiteY282" fmla="*/ 3258958 h 6858000"/>
              <a:gd name="connsiteX283" fmla="*/ 11169468 w 12192000"/>
              <a:gd name="connsiteY283" fmla="*/ 3236720 h 6858000"/>
              <a:gd name="connsiteX284" fmla="*/ 11139036 w 12192000"/>
              <a:gd name="connsiteY284" fmla="*/ 3214481 h 6858000"/>
              <a:gd name="connsiteX285" fmla="*/ 11110945 w 12192000"/>
              <a:gd name="connsiteY285" fmla="*/ 3192242 h 6858000"/>
              <a:gd name="connsiteX286" fmla="*/ 11084024 w 12192000"/>
              <a:gd name="connsiteY286" fmla="*/ 3168833 h 6858000"/>
              <a:gd name="connsiteX287" fmla="*/ 11060615 w 12192000"/>
              <a:gd name="connsiteY287" fmla="*/ 3141913 h 6858000"/>
              <a:gd name="connsiteX288" fmla="*/ 11039547 w 12192000"/>
              <a:gd name="connsiteY288" fmla="*/ 3116162 h 6858000"/>
              <a:gd name="connsiteX289" fmla="*/ 11023160 w 12192000"/>
              <a:gd name="connsiteY289" fmla="*/ 3086901 h 6858000"/>
              <a:gd name="connsiteX290" fmla="*/ 11009115 w 12192000"/>
              <a:gd name="connsiteY290" fmla="*/ 3055299 h 6858000"/>
              <a:gd name="connsiteX291" fmla="*/ 10997410 w 12192000"/>
              <a:gd name="connsiteY291" fmla="*/ 3021355 h 6858000"/>
              <a:gd name="connsiteX292" fmla="*/ 10986876 w 12192000"/>
              <a:gd name="connsiteY292" fmla="*/ 2986242 h 6858000"/>
              <a:gd name="connsiteX293" fmla="*/ 10977513 w 12192000"/>
              <a:gd name="connsiteY293" fmla="*/ 2951128 h 6858000"/>
              <a:gd name="connsiteX294" fmla="*/ 10968149 w 12192000"/>
              <a:gd name="connsiteY294" fmla="*/ 2914844 h 6858000"/>
              <a:gd name="connsiteX295" fmla="*/ 10957615 w 12192000"/>
              <a:gd name="connsiteY295" fmla="*/ 2880900 h 6858000"/>
              <a:gd name="connsiteX296" fmla="*/ 10945910 w 12192000"/>
              <a:gd name="connsiteY296" fmla="*/ 2846957 h 6858000"/>
              <a:gd name="connsiteX297" fmla="*/ 10931865 w 12192000"/>
              <a:gd name="connsiteY297" fmla="*/ 2815355 h 6858000"/>
              <a:gd name="connsiteX298" fmla="*/ 10914308 w 12192000"/>
              <a:gd name="connsiteY298" fmla="*/ 2787264 h 6858000"/>
              <a:gd name="connsiteX299" fmla="*/ 10893240 w 12192000"/>
              <a:gd name="connsiteY299" fmla="*/ 2761514 h 6858000"/>
              <a:gd name="connsiteX300" fmla="*/ 10867490 w 12192000"/>
              <a:gd name="connsiteY300" fmla="*/ 2740445 h 6858000"/>
              <a:gd name="connsiteX301" fmla="*/ 10839399 w 12192000"/>
              <a:gd name="connsiteY301" fmla="*/ 2722888 h 6858000"/>
              <a:gd name="connsiteX302" fmla="*/ 10807796 w 12192000"/>
              <a:gd name="connsiteY302" fmla="*/ 2708843 h 6858000"/>
              <a:gd name="connsiteX303" fmla="*/ 10773853 w 12192000"/>
              <a:gd name="connsiteY303" fmla="*/ 2697138 h 6858000"/>
              <a:gd name="connsiteX304" fmla="*/ 10739910 w 12192000"/>
              <a:gd name="connsiteY304" fmla="*/ 2686604 h 6858000"/>
              <a:gd name="connsiteX305" fmla="*/ 10703626 w 12192000"/>
              <a:gd name="connsiteY305" fmla="*/ 2677241 h 6858000"/>
              <a:gd name="connsiteX306" fmla="*/ 10668512 w 12192000"/>
              <a:gd name="connsiteY306" fmla="*/ 2667877 h 6858000"/>
              <a:gd name="connsiteX307" fmla="*/ 10633398 w 12192000"/>
              <a:gd name="connsiteY307" fmla="*/ 2657343 h 6858000"/>
              <a:gd name="connsiteX308" fmla="*/ 10599455 w 12192000"/>
              <a:gd name="connsiteY308" fmla="*/ 2645638 h 6858000"/>
              <a:gd name="connsiteX309" fmla="*/ 10567852 w 12192000"/>
              <a:gd name="connsiteY309" fmla="*/ 2631593 h 6858000"/>
              <a:gd name="connsiteX310" fmla="*/ 10538591 w 12192000"/>
              <a:gd name="connsiteY310" fmla="*/ 2615206 h 6858000"/>
              <a:gd name="connsiteX311" fmla="*/ 10512841 w 12192000"/>
              <a:gd name="connsiteY311" fmla="*/ 2594138 h 6858000"/>
              <a:gd name="connsiteX312" fmla="*/ 10485920 w 12192000"/>
              <a:gd name="connsiteY312" fmla="*/ 2570729 h 6858000"/>
              <a:gd name="connsiteX313" fmla="*/ 10462511 w 12192000"/>
              <a:gd name="connsiteY313" fmla="*/ 2543808 h 6858000"/>
              <a:gd name="connsiteX314" fmla="*/ 10440272 w 12192000"/>
              <a:gd name="connsiteY314" fmla="*/ 2515717 h 6858000"/>
              <a:gd name="connsiteX315" fmla="*/ 10418034 w 12192000"/>
              <a:gd name="connsiteY315" fmla="*/ 2486456 h 6858000"/>
              <a:gd name="connsiteX316" fmla="*/ 10395795 w 12192000"/>
              <a:gd name="connsiteY316" fmla="*/ 2457194 h 6858000"/>
              <a:gd name="connsiteX317" fmla="*/ 10373556 w 12192000"/>
              <a:gd name="connsiteY317" fmla="*/ 2429103 h 6858000"/>
              <a:gd name="connsiteX318" fmla="*/ 10348977 w 12192000"/>
              <a:gd name="connsiteY318" fmla="*/ 2402183 h 6858000"/>
              <a:gd name="connsiteX319" fmla="*/ 10324397 w 12192000"/>
              <a:gd name="connsiteY319" fmla="*/ 2378774 h 6858000"/>
              <a:gd name="connsiteX320" fmla="*/ 10296306 w 12192000"/>
              <a:gd name="connsiteY320" fmla="*/ 2358876 h 6858000"/>
              <a:gd name="connsiteX321" fmla="*/ 10267044 w 12192000"/>
              <a:gd name="connsiteY321" fmla="*/ 2343660 h 6858000"/>
              <a:gd name="connsiteX322" fmla="*/ 10231931 w 12192000"/>
              <a:gd name="connsiteY322" fmla="*/ 2333126 h 6858000"/>
              <a:gd name="connsiteX323" fmla="*/ 10195647 w 12192000"/>
              <a:gd name="connsiteY323" fmla="*/ 2328444 h 6858000"/>
              <a:gd name="connsiteX324" fmla="*/ 10158192 w 12192000"/>
              <a:gd name="connsiteY324" fmla="*/ 2327274 h 6858000"/>
              <a:gd name="connsiteX325" fmla="*/ 10118396 w 12192000"/>
              <a:gd name="connsiteY325" fmla="*/ 2330785 h 6858000"/>
              <a:gd name="connsiteX326" fmla="*/ 10078601 w 12192000"/>
              <a:gd name="connsiteY326" fmla="*/ 2335467 h 6858000"/>
              <a:gd name="connsiteX327" fmla="*/ 10038805 w 12192000"/>
              <a:gd name="connsiteY327" fmla="*/ 2341319 h 6858000"/>
              <a:gd name="connsiteX328" fmla="*/ 9999010 w 12192000"/>
              <a:gd name="connsiteY328" fmla="*/ 2346001 h 6858000"/>
              <a:gd name="connsiteX329" fmla="*/ 9959214 w 12192000"/>
              <a:gd name="connsiteY329" fmla="*/ 2348342 h 6858000"/>
              <a:gd name="connsiteX330" fmla="*/ 9920589 w 12192000"/>
              <a:gd name="connsiteY330" fmla="*/ 2348342 h 6858000"/>
              <a:gd name="connsiteX331" fmla="*/ 9884305 w 12192000"/>
              <a:gd name="connsiteY331" fmla="*/ 2343660 h 6858000"/>
              <a:gd name="connsiteX332" fmla="*/ 9846850 w 12192000"/>
              <a:gd name="connsiteY332" fmla="*/ 2334296 h 6858000"/>
              <a:gd name="connsiteX333" fmla="*/ 9812907 w 12192000"/>
              <a:gd name="connsiteY333" fmla="*/ 2320251 h 6858000"/>
              <a:gd name="connsiteX334" fmla="*/ 9777793 w 12192000"/>
              <a:gd name="connsiteY334" fmla="*/ 2301524 h 6858000"/>
              <a:gd name="connsiteX335" fmla="*/ 9742679 w 12192000"/>
              <a:gd name="connsiteY335" fmla="*/ 2282796 h 6858000"/>
              <a:gd name="connsiteX336" fmla="*/ 9707566 w 12192000"/>
              <a:gd name="connsiteY336" fmla="*/ 2261728 h 6858000"/>
              <a:gd name="connsiteX337" fmla="*/ 9673622 w 12192000"/>
              <a:gd name="connsiteY337" fmla="*/ 2241830 h 6858000"/>
              <a:gd name="connsiteX338" fmla="*/ 9637338 w 12192000"/>
              <a:gd name="connsiteY338" fmla="*/ 2224273 h 6858000"/>
              <a:gd name="connsiteX339" fmla="*/ 9602224 w 12192000"/>
              <a:gd name="connsiteY339" fmla="*/ 2210228 h 6858000"/>
              <a:gd name="connsiteX340" fmla="*/ 9565940 w 12192000"/>
              <a:gd name="connsiteY340" fmla="*/ 2200864 h 6858000"/>
              <a:gd name="connsiteX341" fmla="*/ 9528486 w 12192000"/>
              <a:gd name="connsiteY341" fmla="*/ 2197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9528486" y="2197353"/>
                </a:moveTo>
                <a:lnTo>
                  <a:pt x="9491031" y="2200864"/>
                </a:lnTo>
                <a:lnTo>
                  <a:pt x="9454747" y="2210228"/>
                </a:lnTo>
                <a:lnTo>
                  <a:pt x="9419633" y="2224273"/>
                </a:lnTo>
                <a:lnTo>
                  <a:pt x="9383349" y="2241830"/>
                </a:lnTo>
                <a:lnTo>
                  <a:pt x="9349405" y="2261728"/>
                </a:lnTo>
                <a:lnTo>
                  <a:pt x="9314292" y="2282796"/>
                </a:lnTo>
                <a:lnTo>
                  <a:pt x="9279178" y="2301524"/>
                </a:lnTo>
                <a:lnTo>
                  <a:pt x="9244064" y="2320251"/>
                </a:lnTo>
                <a:lnTo>
                  <a:pt x="9208950" y="2334296"/>
                </a:lnTo>
                <a:lnTo>
                  <a:pt x="9172666" y="2343660"/>
                </a:lnTo>
                <a:lnTo>
                  <a:pt x="9136382" y="2348342"/>
                </a:lnTo>
                <a:lnTo>
                  <a:pt x="9097757" y="2348342"/>
                </a:lnTo>
                <a:lnTo>
                  <a:pt x="9057961" y="2346001"/>
                </a:lnTo>
                <a:lnTo>
                  <a:pt x="9018166" y="2341319"/>
                </a:lnTo>
                <a:lnTo>
                  <a:pt x="8978370" y="2335467"/>
                </a:lnTo>
                <a:lnTo>
                  <a:pt x="8938575" y="2330785"/>
                </a:lnTo>
                <a:lnTo>
                  <a:pt x="8898779" y="2327274"/>
                </a:lnTo>
                <a:lnTo>
                  <a:pt x="8861324" y="2328444"/>
                </a:lnTo>
                <a:lnTo>
                  <a:pt x="8825040" y="2333126"/>
                </a:lnTo>
                <a:lnTo>
                  <a:pt x="8789926" y="2343660"/>
                </a:lnTo>
                <a:lnTo>
                  <a:pt x="8760665" y="2358876"/>
                </a:lnTo>
                <a:lnTo>
                  <a:pt x="8732574" y="2378774"/>
                </a:lnTo>
                <a:lnTo>
                  <a:pt x="8707994" y="2402183"/>
                </a:lnTo>
                <a:lnTo>
                  <a:pt x="8683415" y="2429103"/>
                </a:lnTo>
                <a:lnTo>
                  <a:pt x="8661176" y="2457194"/>
                </a:lnTo>
                <a:lnTo>
                  <a:pt x="8638937" y="2486456"/>
                </a:lnTo>
                <a:lnTo>
                  <a:pt x="8616699" y="2515717"/>
                </a:lnTo>
                <a:lnTo>
                  <a:pt x="8594460" y="2543808"/>
                </a:lnTo>
                <a:lnTo>
                  <a:pt x="8571051" y="2570729"/>
                </a:lnTo>
                <a:lnTo>
                  <a:pt x="8544130" y="2594138"/>
                </a:lnTo>
                <a:lnTo>
                  <a:pt x="8518380" y="2615206"/>
                </a:lnTo>
                <a:lnTo>
                  <a:pt x="8489119" y="2631593"/>
                </a:lnTo>
                <a:lnTo>
                  <a:pt x="8457516" y="2645638"/>
                </a:lnTo>
                <a:lnTo>
                  <a:pt x="8423573" y="2657343"/>
                </a:lnTo>
                <a:lnTo>
                  <a:pt x="8388459" y="2667877"/>
                </a:lnTo>
                <a:lnTo>
                  <a:pt x="8353346" y="2677241"/>
                </a:lnTo>
                <a:lnTo>
                  <a:pt x="8317062" y="2686604"/>
                </a:lnTo>
                <a:lnTo>
                  <a:pt x="8283118" y="2697138"/>
                </a:lnTo>
                <a:lnTo>
                  <a:pt x="8249175" y="2708843"/>
                </a:lnTo>
                <a:lnTo>
                  <a:pt x="8217573" y="2722888"/>
                </a:lnTo>
                <a:lnTo>
                  <a:pt x="8189482" y="2740445"/>
                </a:lnTo>
                <a:lnTo>
                  <a:pt x="8163732" y="2761514"/>
                </a:lnTo>
                <a:lnTo>
                  <a:pt x="8142663" y="2787264"/>
                </a:lnTo>
                <a:lnTo>
                  <a:pt x="8125106" y="2815355"/>
                </a:lnTo>
                <a:lnTo>
                  <a:pt x="8111061" y="2846957"/>
                </a:lnTo>
                <a:lnTo>
                  <a:pt x="8099356" y="2880900"/>
                </a:lnTo>
                <a:lnTo>
                  <a:pt x="8088822" y="2914844"/>
                </a:lnTo>
                <a:lnTo>
                  <a:pt x="8079459" y="2951128"/>
                </a:lnTo>
                <a:lnTo>
                  <a:pt x="8070095" y="2986242"/>
                </a:lnTo>
                <a:lnTo>
                  <a:pt x="8059561" y="3021355"/>
                </a:lnTo>
                <a:lnTo>
                  <a:pt x="8047856" y="3055299"/>
                </a:lnTo>
                <a:lnTo>
                  <a:pt x="8033811" y="3086901"/>
                </a:lnTo>
                <a:lnTo>
                  <a:pt x="8017424" y="3116162"/>
                </a:lnTo>
                <a:lnTo>
                  <a:pt x="7996356" y="3141913"/>
                </a:lnTo>
                <a:lnTo>
                  <a:pt x="7972947" y="3168833"/>
                </a:lnTo>
                <a:lnTo>
                  <a:pt x="7946026" y="3192242"/>
                </a:lnTo>
                <a:lnTo>
                  <a:pt x="7916765" y="3214481"/>
                </a:lnTo>
                <a:lnTo>
                  <a:pt x="7887503" y="3236720"/>
                </a:lnTo>
                <a:lnTo>
                  <a:pt x="7858242" y="3258958"/>
                </a:lnTo>
                <a:lnTo>
                  <a:pt x="7830151" y="3281197"/>
                </a:lnTo>
                <a:lnTo>
                  <a:pt x="7803230" y="3305777"/>
                </a:lnTo>
                <a:lnTo>
                  <a:pt x="7779821" y="3330356"/>
                </a:lnTo>
                <a:lnTo>
                  <a:pt x="7759923" y="3358447"/>
                </a:lnTo>
                <a:lnTo>
                  <a:pt x="7744708" y="3387709"/>
                </a:lnTo>
                <a:lnTo>
                  <a:pt x="7734173" y="3422822"/>
                </a:lnTo>
                <a:lnTo>
                  <a:pt x="7729492" y="3459107"/>
                </a:lnTo>
                <a:lnTo>
                  <a:pt x="7728321" y="3496561"/>
                </a:lnTo>
                <a:lnTo>
                  <a:pt x="7731832" y="3536357"/>
                </a:lnTo>
                <a:lnTo>
                  <a:pt x="7736514" y="3576152"/>
                </a:lnTo>
                <a:lnTo>
                  <a:pt x="7742367" y="3615948"/>
                </a:lnTo>
                <a:lnTo>
                  <a:pt x="7747048" y="3655744"/>
                </a:lnTo>
                <a:lnTo>
                  <a:pt x="7749389" y="3695539"/>
                </a:lnTo>
                <a:lnTo>
                  <a:pt x="7749389" y="3734164"/>
                </a:lnTo>
                <a:lnTo>
                  <a:pt x="7744708" y="3770449"/>
                </a:lnTo>
                <a:lnTo>
                  <a:pt x="7735344" y="3806733"/>
                </a:lnTo>
                <a:lnTo>
                  <a:pt x="7721298" y="3840676"/>
                </a:lnTo>
                <a:lnTo>
                  <a:pt x="7703741" y="3875790"/>
                </a:lnTo>
                <a:lnTo>
                  <a:pt x="7683844" y="3910903"/>
                </a:lnTo>
                <a:lnTo>
                  <a:pt x="7662775" y="3946017"/>
                </a:lnTo>
                <a:lnTo>
                  <a:pt x="7642878" y="3979961"/>
                </a:lnTo>
                <a:lnTo>
                  <a:pt x="7625321" y="4016245"/>
                </a:lnTo>
                <a:lnTo>
                  <a:pt x="7611275" y="4051358"/>
                </a:lnTo>
                <a:lnTo>
                  <a:pt x="7601912" y="4087643"/>
                </a:lnTo>
                <a:lnTo>
                  <a:pt x="7598400" y="4125097"/>
                </a:lnTo>
                <a:lnTo>
                  <a:pt x="7601912" y="4162552"/>
                </a:lnTo>
                <a:lnTo>
                  <a:pt x="7611275" y="4198836"/>
                </a:lnTo>
                <a:lnTo>
                  <a:pt x="7625321" y="4233950"/>
                </a:lnTo>
                <a:lnTo>
                  <a:pt x="7642878" y="4270234"/>
                </a:lnTo>
                <a:lnTo>
                  <a:pt x="7662775" y="4304177"/>
                </a:lnTo>
                <a:lnTo>
                  <a:pt x="7683844" y="4339291"/>
                </a:lnTo>
                <a:lnTo>
                  <a:pt x="7703741" y="4374405"/>
                </a:lnTo>
                <a:lnTo>
                  <a:pt x="7721298" y="4409519"/>
                </a:lnTo>
                <a:lnTo>
                  <a:pt x="7735344" y="4443462"/>
                </a:lnTo>
                <a:lnTo>
                  <a:pt x="7744708" y="4479746"/>
                </a:lnTo>
                <a:lnTo>
                  <a:pt x="7749389" y="4516030"/>
                </a:lnTo>
                <a:lnTo>
                  <a:pt x="7749389" y="4554655"/>
                </a:lnTo>
                <a:lnTo>
                  <a:pt x="7747048" y="4594451"/>
                </a:lnTo>
                <a:lnTo>
                  <a:pt x="7742367" y="4634247"/>
                </a:lnTo>
                <a:lnTo>
                  <a:pt x="7736514" y="4674042"/>
                </a:lnTo>
                <a:lnTo>
                  <a:pt x="7731832" y="4713838"/>
                </a:lnTo>
                <a:lnTo>
                  <a:pt x="7728321" y="4753633"/>
                </a:lnTo>
                <a:lnTo>
                  <a:pt x="7729492" y="4791088"/>
                </a:lnTo>
                <a:lnTo>
                  <a:pt x="7734173" y="4827372"/>
                </a:lnTo>
                <a:lnTo>
                  <a:pt x="7744708" y="4862486"/>
                </a:lnTo>
                <a:lnTo>
                  <a:pt x="7759923" y="4891747"/>
                </a:lnTo>
                <a:lnTo>
                  <a:pt x="7779821" y="4919838"/>
                </a:lnTo>
                <a:lnTo>
                  <a:pt x="7803230" y="4944418"/>
                </a:lnTo>
                <a:lnTo>
                  <a:pt x="7830151" y="4968998"/>
                </a:lnTo>
                <a:lnTo>
                  <a:pt x="7858242" y="4991236"/>
                </a:lnTo>
                <a:lnTo>
                  <a:pt x="7887503" y="5013475"/>
                </a:lnTo>
                <a:lnTo>
                  <a:pt x="7916765" y="5035714"/>
                </a:lnTo>
                <a:lnTo>
                  <a:pt x="7946026" y="5057952"/>
                </a:lnTo>
                <a:lnTo>
                  <a:pt x="7972947" y="5081362"/>
                </a:lnTo>
                <a:lnTo>
                  <a:pt x="7996356" y="5108282"/>
                </a:lnTo>
                <a:lnTo>
                  <a:pt x="8017424" y="5134032"/>
                </a:lnTo>
                <a:lnTo>
                  <a:pt x="8033811" y="5163294"/>
                </a:lnTo>
                <a:lnTo>
                  <a:pt x="8047856" y="5194896"/>
                </a:lnTo>
                <a:lnTo>
                  <a:pt x="8059561" y="5228839"/>
                </a:lnTo>
                <a:lnTo>
                  <a:pt x="8070095" y="5263953"/>
                </a:lnTo>
                <a:lnTo>
                  <a:pt x="8079459" y="5299067"/>
                </a:lnTo>
                <a:lnTo>
                  <a:pt x="8088822" y="5335351"/>
                </a:lnTo>
                <a:lnTo>
                  <a:pt x="8099356" y="5369294"/>
                </a:lnTo>
                <a:lnTo>
                  <a:pt x="8111061" y="5403238"/>
                </a:lnTo>
                <a:lnTo>
                  <a:pt x="8125106" y="5434840"/>
                </a:lnTo>
                <a:lnTo>
                  <a:pt x="8142663" y="5462931"/>
                </a:lnTo>
                <a:lnTo>
                  <a:pt x="8163732" y="5488681"/>
                </a:lnTo>
                <a:lnTo>
                  <a:pt x="8189482" y="5509749"/>
                </a:lnTo>
                <a:lnTo>
                  <a:pt x="8217573" y="5527306"/>
                </a:lnTo>
                <a:lnTo>
                  <a:pt x="8249175" y="5541352"/>
                </a:lnTo>
                <a:lnTo>
                  <a:pt x="8283118" y="5553056"/>
                </a:lnTo>
                <a:lnTo>
                  <a:pt x="8317062" y="5563590"/>
                </a:lnTo>
                <a:lnTo>
                  <a:pt x="8353346" y="5572954"/>
                </a:lnTo>
                <a:lnTo>
                  <a:pt x="8388459" y="5582318"/>
                </a:lnTo>
                <a:lnTo>
                  <a:pt x="8423573" y="5592852"/>
                </a:lnTo>
                <a:lnTo>
                  <a:pt x="8457516" y="5604556"/>
                </a:lnTo>
                <a:lnTo>
                  <a:pt x="8489119" y="5618602"/>
                </a:lnTo>
                <a:lnTo>
                  <a:pt x="8518380" y="5634988"/>
                </a:lnTo>
                <a:lnTo>
                  <a:pt x="8544130" y="5656057"/>
                </a:lnTo>
                <a:lnTo>
                  <a:pt x="8571051" y="5679466"/>
                </a:lnTo>
                <a:lnTo>
                  <a:pt x="8594460" y="5706386"/>
                </a:lnTo>
                <a:lnTo>
                  <a:pt x="8616699" y="5734477"/>
                </a:lnTo>
                <a:lnTo>
                  <a:pt x="8638937" y="5763739"/>
                </a:lnTo>
                <a:lnTo>
                  <a:pt x="8661176" y="5793000"/>
                </a:lnTo>
                <a:lnTo>
                  <a:pt x="8683415" y="5821091"/>
                </a:lnTo>
                <a:lnTo>
                  <a:pt x="8707994" y="5848012"/>
                </a:lnTo>
                <a:lnTo>
                  <a:pt x="8732574" y="5871421"/>
                </a:lnTo>
                <a:lnTo>
                  <a:pt x="8760665" y="5891319"/>
                </a:lnTo>
                <a:lnTo>
                  <a:pt x="8789926" y="5906535"/>
                </a:lnTo>
                <a:lnTo>
                  <a:pt x="8825040" y="5917069"/>
                </a:lnTo>
                <a:lnTo>
                  <a:pt x="8861324" y="5921751"/>
                </a:lnTo>
                <a:lnTo>
                  <a:pt x="8898779" y="5922921"/>
                </a:lnTo>
                <a:lnTo>
                  <a:pt x="8938575" y="5919410"/>
                </a:lnTo>
                <a:lnTo>
                  <a:pt x="8978370" y="5914728"/>
                </a:lnTo>
                <a:lnTo>
                  <a:pt x="9018166" y="5908876"/>
                </a:lnTo>
                <a:lnTo>
                  <a:pt x="9057961" y="5904194"/>
                </a:lnTo>
                <a:lnTo>
                  <a:pt x="9097757" y="5901853"/>
                </a:lnTo>
                <a:lnTo>
                  <a:pt x="9136382" y="5901853"/>
                </a:lnTo>
                <a:lnTo>
                  <a:pt x="9172666" y="5906535"/>
                </a:lnTo>
                <a:lnTo>
                  <a:pt x="9208950" y="5915898"/>
                </a:lnTo>
                <a:lnTo>
                  <a:pt x="9244064" y="5929944"/>
                </a:lnTo>
                <a:lnTo>
                  <a:pt x="9279178" y="5948671"/>
                </a:lnTo>
                <a:lnTo>
                  <a:pt x="9314292" y="5967398"/>
                </a:lnTo>
                <a:lnTo>
                  <a:pt x="9349405" y="5988467"/>
                </a:lnTo>
                <a:lnTo>
                  <a:pt x="9383349" y="6008364"/>
                </a:lnTo>
                <a:lnTo>
                  <a:pt x="9419633" y="6025921"/>
                </a:lnTo>
                <a:lnTo>
                  <a:pt x="9454747" y="6039967"/>
                </a:lnTo>
                <a:lnTo>
                  <a:pt x="9491031" y="6049331"/>
                </a:lnTo>
                <a:lnTo>
                  <a:pt x="9528486" y="6052842"/>
                </a:lnTo>
                <a:lnTo>
                  <a:pt x="9565940" y="6049331"/>
                </a:lnTo>
                <a:lnTo>
                  <a:pt x="9602224" y="6039967"/>
                </a:lnTo>
                <a:lnTo>
                  <a:pt x="9637338" y="6025921"/>
                </a:lnTo>
                <a:lnTo>
                  <a:pt x="9673622" y="6008364"/>
                </a:lnTo>
                <a:lnTo>
                  <a:pt x="9707566" y="5988467"/>
                </a:lnTo>
                <a:lnTo>
                  <a:pt x="9742679" y="5967398"/>
                </a:lnTo>
                <a:lnTo>
                  <a:pt x="9777793" y="5948671"/>
                </a:lnTo>
                <a:lnTo>
                  <a:pt x="9812907" y="5929944"/>
                </a:lnTo>
                <a:lnTo>
                  <a:pt x="9846850" y="5915898"/>
                </a:lnTo>
                <a:lnTo>
                  <a:pt x="9884305" y="5906535"/>
                </a:lnTo>
                <a:lnTo>
                  <a:pt x="9920589" y="5901853"/>
                </a:lnTo>
                <a:lnTo>
                  <a:pt x="9959214" y="5901853"/>
                </a:lnTo>
                <a:lnTo>
                  <a:pt x="9999010" y="5904194"/>
                </a:lnTo>
                <a:lnTo>
                  <a:pt x="10038805" y="5908876"/>
                </a:lnTo>
                <a:lnTo>
                  <a:pt x="10078601" y="5914728"/>
                </a:lnTo>
                <a:lnTo>
                  <a:pt x="10118396" y="5919410"/>
                </a:lnTo>
                <a:lnTo>
                  <a:pt x="10158192" y="5922921"/>
                </a:lnTo>
                <a:lnTo>
                  <a:pt x="10195647" y="5921751"/>
                </a:lnTo>
                <a:lnTo>
                  <a:pt x="10231931" y="5917069"/>
                </a:lnTo>
                <a:lnTo>
                  <a:pt x="10267044" y="5906535"/>
                </a:lnTo>
                <a:lnTo>
                  <a:pt x="10296306" y="5891319"/>
                </a:lnTo>
                <a:lnTo>
                  <a:pt x="10324397" y="5871421"/>
                </a:lnTo>
                <a:lnTo>
                  <a:pt x="10348977" y="5848012"/>
                </a:lnTo>
                <a:lnTo>
                  <a:pt x="10373556" y="5821091"/>
                </a:lnTo>
                <a:lnTo>
                  <a:pt x="10395795" y="5793000"/>
                </a:lnTo>
                <a:lnTo>
                  <a:pt x="10418034" y="5763739"/>
                </a:lnTo>
                <a:lnTo>
                  <a:pt x="10440272" y="5734477"/>
                </a:lnTo>
                <a:lnTo>
                  <a:pt x="10462511" y="5706386"/>
                </a:lnTo>
                <a:lnTo>
                  <a:pt x="10485920" y="5679466"/>
                </a:lnTo>
                <a:lnTo>
                  <a:pt x="10512841" y="5656057"/>
                </a:lnTo>
                <a:lnTo>
                  <a:pt x="10538591" y="5634988"/>
                </a:lnTo>
                <a:lnTo>
                  <a:pt x="10567852" y="5618602"/>
                </a:lnTo>
                <a:lnTo>
                  <a:pt x="10599455" y="5604556"/>
                </a:lnTo>
                <a:lnTo>
                  <a:pt x="10633398" y="5592852"/>
                </a:lnTo>
                <a:lnTo>
                  <a:pt x="10668512" y="5582318"/>
                </a:lnTo>
                <a:lnTo>
                  <a:pt x="10703626" y="5572954"/>
                </a:lnTo>
                <a:lnTo>
                  <a:pt x="10739910" y="5563590"/>
                </a:lnTo>
                <a:lnTo>
                  <a:pt x="10773853" y="5553056"/>
                </a:lnTo>
                <a:lnTo>
                  <a:pt x="10807796" y="5541352"/>
                </a:lnTo>
                <a:lnTo>
                  <a:pt x="10839399" y="5527306"/>
                </a:lnTo>
                <a:lnTo>
                  <a:pt x="10867490" y="5509749"/>
                </a:lnTo>
                <a:lnTo>
                  <a:pt x="10893240" y="5488681"/>
                </a:lnTo>
                <a:lnTo>
                  <a:pt x="10914308" y="5462931"/>
                </a:lnTo>
                <a:lnTo>
                  <a:pt x="10931865" y="5434840"/>
                </a:lnTo>
                <a:lnTo>
                  <a:pt x="10945910" y="5403238"/>
                </a:lnTo>
                <a:lnTo>
                  <a:pt x="10957615" y="5369294"/>
                </a:lnTo>
                <a:lnTo>
                  <a:pt x="10968149" y="5335351"/>
                </a:lnTo>
                <a:lnTo>
                  <a:pt x="10977513" y="5299067"/>
                </a:lnTo>
                <a:lnTo>
                  <a:pt x="10986876" y="5263953"/>
                </a:lnTo>
                <a:lnTo>
                  <a:pt x="10997410" y="5228839"/>
                </a:lnTo>
                <a:lnTo>
                  <a:pt x="11009115" y="5194896"/>
                </a:lnTo>
                <a:lnTo>
                  <a:pt x="11023160" y="5163294"/>
                </a:lnTo>
                <a:lnTo>
                  <a:pt x="11039547" y="5134032"/>
                </a:lnTo>
                <a:lnTo>
                  <a:pt x="11060615" y="5108282"/>
                </a:lnTo>
                <a:lnTo>
                  <a:pt x="11084024" y="5081362"/>
                </a:lnTo>
                <a:lnTo>
                  <a:pt x="11110945" y="5057952"/>
                </a:lnTo>
                <a:lnTo>
                  <a:pt x="11139036" y="5035714"/>
                </a:lnTo>
                <a:lnTo>
                  <a:pt x="11169468" y="5013475"/>
                </a:lnTo>
                <a:lnTo>
                  <a:pt x="11198729" y="4991236"/>
                </a:lnTo>
                <a:lnTo>
                  <a:pt x="11226820" y="4968998"/>
                </a:lnTo>
                <a:lnTo>
                  <a:pt x="11253741" y="4944418"/>
                </a:lnTo>
                <a:lnTo>
                  <a:pt x="11277150" y="4919838"/>
                </a:lnTo>
                <a:lnTo>
                  <a:pt x="11297048" y="4891747"/>
                </a:lnTo>
                <a:lnTo>
                  <a:pt x="11312264" y="4862486"/>
                </a:lnTo>
                <a:lnTo>
                  <a:pt x="11322798" y="4827372"/>
                </a:lnTo>
                <a:lnTo>
                  <a:pt x="11327480" y="4791088"/>
                </a:lnTo>
                <a:lnTo>
                  <a:pt x="11328650" y="4753633"/>
                </a:lnTo>
                <a:lnTo>
                  <a:pt x="11325139" y="4713838"/>
                </a:lnTo>
                <a:lnTo>
                  <a:pt x="11320457" y="4674042"/>
                </a:lnTo>
                <a:lnTo>
                  <a:pt x="11314605" y="4634247"/>
                </a:lnTo>
                <a:lnTo>
                  <a:pt x="11309923" y="4594451"/>
                </a:lnTo>
                <a:lnTo>
                  <a:pt x="11307582" y="4554655"/>
                </a:lnTo>
                <a:lnTo>
                  <a:pt x="11307582" y="4516030"/>
                </a:lnTo>
                <a:lnTo>
                  <a:pt x="11312264" y="4479746"/>
                </a:lnTo>
                <a:lnTo>
                  <a:pt x="11321628" y="4443462"/>
                </a:lnTo>
                <a:lnTo>
                  <a:pt x="11335673" y="4409519"/>
                </a:lnTo>
                <a:lnTo>
                  <a:pt x="11354400" y="4374405"/>
                </a:lnTo>
                <a:lnTo>
                  <a:pt x="11373128" y="4339291"/>
                </a:lnTo>
                <a:lnTo>
                  <a:pt x="11394196" y="4304177"/>
                </a:lnTo>
                <a:lnTo>
                  <a:pt x="11414094" y="4270234"/>
                </a:lnTo>
                <a:lnTo>
                  <a:pt x="11431650" y="4233950"/>
                </a:lnTo>
                <a:lnTo>
                  <a:pt x="11445696" y="4198836"/>
                </a:lnTo>
                <a:lnTo>
                  <a:pt x="11455060" y="4162552"/>
                </a:lnTo>
                <a:lnTo>
                  <a:pt x="11458571" y="4125097"/>
                </a:lnTo>
                <a:lnTo>
                  <a:pt x="11455060" y="4087643"/>
                </a:lnTo>
                <a:lnTo>
                  <a:pt x="11445696" y="4051358"/>
                </a:lnTo>
                <a:lnTo>
                  <a:pt x="11431650" y="4016245"/>
                </a:lnTo>
                <a:lnTo>
                  <a:pt x="11414094" y="3979961"/>
                </a:lnTo>
                <a:lnTo>
                  <a:pt x="11394196" y="3946017"/>
                </a:lnTo>
                <a:lnTo>
                  <a:pt x="11373128" y="3910903"/>
                </a:lnTo>
                <a:lnTo>
                  <a:pt x="11354400" y="3875790"/>
                </a:lnTo>
                <a:lnTo>
                  <a:pt x="11335673" y="3840676"/>
                </a:lnTo>
                <a:lnTo>
                  <a:pt x="11321628" y="3806733"/>
                </a:lnTo>
                <a:lnTo>
                  <a:pt x="11312264" y="3770449"/>
                </a:lnTo>
                <a:lnTo>
                  <a:pt x="11307582" y="3734164"/>
                </a:lnTo>
                <a:lnTo>
                  <a:pt x="11307582" y="3695539"/>
                </a:lnTo>
                <a:lnTo>
                  <a:pt x="11309923" y="3655744"/>
                </a:lnTo>
                <a:lnTo>
                  <a:pt x="11314605" y="3615948"/>
                </a:lnTo>
                <a:lnTo>
                  <a:pt x="11320457" y="3576152"/>
                </a:lnTo>
                <a:lnTo>
                  <a:pt x="11325139" y="3536357"/>
                </a:lnTo>
                <a:lnTo>
                  <a:pt x="11328650" y="3496561"/>
                </a:lnTo>
                <a:lnTo>
                  <a:pt x="11327480" y="3459107"/>
                </a:lnTo>
                <a:lnTo>
                  <a:pt x="11322798" y="3422822"/>
                </a:lnTo>
                <a:lnTo>
                  <a:pt x="11312264" y="3387709"/>
                </a:lnTo>
                <a:lnTo>
                  <a:pt x="11297048" y="3358447"/>
                </a:lnTo>
                <a:lnTo>
                  <a:pt x="11277150" y="3330356"/>
                </a:lnTo>
                <a:lnTo>
                  <a:pt x="11253741" y="3305777"/>
                </a:lnTo>
                <a:lnTo>
                  <a:pt x="11226820" y="3281197"/>
                </a:lnTo>
                <a:lnTo>
                  <a:pt x="11198729" y="3258958"/>
                </a:lnTo>
                <a:lnTo>
                  <a:pt x="11169468" y="3236720"/>
                </a:lnTo>
                <a:lnTo>
                  <a:pt x="11139036" y="3214481"/>
                </a:lnTo>
                <a:lnTo>
                  <a:pt x="11110945" y="3192242"/>
                </a:lnTo>
                <a:lnTo>
                  <a:pt x="11084024" y="3168833"/>
                </a:lnTo>
                <a:lnTo>
                  <a:pt x="11060615" y="3141913"/>
                </a:lnTo>
                <a:lnTo>
                  <a:pt x="11039547" y="3116162"/>
                </a:lnTo>
                <a:lnTo>
                  <a:pt x="11023160" y="3086901"/>
                </a:lnTo>
                <a:lnTo>
                  <a:pt x="11009115" y="3055299"/>
                </a:lnTo>
                <a:lnTo>
                  <a:pt x="10997410" y="3021355"/>
                </a:lnTo>
                <a:lnTo>
                  <a:pt x="10986876" y="2986242"/>
                </a:lnTo>
                <a:lnTo>
                  <a:pt x="10977513" y="2951128"/>
                </a:lnTo>
                <a:lnTo>
                  <a:pt x="10968149" y="2914844"/>
                </a:lnTo>
                <a:lnTo>
                  <a:pt x="10957615" y="2880900"/>
                </a:lnTo>
                <a:lnTo>
                  <a:pt x="10945910" y="2846957"/>
                </a:lnTo>
                <a:lnTo>
                  <a:pt x="10931865" y="2815355"/>
                </a:lnTo>
                <a:lnTo>
                  <a:pt x="10914308" y="2787264"/>
                </a:lnTo>
                <a:lnTo>
                  <a:pt x="10893240" y="2761514"/>
                </a:lnTo>
                <a:lnTo>
                  <a:pt x="10867490" y="2740445"/>
                </a:lnTo>
                <a:lnTo>
                  <a:pt x="10839399" y="2722888"/>
                </a:lnTo>
                <a:lnTo>
                  <a:pt x="10807796" y="2708843"/>
                </a:lnTo>
                <a:lnTo>
                  <a:pt x="10773853" y="2697138"/>
                </a:lnTo>
                <a:lnTo>
                  <a:pt x="10739910" y="2686604"/>
                </a:lnTo>
                <a:lnTo>
                  <a:pt x="10703626" y="2677241"/>
                </a:lnTo>
                <a:lnTo>
                  <a:pt x="10668512" y="2667877"/>
                </a:lnTo>
                <a:lnTo>
                  <a:pt x="10633398" y="2657343"/>
                </a:lnTo>
                <a:lnTo>
                  <a:pt x="10599455" y="2645638"/>
                </a:lnTo>
                <a:lnTo>
                  <a:pt x="10567852" y="2631593"/>
                </a:lnTo>
                <a:lnTo>
                  <a:pt x="10538591" y="2615206"/>
                </a:lnTo>
                <a:lnTo>
                  <a:pt x="10512841" y="2594138"/>
                </a:lnTo>
                <a:lnTo>
                  <a:pt x="10485920" y="2570729"/>
                </a:lnTo>
                <a:lnTo>
                  <a:pt x="10462511" y="2543808"/>
                </a:lnTo>
                <a:lnTo>
                  <a:pt x="10440272" y="2515717"/>
                </a:lnTo>
                <a:lnTo>
                  <a:pt x="10418034" y="2486456"/>
                </a:lnTo>
                <a:lnTo>
                  <a:pt x="10395795" y="2457194"/>
                </a:lnTo>
                <a:lnTo>
                  <a:pt x="10373556" y="2429103"/>
                </a:lnTo>
                <a:lnTo>
                  <a:pt x="10348977" y="2402183"/>
                </a:lnTo>
                <a:lnTo>
                  <a:pt x="10324397" y="2378774"/>
                </a:lnTo>
                <a:lnTo>
                  <a:pt x="10296306" y="2358876"/>
                </a:lnTo>
                <a:lnTo>
                  <a:pt x="10267044" y="2343660"/>
                </a:lnTo>
                <a:lnTo>
                  <a:pt x="10231931" y="2333126"/>
                </a:lnTo>
                <a:lnTo>
                  <a:pt x="10195647" y="2328444"/>
                </a:lnTo>
                <a:lnTo>
                  <a:pt x="10158192" y="2327274"/>
                </a:lnTo>
                <a:lnTo>
                  <a:pt x="10118396" y="2330785"/>
                </a:lnTo>
                <a:lnTo>
                  <a:pt x="10078601" y="2335467"/>
                </a:lnTo>
                <a:lnTo>
                  <a:pt x="10038805" y="2341319"/>
                </a:lnTo>
                <a:lnTo>
                  <a:pt x="9999010" y="2346001"/>
                </a:lnTo>
                <a:lnTo>
                  <a:pt x="9959214" y="2348342"/>
                </a:lnTo>
                <a:lnTo>
                  <a:pt x="9920589" y="2348342"/>
                </a:lnTo>
                <a:lnTo>
                  <a:pt x="9884305" y="2343660"/>
                </a:lnTo>
                <a:lnTo>
                  <a:pt x="9846850" y="2334296"/>
                </a:lnTo>
                <a:lnTo>
                  <a:pt x="9812907" y="2320251"/>
                </a:lnTo>
                <a:lnTo>
                  <a:pt x="9777793" y="2301524"/>
                </a:lnTo>
                <a:lnTo>
                  <a:pt x="9742679" y="2282796"/>
                </a:lnTo>
                <a:lnTo>
                  <a:pt x="9707566" y="2261728"/>
                </a:lnTo>
                <a:lnTo>
                  <a:pt x="9673622" y="2241830"/>
                </a:lnTo>
                <a:lnTo>
                  <a:pt x="9637338" y="2224273"/>
                </a:lnTo>
                <a:lnTo>
                  <a:pt x="9602224" y="2210228"/>
                </a:lnTo>
                <a:lnTo>
                  <a:pt x="9565940" y="2200864"/>
                </a:lnTo>
                <a:lnTo>
                  <a:pt x="9528486" y="2197353"/>
                </a:lnTo>
                <a:close/>
              </a:path>
            </a:pathLst>
          </a:custGeom>
          <a:solidFill>
            <a:schemeClr val="bg2"/>
          </a:solidFill>
          <a:ln w="101600">
            <a:noFill/>
            <a:prstDash val="solid"/>
            <a:round/>
            <a:headEnd/>
            <a:tailEnd/>
          </a:ln>
        </p:spPr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sz="3200"/>
              <a:t>What I learned from the project</a:t>
            </a:r>
            <a:br>
              <a:rPr lang="en-US" sz="3200"/>
            </a:br>
            <a:r>
              <a:rPr lang="en-US" sz="3200"/>
              <a:t>``research and conservation of biodiversity and climate`` </a:t>
            </a:r>
            <a:endParaRPr lang="bg-BG" sz="320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0D3B0D10-EF29-472A-8E3D-EBEDDD162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364361" y="2569463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So far I`ve learned many interesting facts and learned even more about the biodiversity and the climate of our beautiful planet and how to protect them.</a:t>
            </a:r>
          </a:p>
          <a:p>
            <a:r>
              <a:rPr lang="en-US" sz="2400"/>
              <a:t>I also improved my teamwork.</a:t>
            </a:r>
          </a:p>
          <a:p>
            <a:endParaRPr lang="bg-B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FF49E3-3CF7-467D-BE04-86D18D249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9472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AECD97-688D-4AE7-9838-616620200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916251" y="1231506"/>
            <a:ext cx="633895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spc="800"/>
              <a:t>The projects i`ve done so far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47FB3A-C0F9-4DD9-A4E0-B203F96AA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CFD1D-1E9C-4E30-A7D3-F7C247FDC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6375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6">
            <a:extLst>
              <a:ext uri="{FF2B5EF4-FFF2-40B4-BE49-F238E27FC236}">
                <a16:creationId xmlns:a16="http://schemas.microsoft.com/office/drawing/2014/main" id="{155D795E-4451-4EBC-9334-CC7D401CF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5C7FC12F-867F-48DA-9886-AC12E5F75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4" name="Rectangle 44">
            <a:extLst>
              <a:ext uri="{FF2B5EF4-FFF2-40B4-BE49-F238E27FC236}">
                <a16:creationId xmlns:a16="http://schemas.microsoft.com/office/drawing/2014/main" id="{C04BEACE-FBD5-4931-8952-859B19071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10"/>
            <a:ext cx="12192000" cy="6857989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50006" y="4481848"/>
            <a:ext cx="10669454" cy="18007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700" spc="800"/>
              <a:t>``</a:t>
            </a:r>
            <a:r>
              <a:rPr lang="en-US" sz="5400" spc="800"/>
              <a:t>biodiversity conservation</a:t>
            </a:r>
            <a:r>
              <a:rPr lang="en-US" sz="3700" spc="800"/>
              <a:t>``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CC398D1-1230-4EC3-A91C-B090F2707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818" y="640080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r="13784" b="1"/>
          <a:stretch/>
        </p:blipFill>
        <p:spPr>
          <a:xfrm>
            <a:off x="672543" y="734671"/>
            <a:ext cx="3172463" cy="3168646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BED44A4-8EB7-4F55-AC30-3108F4464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5043" y="640080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4" r="13909" b="1"/>
          <a:stretch/>
        </p:blipFill>
        <p:spPr>
          <a:xfrm>
            <a:off x="4509769" y="734672"/>
            <a:ext cx="3172463" cy="3168646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CF4C1B1-E045-49E6-B0B3-1DBDB046D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2268" y="640080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6" r="6687" b="1"/>
          <a:stretch/>
        </p:blipFill>
        <p:spPr>
          <a:xfrm>
            <a:off x="8346997" y="734672"/>
            <a:ext cx="3172463" cy="3168646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6608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6">
            <a:extLst>
              <a:ext uri="{FF2B5EF4-FFF2-40B4-BE49-F238E27FC236}">
                <a16:creationId xmlns:a16="http://schemas.microsoft.com/office/drawing/2014/main" id="{155D795E-4451-4EBC-9334-CC7D401CF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5C7FC12F-867F-48DA-9886-AC12E5F75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7" name="Rectangle 26">
            <a:extLst>
              <a:ext uri="{FF2B5EF4-FFF2-40B4-BE49-F238E27FC236}">
                <a16:creationId xmlns:a16="http://schemas.microsoft.com/office/drawing/2014/main" id="{AD0F83D9-07D5-4FEA-B0A8-2E37331A9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904854" y="4172756"/>
            <a:ext cx="6358663" cy="19593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spc="800"/>
              <a:t>``mammals and birds``</a:t>
            </a:r>
          </a:p>
        </p:txBody>
      </p:sp>
      <p:sp>
        <p:nvSpPr>
          <p:cNvPr id="38" name="Freeform: Shape 28">
            <a:extLst>
              <a:ext uri="{FF2B5EF4-FFF2-40B4-BE49-F238E27FC236}">
                <a16:creationId xmlns:a16="http://schemas.microsoft.com/office/drawing/2014/main" id="{9BC58151-C734-4D69-88F5-4DE90506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2265"/>
            <a:ext cx="3921012" cy="6134236"/>
          </a:xfrm>
          <a:custGeom>
            <a:avLst/>
            <a:gdLst>
              <a:gd name="connsiteX0" fmla="*/ 850165 w 3921012"/>
              <a:gd name="connsiteY0" fmla="*/ 0 h 6134236"/>
              <a:gd name="connsiteX1" fmla="*/ 909755 w 3921012"/>
              <a:gd name="connsiteY1" fmla="*/ 5585 h 6134236"/>
              <a:gd name="connsiteX2" fmla="*/ 967486 w 3921012"/>
              <a:gd name="connsiteY2" fmla="*/ 20484 h 6134236"/>
              <a:gd name="connsiteX3" fmla="*/ 1023354 w 3921012"/>
              <a:gd name="connsiteY3" fmla="*/ 42831 h 6134236"/>
              <a:gd name="connsiteX4" fmla="*/ 1081082 w 3921012"/>
              <a:gd name="connsiteY4" fmla="*/ 70765 h 6134236"/>
              <a:gd name="connsiteX5" fmla="*/ 1135088 w 3921012"/>
              <a:gd name="connsiteY5" fmla="*/ 102423 h 6134236"/>
              <a:gd name="connsiteX6" fmla="*/ 1190957 w 3921012"/>
              <a:gd name="connsiteY6" fmla="*/ 135944 h 6134236"/>
              <a:gd name="connsiteX7" fmla="*/ 1246824 w 3921012"/>
              <a:gd name="connsiteY7" fmla="*/ 165739 h 6134236"/>
              <a:gd name="connsiteX8" fmla="*/ 1302690 w 3921012"/>
              <a:gd name="connsiteY8" fmla="*/ 195536 h 6134236"/>
              <a:gd name="connsiteX9" fmla="*/ 1356696 w 3921012"/>
              <a:gd name="connsiteY9" fmla="*/ 217882 h 6134236"/>
              <a:gd name="connsiteX10" fmla="*/ 1416288 w 3921012"/>
              <a:gd name="connsiteY10" fmla="*/ 232780 h 6134236"/>
              <a:gd name="connsiteX11" fmla="*/ 1474016 w 3921012"/>
              <a:gd name="connsiteY11" fmla="*/ 240230 h 6134236"/>
              <a:gd name="connsiteX12" fmla="*/ 1535470 w 3921012"/>
              <a:gd name="connsiteY12" fmla="*/ 240230 h 6134236"/>
              <a:gd name="connsiteX13" fmla="*/ 1598788 w 3921012"/>
              <a:gd name="connsiteY13" fmla="*/ 236507 h 6134236"/>
              <a:gd name="connsiteX14" fmla="*/ 1662104 w 3921012"/>
              <a:gd name="connsiteY14" fmla="*/ 229057 h 6134236"/>
              <a:gd name="connsiteX15" fmla="*/ 1725421 w 3921012"/>
              <a:gd name="connsiteY15" fmla="*/ 219746 h 6134236"/>
              <a:gd name="connsiteX16" fmla="*/ 1788737 w 3921012"/>
              <a:gd name="connsiteY16" fmla="*/ 212297 h 6134236"/>
              <a:gd name="connsiteX17" fmla="*/ 1852054 w 3921012"/>
              <a:gd name="connsiteY17" fmla="*/ 206709 h 6134236"/>
              <a:gd name="connsiteX18" fmla="*/ 1911645 w 3921012"/>
              <a:gd name="connsiteY18" fmla="*/ 208571 h 6134236"/>
              <a:gd name="connsiteX19" fmla="*/ 1969375 w 3921012"/>
              <a:gd name="connsiteY19" fmla="*/ 216020 h 6134236"/>
              <a:gd name="connsiteX20" fmla="*/ 2025244 w 3921012"/>
              <a:gd name="connsiteY20" fmla="*/ 232780 h 6134236"/>
              <a:gd name="connsiteX21" fmla="*/ 2071800 w 3921012"/>
              <a:gd name="connsiteY21" fmla="*/ 256990 h 6134236"/>
              <a:gd name="connsiteX22" fmla="*/ 2116492 w 3921012"/>
              <a:gd name="connsiteY22" fmla="*/ 288649 h 6134236"/>
              <a:gd name="connsiteX23" fmla="*/ 2155600 w 3921012"/>
              <a:gd name="connsiteY23" fmla="*/ 325893 h 6134236"/>
              <a:gd name="connsiteX24" fmla="*/ 2194708 w 3921012"/>
              <a:gd name="connsiteY24" fmla="*/ 368724 h 6134236"/>
              <a:gd name="connsiteX25" fmla="*/ 2230090 w 3921012"/>
              <a:gd name="connsiteY25" fmla="*/ 413418 h 6134236"/>
              <a:gd name="connsiteX26" fmla="*/ 2265473 w 3921012"/>
              <a:gd name="connsiteY26" fmla="*/ 459975 h 6134236"/>
              <a:gd name="connsiteX27" fmla="*/ 2300856 w 3921012"/>
              <a:gd name="connsiteY27" fmla="*/ 506531 h 6134236"/>
              <a:gd name="connsiteX28" fmla="*/ 2336238 w 3921012"/>
              <a:gd name="connsiteY28" fmla="*/ 551224 h 6134236"/>
              <a:gd name="connsiteX29" fmla="*/ 2373484 w 3921012"/>
              <a:gd name="connsiteY29" fmla="*/ 594055 h 6134236"/>
              <a:gd name="connsiteX30" fmla="*/ 2416316 w 3921012"/>
              <a:gd name="connsiteY30" fmla="*/ 631302 h 6134236"/>
              <a:gd name="connsiteX31" fmla="*/ 2457286 w 3921012"/>
              <a:gd name="connsiteY31" fmla="*/ 664823 h 6134236"/>
              <a:gd name="connsiteX32" fmla="*/ 2503841 w 3921012"/>
              <a:gd name="connsiteY32" fmla="*/ 690892 h 6134236"/>
              <a:gd name="connsiteX33" fmla="*/ 2554122 w 3921012"/>
              <a:gd name="connsiteY33" fmla="*/ 713239 h 6134236"/>
              <a:gd name="connsiteX34" fmla="*/ 2608126 w 3921012"/>
              <a:gd name="connsiteY34" fmla="*/ 731862 h 6134236"/>
              <a:gd name="connsiteX35" fmla="*/ 2663993 w 3921012"/>
              <a:gd name="connsiteY35" fmla="*/ 748622 h 6134236"/>
              <a:gd name="connsiteX36" fmla="*/ 2719861 w 3921012"/>
              <a:gd name="connsiteY36" fmla="*/ 763521 h 6134236"/>
              <a:gd name="connsiteX37" fmla="*/ 2777592 w 3921012"/>
              <a:gd name="connsiteY37" fmla="*/ 778419 h 6134236"/>
              <a:gd name="connsiteX38" fmla="*/ 2831596 w 3921012"/>
              <a:gd name="connsiteY38" fmla="*/ 795179 h 6134236"/>
              <a:gd name="connsiteX39" fmla="*/ 2885600 w 3921012"/>
              <a:gd name="connsiteY39" fmla="*/ 813801 h 6134236"/>
              <a:gd name="connsiteX40" fmla="*/ 2935882 w 3921012"/>
              <a:gd name="connsiteY40" fmla="*/ 836149 h 6134236"/>
              <a:gd name="connsiteX41" fmla="*/ 2980577 w 3921012"/>
              <a:gd name="connsiteY41" fmla="*/ 864082 h 6134236"/>
              <a:gd name="connsiteX42" fmla="*/ 3021547 w 3921012"/>
              <a:gd name="connsiteY42" fmla="*/ 897603 h 6134236"/>
              <a:gd name="connsiteX43" fmla="*/ 3055066 w 3921012"/>
              <a:gd name="connsiteY43" fmla="*/ 938572 h 6134236"/>
              <a:gd name="connsiteX44" fmla="*/ 3083001 w 3921012"/>
              <a:gd name="connsiteY44" fmla="*/ 983266 h 6134236"/>
              <a:gd name="connsiteX45" fmla="*/ 3105346 w 3921012"/>
              <a:gd name="connsiteY45" fmla="*/ 1033545 h 6134236"/>
              <a:gd name="connsiteX46" fmla="*/ 3123968 w 3921012"/>
              <a:gd name="connsiteY46" fmla="*/ 1087552 h 6134236"/>
              <a:gd name="connsiteX47" fmla="*/ 3140729 w 3921012"/>
              <a:gd name="connsiteY47" fmla="*/ 1141556 h 6134236"/>
              <a:gd name="connsiteX48" fmla="*/ 3155627 w 3921012"/>
              <a:gd name="connsiteY48" fmla="*/ 1199286 h 6134236"/>
              <a:gd name="connsiteX49" fmla="*/ 3170526 w 3921012"/>
              <a:gd name="connsiteY49" fmla="*/ 1255152 h 6134236"/>
              <a:gd name="connsiteX50" fmla="*/ 3187286 w 3921012"/>
              <a:gd name="connsiteY50" fmla="*/ 1311021 h 6134236"/>
              <a:gd name="connsiteX51" fmla="*/ 3205908 w 3921012"/>
              <a:gd name="connsiteY51" fmla="*/ 1365026 h 6134236"/>
              <a:gd name="connsiteX52" fmla="*/ 3228254 w 3921012"/>
              <a:gd name="connsiteY52" fmla="*/ 1415308 h 6134236"/>
              <a:gd name="connsiteX53" fmla="*/ 3254327 w 3921012"/>
              <a:gd name="connsiteY53" fmla="*/ 1461863 h 6134236"/>
              <a:gd name="connsiteX54" fmla="*/ 3287848 w 3921012"/>
              <a:gd name="connsiteY54" fmla="*/ 1502833 h 6134236"/>
              <a:gd name="connsiteX55" fmla="*/ 3325092 w 3921012"/>
              <a:gd name="connsiteY55" fmla="*/ 1545665 h 6134236"/>
              <a:gd name="connsiteX56" fmla="*/ 3367925 w 3921012"/>
              <a:gd name="connsiteY56" fmla="*/ 1582909 h 6134236"/>
              <a:gd name="connsiteX57" fmla="*/ 3412620 w 3921012"/>
              <a:gd name="connsiteY57" fmla="*/ 1618291 h 6134236"/>
              <a:gd name="connsiteX58" fmla="*/ 3461036 w 3921012"/>
              <a:gd name="connsiteY58" fmla="*/ 1653673 h 6134236"/>
              <a:gd name="connsiteX59" fmla="*/ 3507592 w 3921012"/>
              <a:gd name="connsiteY59" fmla="*/ 1689056 h 6134236"/>
              <a:gd name="connsiteX60" fmla="*/ 3552287 w 3921012"/>
              <a:gd name="connsiteY60" fmla="*/ 1724441 h 6134236"/>
              <a:gd name="connsiteX61" fmla="*/ 3595116 w 3921012"/>
              <a:gd name="connsiteY61" fmla="*/ 1763547 h 6134236"/>
              <a:gd name="connsiteX62" fmla="*/ 3632364 w 3921012"/>
              <a:gd name="connsiteY62" fmla="*/ 1802654 h 6134236"/>
              <a:gd name="connsiteX63" fmla="*/ 3664022 w 3921012"/>
              <a:gd name="connsiteY63" fmla="*/ 1847348 h 6134236"/>
              <a:gd name="connsiteX64" fmla="*/ 3688232 w 3921012"/>
              <a:gd name="connsiteY64" fmla="*/ 1893903 h 6134236"/>
              <a:gd name="connsiteX65" fmla="*/ 3704992 w 3921012"/>
              <a:gd name="connsiteY65" fmla="*/ 1949772 h 6134236"/>
              <a:gd name="connsiteX66" fmla="*/ 3712440 w 3921012"/>
              <a:gd name="connsiteY66" fmla="*/ 2007501 h 6134236"/>
              <a:gd name="connsiteX67" fmla="*/ 3714303 w 3921012"/>
              <a:gd name="connsiteY67" fmla="*/ 2067093 h 6134236"/>
              <a:gd name="connsiteX68" fmla="*/ 3708715 w 3921012"/>
              <a:gd name="connsiteY68" fmla="*/ 2130409 h 6134236"/>
              <a:gd name="connsiteX69" fmla="*/ 3701266 w 3921012"/>
              <a:gd name="connsiteY69" fmla="*/ 2193724 h 6134236"/>
              <a:gd name="connsiteX70" fmla="*/ 3691956 w 3921012"/>
              <a:gd name="connsiteY70" fmla="*/ 2257042 h 6134236"/>
              <a:gd name="connsiteX71" fmla="*/ 3684507 w 3921012"/>
              <a:gd name="connsiteY71" fmla="*/ 2320357 h 6134236"/>
              <a:gd name="connsiteX72" fmla="*/ 3680783 w 3921012"/>
              <a:gd name="connsiteY72" fmla="*/ 2383675 h 6134236"/>
              <a:gd name="connsiteX73" fmla="*/ 3680783 w 3921012"/>
              <a:gd name="connsiteY73" fmla="*/ 2445129 h 6134236"/>
              <a:gd name="connsiteX74" fmla="*/ 3688232 w 3921012"/>
              <a:gd name="connsiteY74" fmla="*/ 2502857 h 6134236"/>
              <a:gd name="connsiteX75" fmla="*/ 3703128 w 3921012"/>
              <a:gd name="connsiteY75" fmla="*/ 2560587 h 6134236"/>
              <a:gd name="connsiteX76" fmla="*/ 3725476 w 3921012"/>
              <a:gd name="connsiteY76" fmla="*/ 2614594 h 6134236"/>
              <a:gd name="connsiteX77" fmla="*/ 3755273 w 3921012"/>
              <a:gd name="connsiteY77" fmla="*/ 2670460 h 6134236"/>
              <a:gd name="connsiteX78" fmla="*/ 3785067 w 3921012"/>
              <a:gd name="connsiteY78" fmla="*/ 2726328 h 6134236"/>
              <a:gd name="connsiteX79" fmla="*/ 3818589 w 3921012"/>
              <a:gd name="connsiteY79" fmla="*/ 2782194 h 6134236"/>
              <a:gd name="connsiteX80" fmla="*/ 3850246 w 3921012"/>
              <a:gd name="connsiteY80" fmla="*/ 2836201 h 6134236"/>
              <a:gd name="connsiteX81" fmla="*/ 3878181 w 3921012"/>
              <a:gd name="connsiteY81" fmla="*/ 2893929 h 6134236"/>
              <a:gd name="connsiteX82" fmla="*/ 3900526 w 3921012"/>
              <a:gd name="connsiteY82" fmla="*/ 2949798 h 6134236"/>
              <a:gd name="connsiteX83" fmla="*/ 3915425 w 3921012"/>
              <a:gd name="connsiteY83" fmla="*/ 3007527 h 6134236"/>
              <a:gd name="connsiteX84" fmla="*/ 3921012 w 3921012"/>
              <a:gd name="connsiteY84" fmla="*/ 3067117 h 6134236"/>
              <a:gd name="connsiteX85" fmla="*/ 3915425 w 3921012"/>
              <a:gd name="connsiteY85" fmla="*/ 3126709 h 6134236"/>
              <a:gd name="connsiteX86" fmla="*/ 3900526 w 3921012"/>
              <a:gd name="connsiteY86" fmla="*/ 3184440 h 6134236"/>
              <a:gd name="connsiteX87" fmla="*/ 3878181 w 3921012"/>
              <a:gd name="connsiteY87" fmla="*/ 3240308 h 6134236"/>
              <a:gd name="connsiteX88" fmla="*/ 3850246 w 3921012"/>
              <a:gd name="connsiteY88" fmla="*/ 3298035 h 6134236"/>
              <a:gd name="connsiteX89" fmla="*/ 3818589 w 3921012"/>
              <a:gd name="connsiteY89" fmla="*/ 3352042 h 6134236"/>
              <a:gd name="connsiteX90" fmla="*/ 3785067 w 3921012"/>
              <a:gd name="connsiteY90" fmla="*/ 3407911 h 6134236"/>
              <a:gd name="connsiteX91" fmla="*/ 3755273 w 3921012"/>
              <a:gd name="connsiteY91" fmla="*/ 3463776 h 6134236"/>
              <a:gd name="connsiteX92" fmla="*/ 3725476 w 3921012"/>
              <a:gd name="connsiteY92" fmla="*/ 3519643 h 6134236"/>
              <a:gd name="connsiteX93" fmla="*/ 3703128 w 3921012"/>
              <a:gd name="connsiteY93" fmla="*/ 3573650 h 6134236"/>
              <a:gd name="connsiteX94" fmla="*/ 3688232 w 3921012"/>
              <a:gd name="connsiteY94" fmla="*/ 3631380 h 6134236"/>
              <a:gd name="connsiteX95" fmla="*/ 3680783 w 3921012"/>
              <a:gd name="connsiteY95" fmla="*/ 3689107 h 6134236"/>
              <a:gd name="connsiteX96" fmla="*/ 3680783 w 3921012"/>
              <a:gd name="connsiteY96" fmla="*/ 3750563 h 6134236"/>
              <a:gd name="connsiteX97" fmla="*/ 3684507 w 3921012"/>
              <a:gd name="connsiteY97" fmla="*/ 3813879 h 6134236"/>
              <a:gd name="connsiteX98" fmla="*/ 3691956 w 3921012"/>
              <a:gd name="connsiteY98" fmla="*/ 3877194 h 6134236"/>
              <a:gd name="connsiteX99" fmla="*/ 3701266 w 3921012"/>
              <a:gd name="connsiteY99" fmla="*/ 3940512 h 6134236"/>
              <a:gd name="connsiteX100" fmla="*/ 3708715 w 3921012"/>
              <a:gd name="connsiteY100" fmla="*/ 4003828 h 6134236"/>
              <a:gd name="connsiteX101" fmla="*/ 3714303 w 3921012"/>
              <a:gd name="connsiteY101" fmla="*/ 4067143 h 6134236"/>
              <a:gd name="connsiteX102" fmla="*/ 3712440 w 3921012"/>
              <a:gd name="connsiteY102" fmla="*/ 4126737 h 6134236"/>
              <a:gd name="connsiteX103" fmla="*/ 3704992 w 3921012"/>
              <a:gd name="connsiteY103" fmla="*/ 4184467 h 6134236"/>
              <a:gd name="connsiteX104" fmla="*/ 3688232 w 3921012"/>
              <a:gd name="connsiteY104" fmla="*/ 4240334 h 6134236"/>
              <a:gd name="connsiteX105" fmla="*/ 3664022 w 3921012"/>
              <a:gd name="connsiteY105" fmla="*/ 4286889 h 6134236"/>
              <a:gd name="connsiteX106" fmla="*/ 3632364 w 3921012"/>
              <a:gd name="connsiteY106" fmla="*/ 4331584 h 6134236"/>
              <a:gd name="connsiteX107" fmla="*/ 3595116 w 3921012"/>
              <a:gd name="connsiteY107" fmla="*/ 4370691 h 6134236"/>
              <a:gd name="connsiteX108" fmla="*/ 3552287 w 3921012"/>
              <a:gd name="connsiteY108" fmla="*/ 4409797 h 6134236"/>
              <a:gd name="connsiteX109" fmla="*/ 3507592 w 3921012"/>
              <a:gd name="connsiteY109" fmla="*/ 4445181 h 6134236"/>
              <a:gd name="connsiteX110" fmla="*/ 3461036 w 3921012"/>
              <a:gd name="connsiteY110" fmla="*/ 4480563 h 6134236"/>
              <a:gd name="connsiteX111" fmla="*/ 3412620 w 3921012"/>
              <a:gd name="connsiteY111" fmla="*/ 4515946 h 6134236"/>
              <a:gd name="connsiteX112" fmla="*/ 3367925 w 3921012"/>
              <a:gd name="connsiteY112" fmla="*/ 4551328 h 6134236"/>
              <a:gd name="connsiteX113" fmla="*/ 3325092 w 3921012"/>
              <a:gd name="connsiteY113" fmla="*/ 4588572 h 6134236"/>
              <a:gd name="connsiteX114" fmla="*/ 3287848 w 3921012"/>
              <a:gd name="connsiteY114" fmla="*/ 4631404 h 6134236"/>
              <a:gd name="connsiteX115" fmla="*/ 3254327 w 3921012"/>
              <a:gd name="connsiteY115" fmla="*/ 4672374 h 6134236"/>
              <a:gd name="connsiteX116" fmla="*/ 3228254 w 3921012"/>
              <a:gd name="connsiteY116" fmla="*/ 4718929 h 6134236"/>
              <a:gd name="connsiteX117" fmla="*/ 3205908 w 3921012"/>
              <a:gd name="connsiteY117" fmla="*/ 4769210 h 6134236"/>
              <a:gd name="connsiteX118" fmla="*/ 3187286 w 3921012"/>
              <a:gd name="connsiteY118" fmla="*/ 4823217 h 6134236"/>
              <a:gd name="connsiteX119" fmla="*/ 3170526 w 3921012"/>
              <a:gd name="connsiteY119" fmla="*/ 4879084 h 6134236"/>
              <a:gd name="connsiteX120" fmla="*/ 3155627 w 3921012"/>
              <a:gd name="connsiteY120" fmla="*/ 4934951 h 6134236"/>
              <a:gd name="connsiteX121" fmla="*/ 3140729 w 3921012"/>
              <a:gd name="connsiteY121" fmla="*/ 4992681 h 6134236"/>
              <a:gd name="connsiteX122" fmla="*/ 3123968 w 3921012"/>
              <a:gd name="connsiteY122" fmla="*/ 5046686 h 6134236"/>
              <a:gd name="connsiteX123" fmla="*/ 3105346 w 3921012"/>
              <a:gd name="connsiteY123" fmla="*/ 5100690 h 6134236"/>
              <a:gd name="connsiteX124" fmla="*/ 3083001 w 3921012"/>
              <a:gd name="connsiteY124" fmla="*/ 5150971 h 6134236"/>
              <a:gd name="connsiteX125" fmla="*/ 3055066 w 3921012"/>
              <a:gd name="connsiteY125" fmla="*/ 5195666 h 6134236"/>
              <a:gd name="connsiteX126" fmla="*/ 3021547 w 3921012"/>
              <a:gd name="connsiteY126" fmla="*/ 5236634 h 6134236"/>
              <a:gd name="connsiteX127" fmla="*/ 2980577 w 3921012"/>
              <a:gd name="connsiteY127" fmla="*/ 5270154 h 6134236"/>
              <a:gd name="connsiteX128" fmla="*/ 2935882 w 3921012"/>
              <a:gd name="connsiteY128" fmla="*/ 5298087 h 6134236"/>
              <a:gd name="connsiteX129" fmla="*/ 2885600 w 3921012"/>
              <a:gd name="connsiteY129" fmla="*/ 5320436 h 6134236"/>
              <a:gd name="connsiteX130" fmla="*/ 2831596 w 3921012"/>
              <a:gd name="connsiteY130" fmla="*/ 5339058 h 6134236"/>
              <a:gd name="connsiteX131" fmla="*/ 2777592 w 3921012"/>
              <a:gd name="connsiteY131" fmla="*/ 5355818 h 6134236"/>
              <a:gd name="connsiteX132" fmla="*/ 2719861 w 3921012"/>
              <a:gd name="connsiteY132" fmla="*/ 5370717 h 6134236"/>
              <a:gd name="connsiteX133" fmla="*/ 2663993 w 3921012"/>
              <a:gd name="connsiteY133" fmla="*/ 5385615 h 6134236"/>
              <a:gd name="connsiteX134" fmla="*/ 2608126 w 3921012"/>
              <a:gd name="connsiteY134" fmla="*/ 5402376 h 6134236"/>
              <a:gd name="connsiteX135" fmla="*/ 2554122 w 3921012"/>
              <a:gd name="connsiteY135" fmla="*/ 5420997 h 6134236"/>
              <a:gd name="connsiteX136" fmla="*/ 2503841 w 3921012"/>
              <a:gd name="connsiteY136" fmla="*/ 5443345 h 6134236"/>
              <a:gd name="connsiteX137" fmla="*/ 2457286 w 3921012"/>
              <a:gd name="connsiteY137" fmla="*/ 5469415 h 6134236"/>
              <a:gd name="connsiteX138" fmla="*/ 2416316 w 3921012"/>
              <a:gd name="connsiteY138" fmla="*/ 5502935 h 6134236"/>
              <a:gd name="connsiteX139" fmla="*/ 2373484 w 3921012"/>
              <a:gd name="connsiteY139" fmla="*/ 5540181 h 6134236"/>
              <a:gd name="connsiteX140" fmla="*/ 2336238 w 3921012"/>
              <a:gd name="connsiteY140" fmla="*/ 5583013 h 6134236"/>
              <a:gd name="connsiteX141" fmla="*/ 2300856 w 3921012"/>
              <a:gd name="connsiteY141" fmla="*/ 5627707 h 6134236"/>
              <a:gd name="connsiteX142" fmla="*/ 2265473 w 3921012"/>
              <a:gd name="connsiteY142" fmla="*/ 5674261 h 6134236"/>
              <a:gd name="connsiteX143" fmla="*/ 2230090 w 3921012"/>
              <a:gd name="connsiteY143" fmla="*/ 5720818 h 6134236"/>
              <a:gd name="connsiteX144" fmla="*/ 2194708 w 3921012"/>
              <a:gd name="connsiteY144" fmla="*/ 5765512 h 6134236"/>
              <a:gd name="connsiteX145" fmla="*/ 2155600 w 3921012"/>
              <a:gd name="connsiteY145" fmla="*/ 5808344 h 6134236"/>
              <a:gd name="connsiteX146" fmla="*/ 2116492 w 3921012"/>
              <a:gd name="connsiteY146" fmla="*/ 5845588 h 6134236"/>
              <a:gd name="connsiteX147" fmla="*/ 2071800 w 3921012"/>
              <a:gd name="connsiteY147" fmla="*/ 5877246 h 6134236"/>
              <a:gd name="connsiteX148" fmla="*/ 2025244 w 3921012"/>
              <a:gd name="connsiteY148" fmla="*/ 5901456 h 6134236"/>
              <a:gd name="connsiteX149" fmla="*/ 1969375 w 3921012"/>
              <a:gd name="connsiteY149" fmla="*/ 5918217 h 6134236"/>
              <a:gd name="connsiteX150" fmla="*/ 1911645 w 3921012"/>
              <a:gd name="connsiteY150" fmla="*/ 5925666 h 6134236"/>
              <a:gd name="connsiteX151" fmla="*/ 1852054 w 3921012"/>
              <a:gd name="connsiteY151" fmla="*/ 5927528 h 6134236"/>
              <a:gd name="connsiteX152" fmla="*/ 1788737 w 3921012"/>
              <a:gd name="connsiteY152" fmla="*/ 5921940 h 6134236"/>
              <a:gd name="connsiteX153" fmla="*/ 1725421 w 3921012"/>
              <a:gd name="connsiteY153" fmla="*/ 5914492 h 6134236"/>
              <a:gd name="connsiteX154" fmla="*/ 1662104 w 3921012"/>
              <a:gd name="connsiteY154" fmla="*/ 5905180 h 6134236"/>
              <a:gd name="connsiteX155" fmla="*/ 1598788 w 3921012"/>
              <a:gd name="connsiteY155" fmla="*/ 5897733 h 6134236"/>
              <a:gd name="connsiteX156" fmla="*/ 1535470 w 3921012"/>
              <a:gd name="connsiteY156" fmla="*/ 5894007 h 6134236"/>
              <a:gd name="connsiteX157" fmla="*/ 1474016 w 3921012"/>
              <a:gd name="connsiteY157" fmla="*/ 5894007 h 6134236"/>
              <a:gd name="connsiteX158" fmla="*/ 1416288 w 3921012"/>
              <a:gd name="connsiteY158" fmla="*/ 5901456 h 6134236"/>
              <a:gd name="connsiteX159" fmla="*/ 1356696 w 3921012"/>
              <a:gd name="connsiteY159" fmla="*/ 5916355 h 6134236"/>
              <a:gd name="connsiteX160" fmla="*/ 1302690 w 3921012"/>
              <a:gd name="connsiteY160" fmla="*/ 5938700 h 6134236"/>
              <a:gd name="connsiteX161" fmla="*/ 1246824 w 3921012"/>
              <a:gd name="connsiteY161" fmla="*/ 5968497 h 6134236"/>
              <a:gd name="connsiteX162" fmla="*/ 1190957 w 3921012"/>
              <a:gd name="connsiteY162" fmla="*/ 5998294 h 6134236"/>
              <a:gd name="connsiteX163" fmla="*/ 1135088 w 3921012"/>
              <a:gd name="connsiteY163" fmla="*/ 6031813 h 6134236"/>
              <a:gd name="connsiteX164" fmla="*/ 1081082 w 3921012"/>
              <a:gd name="connsiteY164" fmla="*/ 6063472 h 6134236"/>
              <a:gd name="connsiteX165" fmla="*/ 1023354 w 3921012"/>
              <a:gd name="connsiteY165" fmla="*/ 6091405 h 6134236"/>
              <a:gd name="connsiteX166" fmla="*/ 967486 w 3921012"/>
              <a:gd name="connsiteY166" fmla="*/ 6113753 h 6134236"/>
              <a:gd name="connsiteX167" fmla="*/ 909755 w 3921012"/>
              <a:gd name="connsiteY167" fmla="*/ 6128651 h 6134236"/>
              <a:gd name="connsiteX168" fmla="*/ 850165 w 3921012"/>
              <a:gd name="connsiteY168" fmla="*/ 6134236 h 6134236"/>
              <a:gd name="connsiteX169" fmla="*/ 790573 w 3921012"/>
              <a:gd name="connsiteY169" fmla="*/ 6128651 h 6134236"/>
              <a:gd name="connsiteX170" fmla="*/ 732843 w 3921012"/>
              <a:gd name="connsiteY170" fmla="*/ 6113753 h 6134236"/>
              <a:gd name="connsiteX171" fmla="*/ 676977 w 3921012"/>
              <a:gd name="connsiteY171" fmla="*/ 6091405 h 6134236"/>
              <a:gd name="connsiteX172" fmla="*/ 619247 w 3921012"/>
              <a:gd name="connsiteY172" fmla="*/ 6063472 h 6134236"/>
              <a:gd name="connsiteX173" fmla="*/ 565240 w 3921012"/>
              <a:gd name="connsiteY173" fmla="*/ 6031813 h 6134236"/>
              <a:gd name="connsiteX174" fmla="*/ 509373 w 3921012"/>
              <a:gd name="connsiteY174" fmla="*/ 5998294 h 6134236"/>
              <a:gd name="connsiteX175" fmla="*/ 453505 w 3921012"/>
              <a:gd name="connsiteY175" fmla="*/ 5968497 h 6134236"/>
              <a:gd name="connsiteX176" fmla="*/ 397639 w 3921012"/>
              <a:gd name="connsiteY176" fmla="*/ 5938700 h 6134236"/>
              <a:gd name="connsiteX177" fmla="*/ 341772 w 3921012"/>
              <a:gd name="connsiteY177" fmla="*/ 5916355 h 6134236"/>
              <a:gd name="connsiteX178" fmla="*/ 284042 w 3921012"/>
              <a:gd name="connsiteY178" fmla="*/ 5901456 h 6134236"/>
              <a:gd name="connsiteX179" fmla="*/ 226312 w 3921012"/>
              <a:gd name="connsiteY179" fmla="*/ 5894007 h 6134236"/>
              <a:gd name="connsiteX180" fmla="*/ 164856 w 3921012"/>
              <a:gd name="connsiteY180" fmla="*/ 5894007 h 6134236"/>
              <a:gd name="connsiteX181" fmla="*/ 101540 w 3921012"/>
              <a:gd name="connsiteY181" fmla="*/ 5897733 h 6134236"/>
              <a:gd name="connsiteX182" fmla="*/ 38225 w 3921012"/>
              <a:gd name="connsiteY182" fmla="*/ 5905180 h 6134236"/>
              <a:gd name="connsiteX183" fmla="*/ 0 w 3921012"/>
              <a:gd name="connsiteY183" fmla="*/ 5910802 h 6134236"/>
              <a:gd name="connsiteX184" fmla="*/ 0 w 3921012"/>
              <a:gd name="connsiteY184" fmla="*/ 223436 h 6134236"/>
              <a:gd name="connsiteX185" fmla="*/ 38225 w 3921012"/>
              <a:gd name="connsiteY185" fmla="*/ 229057 h 6134236"/>
              <a:gd name="connsiteX186" fmla="*/ 101540 w 3921012"/>
              <a:gd name="connsiteY186" fmla="*/ 236507 h 6134236"/>
              <a:gd name="connsiteX187" fmla="*/ 164856 w 3921012"/>
              <a:gd name="connsiteY187" fmla="*/ 240230 h 6134236"/>
              <a:gd name="connsiteX188" fmla="*/ 226312 w 3921012"/>
              <a:gd name="connsiteY188" fmla="*/ 240230 h 6134236"/>
              <a:gd name="connsiteX189" fmla="*/ 284042 w 3921012"/>
              <a:gd name="connsiteY189" fmla="*/ 232780 h 6134236"/>
              <a:gd name="connsiteX190" fmla="*/ 341772 w 3921012"/>
              <a:gd name="connsiteY190" fmla="*/ 217882 h 6134236"/>
              <a:gd name="connsiteX191" fmla="*/ 397639 w 3921012"/>
              <a:gd name="connsiteY191" fmla="*/ 195536 h 6134236"/>
              <a:gd name="connsiteX192" fmla="*/ 453505 w 3921012"/>
              <a:gd name="connsiteY192" fmla="*/ 165739 h 6134236"/>
              <a:gd name="connsiteX193" fmla="*/ 509373 w 3921012"/>
              <a:gd name="connsiteY193" fmla="*/ 135944 h 6134236"/>
              <a:gd name="connsiteX194" fmla="*/ 565240 w 3921012"/>
              <a:gd name="connsiteY194" fmla="*/ 102423 h 6134236"/>
              <a:gd name="connsiteX195" fmla="*/ 619247 w 3921012"/>
              <a:gd name="connsiteY195" fmla="*/ 70765 h 6134236"/>
              <a:gd name="connsiteX196" fmla="*/ 676977 w 3921012"/>
              <a:gd name="connsiteY196" fmla="*/ 42831 h 6134236"/>
              <a:gd name="connsiteX197" fmla="*/ 732843 w 3921012"/>
              <a:gd name="connsiteY197" fmla="*/ 20484 h 6134236"/>
              <a:gd name="connsiteX198" fmla="*/ 790573 w 3921012"/>
              <a:gd name="connsiteY198" fmla="*/ 5585 h 613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3921012" h="6134236">
                <a:moveTo>
                  <a:pt x="850165" y="0"/>
                </a:moveTo>
                <a:lnTo>
                  <a:pt x="909755" y="5585"/>
                </a:lnTo>
                <a:lnTo>
                  <a:pt x="967486" y="20484"/>
                </a:lnTo>
                <a:lnTo>
                  <a:pt x="1023354" y="42831"/>
                </a:lnTo>
                <a:lnTo>
                  <a:pt x="1081082" y="70765"/>
                </a:lnTo>
                <a:lnTo>
                  <a:pt x="1135088" y="102423"/>
                </a:lnTo>
                <a:lnTo>
                  <a:pt x="1190957" y="135944"/>
                </a:lnTo>
                <a:lnTo>
                  <a:pt x="1246824" y="165739"/>
                </a:lnTo>
                <a:lnTo>
                  <a:pt x="1302690" y="195536"/>
                </a:lnTo>
                <a:lnTo>
                  <a:pt x="1356696" y="217882"/>
                </a:lnTo>
                <a:lnTo>
                  <a:pt x="1416288" y="232780"/>
                </a:lnTo>
                <a:lnTo>
                  <a:pt x="1474016" y="240230"/>
                </a:lnTo>
                <a:lnTo>
                  <a:pt x="1535470" y="240230"/>
                </a:lnTo>
                <a:lnTo>
                  <a:pt x="1598788" y="236507"/>
                </a:lnTo>
                <a:lnTo>
                  <a:pt x="1662104" y="229057"/>
                </a:lnTo>
                <a:lnTo>
                  <a:pt x="1725421" y="219746"/>
                </a:lnTo>
                <a:lnTo>
                  <a:pt x="1788737" y="212297"/>
                </a:lnTo>
                <a:lnTo>
                  <a:pt x="1852054" y="206709"/>
                </a:lnTo>
                <a:lnTo>
                  <a:pt x="1911645" y="208571"/>
                </a:lnTo>
                <a:lnTo>
                  <a:pt x="1969375" y="216020"/>
                </a:lnTo>
                <a:lnTo>
                  <a:pt x="2025244" y="232780"/>
                </a:lnTo>
                <a:lnTo>
                  <a:pt x="2071800" y="256990"/>
                </a:lnTo>
                <a:lnTo>
                  <a:pt x="2116492" y="288649"/>
                </a:lnTo>
                <a:lnTo>
                  <a:pt x="2155600" y="325893"/>
                </a:lnTo>
                <a:lnTo>
                  <a:pt x="2194708" y="368724"/>
                </a:lnTo>
                <a:lnTo>
                  <a:pt x="2230090" y="413418"/>
                </a:lnTo>
                <a:lnTo>
                  <a:pt x="2265473" y="459975"/>
                </a:lnTo>
                <a:lnTo>
                  <a:pt x="2300856" y="506531"/>
                </a:lnTo>
                <a:lnTo>
                  <a:pt x="2336238" y="551224"/>
                </a:lnTo>
                <a:lnTo>
                  <a:pt x="2373484" y="594055"/>
                </a:lnTo>
                <a:lnTo>
                  <a:pt x="2416316" y="631302"/>
                </a:lnTo>
                <a:lnTo>
                  <a:pt x="2457286" y="664823"/>
                </a:lnTo>
                <a:lnTo>
                  <a:pt x="2503841" y="690892"/>
                </a:lnTo>
                <a:lnTo>
                  <a:pt x="2554122" y="713239"/>
                </a:lnTo>
                <a:lnTo>
                  <a:pt x="2608126" y="731862"/>
                </a:lnTo>
                <a:lnTo>
                  <a:pt x="2663993" y="748622"/>
                </a:lnTo>
                <a:lnTo>
                  <a:pt x="2719861" y="763521"/>
                </a:lnTo>
                <a:lnTo>
                  <a:pt x="2777592" y="778419"/>
                </a:lnTo>
                <a:lnTo>
                  <a:pt x="2831596" y="795179"/>
                </a:lnTo>
                <a:lnTo>
                  <a:pt x="2885600" y="813801"/>
                </a:lnTo>
                <a:lnTo>
                  <a:pt x="2935882" y="836149"/>
                </a:lnTo>
                <a:lnTo>
                  <a:pt x="2980577" y="864082"/>
                </a:lnTo>
                <a:lnTo>
                  <a:pt x="3021547" y="897603"/>
                </a:lnTo>
                <a:lnTo>
                  <a:pt x="3055066" y="938572"/>
                </a:lnTo>
                <a:lnTo>
                  <a:pt x="3083001" y="983266"/>
                </a:lnTo>
                <a:lnTo>
                  <a:pt x="3105346" y="1033545"/>
                </a:lnTo>
                <a:lnTo>
                  <a:pt x="3123968" y="1087552"/>
                </a:lnTo>
                <a:lnTo>
                  <a:pt x="3140729" y="1141556"/>
                </a:lnTo>
                <a:lnTo>
                  <a:pt x="3155627" y="1199286"/>
                </a:lnTo>
                <a:lnTo>
                  <a:pt x="3170526" y="1255152"/>
                </a:lnTo>
                <a:lnTo>
                  <a:pt x="3187286" y="1311021"/>
                </a:lnTo>
                <a:lnTo>
                  <a:pt x="3205908" y="1365026"/>
                </a:lnTo>
                <a:lnTo>
                  <a:pt x="3228254" y="1415308"/>
                </a:lnTo>
                <a:lnTo>
                  <a:pt x="3254327" y="1461863"/>
                </a:lnTo>
                <a:lnTo>
                  <a:pt x="3287848" y="1502833"/>
                </a:lnTo>
                <a:lnTo>
                  <a:pt x="3325092" y="1545665"/>
                </a:lnTo>
                <a:lnTo>
                  <a:pt x="3367925" y="1582909"/>
                </a:lnTo>
                <a:lnTo>
                  <a:pt x="3412620" y="1618291"/>
                </a:lnTo>
                <a:lnTo>
                  <a:pt x="3461036" y="1653673"/>
                </a:lnTo>
                <a:lnTo>
                  <a:pt x="3507592" y="1689056"/>
                </a:lnTo>
                <a:lnTo>
                  <a:pt x="3552287" y="1724441"/>
                </a:lnTo>
                <a:lnTo>
                  <a:pt x="3595116" y="1763547"/>
                </a:lnTo>
                <a:lnTo>
                  <a:pt x="3632364" y="1802654"/>
                </a:lnTo>
                <a:lnTo>
                  <a:pt x="3664022" y="1847348"/>
                </a:lnTo>
                <a:lnTo>
                  <a:pt x="3688232" y="1893903"/>
                </a:lnTo>
                <a:lnTo>
                  <a:pt x="3704992" y="1949772"/>
                </a:lnTo>
                <a:lnTo>
                  <a:pt x="3712440" y="2007501"/>
                </a:lnTo>
                <a:lnTo>
                  <a:pt x="3714303" y="2067093"/>
                </a:lnTo>
                <a:lnTo>
                  <a:pt x="3708715" y="2130409"/>
                </a:lnTo>
                <a:lnTo>
                  <a:pt x="3701266" y="2193724"/>
                </a:lnTo>
                <a:lnTo>
                  <a:pt x="3691956" y="2257042"/>
                </a:lnTo>
                <a:lnTo>
                  <a:pt x="3684507" y="2320357"/>
                </a:lnTo>
                <a:lnTo>
                  <a:pt x="3680783" y="2383675"/>
                </a:lnTo>
                <a:lnTo>
                  <a:pt x="3680783" y="2445129"/>
                </a:lnTo>
                <a:lnTo>
                  <a:pt x="3688232" y="2502857"/>
                </a:lnTo>
                <a:lnTo>
                  <a:pt x="3703128" y="2560587"/>
                </a:lnTo>
                <a:lnTo>
                  <a:pt x="3725476" y="2614594"/>
                </a:lnTo>
                <a:lnTo>
                  <a:pt x="3755273" y="2670460"/>
                </a:lnTo>
                <a:lnTo>
                  <a:pt x="3785067" y="2726328"/>
                </a:lnTo>
                <a:lnTo>
                  <a:pt x="3818589" y="2782194"/>
                </a:lnTo>
                <a:lnTo>
                  <a:pt x="3850246" y="2836201"/>
                </a:lnTo>
                <a:lnTo>
                  <a:pt x="3878181" y="2893929"/>
                </a:lnTo>
                <a:lnTo>
                  <a:pt x="3900526" y="2949798"/>
                </a:lnTo>
                <a:lnTo>
                  <a:pt x="3915425" y="3007527"/>
                </a:lnTo>
                <a:lnTo>
                  <a:pt x="3921012" y="3067117"/>
                </a:lnTo>
                <a:lnTo>
                  <a:pt x="3915425" y="3126709"/>
                </a:lnTo>
                <a:lnTo>
                  <a:pt x="3900526" y="3184440"/>
                </a:lnTo>
                <a:lnTo>
                  <a:pt x="3878181" y="3240308"/>
                </a:lnTo>
                <a:lnTo>
                  <a:pt x="3850246" y="3298035"/>
                </a:lnTo>
                <a:lnTo>
                  <a:pt x="3818589" y="3352042"/>
                </a:lnTo>
                <a:lnTo>
                  <a:pt x="3785067" y="3407911"/>
                </a:lnTo>
                <a:lnTo>
                  <a:pt x="3755273" y="3463776"/>
                </a:lnTo>
                <a:lnTo>
                  <a:pt x="3725476" y="3519643"/>
                </a:lnTo>
                <a:lnTo>
                  <a:pt x="3703128" y="3573650"/>
                </a:lnTo>
                <a:lnTo>
                  <a:pt x="3688232" y="3631380"/>
                </a:lnTo>
                <a:lnTo>
                  <a:pt x="3680783" y="3689107"/>
                </a:lnTo>
                <a:lnTo>
                  <a:pt x="3680783" y="3750563"/>
                </a:lnTo>
                <a:lnTo>
                  <a:pt x="3684507" y="3813879"/>
                </a:lnTo>
                <a:lnTo>
                  <a:pt x="3691956" y="3877194"/>
                </a:lnTo>
                <a:lnTo>
                  <a:pt x="3701266" y="3940512"/>
                </a:lnTo>
                <a:lnTo>
                  <a:pt x="3708715" y="4003828"/>
                </a:lnTo>
                <a:lnTo>
                  <a:pt x="3714303" y="4067143"/>
                </a:lnTo>
                <a:lnTo>
                  <a:pt x="3712440" y="4126737"/>
                </a:lnTo>
                <a:lnTo>
                  <a:pt x="3704992" y="4184467"/>
                </a:lnTo>
                <a:lnTo>
                  <a:pt x="3688232" y="4240334"/>
                </a:lnTo>
                <a:lnTo>
                  <a:pt x="3664022" y="4286889"/>
                </a:lnTo>
                <a:lnTo>
                  <a:pt x="3632364" y="4331584"/>
                </a:lnTo>
                <a:lnTo>
                  <a:pt x="3595116" y="4370691"/>
                </a:lnTo>
                <a:lnTo>
                  <a:pt x="3552287" y="4409797"/>
                </a:lnTo>
                <a:lnTo>
                  <a:pt x="3507592" y="4445181"/>
                </a:lnTo>
                <a:lnTo>
                  <a:pt x="3461036" y="4480563"/>
                </a:lnTo>
                <a:lnTo>
                  <a:pt x="3412620" y="4515946"/>
                </a:lnTo>
                <a:lnTo>
                  <a:pt x="3367925" y="4551328"/>
                </a:lnTo>
                <a:lnTo>
                  <a:pt x="3325092" y="4588572"/>
                </a:lnTo>
                <a:lnTo>
                  <a:pt x="3287848" y="4631404"/>
                </a:lnTo>
                <a:lnTo>
                  <a:pt x="3254327" y="4672374"/>
                </a:lnTo>
                <a:lnTo>
                  <a:pt x="3228254" y="4718929"/>
                </a:lnTo>
                <a:lnTo>
                  <a:pt x="3205908" y="4769210"/>
                </a:lnTo>
                <a:lnTo>
                  <a:pt x="3187286" y="4823217"/>
                </a:lnTo>
                <a:lnTo>
                  <a:pt x="3170526" y="4879084"/>
                </a:lnTo>
                <a:lnTo>
                  <a:pt x="3155627" y="4934951"/>
                </a:lnTo>
                <a:lnTo>
                  <a:pt x="3140729" y="4992681"/>
                </a:lnTo>
                <a:lnTo>
                  <a:pt x="3123968" y="5046686"/>
                </a:lnTo>
                <a:lnTo>
                  <a:pt x="3105346" y="5100690"/>
                </a:lnTo>
                <a:lnTo>
                  <a:pt x="3083001" y="5150971"/>
                </a:lnTo>
                <a:lnTo>
                  <a:pt x="3055066" y="5195666"/>
                </a:lnTo>
                <a:lnTo>
                  <a:pt x="3021547" y="5236634"/>
                </a:lnTo>
                <a:lnTo>
                  <a:pt x="2980577" y="5270154"/>
                </a:lnTo>
                <a:lnTo>
                  <a:pt x="2935882" y="5298087"/>
                </a:lnTo>
                <a:lnTo>
                  <a:pt x="2885600" y="5320436"/>
                </a:lnTo>
                <a:lnTo>
                  <a:pt x="2831596" y="5339058"/>
                </a:lnTo>
                <a:lnTo>
                  <a:pt x="2777592" y="5355818"/>
                </a:lnTo>
                <a:lnTo>
                  <a:pt x="2719861" y="5370717"/>
                </a:lnTo>
                <a:lnTo>
                  <a:pt x="2663993" y="5385615"/>
                </a:lnTo>
                <a:lnTo>
                  <a:pt x="2608126" y="5402376"/>
                </a:lnTo>
                <a:lnTo>
                  <a:pt x="2554122" y="5420997"/>
                </a:lnTo>
                <a:lnTo>
                  <a:pt x="2503841" y="5443345"/>
                </a:lnTo>
                <a:lnTo>
                  <a:pt x="2457286" y="5469415"/>
                </a:lnTo>
                <a:lnTo>
                  <a:pt x="2416316" y="5502935"/>
                </a:lnTo>
                <a:lnTo>
                  <a:pt x="2373484" y="5540181"/>
                </a:lnTo>
                <a:lnTo>
                  <a:pt x="2336238" y="5583013"/>
                </a:lnTo>
                <a:lnTo>
                  <a:pt x="2300856" y="5627707"/>
                </a:lnTo>
                <a:lnTo>
                  <a:pt x="2265473" y="5674261"/>
                </a:lnTo>
                <a:lnTo>
                  <a:pt x="2230090" y="5720818"/>
                </a:lnTo>
                <a:lnTo>
                  <a:pt x="2194708" y="5765512"/>
                </a:lnTo>
                <a:lnTo>
                  <a:pt x="2155600" y="5808344"/>
                </a:lnTo>
                <a:lnTo>
                  <a:pt x="2116492" y="5845588"/>
                </a:lnTo>
                <a:lnTo>
                  <a:pt x="2071800" y="5877246"/>
                </a:lnTo>
                <a:lnTo>
                  <a:pt x="2025244" y="5901456"/>
                </a:lnTo>
                <a:lnTo>
                  <a:pt x="1969375" y="5918217"/>
                </a:lnTo>
                <a:lnTo>
                  <a:pt x="1911645" y="5925666"/>
                </a:lnTo>
                <a:lnTo>
                  <a:pt x="1852054" y="5927528"/>
                </a:lnTo>
                <a:lnTo>
                  <a:pt x="1788737" y="5921940"/>
                </a:lnTo>
                <a:lnTo>
                  <a:pt x="1725421" y="5914492"/>
                </a:lnTo>
                <a:lnTo>
                  <a:pt x="1662104" y="5905180"/>
                </a:lnTo>
                <a:lnTo>
                  <a:pt x="1598788" y="5897733"/>
                </a:lnTo>
                <a:lnTo>
                  <a:pt x="1535470" y="5894007"/>
                </a:lnTo>
                <a:lnTo>
                  <a:pt x="1474016" y="5894007"/>
                </a:lnTo>
                <a:lnTo>
                  <a:pt x="1416288" y="5901456"/>
                </a:lnTo>
                <a:lnTo>
                  <a:pt x="1356696" y="5916355"/>
                </a:lnTo>
                <a:lnTo>
                  <a:pt x="1302690" y="5938700"/>
                </a:lnTo>
                <a:lnTo>
                  <a:pt x="1246824" y="5968497"/>
                </a:lnTo>
                <a:lnTo>
                  <a:pt x="1190957" y="5998294"/>
                </a:lnTo>
                <a:lnTo>
                  <a:pt x="1135088" y="6031813"/>
                </a:lnTo>
                <a:lnTo>
                  <a:pt x="1081082" y="6063472"/>
                </a:lnTo>
                <a:lnTo>
                  <a:pt x="1023354" y="6091405"/>
                </a:lnTo>
                <a:lnTo>
                  <a:pt x="967486" y="6113753"/>
                </a:lnTo>
                <a:lnTo>
                  <a:pt x="909755" y="6128651"/>
                </a:lnTo>
                <a:lnTo>
                  <a:pt x="850165" y="6134236"/>
                </a:lnTo>
                <a:lnTo>
                  <a:pt x="790573" y="6128651"/>
                </a:lnTo>
                <a:lnTo>
                  <a:pt x="732843" y="6113753"/>
                </a:lnTo>
                <a:lnTo>
                  <a:pt x="676977" y="6091405"/>
                </a:lnTo>
                <a:lnTo>
                  <a:pt x="619247" y="6063472"/>
                </a:lnTo>
                <a:lnTo>
                  <a:pt x="565240" y="6031813"/>
                </a:lnTo>
                <a:lnTo>
                  <a:pt x="509373" y="5998294"/>
                </a:lnTo>
                <a:lnTo>
                  <a:pt x="453505" y="5968497"/>
                </a:lnTo>
                <a:lnTo>
                  <a:pt x="397639" y="5938700"/>
                </a:lnTo>
                <a:lnTo>
                  <a:pt x="341772" y="5916355"/>
                </a:lnTo>
                <a:lnTo>
                  <a:pt x="284042" y="5901456"/>
                </a:lnTo>
                <a:lnTo>
                  <a:pt x="226312" y="5894007"/>
                </a:lnTo>
                <a:lnTo>
                  <a:pt x="164856" y="5894007"/>
                </a:lnTo>
                <a:lnTo>
                  <a:pt x="101540" y="5897733"/>
                </a:lnTo>
                <a:lnTo>
                  <a:pt x="38225" y="5905180"/>
                </a:lnTo>
                <a:lnTo>
                  <a:pt x="0" y="5910802"/>
                </a:lnTo>
                <a:lnTo>
                  <a:pt x="0" y="223436"/>
                </a:lnTo>
                <a:lnTo>
                  <a:pt x="38225" y="229057"/>
                </a:lnTo>
                <a:lnTo>
                  <a:pt x="101540" y="236507"/>
                </a:lnTo>
                <a:lnTo>
                  <a:pt x="164856" y="240230"/>
                </a:lnTo>
                <a:lnTo>
                  <a:pt x="226312" y="240230"/>
                </a:lnTo>
                <a:lnTo>
                  <a:pt x="284042" y="232780"/>
                </a:lnTo>
                <a:lnTo>
                  <a:pt x="341772" y="217882"/>
                </a:lnTo>
                <a:lnTo>
                  <a:pt x="397639" y="195536"/>
                </a:lnTo>
                <a:lnTo>
                  <a:pt x="453505" y="165739"/>
                </a:lnTo>
                <a:lnTo>
                  <a:pt x="509373" y="135944"/>
                </a:lnTo>
                <a:lnTo>
                  <a:pt x="565240" y="102423"/>
                </a:lnTo>
                <a:lnTo>
                  <a:pt x="619247" y="70765"/>
                </a:lnTo>
                <a:lnTo>
                  <a:pt x="676977" y="42831"/>
                </a:lnTo>
                <a:lnTo>
                  <a:pt x="732843" y="20484"/>
                </a:lnTo>
                <a:lnTo>
                  <a:pt x="790573" y="55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3" r="31365" b="-2"/>
          <a:stretch/>
        </p:blipFill>
        <p:spPr>
          <a:xfrm>
            <a:off x="1" y="370114"/>
            <a:ext cx="3823007" cy="5938536"/>
          </a:xfrm>
          <a:custGeom>
            <a:avLst/>
            <a:gdLst/>
            <a:ahLst/>
            <a:cxnLst/>
            <a:rect l="l" t="t" r="r" b="b"/>
            <a:pathLst>
              <a:path w="3823007" h="5938536">
                <a:moveTo>
                  <a:pt x="850164" y="0"/>
                </a:moveTo>
                <a:lnTo>
                  <a:pt x="907852" y="5407"/>
                </a:lnTo>
                <a:lnTo>
                  <a:pt x="963740" y="19831"/>
                </a:lnTo>
                <a:lnTo>
                  <a:pt x="1017825" y="41465"/>
                </a:lnTo>
                <a:lnTo>
                  <a:pt x="1073711" y="68507"/>
                </a:lnTo>
                <a:lnTo>
                  <a:pt x="1125995" y="99156"/>
                </a:lnTo>
                <a:lnTo>
                  <a:pt x="1180080" y="131607"/>
                </a:lnTo>
                <a:lnTo>
                  <a:pt x="1234163" y="160452"/>
                </a:lnTo>
                <a:lnTo>
                  <a:pt x="1288247" y="189298"/>
                </a:lnTo>
                <a:lnTo>
                  <a:pt x="1340530" y="210931"/>
                </a:lnTo>
                <a:lnTo>
                  <a:pt x="1398220" y="225354"/>
                </a:lnTo>
                <a:lnTo>
                  <a:pt x="1454106" y="232566"/>
                </a:lnTo>
                <a:lnTo>
                  <a:pt x="1513598" y="232566"/>
                </a:lnTo>
                <a:lnTo>
                  <a:pt x="1574895" y="228961"/>
                </a:lnTo>
                <a:lnTo>
                  <a:pt x="1636190" y="221749"/>
                </a:lnTo>
                <a:lnTo>
                  <a:pt x="1697487" y="212735"/>
                </a:lnTo>
                <a:lnTo>
                  <a:pt x="1758782" y="205524"/>
                </a:lnTo>
                <a:lnTo>
                  <a:pt x="1820079" y="200114"/>
                </a:lnTo>
                <a:lnTo>
                  <a:pt x="1877767" y="201917"/>
                </a:lnTo>
                <a:lnTo>
                  <a:pt x="1933655" y="209128"/>
                </a:lnTo>
                <a:lnTo>
                  <a:pt x="1987740" y="225354"/>
                </a:lnTo>
                <a:lnTo>
                  <a:pt x="2032812" y="248791"/>
                </a:lnTo>
                <a:lnTo>
                  <a:pt x="2076077" y="279440"/>
                </a:lnTo>
                <a:lnTo>
                  <a:pt x="2113937" y="315496"/>
                </a:lnTo>
                <a:lnTo>
                  <a:pt x="2151797" y="356961"/>
                </a:lnTo>
                <a:lnTo>
                  <a:pt x="2186050" y="400229"/>
                </a:lnTo>
                <a:lnTo>
                  <a:pt x="2220303" y="445301"/>
                </a:lnTo>
                <a:lnTo>
                  <a:pt x="2254556" y="490371"/>
                </a:lnTo>
                <a:lnTo>
                  <a:pt x="2288810" y="533638"/>
                </a:lnTo>
                <a:lnTo>
                  <a:pt x="2324867" y="575103"/>
                </a:lnTo>
                <a:lnTo>
                  <a:pt x="2366332" y="611161"/>
                </a:lnTo>
                <a:lnTo>
                  <a:pt x="2405994" y="643613"/>
                </a:lnTo>
                <a:lnTo>
                  <a:pt x="2451064" y="668850"/>
                </a:lnTo>
                <a:lnTo>
                  <a:pt x="2499740" y="690485"/>
                </a:lnTo>
                <a:lnTo>
                  <a:pt x="2552021" y="708513"/>
                </a:lnTo>
                <a:lnTo>
                  <a:pt x="2606105" y="724739"/>
                </a:lnTo>
                <a:lnTo>
                  <a:pt x="2660190" y="739162"/>
                </a:lnTo>
                <a:lnTo>
                  <a:pt x="2716078" y="753585"/>
                </a:lnTo>
                <a:lnTo>
                  <a:pt x="2768359" y="769810"/>
                </a:lnTo>
                <a:lnTo>
                  <a:pt x="2820640" y="787838"/>
                </a:lnTo>
                <a:lnTo>
                  <a:pt x="2869316" y="809473"/>
                </a:lnTo>
                <a:lnTo>
                  <a:pt x="2912585" y="836515"/>
                </a:lnTo>
                <a:lnTo>
                  <a:pt x="2952248" y="868966"/>
                </a:lnTo>
                <a:lnTo>
                  <a:pt x="2984696" y="908629"/>
                </a:lnTo>
                <a:lnTo>
                  <a:pt x="3011740" y="951897"/>
                </a:lnTo>
                <a:lnTo>
                  <a:pt x="3033373" y="1000572"/>
                </a:lnTo>
                <a:lnTo>
                  <a:pt x="3051401" y="1052855"/>
                </a:lnTo>
                <a:lnTo>
                  <a:pt x="3067626" y="1105137"/>
                </a:lnTo>
                <a:lnTo>
                  <a:pt x="3082049" y="1161025"/>
                </a:lnTo>
                <a:lnTo>
                  <a:pt x="3096472" y="1215109"/>
                </a:lnTo>
                <a:lnTo>
                  <a:pt x="3112697" y="1269195"/>
                </a:lnTo>
                <a:lnTo>
                  <a:pt x="3130725" y="1321479"/>
                </a:lnTo>
                <a:lnTo>
                  <a:pt x="3152358" y="1370155"/>
                </a:lnTo>
                <a:lnTo>
                  <a:pt x="3177599" y="1415225"/>
                </a:lnTo>
                <a:lnTo>
                  <a:pt x="3210050" y="1454888"/>
                </a:lnTo>
                <a:lnTo>
                  <a:pt x="3246106" y="1496353"/>
                </a:lnTo>
                <a:lnTo>
                  <a:pt x="3287570" y="1532409"/>
                </a:lnTo>
                <a:lnTo>
                  <a:pt x="3330839" y="1566663"/>
                </a:lnTo>
                <a:lnTo>
                  <a:pt x="3377711" y="1600916"/>
                </a:lnTo>
                <a:lnTo>
                  <a:pt x="3422781" y="1635170"/>
                </a:lnTo>
                <a:lnTo>
                  <a:pt x="3466050" y="1669426"/>
                </a:lnTo>
                <a:lnTo>
                  <a:pt x="3507513" y="1707284"/>
                </a:lnTo>
                <a:lnTo>
                  <a:pt x="3543570" y="1745144"/>
                </a:lnTo>
                <a:lnTo>
                  <a:pt x="3574219" y="1788412"/>
                </a:lnTo>
                <a:lnTo>
                  <a:pt x="3597656" y="1833482"/>
                </a:lnTo>
                <a:lnTo>
                  <a:pt x="3613881" y="1887568"/>
                </a:lnTo>
                <a:lnTo>
                  <a:pt x="3621091" y="1943456"/>
                </a:lnTo>
                <a:lnTo>
                  <a:pt x="3622895" y="2001147"/>
                </a:lnTo>
                <a:lnTo>
                  <a:pt x="3617486" y="2062443"/>
                </a:lnTo>
                <a:lnTo>
                  <a:pt x="3610274" y="2123738"/>
                </a:lnTo>
                <a:lnTo>
                  <a:pt x="3601260" y="2185036"/>
                </a:lnTo>
                <a:lnTo>
                  <a:pt x="3594049" y="2246331"/>
                </a:lnTo>
                <a:lnTo>
                  <a:pt x="3590444" y="2307629"/>
                </a:lnTo>
                <a:lnTo>
                  <a:pt x="3590444" y="2367122"/>
                </a:lnTo>
                <a:lnTo>
                  <a:pt x="3597656" y="2423008"/>
                </a:lnTo>
                <a:lnTo>
                  <a:pt x="3612077" y="2478897"/>
                </a:lnTo>
                <a:lnTo>
                  <a:pt x="3633711" y="2531180"/>
                </a:lnTo>
                <a:lnTo>
                  <a:pt x="3662557" y="2585264"/>
                </a:lnTo>
                <a:lnTo>
                  <a:pt x="3691401" y="2639350"/>
                </a:lnTo>
                <a:lnTo>
                  <a:pt x="3723852" y="2693434"/>
                </a:lnTo>
                <a:lnTo>
                  <a:pt x="3754499" y="2745718"/>
                </a:lnTo>
                <a:lnTo>
                  <a:pt x="3781543" y="2801604"/>
                </a:lnTo>
                <a:lnTo>
                  <a:pt x="3803175" y="2855690"/>
                </a:lnTo>
                <a:lnTo>
                  <a:pt x="3817598" y="2911579"/>
                </a:lnTo>
                <a:lnTo>
                  <a:pt x="3823007" y="2969267"/>
                </a:lnTo>
                <a:lnTo>
                  <a:pt x="3817598" y="3026958"/>
                </a:lnTo>
                <a:lnTo>
                  <a:pt x="3803175" y="3082846"/>
                </a:lnTo>
                <a:lnTo>
                  <a:pt x="3781543" y="3136932"/>
                </a:lnTo>
                <a:lnTo>
                  <a:pt x="3754499" y="3192819"/>
                </a:lnTo>
                <a:lnTo>
                  <a:pt x="3723852" y="3245102"/>
                </a:lnTo>
                <a:lnTo>
                  <a:pt x="3691401" y="3299188"/>
                </a:lnTo>
                <a:lnTo>
                  <a:pt x="3662557" y="3353272"/>
                </a:lnTo>
                <a:lnTo>
                  <a:pt x="3633711" y="3407356"/>
                </a:lnTo>
                <a:lnTo>
                  <a:pt x="3612077" y="3459640"/>
                </a:lnTo>
                <a:lnTo>
                  <a:pt x="3597656" y="3515528"/>
                </a:lnTo>
                <a:lnTo>
                  <a:pt x="3590444" y="3571414"/>
                </a:lnTo>
                <a:lnTo>
                  <a:pt x="3590444" y="3630910"/>
                </a:lnTo>
                <a:lnTo>
                  <a:pt x="3594049" y="3692205"/>
                </a:lnTo>
                <a:lnTo>
                  <a:pt x="3601260" y="3753501"/>
                </a:lnTo>
                <a:lnTo>
                  <a:pt x="3610274" y="3814798"/>
                </a:lnTo>
                <a:lnTo>
                  <a:pt x="3617486" y="3876094"/>
                </a:lnTo>
                <a:lnTo>
                  <a:pt x="3622895" y="3937389"/>
                </a:lnTo>
                <a:lnTo>
                  <a:pt x="3621091" y="3995082"/>
                </a:lnTo>
                <a:lnTo>
                  <a:pt x="3613881" y="4050970"/>
                </a:lnTo>
                <a:lnTo>
                  <a:pt x="3597656" y="4105054"/>
                </a:lnTo>
                <a:lnTo>
                  <a:pt x="3574219" y="4150124"/>
                </a:lnTo>
                <a:lnTo>
                  <a:pt x="3543570" y="4193394"/>
                </a:lnTo>
                <a:lnTo>
                  <a:pt x="3507513" y="4231252"/>
                </a:lnTo>
                <a:lnTo>
                  <a:pt x="3466050" y="4269111"/>
                </a:lnTo>
                <a:lnTo>
                  <a:pt x="3422781" y="4303366"/>
                </a:lnTo>
                <a:lnTo>
                  <a:pt x="3377711" y="4337620"/>
                </a:lnTo>
                <a:lnTo>
                  <a:pt x="3330839" y="4371874"/>
                </a:lnTo>
                <a:lnTo>
                  <a:pt x="3287570" y="4406127"/>
                </a:lnTo>
                <a:lnTo>
                  <a:pt x="3246106" y="4442183"/>
                </a:lnTo>
                <a:lnTo>
                  <a:pt x="3210050" y="4483648"/>
                </a:lnTo>
                <a:lnTo>
                  <a:pt x="3177599" y="4523311"/>
                </a:lnTo>
                <a:lnTo>
                  <a:pt x="3152358" y="4568381"/>
                </a:lnTo>
                <a:lnTo>
                  <a:pt x="3130725" y="4617058"/>
                </a:lnTo>
                <a:lnTo>
                  <a:pt x="3112697" y="4669341"/>
                </a:lnTo>
                <a:lnTo>
                  <a:pt x="3096472" y="4723427"/>
                </a:lnTo>
                <a:lnTo>
                  <a:pt x="3082049" y="4777511"/>
                </a:lnTo>
                <a:lnTo>
                  <a:pt x="3067626" y="4833400"/>
                </a:lnTo>
                <a:lnTo>
                  <a:pt x="3051401" y="4885681"/>
                </a:lnTo>
                <a:lnTo>
                  <a:pt x="3033373" y="4937963"/>
                </a:lnTo>
                <a:lnTo>
                  <a:pt x="3011740" y="4986640"/>
                </a:lnTo>
                <a:lnTo>
                  <a:pt x="2984696" y="5029909"/>
                </a:lnTo>
                <a:lnTo>
                  <a:pt x="2952248" y="5069570"/>
                </a:lnTo>
                <a:lnTo>
                  <a:pt x="2912585" y="5102021"/>
                </a:lnTo>
                <a:lnTo>
                  <a:pt x="2869316" y="5129063"/>
                </a:lnTo>
                <a:lnTo>
                  <a:pt x="2820640" y="5150698"/>
                </a:lnTo>
                <a:lnTo>
                  <a:pt x="2768359" y="5168726"/>
                </a:lnTo>
                <a:lnTo>
                  <a:pt x="2716078" y="5184952"/>
                </a:lnTo>
                <a:lnTo>
                  <a:pt x="2660190" y="5199375"/>
                </a:lnTo>
                <a:lnTo>
                  <a:pt x="2606105" y="5213798"/>
                </a:lnTo>
                <a:lnTo>
                  <a:pt x="2552021" y="5230023"/>
                </a:lnTo>
                <a:lnTo>
                  <a:pt x="2499740" y="5248051"/>
                </a:lnTo>
                <a:lnTo>
                  <a:pt x="2451064" y="5269686"/>
                </a:lnTo>
                <a:lnTo>
                  <a:pt x="2405994" y="5294924"/>
                </a:lnTo>
                <a:lnTo>
                  <a:pt x="2366332" y="5327375"/>
                </a:lnTo>
                <a:lnTo>
                  <a:pt x="2324867" y="5363433"/>
                </a:lnTo>
                <a:lnTo>
                  <a:pt x="2288810" y="5404898"/>
                </a:lnTo>
                <a:lnTo>
                  <a:pt x="2254556" y="5448166"/>
                </a:lnTo>
                <a:lnTo>
                  <a:pt x="2220303" y="5493236"/>
                </a:lnTo>
                <a:lnTo>
                  <a:pt x="2186050" y="5538308"/>
                </a:lnTo>
                <a:lnTo>
                  <a:pt x="2151797" y="5581575"/>
                </a:lnTo>
                <a:lnTo>
                  <a:pt x="2113937" y="5623040"/>
                </a:lnTo>
                <a:lnTo>
                  <a:pt x="2076077" y="5659096"/>
                </a:lnTo>
                <a:lnTo>
                  <a:pt x="2032812" y="5689745"/>
                </a:lnTo>
                <a:lnTo>
                  <a:pt x="1987740" y="5713182"/>
                </a:lnTo>
                <a:lnTo>
                  <a:pt x="1933655" y="5729408"/>
                </a:lnTo>
                <a:lnTo>
                  <a:pt x="1877767" y="5736620"/>
                </a:lnTo>
                <a:lnTo>
                  <a:pt x="1820079" y="5738422"/>
                </a:lnTo>
                <a:lnTo>
                  <a:pt x="1758782" y="5733013"/>
                </a:lnTo>
                <a:lnTo>
                  <a:pt x="1697487" y="5725803"/>
                </a:lnTo>
                <a:lnTo>
                  <a:pt x="1636190" y="5716787"/>
                </a:lnTo>
                <a:lnTo>
                  <a:pt x="1574895" y="5709578"/>
                </a:lnTo>
                <a:lnTo>
                  <a:pt x="1513598" y="5705971"/>
                </a:lnTo>
                <a:lnTo>
                  <a:pt x="1454106" y="5705971"/>
                </a:lnTo>
                <a:lnTo>
                  <a:pt x="1398220" y="5713182"/>
                </a:lnTo>
                <a:lnTo>
                  <a:pt x="1340530" y="5727606"/>
                </a:lnTo>
                <a:lnTo>
                  <a:pt x="1288247" y="5749238"/>
                </a:lnTo>
                <a:lnTo>
                  <a:pt x="1234163" y="5778085"/>
                </a:lnTo>
                <a:lnTo>
                  <a:pt x="1180080" y="5806931"/>
                </a:lnTo>
                <a:lnTo>
                  <a:pt x="1125995" y="5839380"/>
                </a:lnTo>
                <a:lnTo>
                  <a:pt x="1073711" y="5870029"/>
                </a:lnTo>
                <a:lnTo>
                  <a:pt x="1017825" y="5897071"/>
                </a:lnTo>
                <a:lnTo>
                  <a:pt x="963740" y="5918706"/>
                </a:lnTo>
                <a:lnTo>
                  <a:pt x="907852" y="5933129"/>
                </a:lnTo>
                <a:lnTo>
                  <a:pt x="850164" y="5938536"/>
                </a:lnTo>
                <a:lnTo>
                  <a:pt x="792474" y="5933129"/>
                </a:lnTo>
                <a:lnTo>
                  <a:pt x="736586" y="5918706"/>
                </a:lnTo>
                <a:lnTo>
                  <a:pt x="682503" y="5897071"/>
                </a:lnTo>
                <a:lnTo>
                  <a:pt x="626615" y="5870029"/>
                </a:lnTo>
                <a:lnTo>
                  <a:pt x="574332" y="5839380"/>
                </a:lnTo>
                <a:lnTo>
                  <a:pt x="520249" y="5806931"/>
                </a:lnTo>
                <a:lnTo>
                  <a:pt x="466163" y="5778085"/>
                </a:lnTo>
                <a:lnTo>
                  <a:pt x="412080" y="5749238"/>
                </a:lnTo>
                <a:lnTo>
                  <a:pt x="357996" y="5727606"/>
                </a:lnTo>
                <a:lnTo>
                  <a:pt x="302109" y="5713182"/>
                </a:lnTo>
                <a:lnTo>
                  <a:pt x="246221" y="5705971"/>
                </a:lnTo>
                <a:lnTo>
                  <a:pt x="186726" y="5705971"/>
                </a:lnTo>
                <a:lnTo>
                  <a:pt x="125431" y="5709578"/>
                </a:lnTo>
                <a:lnTo>
                  <a:pt x="64136" y="5716787"/>
                </a:lnTo>
                <a:lnTo>
                  <a:pt x="2840" y="5725803"/>
                </a:lnTo>
                <a:lnTo>
                  <a:pt x="0" y="5726137"/>
                </a:lnTo>
                <a:lnTo>
                  <a:pt x="0" y="212401"/>
                </a:lnTo>
                <a:lnTo>
                  <a:pt x="2840" y="212735"/>
                </a:lnTo>
                <a:lnTo>
                  <a:pt x="64136" y="221749"/>
                </a:lnTo>
                <a:lnTo>
                  <a:pt x="125431" y="228961"/>
                </a:lnTo>
                <a:lnTo>
                  <a:pt x="186726" y="232566"/>
                </a:lnTo>
                <a:lnTo>
                  <a:pt x="246221" y="232566"/>
                </a:lnTo>
                <a:lnTo>
                  <a:pt x="302109" y="225354"/>
                </a:lnTo>
                <a:lnTo>
                  <a:pt x="357996" y="210931"/>
                </a:lnTo>
                <a:lnTo>
                  <a:pt x="412080" y="189298"/>
                </a:lnTo>
                <a:lnTo>
                  <a:pt x="466163" y="160452"/>
                </a:lnTo>
                <a:lnTo>
                  <a:pt x="520249" y="131607"/>
                </a:lnTo>
                <a:lnTo>
                  <a:pt x="574332" y="99156"/>
                </a:lnTo>
                <a:lnTo>
                  <a:pt x="626615" y="68507"/>
                </a:lnTo>
                <a:lnTo>
                  <a:pt x="682503" y="41465"/>
                </a:lnTo>
                <a:lnTo>
                  <a:pt x="736586" y="19831"/>
                </a:lnTo>
                <a:lnTo>
                  <a:pt x="792474" y="5407"/>
                </a:lnTo>
                <a:close/>
              </a:path>
            </a:pathLst>
          </a:custGeom>
        </p:spPr>
      </p:pic>
      <p:sp>
        <p:nvSpPr>
          <p:cNvPr id="39" name="Freeform: Shape 30">
            <a:extLst>
              <a:ext uri="{FF2B5EF4-FFF2-40B4-BE49-F238E27FC236}">
                <a16:creationId xmlns:a16="http://schemas.microsoft.com/office/drawing/2014/main" id="{402E5F28-E1BF-458E-8AA1-0231FDB0F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04854" y="1"/>
            <a:ext cx="3647201" cy="2923699"/>
          </a:xfrm>
          <a:custGeom>
            <a:avLst/>
            <a:gdLst>
              <a:gd name="connsiteX0" fmla="*/ 452683 w 3647201"/>
              <a:gd name="connsiteY0" fmla="*/ 0 h 2923699"/>
              <a:gd name="connsiteX1" fmla="*/ 3194519 w 3647201"/>
              <a:gd name="connsiteY1" fmla="*/ 0 h 2923699"/>
              <a:gd name="connsiteX2" fmla="*/ 3201530 w 3647201"/>
              <a:gd name="connsiteY2" fmla="*/ 26292 h 2923699"/>
              <a:gd name="connsiteX3" fmla="*/ 3211483 w 3647201"/>
              <a:gd name="connsiteY3" fmla="*/ 59469 h 2923699"/>
              <a:gd name="connsiteX4" fmla="*/ 3222542 w 3647201"/>
              <a:gd name="connsiteY4" fmla="*/ 91540 h 2923699"/>
              <a:gd name="connsiteX5" fmla="*/ 3235812 w 3647201"/>
              <a:gd name="connsiteY5" fmla="*/ 121399 h 2923699"/>
              <a:gd name="connsiteX6" fmla="*/ 3251295 w 3647201"/>
              <a:gd name="connsiteY6" fmla="*/ 149045 h 2923699"/>
              <a:gd name="connsiteX7" fmla="*/ 3271201 w 3647201"/>
              <a:gd name="connsiteY7" fmla="*/ 173375 h 2923699"/>
              <a:gd name="connsiteX8" fmla="*/ 3293318 w 3647201"/>
              <a:gd name="connsiteY8" fmla="*/ 198810 h 2923699"/>
              <a:gd name="connsiteX9" fmla="*/ 3318754 w 3647201"/>
              <a:gd name="connsiteY9" fmla="*/ 220927 h 2923699"/>
              <a:gd name="connsiteX10" fmla="*/ 3345296 w 3647201"/>
              <a:gd name="connsiteY10" fmla="*/ 241939 h 2923699"/>
              <a:gd name="connsiteX11" fmla="*/ 3374048 w 3647201"/>
              <a:gd name="connsiteY11" fmla="*/ 262950 h 2923699"/>
              <a:gd name="connsiteX12" fmla="*/ 3401695 w 3647201"/>
              <a:gd name="connsiteY12" fmla="*/ 283962 h 2923699"/>
              <a:gd name="connsiteX13" fmla="*/ 3428236 w 3647201"/>
              <a:gd name="connsiteY13" fmla="*/ 304975 h 2923699"/>
              <a:gd name="connsiteX14" fmla="*/ 3453670 w 3647201"/>
              <a:gd name="connsiteY14" fmla="*/ 328198 h 2923699"/>
              <a:gd name="connsiteX15" fmla="*/ 3475789 w 3647201"/>
              <a:gd name="connsiteY15" fmla="*/ 351422 h 2923699"/>
              <a:gd name="connsiteX16" fmla="*/ 3494590 w 3647201"/>
              <a:gd name="connsiteY16" fmla="*/ 377963 h 2923699"/>
              <a:gd name="connsiteX17" fmla="*/ 3508966 w 3647201"/>
              <a:gd name="connsiteY17" fmla="*/ 405609 h 2923699"/>
              <a:gd name="connsiteX18" fmla="*/ 3518919 w 3647201"/>
              <a:gd name="connsiteY18" fmla="*/ 438786 h 2923699"/>
              <a:gd name="connsiteX19" fmla="*/ 3523342 w 3647201"/>
              <a:gd name="connsiteY19" fmla="*/ 473069 h 2923699"/>
              <a:gd name="connsiteX20" fmla="*/ 3524448 w 3647201"/>
              <a:gd name="connsiteY20" fmla="*/ 508457 h 2923699"/>
              <a:gd name="connsiteX21" fmla="*/ 3521130 w 3647201"/>
              <a:gd name="connsiteY21" fmla="*/ 546056 h 2923699"/>
              <a:gd name="connsiteX22" fmla="*/ 3516707 w 3647201"/>
              <a:gd name="connsiteY22" fmla="*/ 583656 h 2923699"/>
              <a:gd name="connsiteX23" fmla="*/ 3511178 w 3647201"/>
              <a:gd name="connsiteY23" fmla="*/ 621256 h 2923699"/>
              <a:gd name="connsiteX24" fmla="*/ 3506754 w 3647201"/>
              <a:gd name="connsiteY24" fmla="*/ 658856 h 2923699"/>
              <a:gd name="connsiteX25" fmla="*/ 3504543 w 3647201"/>
              <a:gd name="connsiteY25" fmla="*/ 696457 h 2923699"/>
              <a:gd name="connsiteX26" fmla="*/ 3504543 w 3647201"/>
              <a:gd name="connsiteY26" fmla="*/ 732951 h 2923699"/>
              <a:gd name="connsiteX27" fmla="*/ 3508966 w 3647201"/>
              <a:gd name="connsiteY27" fmla="*/ 767232 h 2923699"/>
              <a:gd name="connsiteX28" fmla="*/ 3517812 w 3647201"/>
              <a:gd name="connsiteY28" fmla="*/ 801514 h 2923699"/>
              <a:gd name="connsiteX29" fmla="*/ 3531083 w 3647201"/>
              <a:gd name="connsiteY29" fmla="*/ 833586 h 2923699"/>
              <a:gd name="connsiteX30" fmla="*/ 3548778 w 3647201"/>
              <a:gd name="connsiteY30" fmla="*/ 866762 h 2923699"/>
              <a:gd name="connsiteX31" fmla="*/ 3566471 w 3647201"/>
              <a:gd name="connsiteY31" fmla="*/ 899939 h 2923699"/>
              <a:gd name="connsiteX32" fmla="*/ 3586378 w 3647201"/>
              <a:gd name="connsiteY32" fmla="*/ 933114 h 2923699"/>
              <a:gd name="connsiteX33" fmla="*/ 3605177 w 3647201"/>
              <a:gd name="connsiteY33" fmla="*/ 965186 h 2923699"/>
              <a:gd name="connsiteX34" fmla="*/ 3621766 w 3647201"/>
              <a:gd name="connsiteY34" fmla="*/ 999467 h 2923699"/>
              <a:gd name="connsiteX35" fmla="*/ 3635036 w 3647201"/>
              <a:gd name="connsiteY35" fmla="*/ 1032644 h 2923699"/>
              <a:gd name="connsiteX36" fmla="*/ 3643883 w 3647201"/>
              <a:gd name="connsiteY36" fmla="*/ 1066926 h 2923699"/>
              <a:gd name="connsiteX37" fmla="*/ 3647201 w 3647201"/>
              <a:gd name="connsiteY37" fmla="*/ 1102314 h 2923699"/>
              <a:gd name="connsiteX38" fmla="*/ 3643883 w 3647201"/>
              <a:gd name="connsiteY38" fmla="*/ 1137702 h 2923699"/>
              <a:gd name="connsiteX39" fmla="*/ 3635036 w 3647201"/>
              <a:gd name="connsiteY39" fmla="*/ 1171985 h 2923699"/>
              <a:gd name="connsiteX40" fmla="*/ 3621766 w 3647201"/>
              <a:gd name="connsiteY40" fmla="*/ 1205162 h 2923699"/>
              <a:gd name="connsiteX41" fmla="*/ 3605177 w 3647201"/>
              <a:gd name="connsiteY41" fmla="*/ 1239443 h 2923699"/>
              <a:gd name="connsiteX42" fmla="*/ 3586378 w 3647201"/>
              <a:gd name="connsiteY42" fmla="*/ 1271514 h 2923699"/>
              <a:gd name="connsiteX43" fmla="*/ 3566471 w 3647201"/>
              <a:gd name="connsiteY43" fmla="*/ 1304691 h 2923699"/>
              <a:gd name="connsiteX44" fmla="*/ 3548778 w 3647201"/>
              <a:gd name="connsiteY44" fmla="*/ 1337867 h 2923699"/>
              <a:gd name="connsiteX45" fmla="*/ 3531083 w 3647201"/>
              <a:gd name="connsiteY45" fmla="*/ 1371043 h 2923699"/>
              <a:gd name="connsiteX46" fmla="*/ 3517812 w 3647201"/>
              <a:gd name="connsiteY46" fmla="*/ 1403114 h 2923699"/>
              <a:gd name="connsiteX47" fmla="*/ 3508966 w 3647201"/>
              <a:gd name="connsiteY47" fmla="*/ 1437397 h 2923699"/>
              <a:gd name="connsiteX48" fmla="*/ 3504543 w 3647201"/>
              <a:gd name="connsiteY48" fmla="*/ 1471678 h 2923699"/>
              <a:gd name="connsiteX49" fmla="*/ 3504543 w 3647201"/>
              <a:gd name="connsiteY49" fmla="*/ 1508173 h 2923699"/>
              <a:gd name="connsiteX50" fmla="*/ 3506754 w 3647201"/>
              <a:gd name="connsiteY50" fmla="*/ 1545772 h 2923699"/>
              <a:gd name="connsiteX51" fmla="*/ 3511178 w 3647201"/>
              <a:gd name="connsiteY51" fmla="*/ 1583372 h 2923699"/>
              <a:gd name="connsiteX52" fmla="*/ 3516707 w 3647201"/>
              <a:gd name="connsiteY52" fmla="*/ 1620972 h 2923699"/>
              <a:gd name="connsiteX53" fmla="*/ 3521130 w 3647201"/>
              <a:gd name="connsiteY53" fmla="*/ 1658572 h 2923699"/>
              <a:gd name="connsiteX54" fmla="*/ 3524448 w 3647201"/>
              <a:gd name="connsiteY54" fmla="*/ 1696171 h 2923699"/>
              <a:gd name="connsiteX55" fmla="*/ 3523342 w 3647201"/>
              <a:gd name="connsiteY55" fmla="*/ 1731561 h 2923699"/>
              <a:gd name="connsiteX56" fmla="*/ 3518919 w 3647201"/>
              <a:gd name="connsiteY56" fmla="*/ 1765844 h 2923699"/>
              <a:gd name="connsiteX57" fmla="*/ 3508966 w 3647201"/>
              <a:gd name="connsiteY57" fmla="*/ 1799020 h 2923699"/>
              <a:gd name="connsiteX58" fmla="*/ 3494590 w 3647201"/>
              <a:gd name="connsiteY58" fmla="*/ 1826666 h 2923699"/>
              <a:gd name="connsiteX59" fmla="*/ 3475789 w 3647201"/>
              <a:gd name="connsiteY59" fmla="*/ 1853208 h 2923699"/>
              <a:gd name="connsiteX60" fmla="*/ 3453670 w 3647201"/>
              <a:gd name="connsiteY60" fmla="*/ 1876431 h 2923699"/>
              <a:gd name="connsiteX61" fmla="*/ 3428236 w 3647201"/>
              <a:gd name="connsiteY61" fmla="*/ 1899654 h 2923699"/>
              <a:gd name="connsiteX62" fmla="*/ 3401695 w 3647201"/>
              <a:gd name="connsiteY62" fmla="*/ 1920666 h 2923699"/>
              <a:gd name="connsiteX63" fmla="*/ 3374048 w 3647201"/>
              <a:gd name="connsiteY63" fmla="*/ 1941678 h 2923699"/>
              <a:gd name="connsiteX64" fmla="*/ 3345296 w 3647201"/>
              <a:gd name="connsiteY64" fmla="*/ 1962689 h 2923699"/>
              <a:gd name="connsiteX65" fmla="*/ 3318754 w 3647201"/>
              <a:gd name="connsiteY65" fmla="*/ 1983701 h 2923699"/>
              <a:gd name="connsiteX66" fmla="*/ 3293318 w 3647201"/>
              <a:gd name="connsiteY66" fmla="*/ 2005818 h 2923699"/>
              <a:gd name="connsiteX67" fmla="*/ 3271201 w 3647201"/>
              <a:gd name="connsiteY67" fmla="*/ 2031254 h 2923699"/>
              <a:gd name="connsiteX68" fmla="*/ 3251295 w 3647201"/>
              <a:gd name="connsiteY68" fmla="*/ 2055583 h 2923699"/>
              <a:gd name="connsiteX69" fmla="*/ 3235812 w 3647201"/>
              <a:gd name="connsiteY69" fmla="*/ 2083229 h 2923699"/>
              <a:gd name="connsiteX70" fmla="*/ 3222542 w 3647201"/>
              <a:gd name="connsiteY70" fmla="*/ 2113088 h 2923699"/>
              <a:gd name="connsiteX71" fmla="*/ 3211483 w 3647201"/>
              <a:gd name="connsiteY71" fmla="*/ 2145160 h 2923699"/>
              <a:gd name="connsiteX72" fmla="*/ 3201530 w 3647201"/>
              <a:gd name="connsiteY72" fmla="*/ 2178337 h 2923699"/>
              <a:gd name="connsiteX73" fmla="*/ 3192683 w 3647201"/>
              <a:gd name="connsiteY73" fmla="*/ 2211513 h 2923699"/>
              <a:gd name="connsiteX74" fmla="*/ 3183835 w 3647201"/>
              <a:gd name="connsiteY74" fmla="*/ 2245795 h 2923699"/>
              <a:gd name="connsiteX75" fmla="*/ 3173882 w 3647201"/>
              <a:gd name="connsiteY75" fmla="*/ 2277866 h 2923699"/>
              <a:gd name="connsiteX76" fmla="*/ 3162824 w 3647201"/>
              <a:gd name="connsiteY76" fmla="*/ 2309935 h 2923699"/>
              <a:gd name="connsiteX77" fmla="*/ 3149554 w 3647201"/>
              <a:gd name="connsiteY77" fmla="*/ 2339794 h 2923699"/>
              <a:gd name="connsiteX78" fmla="*/ 3132965 w 3647201"/>
              <a:gd name="connsiteY78" fmla="*/ 2366336 h 2923699"/>
              <a:gd name="connsiteX79" fmla="*/ 3113061 w 3647201"/>
              <a:gd name="connsiteY79" fmla="*/ 2390665 h 2923699"/>
              <a:gd name="connsiteX80" fmla="*/ 3088731 w 3647201"/>
              <a:gd name="connsiteY80" fmla="*/ 2410571 h 2923699"/>
              <a:gd name="connsiteX81" fmla="*/ 3062189 w 3647201"/>
              <a:gd name="connsiteY81" fmla="*/ 2427159 h 2923699"/>
              <a:gd name="connsiteX82" fmla="*/ 3032329 w 3647201"/>
              <a:gd name="connsiteY82" fmla="*/ 2440430 h 2923699"/>
              <a:gd name="connsiteX83" fmla="*/ 3000259 w 3647201"/>
              <a:gd name="connsiteY83" fmla="*/ 2451489 h 2923699"/>
              <a:gd name="connsiteX84" fmla="*/ 2968189 w 3647201"/>
              <a:gd name="connsiteY84" fmla="*/ 2461441 h 2923699"/>
              <a:gd name="connsiteX85" fmla="*/ 2933907 w 3647201"/>
              <a:gd name="connsiteY85" fmla="*/ 2470289 h 2923699"/>
              <a:gd name="connsiteX86" fmla="*/ 2900729 w 3647201"/>
              <a:gd name="connsiteY86" fmla="*/ 2479136 h 2923699"/>
              <a:gd name="connsiteX87" fmla="*/ 2867553 w 3647201"/>
              <a:gd name="connsiteY87" fmla="*/ 2489089 h 2923699"/>
              <a:gd name="connsiteX88" fmla="*/ 2835484 w 3647201"/>
              <a:gd name="connsiteY88" fmla="*/ 2500147 h 2923699"/>
              <a:gd name="connsiteX89" fmla="*/ 2805624 w 3647201"/>
              <a:gd name="connsiteY89" fmla="*/ 2513419 h 2923699"/>
              <a:gd name="connsiteX90" fmla="*/ 2777978 w 3647201"/>
              <a:gd name="connsiteY90" fmla="*/ 2528900 h 2923699"/>
              <a:gd name="connsiteX91" fmla="*/ 2753648 w 3647201"/>
              <a:gd name="connsiteY91" fmla="*/ 2548806 h 2923699"/>
              <a:gd name="connsiteX92" fmla="*/ 2728213 w 3647201"/>
              <a:gd name="connsiteY92" fmla="*/ 2570924 h 2923699"/>
              <a:gd name="connsiteX93" fmla="*/ 2706095 w 3647201"/>
              <a:gd name="connsiteY93" fmla="*/ 2596359 h 2923699"/>
              <a:gd name="connsiteX94" fmla="*/ 2685083 w 3647201"/>
              <a:gd name="connsiteY94" fmla="*/ 2622901 h 2923699"/>
              <a:gd name="connsiteX95" fmla="*/ 2664071 w 3647201"/>
              <a:gd name="connsiteY95" fmla="*/ 2650547 h 2923699"/>
              <a:gd name="connsiteX96" fmla="*/ 2643060 w 3647201"/>
              <a:gd name="connsiteY96" fmla="*/ 2678194 h 2923699"/>
              <a:gd name="connsiteX97" fmla="*/ 2622048 w 3647201"/>
              <a:gd name="connsiteY97" fmla="*/ 2704735 h 2923699"/>
              <a:gd name="connsiteX98" fmla="*/ 2598824 w 3647201"/>
              <a:gd name="connsiteY98" fmla="*/ 2730170 h 2923699"/>
              <a:gd name="connsiteX99" fmla="*/ 2575600 w 3647201"/>
              <a:gd name="connsiteY99" fmla="*/ 2752287 h 2923699"/>
              <a:gd name="connsiteX100" fmla="*/ 2549060 w 3647201"/>
              <a:gd name="connsiteY100" fmla="*/ 2771088 h 2923699"/>
              <a:gd name="connsiteX101" fmla="*/ 2521413 w 3647201"/>
              <a:gd name="connsiteY101" fmla="*/ 2785464 h 2923699"/>
              <a:gd name="connsiteX102" fmla="*/ 2488236 w 3647201"/>
              <a:gd name="connsiteY102" fmla="*/ 2795418 h 2923699"/>
              <a:gd name="connsiteX103" fmla="*/ 2453953 w 3647201"/>
              <a:gd name="connsiteY103" fmla="*/ 2799841 h 2923699"/>
              <a:gd name="connsiteX104" fmla="*/ 2418566 w 3647201"/>
              <a:gd name="connsiteY104" fmla="*/ 2800947 h 2923699"/>
              <a:gd name="connsiteX105" fmla="*/ 2380965 w 3647201"/>
              <a:gd name="connsiteY105" fmla="*/ 2797629 h 2923699"/>
              <a:gd name="connsiteX106" fmla="*/ 2343366 w 3647201"/>
              <a:gd name="connsiteY106" fmla="*/ 2793206 h 2923699"/>
              <a:gd name="connsiteX107" fmla="*/ 2305765 w 3647201"/>
              <a:gd name="connsiteY107" fmla="*/ 2787676 h 2923699"/>
              <a:gd name="connsiteX108" fmla="*/ 2268165 w 3647201"/>
              <a:gd name="connsiteY108" fmla="*/ 2783254 h 2923699"/>
              <a:gd name="connsiteX109" fmla="*/ 2230565 w 3647201"/>
              <a:gd name="connsiteY109" fmla="*/ 2781041 h 2923699"/>
              <a:gd name="connsiteX110" fmla="*/ 2194071 w 3647201"/>
              <a:gd name="connsiteY110" fmla="*/ 2781041 h 2923699"/>
              <a:gd name="connsiteX111" fmla="*/ 2159789 w 3647201"/>
              <a:gd name="connsiteY111" fmla="*/ 2785464 h 2923699"/>
              <a:gd name="connsiteX112" fmla="*/ 2124401 w 3647201"/>
              <a:gd name="connsiteY112" fmla="*/ 2794312 h 2923699"/>
              <a:gd name="connsiteX113" fmla="*/ 2092330 w 3647201"/>
              <a:gd name="connsiteY113" fmla="*/ 2807582 h 2923699"/>
              <a:gd name="connsiteX114" fmla="*/ 2059154 w 3647201"/>
              <a:gd name="connsiteY114" fmla="*/ 2825277 h 2923699"/>
              <a:gd name="connsiteX115" fmla="*/ 2025978 w 3647201"/>
              <a:gd name="connsiteY115" fmla="*/ 2842971 h 2923699"/>
              <a:gd name="connsiteX116" fmla="*/ 1992801 w 3647201"/>
              <a:gd name="connsiteY116" fmla="*/ 2862876 h 2923699"/>
              <a:gd name="connsiteX117" fmla="*/ 1960730 w 3647201"/>
              <a:gd name="connsiteY117" fmla="*/ 2881676 h 2923699"/>
              <a:gd name="connsiteX118" fmla="*/ 1926448 w 3647201"/>
              <a:gd name="connsiteY118" fmla="*/ 2898264 h 2923699"/>
              <a:gd name="connsiteX119" fmla="*/ 1893271 w 3647201"/>
              <a:gd name="connsiteY119" fmla="*/ 2911535 h 2923699"/>
              <a:gd name="connsiteX120" fmla="*/ 1858988 w 3647201"/>
              <a:gd name="connsiteY120" fmla="*/ 2920383 h 2923699"/>
              <a:gd name="connsiteX121" fmla="*/ 1823601 w 3647201"/>
              <a:gd name="connsiteY121" fmla="*/ 2923699 h 2923699"/>
              <a:gd name="connsiteX122" fmla="*/ 1788214 w 3647201"/>
              <a:gd name="connsiteY122" fmla="*/ 2920383 h 2923699"/>
              <a:gd name="connsiteX123" fmla="*/ 1753930 w 3647201"/>
              <a:gd name="connsiteY123" fmla="*/ 2911535 h 2923699"/>
              <a:gd name="connsiteX124" fmla="*/ 1720755 w 3647201"/>
              <a:gd name="connsiteY124" fmla="*/ 2898264 h 2923699"/>
              <a:gd name="connsiteX125" fmla="*/ 1686472 w 3647201"/>
              <a:gd name="connsiteY125" fmla="*/ 2881676 h 2923699"/>
              <a:gd name="connsiteX126" fmla="*/ 1654401 w 3647201"/>
              <a:gd name="connsiteY126" fmla="*/ 2862876 h 2923699"/>
              <a:gd name="connsiteX127" fmla="*/ 1621225 w 3647201"/>
              <a:gd name="connsiteY127" fmla="*/ 2842971 h 2923699"/>
              <a:gd name="connsiteX128" fmla="*/ 1588048 w 3647201"/>
              <a:gd name="connsiteY128" fmla="*/ 2825277 h 2923699"/>
              <a:gd name="connsiteX129" fmla="*/ 1554872 w 3647201"/>
              <a:gd name="connsiteY129" fmla="*/ 2807582 h 2923699"/>
              <a:gd name="connsiteX130" fmla="*/ 1521696 w 3647201"/>
              <a:gd name="connsiteY130" fmla="*/ 2794312 h 2923699"/>
              <a:gd name="connsiteX131" fmla="*/ 1487413 w 3647201"/>
              <a:gd name="connsiteY131" fmla="*/ 2785464 h 2923699"/>
              <a:gd name="connsiteX132" fmla="*/ 1453131 w 3647201"/>
              <a:gd name="connsiteY132" fmla="*/ 2781041 h 2923699"/>
              <a:gd name="connsiteX133" fmla="*/ 1416635 w 3647201"/>
              <a:gd name="connsiteY133" fmla="*/ 2781041 h 2923699"/>
              <a:gd name="connsiteX134" fmla="*/ 1379036 w 3647201"/>
              <a:gd name="connsiteY134" fmla="*/ 2783254 h 2923699"/>
              <a:gd name="connsiteX135" fmla="*/ 1341436 w 3647201"/>
              <a:gd name="connsiteY135" fmla="*/ 2787676 h 2923699"/>
              <a:gd name="connsiteX136" fmla="*/ 1303836 w 3647201"/>
              <a:gd name="connsiteY136" fmla="*/ 2793206 h 2923699"/>
              <a:gd name="connsiteX137" fmla="*/ 1266235 w 3647201"/>
              <a:gd name="connsiteY137" fmla="*/ 2797629 h 2923699"/>
              <a:gd name="connsiteX138" fmla="*/ 1228636 w 3647201"/>
              <a:gd name="connsiteY138" fmla="*/ 2800947 h 2923699"/>
              <a:gd name="connsiteX139" fmla="*/ 1193248 w 3647201"/>
              <a:gd name="connsiteY139" fmla="*/ 2799841 h 2923699"/>
              <a:gd name="connsiteX140" fmla="*/ 1158967 w 3647201"/>
              <a:gd name="connsiteY140" fmla="*/ 2795418 h 2923699"/>
              <a:gd name="connsiteX141" fmla="*/ 1125789 w 3647201"/>
              <a:gd name="connsiteY141" fmla="*/ 2785464 h 2923699"/>
              <a:gd name="connsiteX142" fmla="*/ 1098142 w 3647201"/>
              <a:gd name="connsiteY142" fmla="*/ 2771088 h 2923699"/>
              <a:gd name="connsiteX143" fmla="*/ 1071600 w 3647201"/>
              <a:gd name="connsiteY143" fmla="*/ 2752287 h 2923699"/>
              <a:gd name="connsiteX144" fmla="*/ 1048378 w 3647201"/>
              <a:gd name="connsiteY144" fmla="*/ 2730170 h 2923699"/>
              <a:gd name="connsiteX145" fmla="*/ 1025153 w 3647201"/>
              <a:gd name="connsiteY145" fmla="*/ 2704735 h 2923699"/>
              <a:gd name="connsiteX146" fmla="*/ 1004142 w 3647201"/>
              <a:gd name="connsiteY146" fmla="*/ 2678194 h 2923699"/>
              <a:gd name="connsiteX147" fmla="*/ 983130 w 3647201"/>
              <a:gd name="connsiteY147" fmla="*/ 2650547 h 2923699"/>
              <a:gd name="connsiteX148" fmla="*/ 962119 w 3647201"/>
              <a:gd name="connsiteY148" fmla="*/ 2622901 h 2923699"/>
              <a:gd name="connsiteX149" fmla="*/ 941107 w 3647201"/>
              <a:gd name="connsiteY149" fmla="*/ 2596359 h 2923699"/>
              <a:gd name="connsiteX150" fmla="*/ 918989 w 3647201"/>
              <a:gd name="connsiteY150" fmla="*/ 2570924 h 2923699"/>
              <a:gd name="connsiteX151" fmla="*/ 893553 w 3647201"/>
              <a:gd name="connsiteY151" fmla="*/ 2548806 h 2923699"/>
              <a:gd name="connsiteX152" fmla="*/ 869224 w 3647201"/>
              <a:gd name="connsiteY152" fmla="*/ 2528900 h 2923699"/>
              <a:gd name="connsiteX153" fmla="*/ 841577 w 3647201"/>
              <a:gd name="connsiteY153" fmla="*/ 2513419 h 2923699"/>
              <a:gd name="connsiteX154" fmla="*/ 811718 w 3647201"/>
              <a:gd name="connsiteY154" fmla="*/ 2500147 h 2923699"/>
              <a:gd name="connsiteX155" fmla="*/ 779648 w 3647201"/>
              <a:gd name="connsiteY155" fmla="*/ 2489089 h 2923699"/>
              <a:gd name="connsiteX156" fmla="*/ 746471 w 3647201"/>
              <a:gd name="connsiteY156" fmla="*/ 2479136 h 2923699"/>
              <a:gd name="connsiteX157" fmla="*/ 713295 w 3647201"/>
              <a:gd name="connsiteY157" fmla="*/ 2470289 h 2923699"/>
              <a:gd name="connsiteX158" fmla="*/ 679013 w 3647201"/>
              <a:gd name="connsiteY158" fmla="*/ 2461441 h 2923699"/>
              <a:gd name="connsiteX159" fmla="*/ 646942 w 3647201"/>
              <a:gd name="connsiteY159" fmla="*/ 2451489 h 2923699"/>
              <a:gd name="connsiteX160" fmla="*/ 614871 w 3647201"/>
              <a:gd name="connsiteY160" fmla="*/ 2440430 h 2923699"/>
              <a:gd name="connsiteX161" fmla="*/ 585013 w 3647201"/>
              <a:gd name="connsiteY161" fmla="*/ 2427159 h 2923699"/>
              <a:gd name="connsiteX162" fmla="*/ 558471 w 3647201"/>
              <a:gd name="connsiteY162" fmla="*/ 2410571 h 2923699"/>
              <a:gd name="connsiteX163" fmla="*/ 534141 w 3647201"/>
              <a:gd name="connsiteY163" fmla="*/ 2390665 h 2923699"/>
              <a:gd name="connsiteX164" fmla="*/ 514237 w 3647201"/>
              <a:gd name="connsiteY164" fmla="*/ 2366336 h 2923699"/>
              <a:gd name="connsiteX165" fmla="*/ 497649 w 3647201"/>
              <a:gd name="connsiteY165" fmla="*/ 2339794 h 2923699"/>
              <a:gd name="connsiteX166" fmla="*/ 484377 w 3647201"/>
              <a:gd name="connsiteY166" fmla="*/ 2309935 h 2923699"/>
              <a:gd name="connsiteX167" fmla="*/ 473319 w 3647201"/>
              <a:gd name="connsiteY167" fmla="*/ 2277866 h 2923699"/>
              <a:gd name="connsiteX168" fmla="*/ 463366 w 3647201"/>
              <a:gd name="connsiteY168" fmla="*/ 2245795 h 2923699"/>
              <a:gd name="connsiteX169" fmla="*/ 454519 w 3647201"/>
              <a:gd name="connsiteY169" fmla="*/ 2211513 h 2923699"/>
              <a:gd name="connsiteX170" fmla="*/ 445671 w 3647201"/>
              <a:gd name="connsiteY170" fmla="*/ 2178337 h 2923699"/>
              <a:gd name="connsiteX171" fmla="*/ 435718 w 3647201"/>
              <a:gd name="connsiteY171" fmla="*/ 2145160 h 2923699"/>
              <a:gd name="connsiteX172" fmla="*/ 424660 w 3647201"/>
              <a:gd name="connsiteY172" fmla="*/ 2113088 h 2923699"/>
              <a:gd name="connsiteX173" fmla="*/ 411388 w 3647201"/>
              <a:gd name="connsiteY173" fmla="*/ 2083229 h 2923699"/>
              <a:gd name="connsiteX174" fmla="*/ 395906 w 3647201"/>
              <a:gd name="connsiteY174" fmla="*/ 2055583 h 2923699"/>
              <a:gd name="connsiteX175" fmla="*/ 376002 w 3647201"/>
              <a:gd name="connsiteY175" fmla="*/ 2031254 h 2923699"/>
              <a:gd name="connsiteX176" fmla="*/ 353883 w 3647201"/>
              <a:gd name="connsiteY176" fmla="*/ 2005818 h 2923699"/>
              <a:gd name="connsiteX177" fmla="*/ 328448 w 3647201"/>
              <a:gd name="connsiteY177" fmla="*/ 1983701 h 2923699"/>
              <a:gd name="connsiteX178" fmla="*/ 300800 w 3647201"/>
              <a:gd name="connsiteY178" fmla="*/ 1962689 h 2923699"/>
              <a:gd name="connsiteX179" fmla="*/ 273154 w 3647201"/>
              <a:gd name="connsiteY179" fmla="*/ 1941678 h 2923699"/>
              <a:gd name="connsiteX180" fmla="*/ 245507 w 3647201"/>
              <a:gd name="connsiteY180" fmla="*/ 1920666 h 2923699"/>
              <a:gd name="connsiteX181" fmla="*/ 218965 w 3647201"/>
              <a:gd name="connsiteY181" fmla="*/ 1899654 h 2923699"/>
              <a:gd name="connsiteX182" fmla="*/ 193530 w 3647201"/>
              <a:gd name="connsiteY182" fmla="*/ 1876431 h 2923699"/>
              <a:gd name="connsiteX183" fmla="*/ 171413 w 3647201"/>
              <a:gd name="connsiteY183" fmla="*/ 1853208 h 2923699"/>
              <a:gd name="connsiteX184" fmla="*/ 152614 w 3647201"/>
              <a:gd name="connsiteY184" fmla="*/ 1826666 h 2923699"/>
              <a:gd name="connsiteX185" fmla="*/ 138237 w 3647201"/>
              <a:gd name="connsiteY185" fmla="*/ 1799020 h 2923699"/>
              <a:gd name="connsiteX186" fmla="*/ 128284 w 3647201"/>
              <a:gd name="connsiteY186" fmla="*/ 1765844 h 2923699"/>
              <a:gd name="connsiteX187" fmla="*/ 123860 w 3647201"/>
              <a:gd name="connsiteY187" fmla="*/ 1731561 h 2923699"/>
              <a:gd name="connsiteX188" fmla="*/ 122753 w 3647201"/>
              <a:gd name="connsiteY188" fmla="*/ 1696171 h 2923699"/>
              <a:gd name="connsiteX189" fmla="*/ 126072 w 3647201"/>
              <a:gd name="connsiteY189" fmla="*/ 1658572 h 2923699"/>
              <a:gd name="connsiteX190" fmla="*/ 130495 w 3647201"/>
              <a:gd name="connsiteY190" fmla="*/ 1620972 h 2923699"/>
              <a:gd name="connsiteX191" fmla="*/ 136024 w 3647201"/>
              <a:gd name="connsiteY191" fmla="*/ 1583372 h 2923699"/>
              <a:gd name="connsiteX192" fmla="*/ 140448 w 3647201"/>
              <a:gd name="connsiteY192" fmla="*/ 1545772 h 2923699"/>
              <a:gd name="connsiteX193" fmla="*/ 142660 w 3647201"/>
              <a:gd name="connsiteY193" fmla="*/ 1508173 h 2923699"/>
              <a:gd name="connsiteX194" fmla="*/ 142660 w 3647201"/>
              <a:gd name="connsiteY194" fmla="*/ 1471678 h 2923699"/>
              <a:gd name="connsiteX195" fmla="*/ 138237 w 3647201"/>
              <a:gd name="connsiteY195" fmla="*/ 1437397 h 2923699"/>
              <a:gd name="connsiteX196" fmla="*/ 129389 w 3647201"/>
              <a:gd name="connsiteY196" fmla="*/ 1403114 h 2923699"/>
              <a:gd name="connsiteX197" fmla="*/ 116119 w 3647201"/>
              <a:gd name="connsiteY197" fmla="*/ 1371043 h 2923699"/>
              <a:gd name="connsiteX198" fmla="*/ 99531 w 3647201"/>
              <a:gd name="connsiteY198" fmla="*/ 1337867 h 2923699"/>
              <a:gd name="connsiteX199" fmla="*/ 80730 w 3647201"/>
              <a:gd name="connsiteY199" fmla="*/ 1304691 h 2923699"/>
              <a:gd name="connsiteX200" fmla="*/ 60825 w 3647201"/>
              <a:gd name="connsiteY200" fmla="*/ 1271514 h 2923699"/>
              <a:gd name="connsiteX201" fmla="*/ 42025 w 3647201"/>
              <a:gd name="connsiteY201" fmla="*/ 1239443 h 2923699"/>
              <a:gd name="connsiteX202" fmla="*/ 25435 w 3647201"/>
              <a:gd name="connsiteY202" fmla="*/ 1205162 h 2923699"/>
              <a:gd name="connsiteX203" fmla="*/ 12166 w 3647201"/>
              <a:gd name="connsiteY203" fmla="*/ 1171985 h 2923699"/>
              <a:gd name="connsiteX204" fmla="*/ 3319 w 3647201"/>
              <a:gd name="connsiteY204" fmla="*/ 1137702 h 2923699"/>
              <a:gd name="connsiteX205" fmla="*/ 0 w 3647201"/>
              <a:gd name="connsiteY205" fmla="*/ 1102314 h 2923699"/>
              <a:gd name="connsiteX206" fmla="*/ 3319 w 3647201"/>
              <a:gd name="connsiteY206" fmla="*/ 1066926 h 2923699"/>
              <a:gd name="connsiteX207" fmla="*/ 12166 w 3647201"/>
              <a:gd name="connsiteY207" fmla="*/ 1032644 h 2923699"/>
              <a:gd name="connsiteX208" fmla="*/ 25435 w 3647201"/>
              <a:gd name="connsiteY208" fmla="*/ 999467 h 2923699"/>
              <a:gd name="connsiteX209" fmla="*/ 42025 w 3647201"/>
              <a:gd name="connsiteY209" fmla="*/ 965186 h 2923699"/>
              <a:gd name="connsiteX210" fmla="*/ 60825 w 3647201"/>
              <a:gd name="connsiteY210" fmla="*/ 933114 h 2923699"/>
              <a:gd name="connsiteX211" fmla="*/ 80730 w 3647201"/>
              <a:gd name="connsiteY211" fmla="*/ 899939 h 2923699"/>
              <a:gd name="connsiteX212" fmla="*/ 99531 w 3647201"/>
              <a:gd name="connsiteY212" fmla="*/ 866762 h 2923699"/>
              <a:gd name="connsiteX213" fmla="*/ 116119 w 3647201"/>
              <a:gd name="connsiteY213" fmla="*/ 833586 h 2923699"/>
              <a:gd name="connsiteX214" fmla="*/ 129389 w 3647201"/>
              <a:gd name="connsiteY214" fmla="*/ 801514 h 2923699"/>
              <a:gd name="connsiteX215" fmla="*/ 138237 w 3647201"/>
              <a:gd name="connsiteY215" fmla="*/ 767232 h 2923699"/>
              <a:gd name="connsiteX216" fmla="*/ 142660 w 3647201"/>
              <a:gd name="connsiteY216" fmla="*/ 732951 h 2923699"/>
              <a:gd name="connsiteX217" fmla="*/ 142660 w 3647201"/>
              <a:gd name="connsiteY217" fmla="*/ 696457 h 2923699"/>
              <a:gd name="connsiteX218" fmla="*/ 140448 w 3647201"/>
              <a:gd name="connsiteY218" fmla="*/ 658856 h 2923699"/>
              <a:gd name="connsiteX219" fmla="*/ 136024 w 3647201"/>
              <a:gd name="connsiteY219" fmla="*/ 621256 h 2923699"/>
              <a:gd name="connsiteX220" fmla="*/ 130495 w 3647201"/>
              <a:gd name="connsiteY220" fmla="*/ 583656 h 2923699"/>
              <a:gd name="connsiteX221" fmla="*/ 126072 w 3647201"/>
              <a:gd name="connsiteY221" fmla="*/ 546056 h 2923699"/>
              <a:gd name="connsiteX222" fmla="*/ 122753 w 3647201"/>
              <a:gd name="connsiteY222" fmla="*/ 508457 h 2923699"/>
              <a:gd name="connsiteX223" fmla="*/ 123860 w 3647201"/>
              <a:gd name="connsiteY223" fmla="*/ 473069 h 2923699"/>
              <a:gd name="connsiteX224" fmla="*/ 128284 w 3647201"/>
              <a:gd name="connsiteY224" fmla="*/ 438786 h 2923699"/>
              <a:gd name="connsiteX225" fmla="*/ 138237 w 3647201"/>
              <a:gd name="connsiteY225" fmla="*/ 405609 h 2923699"/>
              <a:gd name="connsiteX226" fmla="*/ 152614 w 3647201"/>
              <a:gd name="connsiteY226" fmla="*/ 377963 h 2923699"/>
              <a:gd name="connsiteX227" fmla="*/ 171413 w 3647201"/>
              <a:gd name="connsiteY227" fmla="*/ 351422 h 2923699"/>
              <a:gd name="connsiteX228" fmla="*/ 193530 w 3647201"/>
              <a:gd name="connsiteY228" fmla="*/ 328198 h 2923699"/>
              <a:gd name="connsiteX229" fmla="*/ 218965 w 3647201"/>
              <a:gd name="connsiteY229" fmla="*/ 304975 h 2923699"/>
              <a:gd name="connsiteX230" fmla="*/ 245507 w 3647201"/>
              <a:gd name="connsiteY230" fmla="*/ 283962 h 2923699"/>
              <a:gd name="connsiteX231" fmla="*/ 273154 w 3647201"/>
              <a:gd name="connsiteY231" fmla="*/ 262950 h 2923699"/>
              <a:gd name="connsiteX232" fmla="*/ 300800 w 3647201"/>
              <a:gd name="connsiteY232" fmla="*/ 241939 h 2923699"/>
              <a:gd name="connsiteX233" fmla="*/ 328448 w 3647201"/>
              <a:gd name="connsiteY233" fmla="*/ 220927 h 2923699"/>
              <a:gd name="connsiteX234" fmla="*/ 353883 w 3647201"/>
              <a:gd name="connsiteY234" fmla="*/ 198810 h 2923699"/>
              <a:gd name="connsiteX235" fmla="*/ 376002 w 3647201"/>
              <a:gd name="connsiteY235" fmla="*/ 173375 h 2923699"/>
              <a:gd name="connsiteX236" fmla="*/ 395906 w 3647201"/>
              <a:gd name="connsiteY236" fmla="*/ 149045 h 2923699"/>
              <a:gd name="connsiteX237" fmla="*/ 411388 w 3647201"/>
              <a:gd name="connsiteY237" fmla="*/ 121399 h 2923699"/>
              <a:gd name="connsiteX238" fmla="*/ 424660 w 3647201"/>
              <a:gd name="connsiteY238" fmla="*/ 91540 h 2923699"/>
              <a:gd name="connsiteX239" fmla="*/ 435718 w 3647201"/>
              <a:gd name="connsiteY239" fmla="*/ 59469 h 2923699"/>
              <a:gd name="connsiteX240" fmla="*/ 445671 w 3647201"/>
              <a:gd name="connsiteY240" fmla="*/ 26292 h 2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647201" h="2923699">
                <a:moveTo>
                  <a:pt x="452683" y="0"/>
                </a:moveTo>
                <a:lnTo>
                  <a:pt x="3194519" y="0"/>
                </a:lnTo>
                <a:lnTo>
                  <a:pt x="3201530" y="26292"/>
                </a:lnTo>
                <a:lnTo>
                  <a:pt x="3211483" y="59469"/>
                </a:lnTo>
                <a:lnTo>
                  <a:pt x="3222542" y="91540"/>
                </a:lnTo>
                <a:lnTo>
                  <a:pt x="3235812" y="121399"/>
                </a:lnTo>
                <a:lnTo>
                  <a:pt x="3251295" y="149045"/>
                </a:lnTo>
                <a:lnTo>
                  <a:pt x="3271201" y="173375"/>
                </a:lnTo>
                <a:lnTo>
                  <a:pt x="3293318" y="198810"/>
                </a:lnTo>
                <a:lnTo>
                  <a:pt x="3318754" y="220927"/>
                </a:lnTo>
                <a:lnTo>
                  <a:pt x="3345296" y="241939"/>
                </a:lnTo>
                <a:lnTo>
                  <a:pt x="3374048" y="262950"/>
                </a:lnTo>
                <a:lnTo>
                  <a:pt x="3401695" y="283962"/>
                </a:lnTo>
                <a:lnTo>
                  <a:pt x="3428236" y="304975"/>
                </a:lnTo>
                <a:lnTo>
                  <a:pt x="3453670" y="328198"/>
                </a:lnTo>
                <a:lnTo>
                  <a:pt x="3475789" y="351422"/>
                </a:lnTo>
                <a:lnTo>
                  <a:pt x="3494590" y="377963"/>
                </a:lnTo>
                <a:lnTo>
                  <a:pt x="3508966" y="405609"/>
                </a:lnTo>
                <a:lnTo>
                  <a:pt x="3518919" y="438786"/>
                </a:lnTo>
                <a:lnTo>
                  <a:pt x="3523342" y="473069"/>
                </a:lnTo>
                <a:lnTo>
                  <a:pt x="3524448" y="508457"/>
                </a:lnTo>
                <a:lnTo>
                  <a:pt x="3521130" y="546056"/>
                </a:lnTo>
                <a:lnTo>
                  <a:pt x="3516707" y="583656"/>
                </a:lnTo>
                <a:lnTo>
                  <a:pt x="3511178" y="621256"/>
                </a:lnTo>
                <a:lnTo>
                  <a:pt x="3506754" y="658856"/>
                </a:lnTo>
                <a:lnTo>
                  <a:pt x="3504543" y="696457"/>
                </a:lnTo>
                <a:lnTo>
                  <a:pt x="3504543" y="732951"/>
                </a:lnTo>
                <a:lnTo>
                  <a:pt x="3508966" y="767232"/>
                </a:lnTo>
                <a:lnTo>
                  <a:pt x="3517812" y="801514"/>
                </a:lnTo>
                <a:lnTo>
                  <a:pt x="3531083" y="833586"/>
                </a:lnTo>
                <a:lnTo>
                  <a:pt x="3548778" y="866762"/>
                </a:lnTo>
                <a:lnTo>
                  <a:pt x="3566471" y="899939"/>
                </a:lnTo>
                <a:lnTo>
                  <a:pt x="3586378" y="933114"/>
                </a:lnTo>
                <a:lnTo>
                  <a:pt x="3605177" y="965186"/>
                </a:lnTo>
                <a:lnTo>
                  <a:pt x="3621766" y="999467"/>
                </a:lnTo>
                <a:lnTo>
                  <a:pt x="3635036" y="1032644"/>
                </a:lnTo>
                <a:lnTo>
                  <a:pt x="3643883" y="1066926"/>
                </a:lnTo>
                <a:lnTo>
                  <a:pt x="3647201" y="1102314"/>
                </a:lnTo>
                <a:lnTo>
                  <a:pt x="3643883" y="1137702"/>
                </a:lnTo>
                <a:lnTo>
                  <a:pt x="3635036" y="1171985"/>
                </a:lnTo>
                <a:lnTo>
                  <a:pt x="3621766" y="1205162"/>
                </a:lnTo>
                <a:lnTo>
                  <a:pt x="3605177" y="1239443"/>
                </a:lnTo>
                <a:lnTo>
                  <a:pt x="3586378" y="1271514"/>
                </a:lnTo>
                <a:lnTo>
                  <a:pt x="3566471" y="1304691"/>
                </a:lnTo>
                <a:lnTo>
                  <a:pt x="3548778" y="1337867"/>
                </a:lnTo>
                <a:lnTo>
                  <a:pt x="3531083" y="1371043"/>
                </a:lnTo>
                <a:lnTo>
                  <a:pt x="3517812" y="1403114"/>
                </a:lnTo>
                <a:lnTo>
                  <a:pt x="3508966" y="1437397"/>
                </a:lnTo>
                <a:lnTo>
                  <a:pt x="3504543" y="1471678"/>
                </a:lnTo>
                <a:lnTo>
                  <a:pt x="3504543" y="1508173"/>
                </a:lnTo>
                <a:lnTo>
                  <a:pt x="3506754" y="1545772"/>
                </a:lnTo>
                <a:lnTo>
                  <a:pt x="3511178" y="1583372"/>
                </a:lnTo>
                <a:lnTo>
                  <a:pt x="3516707" y="1620972"/>
                </a:lnTo>
                <a:lnTo>
                  <a:pt x="3521130" y="1658572"/>
                </a:lnTo>
                <a:lnTo>
                  <a:pt x="3524448" y="1696171"/>
                </a:lnTo>
                <a:lnTo>
                  <a:pt x="3523342" y="1731561"/>
                </a:lnTo>
                <a:lnTo>
                  <a:pt x="3518919" y="1765844"/>
                </a:lnTo>
                <a:lnTo>
                  <a:pt x="3508966" y="1799020"/>
                </a:lnTo>
                <a:lnTo>
                  <a:pt x="3494590" y="1826666"/>
                </a:lnTo>
                <a:lnTo>
                  <a:pt x="3475789" y="1853208"/>
                </a:lnTo>
                <a:lnTo>
                  <a:pt x="3453670" y="1876431"/>
                </a:lnTo>
                <a:lnTo>
                  <a:pt x="3428236" y="1899654"/>
                </a:lnTo>
                <a:lnTo>
                  <a:pt x="3401695" y="1920666"/>
                </a:lnTo>
                <a:lnTo>
                  <a:pt x="3374048" y="1941678"/>
                </a:lnTo>
                <a:lnTo>
                  <a:pt x="3345296" y="1962689"/>
                </a:lnTo>
                <a:lnTo>
                  <a:pt x="3318754" y="1983701"/>
                </a:lnTo>
                <a:lnTo>
                  <a:pt x="3293318" y="2005818"/>
                </a:lnTo>
                <a:lnTo>
                  <a:pt x="3271201" y="2031254"/>
                </a:lnTo>
                <a:lnTo>
                  <a:pt x="3251295" y="2055583"/>
                </a:lnTo>
                <a:lnTo>
                  <a:pt x="3235812" y="2083229"/>
                </a:lnTo>
                <a:lnTo>
                  <a:pt x="3222542" y="2113088"/>
                </a:lnTo>
                <a:lnTo>
                  <a:pt x="3211483" y="2145160"/>
                </a:lnTo>
                <a:lnTo>
                  <a:pt x="3201530" y="2178337"/>
                </a:lnTo>
                <a:lnTo>
                  <a:pt x="3192683" y="2211513"/>
                </a:lnTo>
                <a:lnTo>
                  <a:pt x="3183835" y="2245795"/>
                </a:lnTo>
                <a:lnTo>
                  <a:pt x="3173882" y="2277866"/>
                </a:lnTo>
                <a:lnTo>
                  <a:pt x="3162824" y="2309935"/>
                </a:lnTo>
                <a:lnTo>
                  <a:pt x="3149554" y="2339794"/>
                </a:lnTo>
                <a:lnTo>
                  <a:pt x="3132965" y="2366336"/>
                </a:lnTo>
                <a:lnTo>
                  <a:pt x="3113061" y="2390665"/>
                </a:lnTo>
                <a:lnTo>
                  <a:pt x="3088731" y="2410571"/>
                </a:lnTo>
                <a:lnTo>
                  <a:pt x="3062189" y="2427159"/>
                </a:lnTo>
                <a:lnTo>
                  <a:pt x="3032329" y="2440430"/>
                </a:lnTo>
                <a:lnTo>
                  <a:pt x="3000259" y="2451489"/>
                </a:lnTo>
                <a:lnTo>
                  <a:pt x="2968189" y="2461441"/>
                </a:lnTo>
                <a:lnTo>
                  <a:pt x="2933907" y="2470289"/>
                </a:lnTo>
                <a:lnTo>
                  <a:pt x="2900729" y="2479136"/>
                </a:lnTo>
                <a:lnTo>
                  <a:pt x="2867553" y="2489089"/>
                </a:lnTo>
                <a:lnTo>
                  <a:pt x="2835484" y="2500147"/>
                </a:lnTo>
                <a:lnTo>
                  <a:pt x="2805624" y="2513419"/>
                </a:lnTo>
                <a:lnTo>
                  <a:pt x="2777978" y="2528900"/>
                </a:lnTo>
                <a:lnTo>
                  <a:pt x="2753648" y="2548806"/>
                </a:lnTo>
                <a:lnTo>
                  <a:pt x="2728213" y="2570924"/>
                </a:lnTo>
                <a:lnTo>
                  <a:pt x="2706095" y="2596359"/>
                </a:lnTo>
                <a:lnTo>
                  <a:pt x="2685083" y="2622901"/>
                </a:lnTo>
                <a:lnTo>
                  <a:pt x="2664071" y="2650547"/>
                </a:lnTo>
                <a:lnTo>
                  <a:pt x="2643060" y="2678194"/>
                </a:lnTo>
                <a:lnTo>
                  <a:pt x="2622048" y="2704735"/>
                </a:lnTo>
                <a:lnTo>
                  <a:pt x="2598824" y="2730170"/>
                </a:lnTo>
                <a:lnTo>
                  <a:pt x="2575600" y="2752287"/>
                </a:lnTo>
                <a:lnTo>
                  <a:pt x="2549060" y="2771088"/>
                </a:lnTo>
                <a:lnTo>
                  <a:pt x="2521413" y="2785464"/>
                </a:lnTo>
                <a:lnTo>
                  <a:pt x="2488236" y="2795418"/>
                </a:lnTo>
                <a:lnTo>
                  <a:pt x="2453953" y="2799841"/>
                </a:lnTo>
                <a:lnTo>
                  <a:pt x="2418566" y="2800947"/>
                </a:lnTo>
                <a:lnTo>
                  <a:pt x="2380965" y="2797629"/>
                </a:lnTo>
                <a:lnTo>
                  <a:pt x="2343366" y="2793206"/>
                </a:lnTo>
                <a:lnTo>
                  <a:pt x="2305765" y="2787676"/>
                </a:lnTo>
                <a:lnTo>
                  <a:pt x="2268165" y="2783254"/>
                </a:lnTo>
                <a:lnTo>
                  <a:pt x="2230565" y="2781041"/>
                </a:lnTo>
                <a:lnTo>
                  <a:pt x="2194071" y="2781041"/>
                </a:lnTo>
                <a:lnTo>
                  <a:pt x="2159789" y="2785464"/>
                </a:lnTo>
                <a:lnTo>
                  <a:pt x="2124401" y="2794312"/>
                </a:lnTo>
                <a:lnTo>
                  <a:pt x="2092330" y="2807582"/>
                </a:lnTo>
                <a:lnTo>
                  <a:pt x="2059154" y="2825277"/>
                </a:lnTo>
                <a:lnTo>
                  <a:pt x="2025978" y="2842971"/>
                </a:lnTo>
                <a:lnTo>
                  <a:pt x="1992801" y="2862876"/>
                </a:lnTo>
                <a:lnTo>
                  <a:pt x="1960730" y="2881676"/>
                </a:lnTo>
                <a:lnTo>
                  <a:pt x="1926448" y="2898264"/>
                </a:lnTo>
                <a:lnTo>
                  <a:pt x="1893271" y="2911535"/>
                </a:lnTo>
                <a:lnTo>
                  <a:pt x="1858988" y="2920383"/>
                </a:lnTo>
                <a:lnTo>
                  <a:pt x="1823601" y="2923699"/>
                </a:lnTo>
                <a:lnTo>
                  <a:pt x="1788214" y="2920383"/>
                </a:lnTo>
                <a:lnTo>
                  <a:pt x="1753930" y="2911535"/>
                </a:lnTo>
                <a:lnTo>
                  <a:pt x="1720755" y="2898264"/>
                </a:lnTo>
                <a:lnTo>
                  <a:pt x="1686472" y="2881676"/>
                </a:lnTo>
                <a:lnTo>
                  <a:pt x="1654401" y="2862876"/>
                </a:lnTo>
                <a:lnTo>
                  <a:pt x="1621225" y="2842971"/>
                </a:lnTo>
                <a:lnTo>
                  <a:pt x="1588048" y="2825277"/>
                </a:lnTo>
                <a:lnTo>
                  <a:pt x="1554872" y="2807582"/>
                </a:lnTo>
                <a:lnTo>
                  <a:pt x="1521696" y="2794312"/>
                </a:lnTo>
                <a:lnTo>
                  <a:pt x="1487413" y="2785464"/>
                </a:lnTo>
                <a:lnTo>
                  <a:pt x="1453131" y="2781041"/>
                </a:lnTo>
                <a:lnTo>
                  <a:pt x="1416635" y="2781041"/>
                </a:lnTo>
                <a:lnTo>
                  <a:pt x="1379036" y="2783254"/>
                </a:lnTo>
                <a:lnTo>
                  <a:pt x="1341436" y="2787676"/>
                </a:lnTo>
                <a:lnTo>
                  <a:pt x="1303836" y="2793206"/>
                </a:lnTo>
                <a:lnTo>
                  <a:pt x="1266235" y="2797629"/>
                </a:lnTo>
                <a:lnTo>
                  <a:pt x="1228636" y="2800947"/>
                </a:lnTo>
                <a:lnTo>
                  <a:pt x="1193248" y="2799841"/>
                </a:lnTo>
                <a:lnTo>
                  <a:pt x="1158967" y="2795418"/>
                </a:lnTo>
                <a:lnTo>
                  <a:pt x="1125789" y="2785464"/>
                </a:lnTo>
                <a:lnTo>
                  <a:pt x="1098142" y="2771088"/>
                </a:lnTo>
                <a:lnTo>
                  <a:pt x="1071600" y="2752287"/>
                </a:lnTo>
                <a:lnTo>
                  <a:pt x="1048378" y="2730170"/>
                </a:lnTo>
                <a:lnTo>
                  <a:pt x="1025153" y="2704735"/>
                </a:lnTo>
                <a:lnTo>
                  <a:pt x="1004142" y="2678194"/>
                </a:lnTo>
                <a:lnTo>
                  <a:pt x="983130" y="2650547"/>
                </a:lnTo>
                <a:lnTo>
                  <a:pt x="962119" y="2622901"/>
                </a:lnTo>
                <a:lnTo>
                  <a:pt x="941107" y="2596359"/>
                </a:lnTo>
                <a:lnTo>
                  <a:pt x="918989" y="2570924"/>
                </a:lnTo>
                <a:lnTo>
                  <a:pt x="893553" y="2548806"/>
                </a:lnTo>
                <a:lnTo>
                  <a:pt x="869224" y="2528900"/>
                </a:lnTo>
                <a:lnTo>
                  <a:pt x="841577" y="2513419"/>
                </a:lnTo>
                <a:lnTo>
                  <a:pt x="811718" y="2500147"/>
                </a:lnTo>
                <a:lnTo>
                  <a:pt x="779648" y="2489089"/>
                </a:lnTo>
                <a:lnTo>
                  <a:pt x="746471" y="2479136"/>
                </a:lnTo>
                <a:lnTo>
                  <a:pt x="713295" y="2470289"/>
                </a:lnTo>
                <a:lnTo>
                  <a:pt x="679013" y="2461441"/>
                </a:lnTo>
                <a:lnTo>
                  <a:pt x="646942" y="2451489"/>
                </a:lnTo>
                <a:lnTo>
                  <a:pt x="614871" y="2440430"/>
                </a:lnTo>
                <a:lnTo>
                  <a:pt x="585013" y="2427159"/>
                </a:lnTo>
                <a:lnTo>
                  <a:pt x="558471" y="2410571"/>
                </a:lnTo>
                <a:lnTo>
                  <a:pt x="534141" y="2390665"/>
                </a:lnTo>
                <a:lnTo>
                  <a:pt x="514237" y="2366336"/>
                </a:lnTo>
                <a:lnTo>
                  <a:pt x="497649" y="2339794"/>
                </a:lnTo>
                <a:lnTo>
                  <a:pt x="484377" y="2309935"/>
                </a:lnTo>
                <a:lnTo>
                  <a:pt x="473319" y="2277866"/>
                </a:lnTo>
                <a:lnTo>
                  <a:pt x="463366" y="2245795"/>
                </a:lnTo>
                <a:lnTo>
                  <a:pt x="454519" y="2211513"/>
                </a:lnTo>
                <a:lnTo>
                  <a:pt x="445671" y="2178337"/>
                </a:lnTo>
                <a:lnTo>
                  <a:pt x="435718" y="2145160"/>
                </a:lnTo>
                <a:lnTo>
                  <a:pt x="424660" y="2113088"/>
                </a:lnTo>
                <a:lnTo>
                  <a:pt x="411388" y="2083229"/>
                </a:lnTo>
                <a:lnTo>
                  <a:pt x="395906" y="2055583"/>
                </a:lnTo>
                <a:lnTo>
                  <a:pt x="376002" y="2031254"/>
                </a:lnTo>
                <a:lnTo>
                  <a:pt x="353883" y="2005818"/>
                </a:lnTo>
                <a:lnTo>
                  <a:pt x="328448" y="1983701"/>
                </a:lnTo>
                <a:lnTo>
                  <a:pt x="300800" y="1962689"/>
                </a:lnTo>
                <a:lnTo>
                  <a:pt x="273154" y="1941678"/>
                </a:lnTo>
                <a:lnTo>
                  <a:pt x="245507" y="1920666"/>
                </a:lnTo>
                <a:lnTo>
                  <a:pt x="218965" y="1899654"/>
                </a:lnTo>
                <a:lnTo>
                  <a:pt x="193530" y="1876431"/>
                </a:lnTo>
                <a:lnTo>
                  <a:pt x="171413" y="1853208"/>
                </a:lnTo>
                <a:lnTo>
                  <a:pt x="152614" y="1826666"/>
                </a:lnTo>
                <a:lnTo>
                  <a:pt x="138237" y="1799020"/>
                </a:lnTo>
                <a:lnTo>
                  <a:pt x="128284" y="1765844"/>
                </a:lnTo>
                <a:lnTo>
                  <a:pt x="123860" y="1731561"/>
                </a:lnTo>
                <a:lnTo>
                  <a:pt x="122753" y="1696171"/>
                </a:lnTo>
                <a:lnTo>
                  <a:pt x="126072" y="1658572"/>
                </a:lnTo>
                <a:lnTo>
                  <a:pt x="130495" y="1620972"/>
                </a:lnTo>
                <a:lnTo>
                  <a:pt x="136024" y="1583372"/>
                </a:lnTo>
                <a:lnTo>
                  <a:pt x="140448" y="1545772"/>
                </a:lnTo>
                <a:lnTo>
                  <a:pt x="142660" y="1508173"/>
                </a:lnTo>
                <a:lnTo>
                  <a:pt x="142660" y="1471678"/>
                </a:lnTo>
                <a:lnTo>
                  <a:pt x="138237" y="1437397"/>
                </a:lnTo>
                <a:lnTo>
                  <a:pt x="129389" y="1403114"/>
                </a:lnTo>
                <a:lnTo>
                  <a:pt x="116119" y="1371043"/>
                </a:lnTo>
                <a:lnTo>
                  <a:pt x="99531" y="1337867"/>
                </a:lnTo>
                <a:lnTo>
                  <a:pt x="80730" y="1304691"/>
                </a:lnTo>
                <a:lnTo>
                  <a:pt x="60825" y="1271514"/>
                </a:lnTo>
                <a:lnTo>
                  <a:pt x="42025" y="1239443"/>
                </a:lnTo>
                <a:lnTo>
                  <a:pt x="25435" y="1205162"/>
                </a:lnTo>
                <a:lnTo>
                  <a:pt x="12166" y="1171985"/>
                </a:lnTo>
                <a:lnTo>
                  <a:pt x="3319" y="1137702"/>
                </a:lnTo>
                <a:lnTo>
                  <a:pt x="0" y="1102314"/>
                </a:lnTo>
                <a:lnTo>
                  <a:pt x="3319" y="1066926"/>
                </a:lnTo>
                <a:lnTo>
                  <a:pt x="12166" y="1032644"/>
                </a:lnTo>
                <a:lnTo>
                  <a:pt x="25435" y="999467"/>
                </a:lnTo>
                <a:lnTo>
                  <a:pt x="42025" y="965186"/>
                </a:lnTo>
                <a:lnTo>
                  <a:pt x="60825" y="933114"/>
                </a:lnTo>
                <a:lnTo>
                  <a:pt x="80730" y="899939"/>
                </a:lnTo>
                <a:lnTo>
                  <a:pt x="99531" y="866762"/>
                </a:lnTo>
                <a:lnTo>
                  <a:pt x="116119" y="833586"/>
                </a:lnTo>
                <a:lnTo>
                  <a:pt x="129389" y="801514"/>
                </a:lnTo>
                <a:lnTo>
                  <a:pt x="138237" y="767232"/>
                </a:lnTo>
                <a:lnTo>
                  <a:pt x="142660" y="732951"/>
                </a:lnTo>
                <a:lnTo>
                  <a:pt x="142660" y="696457"/>
                </a:lnTo>
                <a:lnTo>
                  <a:pt x="140448" y="658856"/>
                </a:lnTo>
                <a:lnTo>
                  <a:pt x="136024" y="621256"/>
                </a:lnTo>
                <a:lnTo>
                  <a:pt x="130495" y="583656"/>
                </a:lnTo>
                <a:lnTo>
                  <a:pt x="126072" y="546056"/>
                </a:lnTo>
                <a:lnTo>
                  <a:pt x="122753" y="508457"/>
                </a:lnTo>
                <a:lnTo>
                  <a:pt x="123860" y="473069"/>
                </a:lnTo>
                <a:lnTo>
                  <a:pt x="128284" y="438786"/>
                </a:lnTo>
                <a:lnTo>
                  <a:pt x="138237" y="405609"/>
                </a:lnTo>
                <a:lnTo>
                  <a:pt x="152614" y="377963"/>
                </a:lnTo>
                <a:lnTo>
                  <a:pt x="171413" y="351422"/>
                </a:lnTo>
                <a:lnTo>
                  <a:pt x="193530" y="328198"/>
                </a:lnTo>
                <a:lnTo>
                  <a:pt x="218965" y="304975"/>
                </a:lnTo>
                <a:lnTo>
                  <a:pt x="245507" y="283962"/>
                </a:lnTo>
                <a:lnTo>
                  <a:pt x="273154" y="262950"/>
                </a:lnTo>
                <a:lnTo>
                  <a:pt x="300800" y="241939"/>
                </a:lnTo>
                <a:lnTo>
                  <a:pt x="328448" y="220927"/>
                </a:lnTo>
                <a:lnTo>
                  <a:pt x="353883" y="198810"/>
                </a:lnTo>
                <a:lnTo>
                  <a:pt x="376002" y="173375"/>
                </a:lnTo>
                <a:lnTo>
                  <a:pt x="395906" y="149045"/>
                </a:lnTo>
                <a:lnTo>
                  <a:pt x="411388" y="121399"/>
                </a:lnTo>
                <a:lnTo>
                  <a:pt x="424660" y="91540"/>
                </a:lnTo>
                <a:lnTo>
                  <a:pt x="435718" y="59469"/>
                </a:lnTo>
                <a:lnTo>
                  <a:pt x="445671" y="262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0" r="14935" b="-1"/>
          <a:stretch/>
        </p:blipFill>
        <p:spPr>
          <a:xfrm>
            <a:off x="4007618" y="10"/>
            <a:ext cx="3441673" cy="2821070"/>
          </a:xfrm>
          <a:custGeom>
            <a:avLst/>
            <a:gdLst/>
            <a:ahLst/>
            <a:cxnLst/>
            <a:rect l="l" t="t" r="r" b="b"/>
            <a:pathLst>
              <a:path w="3441673" h="2821080">
                <a:moveTo>
                  <a:pt x="444473" y="0"/>
                </a:moveTo>
                <a:lnTo>
                  <a:pt x="2997201" y="0"/>
                </a:lnTo>
                <a:lnTo>
                  <a:pt x="3004419" y="23258"/>
                </a:lnTo>
                <a:lnTo>
                  <a:pt x="3012768" y="55609"/>
                </a:lnTo>
                <a:lnTo>
                  <a:pt x="3021117" y="86916"/>
                </a:lnTo>
                <a:lnTo>
                  <a:pt x="3030509" y="118224"/>
                </a:lnTo>
                <a:lnTo>
                  <a:pt x="3040944" y="148488"/>
                </a:lnTo>
                <a:lnTo>
                  <a:pt x="3053466" y="176665"/>
                </a:lnTo>
                <a:lnTo>
                  <a:pt x="3068077" y="202754"/>
                </a:lnTo>
                <a:lnTo>
                  <a:pt x="3086862" y="225713"/>
                </a:lnTo>
                <a:lnTo>
                  <a:pt x="3107732" y="249715"/>
                </a:lnTo>
                <a:lnTo>
                  <a:pt x="3131734" y="270586"/>
                </a:lnTo>
                <a:lnTo>
                  <a:pt x="3156781" y="290414"/>
                </a:lnTo>
                <a:lnTo>
                  <a:pt x="3183913" y="310241"/>
                </a:lnTo>
                <a:lnTo>
                  <a:pt x="3210001" y="330069"/>
                </a:lnTo>
                <a:lnTo>
                  <a:pt x="3235048" y="349898"/>
                </a:lnTo>
                <a:lnTo>
                  <a:pt x="3259049" y="371812"/>
                </a:lnTo>
                <a:lnTo>
                  <a:pt x="3279921" y="393728"/>
                </a:lnTo>
                <a:lnTo>
                  <a:pt x="3297661" y="418773"/>
                </a:lnTo>
                <a:lnTo>
                  <a:pt x="3311228" y="444862"/>
                </a:lnTo>
                <a:lnTo>
                  <a:pt x="3320620" y="476170"/>
                </a:lnTo>
                <a:lnTo>
                  <a:pt x="3324793" y="508521"/>
                </a:lnTo>
                <a:lnTo>
                  <a:pt x="3325838" y="541915"/>
                </a:lnTo>
                <a:lnTo>
                  <a:pt x="3322707" y="577396"/>
                </a:lnTo>
                <a:lnTo>
                  <a:pt x="3318532" y="612878"/>
                </a:lnTo>
                <a:lnTo>
                  <a:pt x="3313315" y="648360"/>
                </a:lnTo>
                <a:lnTo>
                  <a:pt x="3309140" y="683841"/>
                </a:lnTo>
                <a:lnTo>
                  <a:pt x="3307054" y="719323"/>
                </a:lnTo>
                <a:lnTo>
                  <a:pt x="3307054" y="753761"/>
                </a:lnTo>
                <a:lnTo>
                  <a:pt x="3311228" y="786111"/>
                </a:lnTo>
                <a:lnTo>
                  <a:pt x="3319576" y="818462"/>
                </a:lnTo>
                <a:lnTo>
                  <a:pt x="3332099" y="848726"/>
                </a:lnTo>
                <a:lnTo>
                  <a:pt x="3348796" y="880033"/>
                </a:lnTo>
                <a:lnTo>
                  <a:pt x="3365493" y="911340"/>
                </a:lnTo>
                <a:lnTo>
                  <a:pt x="3384277" y="942647"/>
                </a:lnTo>
                <a:lnTo>
                  <a:pt x="3402017" y="972911"/>
                </a:lnTo>
                <a:lnTo>
                  <a:pt x="3417671" y="1005262"/>
                </a:lnTo>
                <a:lnTo>
                  <a:pt x="3430193" y="1036569"/>
                </a:lnTo>
                <a:lnTo>
                  <a:pt x="3438542" y="1068920"/>
                </a:lnTo>
                <a:lnTo>
                  <a:pt x="3441673" y="1102314"/>
                </a:lnTo>
                <a:lnTo>
                  <a:pt x="3438542" y="1135708"/>
                </a:lnTo>
                <a:lnTo>
                  <a:pt x="3430193" y="1168059"/>
                </a:lnTo>
                <a:lnTo>
                  <a:pt x="3417671" y="1199367"/>
                </a:lnTo>
                <a:lnTo>
                  <a:pt x="3402017" y="1231717"/>
                </a:lnTo>
                <a:lnTo>
                  <a:pt x="3384277" y="1261981"/>
                </a:lnTo>
                <a:lnTo>
                  <a:pt x="3365493" y="1293289"/>
                </a:lnTo>
                <a:lnTo>
                  <a:pt x="3348796" y="1324596"/>
                </a:lnTo>
                <a:lnTo>
                  <a:pt x="3332099" y="1355902"/>
                </a:lnTo>
                <a:lnTo>
                  <a:pt x="3319576" y="1386167"/>
                </a:lnTo>
                <a:lnTo>
                  <a:pt x="3311228" y="1418518"/>
                </a:lnTo>
                <a:lnTo>
                  <a:pt x="3307054" y="1450868"/>
                </a:lnTo>
                <a:lnTo>
                  <a:pt x="3307054" y="1485306"/>
                </a:lnTo>
                <a:lnTo>
                  <a:pt x="3309140" y="1520787"/>
                </a:lnTo>
                <a:lnTo>
                  <a:pt x="3313315" y="1556269"/>
                </a:lnTo>
                <a:lnTo>
                  <a:pt x="3318532" y="1591751"/>
                </a:lnTo>
                <a:lnTo>
                  <a:pt x="3322707" y="1627232"/>
                </a:lnTo>
                <a:lnTo>
                  <a:pt x="3325838" y="1662713"/>
                </a:lnTo>
                <a:lnTo>
                  <a:pt x="3324793" y="1696108"/>
                </a:lnTo>
                <a:lnTo>
                  <a:pt x="3320620" y="1728459"/>
                </a:lnTo>
                <a:lnTo>
                  <a:pt x="3311228" y="1759766"/>
                </a:lnTo>
                <a:lnTo>
                  <a:pt x="3297661" y="1785855"/>
                </a:lnTo>
                <a:lnTo>
                  <a:pt x="3279921" y="1810902"/>
                </a:lnTo>
                <a:lnTo>
                  <a:pt x="3259049" y="1832816"/>
                </a:lnTo>
                <a:lnTo>
                  <a:pt x="3235048" y="1854730"/>
                </a:lnTo>
                <a:lnTo>
                  <a:pt x="3210001" y="1874559"/>
                </a:lnTo>
                <a:lnTo>
                  <a:pt x="3183913" y="1894387"/>
                </a:lnTo>
                <a:lnTo>
                  <a:pt x="3156781" y="1914215"/>
                </a:lnTo>
                <a:lnTo>
                  <a:pt x="3131734" y="1934042"/>
                </a:lnTo>
                <a:lnTo>
                  <a:pt x="3107732" y="1954914"/>
                </a:lnTo>
                <a:lnTo>
                  <a:pt x="3086862" y="1978916"/>
                </a:lnTo>
                <a:lnTo>
                  <a:pt x="3068077" y="2001875"/>
                </a:lnTo>
                <a:lnTo>
                  <a:pt x="3053466" y="2027963"/>
                </a:lnTo>
                <a:lnTo>
                  <a:pt x="3040944" y="2056140"/>
                </a:lnTo>
                <a:lnTo>
                  <a:pt x="3030509" y="2086404"/>
                </a:lnTo>
                <a:lnTo>
                  <a:pt x="3021117" y="2117712"/>
                </a:lnTo>
                <a:lnTo>
                  <a:pt x="3012768" y="2149019"/>
                </a:lnTo>
                <a:lnTo>
                  <a:pt x="3004419" y="2181370"/>
                </a:lnTo>
                <a:lnTo>
                  <a:pt x="2995027" y="2211633"/>
                </a:lnTo>
                <a:lnTo>
                  <a:pt x="2984592" y="2241896"/>
                </a:lnTo>
                <a:lnTo>
                  <a:pt x="2972070" y="2270073"/>
                </a:lnTo>
                <a:lnTo>
                  <a:pt x="2956415" y="2295120"/>
                </a:lnTo>
                <a:lnTo>
                  <a:pt x="2937632" y="2318077"/>
                </a:lnTo>
                <a:lnTo>
                  <a:pt x="2914674" y="2336862"/>
                </a:lnTo>
                <a:lnTo>
                  <a:pt x="2889627" y="2352515"/>
                </a:lnTo>
                <a:lnTo>
                  <a:pt x="2861451" y="2365039"/>
                </a:lnTo>
                <a:lnTo>
                  <a:pt x="2831188" y="2375474"/>
                </a:lnTo>
                <a:lnTo>
                  <a:pt x="2800925" y="2384866"/>
                </a:lnTo>
                <a:lnTo>
                  <a:pt x="2768574" y="2393215"/>
                </a:lnTo>
                <a:lnTo>
                  <a:pt x="2737267" y="2401564"/>
                </a:lnTo>
                <a:lnTo>
                  <a:pt x="2705960" y="2410956"/>
                </a:lnTo>
                <a:lnTo>
                  <a:pt x="2675697" y="2421392"/>
                </a:lnTo>
                <a:lnTo>
                  <a:pt x="2647521" y="2433915"/>
                </a:lnTo>
                <a:lnTo>
                  <a:pt x="2621432" y="2448524"/>
                </a:lnTo>
                <a:lnTo>
                  <a:pt x="2598474" y="2467308"/>
                </a:lnTo>
                <a:lnTo>
                  <a:pt x="2574472" y="2488181"/>
                </a:lnTo>
                <a:lnTo>
                  <a:pt x="2553600" y="2512183"/>
                </a:lnTo>
                <a:lnTo>
                  <a:pt x="2533772" y="2537228"/>
                </a:lnTo>
                <a:lnTo>
                  <a:pt x="2513945" y="2563317"/>
                </a:lnTo>
                <a:lnTo>
                  <a:pt x="2494117" y="2589407"/>
                </a:lnTo>
                <a:lnTo>
                  <a:pt x="2474290" y="2614453"/>
                </a:lnTo>
                <a:lnTo>
                  <a:pt x="2452374" y="2638455"/>
                </a:lnTo>
                <a:lnTo>
                  <a:pt x="2430459" y="2659326"/>
                </a:lnTo>
                <a:lnTo>
                  <a:pt x="2405415" y="2677067"/>
                </a:lnTo>
                <a:lnTo>
                  <a:pt x="2379325" y="2690634"/>
                </a:lnTo>
                <a:lnTo>
                  <a:pt x="2348018" y="2700026"/>
                </a:lnTo>
                <a:lnTo>
                  <a:pt x="2315667" y="2704200"/>
                </a:lnTo>
                <a:lnTo>
                  <a:pt x="2282274" y="2705244"/>
                </a:lnTo>
                <a:lnTo>
                  <a:pt x="2246792" y="2702113"/>
                </a:lnTo>
                <a:lnTo>
                  <a:pt x="2211312" y="2697939"/>
                </a:lnTo>
                <a:lnTo>
                  <a:pt x="2175830" y="2692721"/>
                </a:lnTo>
                <a:lnTo>
                  <a:pt x="2140349" y="2688547"/>
                </a:lnTo>
                <a:lnTo>
                  <a:pt x="2104867" y="2686459"/>
                </a:lnTo>
                <a:lnTo>
                  <a:pt x="2070430" y="2686459"/>
                </a:lnTo>
                <a:lnTo>
                  <a:pt x="2038080" y="2690634"/>
                </a:lnTo>
                <a:lnTo>
                  <a:pt x="2004686" y="2698983"/>
                </a:lnTo>
                <a:lnTo>
                  <a:pt x="1974422" y="2711505"/>
                </a:lnTo>
                <a:lnTo>
                  <a:pt x="1943116" y="2728202"/>
                </a:lnTo>
                <a:lnTo>
                  <a:pt x="1911810" y="2744900"/>
                </a:lnTo>
                <a:lnTo>
                  <a:pt x="1880502" y="2763684"/>
                </a:lnTo>
                <a:lnTo>
                  <a:pt x="1850239" y="2781425"/>
                </a:lnTo>
                <a:lnTo>
                  <a:pt x="1817888" y="2797078"/>
                </a:lnTo>
                <a:lnTo>
                  <a:pt x="1786581" y="2809601"/>
                </a:lnTo>
                <a:lnTo>
                  <a:pt x="1754230" y="2817950"/>
                </a:lnTo>
                <a:lnTo>
                  <a:pt x="1720837" y="2821080"/>
                </a:lnTo>
                <a:lnTo>
                  <a:pt x="1687443" y="2817950"/>
                </a:lnTo>
                <a:lnTo>
                  <a:pt x="1655092" y="2809601"/>
                </a:lnTo>
                <a:lnTo>
                  <a:pt x="1623786" y="2797078"/>
                </a:lnTo>
                <a:lnTo>
                  <a:pt x="1591435" y="2781425"/>
                </a:lnTo>
                <a:lnTo>
                  <a:pt x="1561171" y="2763684"/>
                </a:lnTo>
                <a:lnTo>
                  <a:pt x="1529865" y="2744900"/>
                </a:lnTo>
                <a:lnTo>
                  <a:pt x="1498558" y="2728202"/>
                </a:lnTo>
                <a:lnTo>
                  <a:pt x="1467251" y="2711505"/>
                </a:lnTo>
                <a:lnTo>
                  <a:pt x="1435945" y="2698983"/>
                </a:lnTo>
                <a:lnTo>
                  <a:pt x="1403594" y="2690634"/>
                </a:lnTo>
                <a:lnTo>
                  <a:pt x="1371243" y="2686459"/>
                </a:lnTo>
                <a:lnTo>
                  <a:pt x="1336805" y="2686459"/>
                </a:lnTo>
                <a:lnTo>
                  <a:pt x="1301324" y="2688547"/>
                </a:lnTo>
                <a:lnTo>
                  <a:pt x="1265844" y="2692721"/>
                </a:lnTo>
                <a:lnTo>
                  <a:pt x="1230362" y="2697939"/>
                </a:lnTo>
                <a:lnTo>
                  <a:pt x="1194880" y="2702113"/>
                </a:lnTo>
                <a:lnTo>
                  <a:pt x="1159400" y="2705244"/>
                </a:lnTo>
                <a:lnTo>
                  <a:pt x="1126006" y="2704200"/>
                </a:lnTo>
                <a:lnTo>
                  <a:pt x="1093656" y="2700026"/>
                </a:lnTo>
                <a:lnTo>
                  <a:pt x="1062348" y="2690634"/>
                </a:lnTo>
                <a:lnTo>
                  <a:pt x="1036260" y="2677067"/>
                </a:lnTo>
                <a:lnTo>
                  <a:pt x="1011213" y="2659326"/>
                </a:lnTo>
                <a:lnTo>
                  <a:pt x="989299" y="2638455"/>
                </a:lnTo>
                <a:lnTo>
                  <a:pt x="967384" y="2614453"/>
                </a:lnTo>
                <a:lnTo>
                  <a:pt x="947557" y="2589407"/>
                </a:lnTo>
                <a:lnTo>
                  <a:pt x="927729" y="2563317"/>
                </a:lnTo>
                <a:lnTo>
                  <a:pt x="907901" y="2537228"/>
                </a:lnTo>
                <a:lnTo>
                  <a:pt x="888073" y="2512183"/>
                </a:lnTo>
                <a:lnTo>
                  <a:pt x="867202" y="2488181"/>
                </a:lnTo>
                <a:lnTo>
                  <a:pt x="843200" y="2467308"/>
                </a:lnTo>
                <a:lnTo>
                  <a:pt x="820241" y="2448524"/>
                </a:lnTo>
                <a:lnTo>
                  <a:pt x="794152" y="2433915"/>
                </a:lnTo>
                <a:lnTo>
                  <a:pt x="765976" y="2421392"/>
                </a:lnTo>
                <a:lnTo>
                  <a:pt x="735713" y="2410956"/>
                </a:lnTo>
                <a:lnTo>
                  <a:pt x="704406" y="2401564"/>
                </a:lnTo>
                <a:lnTo>
                  <a:pt x="673099" y="2393215"/>
                </a:lnTo>
                <a:lnTo>
                  <a:pt x="640748" y="2384866"/>
                </a:lnTo>
                <a:lnTo>
                  <a:pt x="610486" y="2375474"/>
                </a:lnTo>
                <a:lnTo>
                  <a:pt x="580221" y="2365039"/>
                </a:lnTo>
                <a:lnTo>
                  <a:pt x="552047" y="2352515"/>
                </a:lnTo>
                <a:lnTo>
                  <a:pt x="527000" y="2336862"/>
                </a:lnTo>
                <a:lnTo>
                  <a:pt x="504041" y="2318077"/>
                </a:lnTo>
                <a:lnTo>
                  <a:pt x="485258" y="2295120"/>
                </a:lnTo>
                <a:lnTo>
                  <a:pt x="469605" y="2270073"/>
                </a:lnTo>
                <a:lnTo>
                  <a:pt x="457082" y="2241896"/>
                </a:lnTo>
                <a:lnTo>
                  <a:pt x="446647" y="2211633"/>
                </a:lnTo>
                <a:lnTo>
                  <a:pt x="437254" y="2181370"/>
                </a:lnTo>
                <a:lnTo>
                  <a:pt x="428905" y="2149019"/>
                </a:lnTo>
                <a:lnTo>
                  <a:pt x="420557" y="2117712"/>
                </a:lnTo>
                <a:lnTo>
                  <a:pt x="411164" y="2086404"/>
                </a:lnTo>
                <a:lnTo>
                  <a:pt x="400729" y="2056140"/>
                </a:lnTo>
                <a:lnTo>
                  <a:pt x="388206" y="2027963"/>
                </a:lnTo>
                <a:lnTo>
                  <a:pt x="373596" y="2001875"/>
                </a:lnTo>
                <a:lnTo>
                  <a:pt x="354813" y="1978916"/>
                </a:lnTo>
                <a:lnTo>
                  <a:pt x="333941" y="1954914"/>
                </a:lnTo>
                <a:lnTo>
                  <a:pt x="309939" y="1934042"/>
                </a:lnTo>
                <a:lnTo>
                  <a:pt x="283849" y="1914215"/>
                </a:lnTo>
                <a:lnTo>
                  <a:pt x="257761" y="1894387"/>
                </a:lnTo>
                <a:lnTo>
                  <a:pt x="231672" y="1874559"/>
                </a:lnTo>
                <a:lnTo>
                  <a:pt x="206626" y="1854730"/>
                </a:lnTo>
                <a:lnTo>
                  <a:pt x="182624" y="1832816"/>
                </a:lnTo>
                <a:lnTo>
                  <a:pt x="161753" y="1810902"/>
                </a:lnTo>
                <a:lnTo>
                  <a:pt x="144013" y="1785855"/>
                </a:lnTo>
                <a:lnTo>
                  <a:pt x="130447" y="1759766"/>
                </a:lnTo>
                <a:lnTo>
                  <a:pt x="121054" y="1728459"/>
                </a:lnTo>
                <a:lnTo>
                  <a:pt x="116880" y="1696108"/>
                </a:lnTo>
                <a:lnTo>
                  <a:pt x="115836" y="1662713"/>
                </a:lnTo>
                <a:lnTo>
                  <a:pt x="118967" y="1627232"/>
                </a:lnTo>
                <a:lnTo>
                  <a:pt x="123141" y="1591751"/>
                </a:lnTo>
                <a:lnTo>
                  <a:pt x="128359" y="1556269"/>
                </a:lnTo>
                <a:lnTo>
                  <a:pt x="132533" y="1520787"/>
                </a:lnTo>
                <a:lnTo>
                  <a:pt x="134621" y="1485306"/>
                </a:lnTo>
                <a:lnTo>
                  <a:pt x="134621" y="1450868"/>
                </a:lnTo>
                <a:lnTo>
                  <a:pt x="130447" y="1418518"/>
                </a:lnTo>
                <a:lnTo>
                  <a:pt x="122098" y="1386167"/>
                </a:lnTo>
                <a:lnTo>
                  <a:pt x="109575" y="1355902"/>
                </a:lnTo>
                <a:lnTo>
                  <a:pt x="93921" y="1324596"/>
                </a:lnTo>
                <a:lnTo>
                  <a:pt x="76180" y="1293289"/>
                </a:lnTo>
                <a:lnTo>
                  <a:pt x="57397" y="1261981"/>
                </a:lnTo>
                <a:lnTo>
                  <a:pt x="39656" y="1231717"/>
                </a:lnTo>
                <a:lnTo>
                  <a:pt x="24002" y="1199367"/>
                </a:lnTo>
                <a:lnTo>
                  <a:pt x="11480" y="1168059"/>
                </a:lnTo>
                <a:lnTo>
                  <a:pt x="3131" y="1135708"/>
                </a:lnTo>
                <a:lnTo>
                  <a:pt x="0" y="1102314"/>
                </a:lnTo>
                <a:lnTo>
                  <a:pt x="3131" y="1068920"/>
                </a:lnTo>
                <a:lnTo>
                  <a:pt x="11480" y="1036569"/>
                </a:lnTo>
                <a:lnTo>
                  <a:pt x="24002" y="1005262"/>
                </a:lnTo>
                <a:lnTo>
                  <a:pt x="39656" y="972911"/>
                </a:lnTo>
                <a:lnTo>
                  <a:pt x="57397" y="942647"/>
                </a:lnTo>
                <a:lnTo>
                  <a:pt x="76180" y="911340"/>
                </a:lnTo>
                <a:lnTo>
                  <a:pt x="93921" y="880033"/>
                </a:lnTo>
                <a:lnTo>
                  <a:pt x="109575" y="848726"/>
                </a:lnTo>
                <a:lnTo>
                  <a:pt x="122098" y="818462"/>
                </a:lnTo>
                <a:lnTo>
                  <a:pt x="130447" y="786111"/>
                </a:lnTo>
                <a:lnTo>
                  <a:pt x="134621" y="753761"/>
                </a:lnTo>
                <a:lnTo>
                  <a:pt x="134621" y="719323"/>
                </a:lnTo>
                <a:lnTo>
                  <a:pt x="132533" y="683841"/>
                </a:lnTo>
                <a:lnTo>
                  <a:pt x="128359" y="648360"/>
                </a:lnTo>
                <a:lnTo>
                  <a:pt x="123141" y="612878"/>
                </a:lnTo>
                <a:lnTo>
                  <a:pt x="118967" y="577396"/>
                </a:lnTo>
                <a:lnTo>
                  <a:pt x="115836" y="541915"/>
                </a:lnTo>
                <a:lnTo>
                  <a:pt x="116880" y="508521"/>
                </a:lnTo>
                <a:lnTo>
                  <a:pt x="121054" y="476170"/>
                </a:lnTo>
                <a:lnTo>
                  <a:pt x="130447" y="444862"/>
                </a:lnTo>
                <a:lnTo>
                  <a:pt x="144013" y="418773"/>
                </a:lnTo>
                <a:lnTo>
                  <a:pt x="161753" y="393728"/>
                </a:lnTo>
                <a:lnTo>
                  <a:pt x="182624" y="371812"/>
                </a:lnTo>
                <a:lnTo>
                  <a:pt x="206626" y="349898"/>
                </a:lnTo>
                <a:lnTo>
                  <a:pt x="231672" y="330069"/>
                </a:lnTo>
                <a:lnTo>
                  <a:pt x="257761" y="310241"/>
                </a:lnTo>
                <a:lnTo>
                  <a:pt x="283849" y="290414"/>
                </a:lnTo>
                <a:lnTo>
                  <a:pt x="309939" y="270586"/>
                </a:lnTo>
                <a:lnTo>
                  <a:pt x="333941" y="249715"/>
                </a:lnTo>
                <a:lnTo>
                  <a:pt x="354813" y="225713"/>
                </a:lnTo>
                <a:lnTo>
                  <a:pt x="373596" y="202754"/>
                </a:lnTo>
                <a:lnTo>
                  <a:pt x="388206" y="176665"/>
                </a:lnTo>
                <a:lnTo>
                  <a:pt x="400729" y="148488"/>
                </a:lnTo>
                <a:lnTo>
                  <a:pt x="411164" y="118224"/>
                </a:lnTo>
                <a:lnTo>
                  <a:pt x="420557" y="86916"/>
                </a:lnTo>
                <a:lnTo>
                  <a:pt x="428905" y="55609"/>
                </a:lnTo>
                <a:lnTo>
                  <a:pt x="437254" y="23258"/>
                </a:lnTo>
                <a:close/>
              </a:path>
            </a:pathLst>
          </a:custGeom>
        </p:spPr>
      </p:pic>
      <p:sp>
        <p:nvSpPr>
          <p:cNvPr id="40" name="Freeform: Shape 32">
            <a:extLst>
              <a:ext uri="{FF2B5EF4-FFF2-40B4-BE49-F238E27FC236}">
                <a16:creationId xmlns:a16="http://schemas.microsoft.com/office/drawing/2014/main" id="{A9F5A08E-86B5-4945-8BA9-AFC5CF695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762" y="1"/>
            <a:ext cx="3899238" cy="4440737"/>
          </a:xfrm>
          <a:custGeom>
            <a:avLst/>
            <a:gdLst>
              <a:gd name="connsiteX0" fmla="*/ 721595 w 3899238"/>
              <a:gd name="connsiteY0" fmla="*/ 0 h 4440737"/>
              <a:gd name="connsiteX1" fmla="*/ 3899238 w 3899238"/>
              <a:gd name="connsiteY1" fmla="*/ 0 h 4440737"/>
              <a:gd name="connsiteX2" fmla="*/ 3899238 w 3899238"/>
              <a:gd name="connsiteY2" fmla="*/ 4005810 h 4440737"/>
              <a:gd name="connsiteX3" fmla="*/ 3870282 w 3899238"/>
              <a:gd name="connsiteY3" fmla="*/ 4043909 h 4440737"/>
              <a:gd name="connsiteX4" fmla="*/ 3839757 w 3899238"/>
              <a:gd name="connsiteY4" fmla="*/ 4084075 h 4440737"/>
              <a:gd name="connsiteX5" fmla="*/ 3809232 w 3899238"/>
              <a:gd name="connsiteY5" fmla="*/ 4122633 h 4440737"/>
              <a:gd name="connsiteX6" fmla="*/ 3775493 w 3899238"/>
              <a:gd name="connsiteY6" fmla="*/ 4159584 h 4440737"/>
              <a:gd name="connsiteX7" fmla="*/ 3741754 w 3899238"/>
              <a:gd name="connsiteY7" fmla="*/ 4191715 h 4440737"/>
              <a:gd name="connsiteX8" fmla="*/ 3703197 w 3899238"/>
              <a:gd name="connsiteY8" fmla="*/ 4219028 h 4440737"/>
              <a:gd name="connsiteX9" fmla="*/ 3663032 w 3899238"/>
              <a:gd name="connsiteY9" fmla="*/ 4239914 h 4440737"/>
              <a:gd name="connsiteX10" fmla="*/ 3614833 w 3899238"/>
              <a:gd name="connsiteY10" fmla="*/ 4254374 h 4440737"/>
              <a:gd name="connsiteX11" fmla="*/ 3565028 w 3899238"/>
              <a:gd name="connsiteY11" fmla="*/ 4260800 h 4440737"/>
              <a:gd name="connsiteX12" fmla="*/ 3513619 w 3899238"/>
              <a:gd name="connsiteY12" fmla="*/ 4262406 h 4440737"/>
              <a:gd name="connsiteX13" fmla="*/ 3458994 w 3899238"/>
              <a:gd name="connsiteY13" fmla="*/ 4257586 h 4440737"/>
              <a:gd name="connsiteX14" fmla="*/ 3404370 w 3899238"/>
              <a:gd name="connsiteY14" fmla="*/ 4251161 h 4440737"/>
              <a:gd name="connsiteX15" fmla="*/ 3349745 w 3899238"/>
              <a:gd name="connsiteY15" fmla="*/ 4243126 h 4440737"/>
              <a:gd name="connsiteX16" fmla="*/ 3295122 w 3899238"/>
              <a:gd name="connsiteY16" fmla="*/ 4236702 h 4440737"/>
              <a:gd name="connsiteX17" fmla="*/ 3240496 w 3899238"/>
              <a:gd name="connsiteY17" fmla="*/ 4233488 h 4440737"/>
              <a:gd name="connsiteX18" fmla="*/ 3187479 w 3899238"/>
              <a:gd name="connsiteY18" fmla="*/ 4233488 h 4440737"/>
              <a:gd name="connsiteX19" fmla="*/ 3137676 w 3899238"/>
              <a:gd name="connsiteY19" fmla="*/ 4239914 h 4440737"/>
              <a:gd name="connsiteX20" fmla="*/ 3086265 w 3899238"/>
              <a:gd name="connsiteY20" fmla="*/ 4252768 h 4440737"/>
              <a:gd name="connsiteX21" fmla="*/ 3039673 w 3899238"/>
              <a:gd name="connsiteY21" fmla="*/ 4272045 h 4440737"/>
              <a:gd name="connsiteX22" fmla="*/ 2991476 w 3899238"/>
              <a:gd name="connsiteY22" fmla="*/ 4297752 h 4440737"/>
              <a:gd name="connsiteX23" fmla="*/ 2943279 w 3899238"/>
              <a:gd name="connsiteY23" fmla="*/ 4323458 h 4440737"/>
              <a:gd name="connsiteX24" fmla="*/ 2895080 w 3899238"/>
              <a:gd name="connsiteY24" fmla="*/ 4352375 h 4440737"/>
              <a:gd name="connsiteX25" fmla="*/ 2848488 w 3899238"/>
              <a:gd name="connsiteY25" fmla="*/ 4379687 h 4440737"/>
              <a:gd name="connsiteX26" fmla="*/ 2798686 w 3899238"/>
              <a:gd name="connsiteY26" fmla="*/ 4403786 h 4440737"/>
              <a:gd name="connsiteX27" fmla="*/ 2750487 w 3899238"/>
              <a:gd name="connsiteY27" fmla="*/ 4423066 h 4440737"/>
              <a:gd name="connsiteX28" fmla="*/ 2700682 w 3899238"/>
              <a:gd name="connsiteY28" fmla="*/ 4435919 h 4440737"/>
              <a:gd name="connsiteX29" fmla="*/ 2649272 w 3899238"/>
              <a:gd name="connsiteY29" fmla="*/ 4440737 h 4440737"/>
              <a:gd name="connsiteX30" fmla="*/ 2597861 w 3899238"/>
              <a:gd name="connsiteY30" fmla="*/ 4435919 h 4440737"/>
              <a:gd name="connsiteX31" fmla="*/ 2548056 w 3899238"/>
              <a:gd name="connsiteY31" fmla="*/ 4423066 h 4440737"/>
              <a:gd name="connsiteX32" fmla="*/ 2499860 w 3899238"/>
              <a:gd name="connsiteY32" fmla="*/ 4403786 h 4440737"/>
              <a:gd name="connsiteX33" fmla="*/ 2450055 w 3899238"/>
              <a:gd name="connsiteY33" fmla="*/ 4379687 h 4440737"/>
              <a:gd name="connsiteX34" fmla="*/ 2403463 w 3899238"/>
              <a:gd name="connsiteY34" fmla="*/ 4352375 h 4440737"/>
              <a:gd name="connsiteX35" fmla="*/ 2355266 w 3899238"/>
              <a:gd name="connsiteY35" fmla="*/ 4323458 h 4440737"/>
              <a:gd name="connsiteX36" fmla="*/ 2307067 w 3899238"/>
              <a:gd name="connsiteY36" fmla="*/ 4297752 h 4440737"/>
              <a:gd name="connsiteX37" fmla="*/ 2258871 w 3899238"/>
              <a:gd name="connsiteY37" fmla="*/ 4272045 h 4440737"/>
              <a:gd name="connsiteX38" fmla="*/ 2210674 w 3899238"/>
              <a:gd name="connsiteY38" fmla="*/ 4252768 h 4440737"/>
              <a:gd name="connsiteX39" fmla="*/ 2160869 w 3899238"/>
              <a:gd name="connsiteY39" fmla="*/ 4239914 h 4440737"/>
              <a:gd name="connsiteX40" fmla="*/ 2111064 w 3899238"/>
              <a:gd name="connsiteY40" fmla="*/ 4233488 h 4440737"/>
              <a:gd name="connsiteX41" fmla="*/ 2058045 w 3899238"/>
              <a:gd name="connsiteY41" fmla="*/ 4233488 h 4440737"/>
              <a:gd name="connsiteX42" fmla="*/ 2003421 w 3899238"/>
              <a:gd name="connsiteY42" fmla="*/ 4236702 h 4440737"/>
              <a:gd name="connsiteX43" fmla="*/ 1948798 w 3899238"/>
              <a:gd name="connsiteY43" fmla="*/ 4243126 h 4440737"/>
              <a:gd name="connsiteX44" fmla="*/ 1894173 w 3899238"/>
              <a:gd name="connsiteY44" fmla="*/ 4251161 h 4440737"/>
              <a:gd name="connsiteX45" fmla="*/ 1839548 w 3899238"/>
              <a:gd name="connsiteY45" fmla="*/ 4257586 h 4440737"/>
              <a:gd name="connsiteX46" fmla="*/ 1784924 w 3899238"/>
              <a:gd name="connsiteY46" fmla="*/ 4262406 h 4440737"/>
              <a:gd name="connsiteX47" fmla="*/ 1733515 w 3899238"/>
              <a:gd name="connsiteY47" fmla="*/ 4260800 h 4440737"/>
              <a:gd name="connsiteX48" fmla="*/ 1683711 w 3899238"/>
              <a:gd name="connsiteY48" fmla="*/ 4254374 h 4440737"/>
              <a:gd name="connsiteX49" fmla="*/ 1635512 w 3899238"/>
              <a:gd name="connsiteY49" fmla="*/ 4239914 h 4440737"/>
              <a:gd name="connsiteX50" fmla="*/ 1595348 w 3899238"/>
              <a:gd name="connsiteY50" fmla="*/ 4219028 h 4440737"/>
              <a:gd name="connsiteX51" fmla="*/ 1556788 w 3899238"/>
              <a:gd name="connsiteY51" fmla="*/ 4191715 h 4440737"/>
              <a:gd name="connsiteX52" fmla="*/ 1523051 w 3899238"/>
              <a:gd name="connsiteY52" fmla="*/ 4159584 h 4440737"/>
              <a:gd name="connsiteX53" fmla="*/ 1489311 w 3899238"/>
              <a:gd name="connsiteY53" fmla="*/ 4122633 h 4440737"/>
              <a:gd name="connsiteX54" fmla="*/ 1458786 w 3899238"/>
              <a:gd name="connsiteY54" fmla="*/ 4084075 h 4440737"/>
              <a:gd name="connsiteX55" fmla="*/ 1428262 w 3899238"/>
              <a:gd name="connsiteY55" fmla="*/ 4043909 h 4440737"/>
              <a:gd name="connsiteX56" fmla="*/ 1397736 w 3899238"/>
              <a:gd name="connsiteY56" fmla="*/ 4003746 h 4440737"/>
              <a:gd name="connsiteX57" fmla="*/ 1367212 w 3899238"/>
              <a:gd name="connsiteY57" fmla="*/ 3965188 h 4440737"/>
              <a:gd name="connsiteX58" fmla="*/ 1335079 w 3899238"/>
              <a:gd name="connsiteY58" fmla="*/ 3928236 h 4440737"/>
              <a:gd name="connsiteX59" fmla="*/ 1298127 w 3899238"/>
              <a:gd name="connsiteY59" fmla="*/ 3896104 h 4440737"/>
              <a:gd name="connsiteX60" fmla="*/ 1262782 w 3899238"/>
              <a:gd name="connsiteY60" fmla="*/ 3867185 h 4440737"/>
              <a:gd name="connsiteX61" fmla="*/ 1222617 w 3899238"/>
              <a:gd name="connsiteY61" fmla="*/ 3844694 h 4440737"/>
              <a:gd name="connsiteX62" fmla="*/ 1179239 w 3899238"/>
              <a:gd name="connsiteY62" fmla="*/ 3825414 h 4440737"/>
              <a:gd name="connsiteX63" fmla="*/ 1132648 w 3899238"/>
              <a:gd name="connsiteY63" fmla="*/ 3809349 h 4440737"/>
              <a:gd name="connsiteX64" fmla="*/ 1084450 w 3899238"/>
              <a:gd name="connsiteY64" fmla="*/ 3794889 h 4440737"/>
              <a:gd name="connsiteX65" fmla="*/ 1036254 w 3899238"/>
              <a:gd name="connsiteY65" fmla="*/ 3782037 h 4440737"/>
              <a:gd name="connsiteX66" fmla="*/ 986449 w 3899238"/>
              <a:gd name="connsiteY66" fmla="*/ 3769183 h 4440737"/>
              <a:gd name="connsiteX67" fmla="*/ 939858 w 3899238"/>
              <a:gd name="connsiteY67" fmla="*/ 3754724 h 4440737"/>
              <a:gd name="connsiteX68" fmla="*/ 893265 w 3899238"/>
              <a:gd name="connsiteY68" fmla="*/ 3738658 h 4440737"/>
              <a:gd name="connsiteX69" fmla="*/ 849889 w 3899238"/>
              <a:gd name="connsiteY69" fmla="*/ 3719378 h 4440737"/>
              <a:gd name="connsiteX70" fmla="*/ 811329 w 3899238"/>
              <a:gd name="connsiteY70" fmla="*/ 3695279 h 4440737"/>
              <a:gd name="connsiteX71" fmla="*/ 775984 w 3899238"/>
              <a:gd name="connsiteY71" fmla="*/ 3666361 h 4440737"/>
              <a:gd name="connsiteX72" fmla="*/ 747067 w 3899238"/>
              <a:gd name="connsiteY72" fmla="*/ 3631017 h 4440737"/>
              <a:gd name="connsiteX73" fmla="*/ 722968 w 3899238"/>
              <a:gd name="connsiteY73" fmla="*/ 3592458 h 4440737"/>
              <a:gd name="connsiteX74" fmla="*/ 703688 w 3899238"/>
              <a:gd name="connsiteY74" fmla="*/ 3549080 h 4440737"/>
              <a:gd name="connsiteX75" fmla="*/ 687623 w 3899238"/>
              <a:gd name="connsiteY75" fmla="*/ 3502490 h 4440737"/>
              <a:gd name="connsiteX76" fmla="*/ 673164 w 3899238"/>
              <a:gd name="connsiteY76" fmla="*/ 3455899 h 4440737"/>
              <a:gd name="connsiteX77" fmla="*/ 660311 w 3899238"/>
              <a:gd name="connsiteY77" fmla="*/ 3406094 h 4440737"/>
              <a:gd name="connsiteX78" fmla="*/ 647457 w 3899238"/>
              <a:gd name="connsiteY78" fmla="*/ 3357897 h 4440737"/>
              <a:gd name="connsiteX79" fmla="*/ 632998 w 3899238"/>
              <a:gd name="connsiteY79" fmla="*/ 3309699 h 4440737"/>
              <a:gd name="connsiteX80" fmla="*/ 616932 w 3899238"/>
              <a:gd name="connsiteY80" fmla="*/ 3263106 h 4440737"/>
              <a:gd name="connsiteX81" fmla="*/ 597652 w 3899238"/>
              <a:gd name="connsiteY81" fmla="*/ 3219728 h 4440737"/>
              <a:gd name="connsiteX82" fmla="*/ 575160 w 3899238"/>
              <a:gd name="connsiteY82" fmla="*/ 3179564 h 4440737"/>
              <a:gd name="connsiteX83" fmla="*/ 546244 w 3899238"/>
              <a:gd name="connsiteY83" fmla="*/ 3144219 h 4440737"/>
              <a:gd name="connsiteX84" fmla="*/ 514110 w 3899238"/>
              <a:gd name="connsiteY84" fmla="*/ 3107267 h 4440737"/>
              <a:gd name="connsiteX85" fmla="*/ 477159 w 3899238"/>
              <a:gd name="connsiteY85" fmla="*/ 3075136 h 4440737"/>
              <a:gd name="connsiteX86" fmla="*/ 436993 w 3899238"/>
              <a:gd name="connsiteY86" fmla="*/ 3044611 h 4440737"/>
              <a:gd name="connsiteX87" fmla="*/ 396829 w 3899238"/>
              <a:gd name="connsiteY87" fmla="*/ 3014086 h 4440737"/>
              <a:gd name="connsiteX88" fmla="*/ 356664 w 3899238"/>
              <a:gd name="connsiteY88" fmla="*/ 2983561 h 4440737"/>
              <a:gd name="connsiteX89" fmla="*/ 318105 w 3899238"/>
              <a:gd name="connsiteY89" fmla="*/ 2953035 h 4440737"/>
              <a:gd name="connsiteX90" fmla="*/ 281154 w 3899238"/>
              <a:gd name="connsiteY90" fmla="*/ 2919298 h 4440737"/>
              <a:gd name="connsiteX91" fmla="*/ 249022 w 3899238"/>
              <a:gd name="connsiteY91" fmla="*/ 2885559 h 4440737"/>
              <a:gd name="connsiteX92" fmla="*/ 221711 w 3899238"/>
              <a:gd name="connsiteY92" fmla="*/ 2847001 h 4440737"/>
              <a:gd name="connsiteX93" fmla="*/ 200826 w 3899238"/>
              <a:gd name="connsiteY93" fmla="*/ 2806837 h 4440737"/>
              <a:gd name="connsiteX94" fmla="*/ 186366 w 3899238"/>
              <a:gd name="connsiteY94" fmla="*/ 2758640 h 4440737"/>
              <a:gd name="connsiteX95" fmla="*/ 179940 w 3899238"/>
              <a:gd name="connsiteY95" fmla="*/ 2708835 h 4440737"/>
              <a:gd name="connsiteX96" fmla="*/ 178332 w 3899238"/>
              <a:gd name="connsiteY96" fmla="*/ 2657422 h 4440737"/>
              <a:gd name="connsiteX97" fmla="*/ 183152 w 3899238"/>
              <a:gd name="connsiteY97" fmla="*/ 2602799 h 4440737"/>
              <a:gd name="connsiteX98" fmla="*/ 189578 w 3899238"/>
              <a:gd name="connsiteY98" fmla="*/ 2548175 h 4440737"/>
              <a:gd name="connsiteX99" fmla="*/ 197611 w 3899238"/>
              <a:gd name="connsiteY99" fmla="*/ 2493550 h 4440737"/>
              <a:gd name="connsiteX100" fmla="*/ 204038 w 3899238"/>
              <a:gd name="connsiteY100" fmla="*/ 2438927 h 4440737"/>
              <a:gd name="connsiteX101" fmla="*/ 207252 w 3899238"/>
              <a:gd name="connsiteY101" fmla="*/ 2384303 h 4440737"/>
              <a:gd name="connsiteX102" fmla="*/ 207252 w 3899238"/>
              <a:gd name="connsiteY102" fmla="*/ 2331284 h 4440737"/>
              <a:gd name="connsiteX103" fmla="*/ 200826 w 3899238"/>
              <a:gd name="connsiteY103" fmla="*/ 2281482 h 4440737"/>
              <a:gd name="connsiteX104" fmla="*/ 187972 w 3899238"/>
              <a:gd name="connsiteY104" fmla="*/ 2231678 h 4440737"/>
              <a:gd name="connsiteX105" fmla="*/ 168693 w 3899238"/>
              <a:gd name="connsiteY105" fmla="*/ 2185085 h 4440737"/>
              <a:gd name="connsiteX106" fmla="*/ 144595 w 3899238"/>
              <a:gd name="connsiteY106" fmla="*/ 2136888 h 4440737"/>
              <a:gd name="connsiteX107" fmla="*/ 117281 w 3899238"/>
              <a:gd name="connsiteY107" fmla="*/ 2088692 h 4440737"/>
              <a:gd name="connsiteX108" fmla="*/ 88364 w 3899238"/>
              <a:gd name="connsiteY108" fmla="*/ 2040493 h 4440737"/>
              <a:gd name="connsiteX109" fmla="*/ 61052 w 3899238"/>
              <a:gd name="connsiteY109" fmla="*/ 1993900 h 4440737"/>
              <a:gd name="connsiteX110" fmla="*/ 36952 w 3899238"/>
              <a:gd name="connsiteY110" fmla="*/ 1944098 h 4440737"/>
              <a:gd name="connsiteX111" fmla="*/ 17674 w 3899238"/>
              <a:gd name="connsiteY111" fmla="*/ 1895899 h 4440737"/>
              <a:gd name="connsiteX112" fmla="*/ 4821 w 3899238"/>
              <a:gd name="connsiteY112" fmla="*/ 1846094 h 4440737"/>
              <a:gd name="connsiteX113" fmla="*/ 0 w 3899238"/>
              <a:gd name="connsiteY113" fmla="*/ 1794683 h 4440737"/>
              <a:gd name="connsiteX114" fmla="*/ 4821 w 3899238"/>
              <a:gd name="connsiteY114" fmla="*/ 1743274 h 4440737"/>
              <a:gd name="connsiteX115" fmla="*/ 17674 w 3899238"/>
              <a:gd name="connsiteY115" fmla="*/ 1693470 h 4440737"/>
              <a:gd name="connsiteX116" fmla="*/ 36952 w 3899238"/>
              <a:gd name="connsiteY116" fmla="*/ 1645271 h 4440737"/>
              <a:gd name="connsiteX117" fmla="*/ 61052 w 3899238"/>
              <a:gd name="connsiteY117" fmla="*/ 1595468 h 4440737"/>
              <a:gd name="connsiteX118" fmla="*/ 88364 w 3899238"/>
              <a:gd name="connsiteY118" fmla="*/ 1548875 h 4440737"/>
              <a:gd name="connsiteX119" fmla="*/ 117281 w 3899238"/>
              <a:gd name="connsiteY119" fmla="*/ 1500679 h 4440737"/>
              <a:gd name="connsiteX120" fmla="*/ 144595 w 3899238"/>
              <a:gd name="connsiteY120" fmla="*/ 1452481 h 4440737"/>
              <a:gd name="connsiteX121" fmla="*/ 168693 w 3899238"/>
              <a:gd name="connsiteY121" fmla="*/ 1404284 h 4440737"/>
              <a:gd name="connsiteX122" fmla="*/ 187972 w 3899238"/>
              <a:gd name="connsiteY122" fmla="*/ 1357691 h 4440737"/>
              <a:gd name="connsiteX123" fmla="*/ 200826 w 3899238"/>
              <a:gd name="connsiteY123" fmla="*/ 1307887 h 4440737"/>
              <a:gd name="connsiteX124" fmla="*/ 207252 w 3899238"/>
              <a:gd name="connsiteY124" fmla="*/ 1258084 h 4440737"/>
              <a:gd name="connsiteX125" fmla="*/ 207252 w 3899238"/>
              <a:gd name="connsiteY125" fmla="*/ 1205067 h 4440737"/>
              <a:gd name="connsiteX126" fmla="*/ 204038 w 3899238"/>
              <a:gd name="connsiteY126" fmla="*/ 1150442 h 4440737"/>
              <a:gd name="connsiteX127" fmla="*/ 197611 w 3899238"/>
              <a:gd name="connsiteY127" fmla="*/ 1095818 h 4440737"/>
              <a:gd name="connsiteX128" fmla="*/ 189578 w 3899238"/>
              <a:gd name="connsiteY128" fmla="*/ 1041193 h 4440737"/>
              <a:gd name="connsiteX129" fmla="*/ 183152 w 3899238"/>
              <a:gd name="connsiteY129" fmla="*/ 986570 h 4440737"/>
              <a:gd name="connsiteX130" fmla="*/ 178332 w 3899238"/>
              <a:gd name="connsiteY130" fmla="*/ 931946 h 4440737"/>
              <a:gd name="connsiteX131" fmla="*/ 179940 w 3899238"/>
              <a:gd name="connsiteY131" fmla="*/ 880535 h 4440737"/>
              <a:gd name="connsiteX132" fmla="*/ 186366 w 3899238"/>
              <a:gd name="connsiteY132" fmla="*/ 830731 h 4440737"/>
              <a:gd name="connsiteX133" fmla="*/ 200826 w 3899238"/>
              <a:gd name="connsiteY133" fmla="*/ 782532 h 4440737"/>
              <a:gd name="connsiteX134" fmla="*/ 221711 w 3899238"/>
              <a:gd name="connsiteY134" fmla="*/ 742369 h 4440737"/>
              <a:gd name="connsiteX135" fmla="*/ 249022 w 3899238"/>
              <a:gd name="connsiteY135" fmla="*/ 703811 h 4440737"/>
              <a:gd name="connsiteX136" fmla="*/ 281154 w 3899238"/>
              <a:gd name="connsiteY136" fmla="*/ 670071 h 4440737"/>
              <a:gd name="connsiteX137" fmla="*/ 318105 w 3899238"/>
              <a:gd name="connsiteY137" fmla="*/ 636334 h 4440737"/>
              <a:gd name="connsiteX138" fmla="*/ 356664 w 3899238"/>
              <a:gd name="connsiteY138" fmla="*/ 605807 h 4440737"/>
              <a:gd name="connsiteX139" fmla="*/ 396829 w 3899238"/>
              <a:gd name="connsiteY139" fmla="*/ 575282 h 4440737"/>
              <a:gd name="connsiteX140" fmla="*/ 436993 w 3899238"/>
              <a:gd name="connsiteY140" fmla="*/ 544757 h 4440737"/>
              <a:gd name="connsiteX141" fmla="*/ 477159 w 3899238"/>
              <a:gd name="connsiteY141" fmla="*/ 514232 h 4440737"/>
              <a:gd name="connsiteX142" fmla="*/ 514110 w 3899238"/>
              <a:gd name="connsiteY142" fmla="*/ 482101 h 4440737"/>
              <a:gd name="connsiteX143" fmla="*/ 546244 w 3899238"/>
              <a:gd name="connsiteY143" fmla="*/ 445150 h 4440737"/>
              <a:gd name="connsiteX144" fmla="*/ 575160 w 3899238"/>
              <a:gd name="connsiteY144" fmla="*/ 409804 h 4440737"/>
              <a:gd name="connsiteX145" fmla="*/ 597652 w 3899238"/>
              <a:gd name="connsiteY145" fmla="*/ 369640 h 4440737"/>
              <a:gd name="connsiteX146" fmla="*/ 616932 w 3899238"/>
              <a:gd name="connsiteY146" fmla="*/ 326262 h 4440737"/>
              <a:gd name="connsiteX147" fmla="*/ 632998 w 3899238"/>
              <a:gd name="connsiteY147" fmla="*/ 279670 h 4440737"/>
              <a:gd name="connsiteX148" fmla="*/ 647457 w 3899238"/>
              <a:gd name="connsiteY148" fmla="*/ 231471 h 4440737"/>
              <a:gd name="connsiteX149" fmla="*/ 660311 w 3899238"/>
              <a:gd name="connsiteY149" fmla="*/ 183274 h 4440737"/>
              <a:gd name="connsiteX150" fmla="*/ 673164 w 3899238"/>
              <a:gd name="connsiteY150" fmla="*/ 133470 h 4440737"/>
              <a:gd name="connsiteX151" fmla="*/ 687623 w 3899238"/>
              <a:gd name="connsiteY151" fmla="*/ 86880 h 4440737"/>
              <a:gd name="connsiteX152" fmla="*/ 703688 w 3899238"/>
              <a:gd name="connsiteY152" fmla="*/ 40287 h 44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899238" h="4440737">
                <a:moveTo>
                  <a:pt x="721595" y="0"/>
                </a:moveTo>
                <a:lnTo>
                  <a:pt x="3899238" y="0"/>
                </a:lnTo>
                <a:lnTo>
                  <a:pt x="3899238" y="4005810"/>
                </a:lnTo>
                <a:lnTo>
                  <a:pt x="3870282" y="4043909"/>
                </a:lnTo>
                <a:lnTo>
                  <a:pt x="3839757" y="4084075"/>
                </a:lnTo>
                <a:lnTo>
                  <a:pt x="3809232" y="4122633"/>
                </a:lnTo>
                <a:lnTo>
                  <a:pt x="3775493" y="4159584"/>
                </a:lnTo>
                <a:lnTo>
                  <a:pt x="3741754" y="4191715"/>
                </a:lnTo>
                <a:lnTo>
                  <a:pt x="3703197" y="4219028"/>
                </a:lnTo>
                <a:lnTo>
                  <a:pt x="3663032" y="4239914"/>
                </a:lnTo>
                <a:lnTo>
                  <a:pt x="3614833" y="4254374"/>
                </a:lnTo>
                <a:lnTo>
                  <a:pt x="3565028" y="4260800"/>
                </a:lnTo>
                <a:lnTo>
                  <a:pt x="3513619" y="4262406"/>
                </a:lnTo>
                <a:lnTo>
                  <a:pt x="3458994" y="4257586"/>
                </a:lnTo>
                <a:lnTo>
                  <a:pt x="3404370" y="4251161"/>
                </a:lnTo>
                <a:lnTo>
                  <a:pt x="3349745" y="4243126"/>
                </a:lnTo>
                <a:lnTo>
                  <a:pt x="3295122" y="4236702"/>
                </a:lnTo>
                <a:lnTo>
                  <a:pt x="3240496" y="4233488"/>
                </a:lnTo>
                <a:lnTo>
                  <a:pt x="3187479" y="4233488"/>
                </a:lnTo>
                <a:lnTo>
                  <a:pt x="3137676" y="4239914"/>
                </a:lnTo>
                <a:lnTo>
                  <a:pt x="3086265" y="4252768"/>
                </a:lnTo>
                <a:lnTo>
                  <a:pt x="3039673" y="4272045"/>
                </a:lnTo>
                <a:lnTo>
                  <a:pt x="2991476" y="4297752"/>
                </a:lnTo>
                <a:lnTo>
                  <a:pt x="2943279" y="4323458"/>
                </a:lnTo>
                <a:lnTo>
                  <a:pt x="2895080" y="4352375"/>
                </a:lnTo>
                <a:lnTo>
                  <a:pt x="2848488" y="4379687"/>
                </a:lnTo>
                <a:lnTo>
                  <a:pt x="2798686" y="4403786"/>
                </a:lnTo>
                <a:lnTo>
                  <a:pt x="2750487" y="4423066"/>
                </a:lnTo>
                <a:lnTo>
                  <a:pt x="2700682" y="4435919"/>
                </a:lnTo>
                <a:lnTo>
                  <a:pt x="2649272" y="4440737"/>
                </a:lnTo>
                <a:lnTo>
                  <a:pt x="2597861" y="4435919"/>
                </a:lnTo>
                <a:lnTo>
                  <a:pt x="2548056" y="4423066"/>
                </a:lnTo>
                <a:lnTo>
                  <a:pt x="2499860" y="4403786"/>
                </a:lnTo>
                <a:lnTo>
                  <a:pt x="2450055" y="4379687"/>
                </a:lnTo>
                <a:lnTo>
                  <a:pt x="2403463" y="4352375"/>
                </a:lnTo>
                <a:lnTo>
                  <a:pt x="2355266" y="4323458"/>
                </a:lnTo>
                <a:lnTo>
                  <a:pt x="2307067" y="4297752"/>
                </a:lnTo>
                <a:lnTo>
                  <a:pt x="2258871" y="4272045"/>
                </a:lnTo>
                <a:lnTo>
                  <a:pt x="2210674" y="4252768"/>
                </a:lnTo>
                <a:lnTo>
                  <a:pt x="2160869" y="4239914"/>
                </a:lnTo>
                <a:lnTo>
                  <a:pt x="2111064" y="4233488"/>
                </a:lnTo>
                <a:lnTo>
                  <a:pt x="2058045" y="4233488"/>
                </a:lnTo>
                <a:lnTo>
                  <a:pt x="2003421" y="4236702"/>
                </a:lnTo>
                <a:lnTo>
                  <a:pt x="1948798" y="4243126"/>
                </a:lnTo>
                <a:lnTo>
                  <a:pt x="1894173" y="4251161"/>
                </a:lnTo>
                <a:lnTo>
                  <a:pt x="1839548" y="4257586"/>
                </a:lnTo>
                <a:lnTo>
                  <a:pt x="1784924" y="4262406"/>
                </a:lnTo>
                <a:lnTo>
                  <a:pt x="1733515" y="4260800"/>
                </a:lnTo>
                <a:lnTo>
                  <a:pt x="1683711" y="4254374"/>
                </a:lnTo>
                <a:lnTo>
                  <a:pt x="1635512" y="4239914"/>
                </a:lnTo>
                <a:lnTo>
                  <a:pt x="1595348" y="4219028"/>
                </a:lnTo>
                <a:lnTo>
                  <a:pt x="1556788" y="4191715"/>
                </a:lnTo>
                <a:lnTo>
                  <a:pt x="1523051" y="4159584"/>
                </a:lnTo>
                <a:lnTo>
                  <a:pt x="1489311" y="4122633"/>
                </a:lnTo>
                <a:lnTo>
                  <a:pt x="1458786" y="4084075"/>
                </a:lnTo>
                <a:lnTo>
                  <a:pt x="1428262" y="4043909"/>
                </a:lnTo>
                <a:lnTo>
                  <a:pt x="1397736" y="4003746"/>
                </a:lnTo>
                <a:lnTo>
                  <a:pt x="1367212" y="3965188"/>
                </a:lnTo>
                <a:lnTo>
                  <a:pt x="1335079" y="3928236"/>
                </a:lnTo>
                <a:lnTo>
                  <a:pt x="1298127" y="3896104"/>
                </a:lnTo>
                <a:lnTo>
                  <a:pt x="1262782" y="3867185"/>
                </a:lnTo>
                <a:lnTo>
                  <a:pt x="1222617" y="3844694"/>
                </a:lnTo>
                <a:lnTo>
                  <a:pt x="1179239" y="3825414"/>
                </a:lnTo>
                <a:lnTo>
                  <a:pt x="1132648" y="3809349"/>
                </a:lnTo>
                <a:lnTo>
                  <a:pt x="1084450" y="3794889"/>
                </a:lnTo>
                <a:lnTo>
                  <a:pt x="1036254" y="3782037"/>
                </a:lnTo>
                <a:lnTo>
                  <a:pt x="986449" y="3769183"/>
                </a:lnTo>
                <a:lnTo>
                  <a:pt x="939858" y="3754724"/>
                </a:lnTo>
                <a:lnTo>
                  <a:pt x="893265" y="3738658"/>
                </a:lnTo>
                <a:lnTo>
                  <a:pt x="849889" y="3719378"/>
                </a:lnTo>
                <a:lnTo>
                  <a:pt x="811329" y="3695279"/>
                </a:lnTo>
                <a:lnTo>
                  <a:pt x="775984" y="3666361"/>
                </a:lnTo>
                <a:lnTo>
                  <a:pt x="747067" y="3631017"/>
                </a:lnTo>
                <a:lnTo>
                  <a:pt x="722968" y="3592458"/>
                </a:lnTo>
                <a:lnTo>
                  <a:pt x="703688" y="3549080"/>
                </a:lnTo>
                <a:lnTo>
                  <a:pt x="687623" y="3502490"/>
                </a:lnTo>
                <a:lnTo>
                  <a:pt x="673164" y="3455899"/>
                </a:lnTo>
                <a:lnTo>
                  <a:pt x="660311" y="3406094"/>
                </a:lnTo>
                <a:lnTo>
                  <a:pt x="647457" y="3357897"/>
                </a:lnTo>
                <a:lnTo>
                  <a:pt x="632998" y="3309699"/>
                </a:lnTo>
                <a:lnTo>
                  <a:pt x="616932" y="3263106"/>
                </a:lnTo>
                <a:lnTo>
                  <a:pt x="597652" y="3219728"/>
                </a:lnTo>
                <a:lnTo>
                  <a:pt x="575160" y="3179564"/>
                </a:lnTo>
                <a:lnTo>
                  <a:pt x="546244" y="3144219"/>
                </a:lnTo>
                <a:lnTo>
                  <a:pt x="514110" y="3107267"/>
                </a:lnTo>
                <a:lnTo>
                  <a:pt x="477159" y="3075136"/>
                </a:lnTo>
                <a:lnTo>
                  <a:pt x="436993" y="3044611"/>
                </a:lnTo>
                <a:lnTo>
                  <a:pt x="396829" y="3014086"/>
                </a:lnTo>
                <a:lnTo>
                  <a:pt x="356664" y="2983561"/>
                </a:lnTo>
                <a:lnTo>
                  <a:pt x="318105" y="2953035"/>
                </a:lnTo>
                <a:lnTo>
                  <a:pt x="281154" y="2919298"/>
                </a:lnTo>
                <a:lnTo>
                  <a:pt x="249022" y="2885559"/>
                </a:lnTo>
                <a:lnTo>
                  <a:pt x="221711" y="2847001"/>
                </a:lnTo>
                <a:lnTo>
                  <a:pt x="200826" y="2806837"/>
                </a:lnTo>
                <a:lnTo>
                  <a:pt x="186366" y="2758640"/>
                </a:lnTo>
                <a:lnTo>
                  <a:pt x="179940" y="2708835"/>
                </a:lnTo>
                <a:lnTo>
                  <a:pt x="178332" y="2657422"/>
                </a:lnTo>
                <a:lnTo>
                  <a:pt x="183152" y="2602799"/>
                </a:lnTo>
                <a:lnTo>
                  <a:pt x="189578" y="2548175"/>
                </a:lnTo>
                <a:lnTo>
                  <a:pt x="197611" y="2493550"/>
                </a:lnTo>
                <a:lnTo>
                  <a:pt x="204038" y="2438927"/>
                </a:lnTo>
                <a:lnTo>
                  <a:pt x="207252" y="2384303"/>
                </a:lnTo>
                <a:lnTo>
                  <a:pt x="207252" y="2331284"/>
                </a:lnTo>
                <a:lnTo>
                  <a:pt x="200826" y="2281482"/>
                </a:lnTo>
                <a:lnTo>
                  <a:pt x="187972" y="2231678"/>
                </a:lnTo>
                <a:lnTo>
                  <a:pt x="168693" y="2185085"/>
                </a:lnTo>
                <a:lnTo>
                  <a:pt x="144595" y="2136888"/>
                </a:lnTo>
                <a:lnTo>
                  <a:pt x="117281" y="2088692"/>
                </a:lnTo>
                <a:lnTo>
                  <a:pt x="88364" y="2040493"/>
                </a:lnTo>
                <a:lnTo>
                  <a:pt x="61052" y="1993900"/>
                </a:lnTo>
                <a:lnTo>
                  <a:pt x="36952" y="1944098"/>
                </a:lnTo>
                <a:lnTo>
                  <a:pt x="17674" y="1895899"/>
                </a:lnTo>
                <a:lnTo>
                  <a:pt x="4821" y="1846094"/>
                </a:lnTo>
                <a:lnTo>
                  <a:pt x="0" y="1794683"/>
                </a:lnTo>
                <a:lnTo>
                  <a:pt x="4821" y="1743274"/>
                </a:lnTo>
                <a:lnTo>
                  <a:pt x="17674" y="1693470"/>
                </a:lnTo>
                <a:lnTo>
                  <a:pt x="36952" y="1645271"/>
                </a:lnTo>
                <a:lnTo>
                  <a:pt x="61052" y="1595468"/>
                </a:lnTo>
                <a:lnTo>
                  <a:pt x="88364" y="1548875"/>
                </a:lnTo>
                <a:lnTo>
                  <a:pt x="117281" y="1500679"/>
                </a:lnTo>
                <a:lnTo>
                  <a:pt x="144595" y="1452481"/>
                </a:lnTo>
                <a:lnTo>
                  <a:pt x="168693" y="1404284"/>
                </a:lnTo>
                <a:lnTo>
                  <a:pt x="187972" y="1357691"/>
                </a:lnTo>
                <a:lnTo>
                  <a:pt x="200826" y="1307887"/>
                </a:lnTo>
                <a:lnTo>
                  <a:pt x="207252" y="1258084"/>
                </a:lnTo>
                <a:lnTo>
                  <a:pt x="207252" y="1205067"/>
                </a:lnTo>
                <a:lnTo>
                  <a:pt x="204038" y="1150442"/>
                </a:lnTo>
                <a:lnTo>
                  <a:pt x="197611" y="1095818"/>
                </a:lnTo>
                <a:lnTo>
                  <a:pt x="189578" y="1041193"/>
                </a:lnTo>
                <a:lnTo>
                  <a:pt x="183152" y="986570"/>
                </a:lnTo>
                <a:lnTo>
                  <a:pt x="178332" y="931946"/>
                </a:lnTo>
                <a:lnTo>
                  <a:pt x="179940" y="880535"/>
                </a:lnTo>
                <a:lnTo>
                  <a:pt x="186366" y="830731"/>
                </a:lnTo>
                <a:lnTo>
                  <a:pt x="200826" y="782532"/>
                </a:lnTo>
                <a:lnTo>
                  <a:pt x="221711" y="742369"/>
                </a:lnTo>
                <a:lnTo>
                  <a:pt x="249022" y="703811"/>
                </a:lnTo>
                <a:lnTo>
                  <a:pt x="281154" y="670071"/>
                </a:lnTo>
                <a:lnTo>
                  <a:pt x="318105" y="636334"/>
                </a:lnTo>
                <a:lnTo>
                  <a:pt x="356664" y="605807"/>
                </a:lnTo>
                <a:lnTo>
                  <a:pt x="396829" y="575282"/>
                </a:lnTo>
                <a:lnTo>
                  <a:pt x="436993" y="544757"/>
                </a:lnTo>
                <a:lnTo>
                  <a:pt x="477159" y="514232"/>
                </a:lnTo>
                <a:lnTo>
                  <a:pt x="514110" y="482101"/>
                </a:lnTo>
                <a:lnTo>
                  <a:pt x="546244" y="445150"/>
                </a:lnTo>
                <a:lnTo>
                  <a:pt x="575160" y="409804"/>
                </a:lnTo>
                <a:lnTo>
                  <a:pt x="597652" y="369640"/>
                </a:lnTo>
                <a:lnTo>
                  <a:pt x="616932" y="326262"/>
                </a:lnTo>
                <a:lnTo>
                  <a:pt x="632998" y="279670"/>
                </a:lnTo>
                <a:lnTo>
                  <a:pt x="647457" y="231471"/>
                </a:lnTo>
                <a:lnTo>
                  <a:pt x="660311" y="183274"/>
                </a:lnTo>
                <a:lnTo>
                  <a:pt x="673164" y="133470"/>
                </a:lnTo>
                <a:lnTo>
                  <a:pt x="687623" y="86880"/>
                </a:lnTo>
                <a:lnTo>
                  <a:pt x="703688" y="4028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3" r="20736" b="-1"/>
          <a:stretch/>
        </p:blipFill>
        <p:spPr>
          <a:xfrm>
            <a:off x="8374896" y="-1"/>
            <a:ext cx="3817105" cy="4358732"/>
          </a:xfrm>
          <a:custGeom>
            <a:avLst/>
            <a:gdLst/>
            <a:ahLst/>
            <a:cxnLst/>
            <a:rect l="l" t="t" r="r" b="b"/>
            <a:pathLst>
              <a:path w="3817105" h="4358732">
                <a:moveTo>
                  <a:pt x="736393" y="0"/>
                </a:moveTo>
                <a:lnTo>
                  <a:pt x="3817105" y="0"/>
                </a:lnTo>
                <a:lnTo>
                  <a:pt x="3817105" y="3889118"/>
                </a:lnTo>
                <a:lnTo>
                  <a:pt x="3809451" y="3897920"/>
                </a:lnTo>
                <a:lnTo>
                  <a:pt x="3779873" y="3935283"/>
                </a:lnTo>
                <a:lnTo>
                  <a:pt x="3750294" y="3974202"/>
                </a:lnTo>
                <a:lnTo>
                  <a:pt x="3720715" y="4013123"/>
                </a:lnTo>
                <a:lnTo>
                  <a:pt x="3691137" y="4050486"/>
                </a:lnTo>
                <a:lnTo>
                  <a:pt x="3658443" y="4086293"/>
                </a:lnTo>
                <a:lnTo>
                  <a:pt x="3625750" y="4117428"/>
                </a:lnTo>
                <a:lnTo>
                  <a:pt x="3588389" y="4143894"/>
                </a:lnTo>
                <a:lnTo>
                  <a:pt x="3549469" y="4164133"/>
                </a:lnTo>
                <a:lnTo>
                  <a:pt x="3502765" y="4178144"/>
                </a:lnTo>
                <a:lnTo>
                  <a:pt x="3454504" y="4184371"/>
                </a:lnTo>
                <a:lnTo>
                  <a:pt x="3404689" y="4185928"/>
                </a:lnTo>
                <a:lnTo>
                  <a:pt x="3351757" y="4181257"/>
                </a:lnTo>
                <a:lnTo>
                  <a:pt x="3298827" y="4175031"/>
                </a:lnTo>
                <a:lnTo>
                  <a:pt x="3245895" y="4167246"/>
                </a:lnTo>
                <a:lnTo>
                  <a:pt x="3192965" y="4161020"/>
                </a:lnTo>
                <a:lnTo>
                  <a:pt x="3140033" y="4157905"/>
                </a:lnTo>
                <a:lnTo>
                  <a:pt x="3088660" y="4157905"/>
                </a:lnTo>
                <a:lnTo>
                  <a:pt x="3040401" y="4164133"/>
                </a:lnTo>
                <a:lnTo>
                  <a:pt x="2990584" y="4176588"/>
                </a:lnTo>
                <a:lnTo>
                  <a:pt x="2945436" y="4195268"/>
                </a:lnTo>
                <a:lnTo>
                  <a:pt x="2898733" y="4220178"/>
                </a:lnTo>
                <a:lnTo>
                  <a:pt x="2852031" y="4245087"/>
                </a:lnTo>
                <a:lnTo>
                  <a:pt x="2805326" y="4273108"/>
                </a:lnTo>
                <a:lnTo>
                  <a:pt x="2760179" y="4299574"/>
                </a:lnTo>
                <a:lnTo>
                  <a:pt x="2711919" y="4322926"/>
                </a:lnTo>
                <a:lnTo>
                  <a:pt x="2665215" y="4341608"/>
                </a:lnTo>
                <a:lnTo>
                  <a:pt x="2616954" y="4354063"/>
                </a:lnTo>
                <a:lnTo>
                  <a:pt x="2567139" y="4358732"/>
                </a:lnTo>
                <a:lnTo>
                  <a:pt x="2517322" y="4354063"/>
                </a:lnTo>
                <a:lnTo>
                  <a:pt x="2469061" y="4341608"/>
                </a:lnTo>
                <a:lnTo>
                  <a:pt x="2422358" y="4322926"/>
                </a:lnTo>
                <a:lnTo>
                  <a:pt x="2374097" y="4299574"/>
                </a:lnTo>
                <a:lnTo>
                  <a:pt x="2328950" y="4273108"/>
                </a:lnTo>
                <a:lnTo>
                  <a:pt x="2282247" y="4245087"/>
                </a:lnTo>
                <a:lnTo>
                  <a:pt x="2235543" y="4220178"/>
                </a:lnTo>
                <a:lnTo>
                  <a:pt x="2188840" y="4195268"/>
                </a:lnTo>
                <a:lnTo>
                  <a:pt x="2142137" y="4176588"/>
                </a:lnTo>
                <a:lnTo>
                  <a:pt x="2093877" y="4164133"/>
                </a:lnTo>
                <a:lnTo>
                  <a:pt x="2045616" y="4157905"/>
                </a:lnTo>
                <a:lnTo>
                  <a:pt x="1994241" y="4157905"/>
                </a:lnTo>
                <a:lnTo>
                  <a:pt x="1941311" y="4161020"/>
                </a:lnTo>
                <a:lnTo>
                  <a:pt x="1888381" y="4167246"/>
                </a:lnTo>
                <a:lnTo>
                  <a:pt x="1835449" y="4175031"/>
                </a:lnTo>
                <a:lnTo>
                  <a:pt x="1782517" y="4181257"/>
                </a:lnTo>
                <a:lnTo>
                  <a:pt x="1729587" y="4185928"/>
                </a:lnTo>
                <a:lnTo>
                  <a:pt x="1679772" y="4184371"/>
                </a:lnTo>
                <a:lnTo>
                  <a:pt x="1631511" y="4178144"/>
                </a:lnTo>
                <a:lnTo>
                  <a:pt x="1584807" y="4164133"/>
                </a:lnTo>
                <a:lnTo>
                  <a:pt x="1545888" y="4143894"/>
                </a:lnTo>
                <a:lnTo>
                  <a:pt x="1508524" y="4117428"/>
                </a:lnTo>
                <a:lnTo>
                  <a:pt x="1475833" y="4086293"/>
                </a:lnTo>
                <a:lnTo>
                  <a:pt x="1443139" y="4050486"/>
                </a:lnTo>
                <a:lnTo>
                  <a:pt x="1413561" y="4013123"/>
                </a:lnTo>
                <a:lnTo>
                  <a:pt x="1383982" y="3974202"/>
                </a:lnTo>
                <a:lnTo>
                  <a:pt x="1354403" y="3935283"/>
                </a:lnTo>
                <a:lnTo>
                  <a:pt x="1324825" y="3897920"/>
                </a:lnTo>
                <a:lnTo>
                  <a:pt x="1293688" y="3862114"/>
                </a:lnTo>
                <a:lnTo>
                  <a:pt x="1257882" y="3830977"/>
                </a:lnTo>
                <a:lnTo>
                  <a:pt x="1223632" y="3802954"/>
                </a:lnTo>
                <a:lnTo>
                  <a:pt x="1184713" y="3781161"/>
                </a:lnTo>
                <a:lnTo>
                  <a:pt x="1142680" y="3762479"/>
                </a:lnTo>
                <a:lnTo>
                  <a:pt x="1097534" y="3746911"/>
                </a:lnTo>
                <a:lnTo>
                  <a:pt x="1050829" y="3732900"/>
                </a:lnTo>
                <a:lnTo>
                  <a:pt x="1004127" y="3720445"/>
                </a:lnTo>
                <a:lnTo>
                  <a:pt x="955866" y="3707990"/>
                </a:lnTo>
                <a:lnTo>
                  <a:pt x="910720" y="3693979"/>
                </a:lnTo>
                <a:lnTo>
                  <a:pt x="865572" y="3678411"/>
                </a:lnTo>
                <a:lnTo>
                  <a:pt x="823540" y="3659729"/>
                </a:lnTo>
                <a:lnTo>
                  <a:pt x="786176" y="3636377"/>
                </a:lnTo>
                <a:lnTo>
                  <a:pt x="751927" y="3608355"/>
                </a:lnTo>
                <a:lnTo>
                  <a:pt x="723906" y="3574107"/>
                </a:lnTo>
                <a:lnTo>
                  <a:pt x="700555" y="3536742"/>
                </a:lnTo>
                <a:lnTo>
                  <a:pt x="681873" y="3494708"/>
                </a:lnTo>
                <a:lnTo>
                  <a:pt x="666305" y="3449562"/>
                </a:lnTo>
                <a:lnTo>
                  <a:pt x="652294" y="3404415"/>
                </a:lnTo>
                <a:lnTo>
                  <a:pt x="639839" y="3356154"/>
                </a:lnTo>
                <a:lnTo>
                  <a:pt x="627385" y="3309451"/>
                </a:lnTo>
                <a:lnTo>
                  <a:pt x="613373" y="3262746"/>
                </a:lnTo>
                <a:lnTo>
                  <a:pt x="597806" y="3217598"/>
                </a:lnTo>
                <a:lnTo>
                  <a:pt x="579124" y="3175564"/>
                </a:lnTo>
                <a:lnTo>
                  <a:pt x="557329" y="3136645"/>
                </a:lnTo>
                <a:lnTo>
                  <a:pt x="529308" y="3102395"/>
                </a:lnTo>
                <a:lnTo>
                  <a:pt x="498171" y="3066588"/>
                </a:lnTo>
                <a:lnTo>
                  <a:pt x="462365" y="3035453"/>
                </a:lnTo>
                <a:lnTo>
                  <a:pt x="423445" y="3005874"/>
                </a:lnTo>
                <a:lnTo>
                  <a:pt x="384526" y="2976295"/>
                </a:lnTo>
                <a:lnTo>
                  <a:pt x="345607" y="2946716"/>
                </a:lnTo>
                <a:lnTo>
                  <a:pt x="308243" y="2917136"/>
                </a:lnTo>
                <a:lnTo>
                  <a:pt x="272437" y="2884444"/>
                </a:lnTo>
                <a:lnTo>
                  <a:pt x="241302" y="2851752"/>
                </a:lnTo>
                <a:lnTo>
                  <a:pt x="214838" y="2814388"/>
                </a:lnTo>
                <a:lnTo>
                  <a:pt x="194599" y="2775468"/>
                </a:lnTo>
                <a:lnTo>
                  <a:pt x="180588" y="2728765"/>
                </a:lnTo>
                <a:lnTo>
                  <a:pt x="174361" y="2680504"/>
                </a:lnTo>
                <a:lnTo>
                  <a:pt x="172803" y="2630685"/>
                </a:lnTo>
                <a:lnTo>
                  <a:pt x="177474" y="2577754"/>
                </a:lnTo>
                <a:lnTo>
                  <a:pt x="183701" y="2524824"/>
                </a:lnTo>
                <a:lnTo>
                  <a:pt x="191485" y="2471892"/>
                </a:lnTo>
                <a:lnTo>
                  <a:pt x="197712" y="2418961"/>
                </a:lnTo>
                <a:lnTo>
                  <a:pt x="200827" y="2366031"/>
                </a:lnTo>
                <a:lnTo>
                  <a:pt x="200827" y="2314655"/>
                </a:lnTo>
                <a:lnTo>
                  <a:pt x="194599" y="2266395"/>
                </a:lnTo>
                <a:lnTo>
                  <a:pt x="182145" y="2218134"/>
                </a:lnTo>
                <a:lnTo>
                  <a:pt x="163463" y="2172986"/>
                </a:lnTo>
                <a:lnTo>
                  <a:pt x="140111" y="2126283"/>
                </a:lnTo>
                <a:lnTo>
                  <a:pt x="113645" y="2079579"/>
                </a:lnTo>
                <a:lnTo>
                  <a:pt x="85625" y="2032875"/>
                </a:lnTo>
                <a:lnTo>
                  <a:pt x="59159" y="1987726"/>
                </a:lnTo>
                <a:lnTo>
                  <a:pt x="35806" y="1939467"/>
                </a:lnTo>
                <a:lnTo>
                  <a:pt x="17126" y="1892762"/>
                </a:lnTo>
                <a:lnTo>
                  <a:pt x="4671" y="1844501"/>
                </a:lnTo>
                <a:lnTo>
                  <a:pt x="0" y="1794683"/>
                </a:lnTo>
                <a:lnTo>
                  <a:pt x="4671" y="1744867"/>
                </a:lnTo>
                <a:lnTo>
                  <a:pt x="17126" y="1696606"/>
                </a:lnTo>
                <a:lnTo>
                  <a:pt x="35806" y="1649901"/>
                </a:lnTo>
                <a:lnTo>
                  <a:pt x="59159" y="1601642"/>
                </a:lnTo>
                <a:lnTo>
                  <a:pt x="85625" y="1556494"/>
                </a:lnTo>
                <a:lnTo>
                  <a:pt x="113645" y="1509790"/>
                </a:lnTo>
                <a:lnTo>
                  <a:pt x="140111" y="1463086"/>
                </a:lnTo>
                <a:lnTo>
                  <a:pt x="163463" y="1416383"/>
                </a:lnTo>
                <a:lnTo>
                  <a:pt x="182145" y="1371234"/>
                </a:lnTo>
                <a:lnTo>
                  <a:pt x="194599" y="1322973"/>
                </a:lnTo>
                <a:lnTo>
                  <a:pt x="200827" y="1274714"/>
                </a:lnTo>
                <a:lnTo>
                  <a:pt x="200827" y="1223340"/>
                </a:lnTo>
                <a:lnTo>
                  <a:pt x="197712" y="1170407"/>
                </a:lnTo>
                <a:lnTo>
                  <a:pt x="191485" y="1117477"/>
                </a:lnTo>
                <a:lnTo>
                  <a:pt x="183701" y="1064545"/>
                </a:lnTo>
                <a:lnTo>
                  <a:pt x="177474" y="1011614"/>
                </a:lnTo>
                <a:lnTo>
                  <a:pt x="172803" y="958684"/>
                </a:lnTo>
                <a:lnTo>
                  <a:pt x="174361" y="908866"/>
                </a:lnTo>
                <a:lnTo>
                  <a:pt x="180588" y="860605"/>
                </a:lnTo>
                <a:lnTo>
                  <a:pt x="194599" y="813900"/>
                </a:lnTo>
                <a:lnTo>
                  <a:pt x="214838" y="774981"/>
                </a:lnTo>
                <a:lnTo>
                  <a:pt x="241302" y="737618"/>
                </a:lnTo>
                <a:lnTo>
                  <a:pt x="272437" y="704925"/>
                </a:lnTo>
                <a:lnTo>
                  <a:pt x="308243" y="672233"/>
                </a:lnTo>
                <a:lnTo>
                  <a:pt x="345607" y="642652"/>
                </a:lnTo>
                <a:lnTo>
                  <a:pt x="384526" y="613073"/>
                </a:lnTo>
                <a:lnTo>
                  <a:pt x="423445" y="583494"/>
                </a:lnTo>
                <a:lnTo>
                  <a:pt x="462365" y="553915"/>
                </a:lnTo>
                <a:lnTo>
                  <a:pt x="498171" y="522780"/>
                </a:lnTo>
                <a:lnTo>
                  <a:pt x="529308" y="486973"/>
                </a:lnTo>
                <a:lnTo>
                  <a:pt x="557329" y="452724"/>
                </a:lnTo>
                <a:lnTo>
                  <a:pt x="579124" y="413804"/>
                </a:lnTo>
                <a:lnTo>
                  <a:pt x="597806" y="371771"/>
                </a:lnTo>
                <a:lnTo>
                  <a:pt x="613373" y="326622"/>
                </a:lnTo>
                <a:lnTo>
                  <a:pt x="627385" y="279917"/>
                </a:lnTo>
                <a:lnTo>
                  <a:pt x="639839" y="233214"/>
                </a:lnTo>
                <a:lnTo>
                  <a:pt x="652294" y="184953"/>
                </a:lnTo>
                <a:lnTo>
                  <a:pt x="666305" y="139807"/>
                </a:lnTo>
                <a:lnTo>
                  <a:pt x="681873" y="94658"/>
                </a:lnTo>
                <a:lnTo>
                  <a:pt x="700555" y="52626"/>
                </a:lnTo>
                <a:lnTo>
                  <a:pt x="723906" y="1526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7359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8" name="Freeform 10">
            <a:extLst>
              <a:ext uri="{FF2B5EF4-FFF2-40B4-BE49-F238E27FC236}">
                <a16:creationId xmlns:a16="http://schemas.microsoft.com/office/drawing/2014/main" id="{FF606621-EDD0-4CB0-B5A0-2BD45884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81799" y="768751"/>
            <a:ext cx="6573595" cy="1492132"/>
          </a:xfrm>
        </p:spPr>
        <p:txBody>
          <a:bodyPr>
            <a:normAutofit/>
          </a:bodyPr>
          <a:lstStyle/>
          <a:p>
            <a:r>
              <a:rPr lang="en-US"/>
              <a:t>Get to know me better</a:t>
            </a:r>
            <a:endParaRPr lang="bg-B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E0AF57-42C6-4312-BEDF-A384DC8E4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Контейнер за съдържание 4"/>
          <p:cNvSpPr>
            <a:spLocks noGrp="1"/>
          </p:cNvSpPr>
          <p:nvPr>
            <p:ph idx="1"/>
          </p:nvPr>
        </p:nvSpPr>
        <p:spPr>
          <a:xfrm>
            <a:off x="781799" y="2550286"/>
            <a:ext cx="6289066" cy="383800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/>
              <a:t>Name: Dimana </a:t>
            </a:r>
            <a:r>
              <a:rPr lang="en-US" b="1" err="1"/>
              <a:t>Nestorova</a:t>
            </a:r>
            <a:endParaRPr lang="en-US" b="1"/>
          </a:p>
          <a:p>
            <a:pPr marL="0" indent="0">
              <a:buNone/>
            </a:pPr>
            <a:r>
              <a:rPr lang="en-US" b="1"/>
              <a:t>Birthplace: Plovdiv, Bulgaria /currently living in </a:t>
            </a:r>
            <a:r>
              <a:rPr lang="en-US" b="1" err="1"/>
              <a:t>Haskovo</a:t>
            </a:r>
            <a:r>
              <a:rPr lang="en-US" b="1"/>
              <a:t> &lt;3 /</a:t>
            </a:r>
          </a:p>
          <a:p>
            <a:pPr marL="0" indent="0">
              <a:buNone/>
            </a:pPr>
            <a:r>
              <a:rPr lang="en-US" b="1"/>
              <a:t>Birthday: 12 July / I`m 17/</a:t>
            </a:r>
          </a:p>
          <a:p>
            <a:pPr marL="0" indent="0">
              <a:buNone/>
            </a:pPr>
            <a:r>
              <a:rPr lang="en-US" b="1"/>
              <a:t>Zodiac sign: Cancer</a:t>
            </a:r>
          </a:p>
          <a:p>
            <a:pPr marL="0" indent="0">
              <a:buNone/>
            </a:pPr>
            <a:r>
              <a:rPr lang="en-US" b="1" err="1"/>
              <a:t>Favourite</a:t>
            </a:r>
            <a:r>
              <a:rPr lang="en-US" b="1"/>
              <a:t> music: techno, rap, trap, pop music</a:t>
            </a:r>
          </a:p>
          <a:p>
            <a:pPr marL="0" indent="0">
              <a:buNone/>
            </a:pPr>
            <a:r>
              <a:rPr lang="en-US" b="1"/>
              <a:t>Fav series: Euphoria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1325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155D795E-4451-4EBC-9334-CC7D401CF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5C7FC12F-867F-48DA-9886-AC12E5F75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r="-2" b="-2"/>
          <a:stretch/>
        </p:blipFill>
        <p:spPr>
          <a:xfrm>
            <a:off x="8362943" y="10"/>
            <a:ext cx="3829057" cy="226984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8" b="5"/>
          <a:stretch/>
        </p:blipFill>
        <p:spPr>
          <a:xfrm>
            <a:off x="8362947" y="2269852"/>
            <a:ext cx="3829057" cy="2318295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4" b="1"/>
          <a:stretch/>
        </p:blipFill>
        <p:spPr>
          <a:xfrm>
            <a:off x="8362943" y="4563922"/>
            <a:ext cx="3829057" cy="2294077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r="1650"/>
          <a:stretch/>
        </p:blipFill>
        <p:spPr>
          <a:xfrm>
            <a:off x="-4" y="-4"/>
            <a:ext cx="9807836" cy="6858000"/>
          </a:xfrm>
          <a:custGeom>
            <a:avLst/>
            <a:gdLst/>
            <a:ahLst/>
            <a:cxnLst/>
            <a:rect l="l" t="t" r="r" b="b"/>
            <a:pathLst>
              <a:path w="9807836" h="6858000">
                <a:moveTo>
                  <a:pt x="0" y="0"/>
                </a:moveTo>
                <a:lnTo>
                  <a:pt x="9807836" y="0"/>
                </a:lnTo>
                <a:lnTo>
                  <a:pt x="9780849" y="87312"/>
                </a:lnTo>
                <a:lnTo>
                  <a:pt x="9755449" y="174625"/>
                </a:lnTo>
                <a:lnTo>
                  <a:pt x="9730049" y="263525"/>
                </a:lnTo>
                <a:lnTo>
                  <a:pt x="9707824" y="354012"/>
                </a:lnTo>
                <a:lnTo>
                  <a:pt x="9680836" y="441325"/>
                </a:lnTo>
                <a:lnTo>
                  <a:pt x="9652261" y="525462"/>
                </a:lnTo>
                <a:lnTo>
                  <a:pt x="9615749" y="604837"/>
                </a:lnTo>
                <a:lnTo>
                  <a:pt x="9572886" y="677862"/>
                </a:lnTo>
                <a:lnTo>
                  <a:pt x="9525261" y="739775"/>
                </a:lnTo>
                <a:lnTo>
                  <a:pt x="9472874" y="798512"/>
                </a:lnTo>
                <a:lnTo>
                  <a:pt x="9412549" y="852487"/>
                </a:lnTo>
                <a:lnTo>
                  <a:pt x="9349049" y="906462"/>
                </a:lnTo>
                <a:lnTo>
                  <a:pt x="9282374" y="957262"/>
                </a:lnTo>
                <a:lnTo>
                  <a:pt x="9215699" y="1008062"/>
                </a:lnTo>
                <a:lnTo>
                  <a:pt x="9147436" y="1060450"/>
                </a:lnTo>
                <a:lnTo>
                  <a:pt x="9082349" y="1111250"/>
                </a:lnTo>
                <a:lnTo>
                  <a:pt x="9020436" y="1165225"/>
                </a:lnTo>
                <a:lnTo>
                  <a:pt x="8963286" y="1223962"/>
                </a:lnTo>
                <a:lnTo>
                  <a:pt x="8910899" y="1282700"/>
                </a:lnTo>
                <a:lnTo>
                  <a:pt x="8868036" y="1346200"/>
                </a:lnTo>
                <a:lnTo>
                  <a:pt x="8831524" y="1417637"/>
                </a:lnTo>
                <a:lnTo>
                  <a:pt x="8809299" y="1487487"/>
                </a:lnTo>
                <a:lnTo>
                  <a:pt x="8795011" y="1565275"/>
                </a:lnTo>
                <a:lnTo>
                  <a:pt x="8788661" y="1641475"/>
                </a:lnTo>
                <a:lnTo>
                  <a:pt x="8790249" y="1722437"/>
                </a:lnTo>
                <a:lnTo>
                  <a:pt x="8796599" y="1803400"/>
                </a:lnTo>
                <a:lnTo>
                  <a:pt x="8804536" y="1887537"/>
                </a:lnTo>
                <a:lnTo>
                  <a:pt x="8815649" y="1971675"/>
                </a:lnTo>
                <a:lnTo>
                  <a:pt x="8828349" y="2055812"/>
                </a:lnTo>
                <a:lnTo>
                  <a:pt x="8837874" y="2139950"/>
                </a:lnTo>
                <a:lnTo>
                  <a:pt x="8844224" y="2224087"/>
                </a:lnTo>
                <a:lnTo>
                  <a:pt x="8848986" y="2305050"/>
                </a:lnTo>
                <a:lnTo>
                  <a:pt x="8844224" y="2384425"/>
                </a:lnTo>
                <a:lnTo>
                  <a:pt x="8834699" y="2462212"/>
                </a:lnTo>
                <a:lnTo>
                  <a:pt x="8814061" y="2543175"/>
                </a:lnTo>
                <a:lnTo>
                  <a:pt x="8782311" y="2622550"/>
                </a:lnTo>
                <a:lnTo>
                  <a:pt x="8744211" y="2701925"/>
                </a:lnTo>
                <a:lnTo>
                  <a:pt x="8701349" y="2781300"/>
                </a:lnTo>
                <a:lnTo>
                  <a:pt x="8656899" y="2859087"/>
                </a:lnTo>
                <a:lnTo>
                  <a:pt x="8609274" y="2938462"/>
                </a:lnTo>
                <a:lnTo>
                  <a:pt x="8566411" y="3017837"/>
                </a:lnTo>
                <a:lnTo>
                  <a:pt x="8523548" y="3098800"/>
                </a:lnTo>
                <a:lnTo>
                  <a:pt x="8487036" y="3179762"/>
                </a:lnTo>
                <a:lnTo>
                  <a:pt x="8458461" y="3260725"/>
                </a:lnTo>
                <a:lnTo>
                  <a:pt x="8442586" y="3343275"/>
                </a:lnTo>
                <a:lnTo>
                  <a:pt x="8433061" y="3429000"/>
                </a:lnTo>
                <a:lnTo>
                  <a:pt x="8442586" y="3514725"/>
                </a:lnTo>
                <a:lnTo>
                  <a:pt x="8458461" y="3597275"/>
                </a:lnTo>
                <a:lnTo>
                  <a:pt x="8487036" y="3678237"/>
                </a:lnTo>
                <a:lnTo>
                  <a:pt x="8523548" y="3759200"/>
                </a:lnTo>
                <a:lnTo>
                  <a:pt x="8566411" y="3840162"/>
                </a:lnTo>
                <a:lnTo>
                  <a:pt x="8609274" y="3919537"/>
                </a:lnTo>
                <a:lnTo>
                  <a:pt x="8656899" y="3998912"/>
                </a:lnTo>
                <a:lnTo>
                  <a:pt x="8701349" y="4076700"/>
                </a:lnTo>
                <a:lnTo>
                  <a:pt x="8744211" y="4156075"/>
                </a:lnTo>
                <a:lnTo>
                  <a:pt x="8782311" y="4235450"/>
                </a:lnTo>
                <a:lnTo>
                  <a:pt x="8814061" y="4314825"/>
                </a:lnTo>
                <a:lnTo>
                  <a:pt x="8834699" y="4395787"/>
                </a:lnTo>
                <a:lnTo>
                  <a:pt x="8844224" y="4473575"/>
                </a:lnTo>
                <a:lnTo>
                  <a:pt x="8848986" y="4552950"/>
                </a:lnTo>
                <a:lnTo>
                  <a:pt x="8844224" y="4633912"/>
                </a:lnTo>
                <a:lnTo>
                  <a:pt x="8837874" y="4718050"/>
                </a:lnTo>
                <a:lnTo>
                  <a:pt x="8828349" y="4802187"/>
                </a:lnTo>
                <a:lnTo>
                  <a:pt x="8815649" y="4886325"/>
                </a:lnTo>
                <a:lnTo>
                  <a:pt x="8804536" y="4970462"/>
                </a:lnTo>
                <a:lnTo>
                  <a:pt x="8796599" y="5054600"/>
                </a:lnTo>
                <a:lnTo>
                  <a:pt x="8790249" y="5135562"/>
                </a:lnTo>
                <a:lnTo>
                  <a:pt x="8788661" y="5216525"/>
                </a:lnTo>
                <a:lnTo>
                  <a:pt x="8795011" y="5292725"/>
                </a:lnTo>
                <a:lnTo>
                  <a:pt x="8809299" y="5370512"/>
                </a:lnTo>
                <a:lnTo>
                  <a:pt x="8831524" y="5440362"/>
                </a:lnTo>
                <a:lnTo>
                  <a:pt x="8868036" y="5511800"/>
                </a:lnTo>
                <a:lnTo>
                  <a:pt x="8910899" y="5575300"/>
                </a:lnTo>
                <a:lnTo>
                  <a:pt x="8963286" y="5634037"/>
                </a:lnTo>
                <a:lnTo>
                  <a:pt x="9020436" y="5692775"/>
                </a:lnTo>
                <a:lnTo>
                  <a:pt x="9082349" y="5746750"/>
                </a:lnTo>
                <a:lnTo>
                  <a:pt x="9147436" y="5797550"/>
                </a:lnTo>
                <a:lnTo>
                  <a:pt x="9215699" y="5849937"/>
                </a:lnTo>
                <a:lnTo>
                  <a:pt x="9282374" y="5900737"/>
                </a:lnTo>
                <a:lnTo>
                  <a:pt x="9349049" y="5951537"/>
                </a:lnTo>
                <a:lnTo>
                  <a:pt x="9412549" y="6005512"/>
                </a:lnTo>
                <a:lnTo>
                  <a:pt x="9472874" y="6059487"/>
                </a:lnTo>
                <a:lnTo>
                  <a:pt x="9525261" y="6118225"/>
                </a:lnTo>
                <a:lnTo>
                  <a:pt x="9572886" y="6180137"/>
                </a:lnTo>
                <a:lnTo>
                  <a:pt x="9615749" y="6253162"/>
                </a:lnTo>
                <a:lnTo>
                  <a:pt x="9652261" y="6332537"/>
                </a:lnTo>
                <a:lnTo>
                  <a:pt x="9680836" y="6416675"/>
                </a:lnTo>
                <a:lnTo>
                  <a:pt x="9707824" y="6503987"/>
                </a:lnTo>
                <a:lnTo>
                  <a:pt x="9730049" y="6594475"/>
                </a:lnTo>
                <a:lnTo>
                  <a:pt x="9755449" y="6683375"/>
                </a:lnTo>
                <a:lnTo>
                  <a:pt x="9780849" y="6770687"/>
                </a:lnTo>
                <a:lnTo>
                  <a:pt x="980783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Freeform 13">
            <a:extLst>
              <a:ext uri="{FF2B5EF4-FFF2-40B4-BE49-F238E27FC236}">
                <a16:creationId xmlns:a16="http://schemas.microsoft.com/office/drawing/2014/main" id="{55390A96-A7DD-401F-B94C-165553265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44403" y="1098388"/>
            <a:ext cx="78185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200" spc="800">
                <a:solidFill>
                  <a:srgbClr val="FFFFFF"/>
                </a:solidFill>
              </a:rPr>
              <a:t>``Modification of the vegetative organs of plants to light``</a:t>
            </a: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46FD3A0-87A7-431E-938F-80EA11012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36038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40044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6">
            <a:extLst>
              <a:ext uri="{FF2B5EF4-FFF2-40B4-BE49-F238E27FC236}">
                <a16:creationId xmlns:a16="http://schemas.microsoft.com/office/drawing/2014/main" id="{155D795E-4451-4EBC-9334-CC7D401CF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5C7FC12F-867F-48DA-9886-AC12E5F75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9" name="Rectangle 26">
            <a:extLst>
              <a:ext uri="{FF2B5EF4-FFF2-40B4-BE49-F238E27FC236}">
                <a16:creationId xmlns:a16="http://schemas.microsoft.com/office/drawing/2014/main" id="{D51C2583-D81D-433C-A0A4-598804BE2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28">
            <a:extLst>
              <a:ext uri="{FF2B5EF4-FFF2-40B4-BE49-F238E27FC236}">
                <a16:creationId xmlns:a16="http://schemas.microsoft.com/office/drawing/2014/main" id="{4A7E75D1-4A60-441B-AA45-0D1C700FA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7229905" cy="6858003"/>
          </a:xfrm>
          <a:custGeom>
            <a:avLst/>
            <a:gdLst>
              <a:gd name="connsiteX0" fmla="*/ 0 w 7229905"/>
              <a:gd name="connsiteY0" fmla="*/ 0 h 6858003"/>
              <a:gd name="connsiteX1" fmla="*/ 903514 w 7229905"/>
              <a:gd name="connsiteY1" fmla="*/ 0 h 6858003"/>
              <a:gd name="connsiteX2" fmla="*/ 903514 w 7229905"/>
              <a:gd name="connsiteY2" fmla="*/ 3 h 6858003"/>
              <a:gd name="connsiteX3" fmla="*/ 7229905 w 7229905"/>
              <a:gd name="connsiteY3" fmla="*/ 3 h 6858003"/>
              <a:gd name="connsiteX4" fmla="*/ 7224866 w 7229905"/>
              <a:gd name="connsiteY4" fmla="*/ 66678 h 6858003"/>
              <a:gd name="connsiteX5" fmla="*/ 7216468 w 7229905"/>
              <a:gd name="connsiteY5" fmla="*/ 122240 h 6858003"/>
              <a:gd name="connsiteX6" fmla="*/ 7206391 w 7229905"/>
              <a:gd name="connsiteY6" fmla="*/ 174628 h 6858003"/>
              <a:gd name="connsiteX7" fmla="*/ 7189595 w 7229905"/>
              <a:gd name="connsiteY7" fmla="*/ 217490 h 6858003"/>
              <a:gd name="connsiteX8" fmla="*/ 7172799 w 7229905"/>
              <a:gd name="connsiteY8" fmla="*/ 260353 h 6858003"/>
              <a:gd name="connsiteX9" fmla="*/ 7152644 w 7229905"/>
              <a:gd name="connsiteY9" fmla="*/ 296865 h 6858003"/>
              <a:gd name="connsiteX10" fmla="*/ 7132489 w 7229905"/>
              <a:gd name="connsiteY10" fmla="*/ 334965 h 6858003"/>
              <a:gd name="connsiteX11" fmla="*/ 7114013 w 7229905"/>
              <a:gd name="connsiteY11" fmla="*/ 369890 h 6858003"/>
              <a:gd name="connsiteX12" fmla="*/ 7095537 w 7229905"/>
              <a:gd name="connsiteY12" fmla="*/ 409578 h 6858003"/>
              <a:gd name="connsiteX13" fmla="*/ 7078742 w 7229905"/>
              <a:gd name="connsiteY13" fmla="*/ 450853 h 6858003"/>
              <a:gd name="connsiteX14" fmla="*/ 7063625 w 7229905"/>
              <a:gd name="connsiteY14" fmla="*/ 496890 h 6858003"/>
              <a:gd name="connsiteX15" fmla="*/ 7051868 w 7229905"/>
              <a:gd name="connsiteY15" fmla="*/ 546103 h 6858003"/>
              <a:gd name="connsiteX16" fmla="*/ 7043469 w 7229905"/>
              <a:gd name="connsiteY16" fmla="*/ 606428 h 6858003"/>
              <a:gd name="connsiteX17" fmla="*/ 7040110 w 7229905"/>
              <a:gd name="connsiteY17" fmla="*/ 673103 h 6858003"/>
              <a:gd name="connsiteX18" fmla="*/ 7043469 w 7229905"/>
              <a:gd name="connsiteY18" fmla="*/ 744540 h 6858003"/>
              <a:gd name="connsiteX19" fmla="*/ 7051868 w 7229905"/>
              <a:gd name="connsiteY19" fmla="*/ 801690 h 6858003"/>
              <a:gd name="connsiteX20" fmla="*/ 7063625 w 7229905"/>
              <a:gd name="connsiteY20" fmla="*/ 854078 h 6858003"/>
              <a:gd name="connsiteX21" fmla="*/ 7078742 w 7229905"/>
              <a:gd name="connsiteY21" fmla="*/ 901703 h 6858003"/>
              <a:gd name="connsiteX22" fmla="*/ 7095537 w 7229905"/>
              <a:gd name="connsiteY22" fmla="*/ 942978 h 6858003"/>
              <a:gd name="connsiteX23" fmla="*/ 7115693 w 7229905"/>
              <a:gd name="connsiteY23" fmla="*/ 981078 h 6858003"/>
              <a:gd name="connsiteX24" fmla="*/ 7135848 w 7229905"/>
              <a:gd name="connsiteY24" fmla="*/ 1017590 h 6858003"/>
              <a:gd name="connsiteX25" fmla="*/ 7156003 w 7229905"/>
              <a:gd name="connsiteY25" fmla="*/ 1055690 h 6858003"/>
              <a:gd name="connsiteX26" fmla="*/ 7174478 w 7229905"/>
              <a:gd name="connsiteY26" fmla="*/ 1095378 h 6858003"/>
              <a:gd name="connsiteX27" fmla="*/ 7192954 w 7229905"/>
              <a:gd name="connsiteY27" fmla="*/ 1136653 h 6858003"/>
              <a:gd name="connsiteX28" fmla="*/ 7208070 w 7229905"/>
              <a:gd name="connsiteY28" fmla="*/ 1182690 h 6858003"/>
              <a:gd name="connsiteX29" fmla="*/ 7218148 w 7229905"/>
              <a:gd name="connsiteY29" fmla="*/ 1235078 h 6858003"/>
              <a:gd name="connsiteX30" fmla="*/ 7228225 w 7229905"/>
              <a:gd name="connsiteY30" fmla="*/ 1295403 h 6858003"/>
              <a:gd name="connsiteX31" fmla="*/ 7229905 w 7229905"/>
              <a:gd name="connsiteY31" fmla="*/ 1363665 h 6858003"/>
              <a:gd name="connsiteX32" fmla="*/ 7228225 w 7229905"/>
              <a:gd name="connsiteY32" fmla="*/ 1431928 h 6858003"/>
              <a:gd name="connsiteX33" fmla="*/ 7218148 w 7229905"/>
              <a:gd name="connsiteY33" fmla="*/ 1492253 h 6858003"/>
              <a:gd name="connsiteX34" fmla="*/ 7208070 w 7229905"/>
              <a:gd name="connsiteY34" fmla="*/ 1544640 h 6858003"/>
              <a:gd name="connsiteX35" fmla="*/ 7192954 w 7229905"/>
              <a:gd name="connsiteY35" fmla="*/ 1589090 h 6858003"/>
              <a:gd name="connsiteX36" fmla="*/ 7174478 w 7229905"/>
              <a:gd name="connsiteY36" fmla="*/ 1631953 h 6858003"/>
              <a:gd name="connsiteX37" fmla="*/ 7156003 w 7229905"/>
              <a:gd name="connsiteY37" fmla="*/ 1671640 h 6858003"/>
              <a:gd name="connsiteX38" fmla="*/ 7135848 w 7229905"/>
              <a:gd name="connsiteY38" fmla="*/ 1708153 h 6858003"/>
              <a:gd name="connsiteX39" fmla="*/ 7115693 w 7229905"/>
              <a:gd name="connsiteY39" fmla="*/ 1743078 h 6858003"/>
              <a:gd name="connsiteX40" fmla="*/ 7095537 w 7229905"/>
              <a:gd name="connsiteY40" fmla="*/ 1782765 h 6858003"/>
              <a:gd name="connsiteX41" fmla="*/ 7078742 w 7229905"/>
              <a:gd name="connsiteY41" fmla="*/ 1824040 h 6858003"/>
              <a:gd name="connsiteX42" fmla="*/ 7063625 w 7229905"/>
              <a:gd name="connsiteY42" fmla="*/ 1870078 h 6858003"/>
              <a:gd name="connsiteX43" fmla="*/ 7051868 w 7229905"/>
              <a:gd name="connsiteY43" fmla="*/ 1922465 h 6858003"/>
              <a:gd name="connsiteX44" fmla="*/ 7043469 w 7229905"/>
              <a:gd name="connsiteY44" fmla="*/ 1982790 h 6858003"/>
              <a:gd name="connsiteX45" fmla="*/ 7040110 w 7229905"/>
              <a:gd name="connsiteY45" fmla="*/ 2051053 h 6858003"/>
              <a:gd name="connsiteX46" fmla="*/ 7043469 w 7229905"/>
              <a:gd name="connsiteY46" fmla="*/ 2119315 h 6858003"/>
              <a:gd name="connsiteX47" fmla="*/ 7051868 w 7229905"/>
              <a:gd name="connsiteY47" fmla="*/ 2179640 h 6858003"/>
              <a:gd name="connsiteX48" fmla="*/ 7063625 w 7229905"/>
              <a:gd name="connsiteY48" fmla="*/ 2232028 h 6858003"/>
              <a:gd name="connsiteX49" fmla="*/ 7078742 w 7229905"/>
              <a:gd name="connsiteY49" fmla="*/ 2278065 h 6858003"/>
              <a:gd name="connsiteX50" fmla="*/ 7095537 w 7229905"/>
              <a:gd name="connsiteY50" fmla="*/ 2319340 h 6858003"/>
              <a:gd name="connsiteX51" fmla="*/ 7115693 w 7229905"/>
              <a:gd name="connsiteY51" fmla="*/ 2359028 h 6858003"/>
              <a:gd name="connsiteX52" fmla="*/ 7135848 w 7229905"/>
              <a:gd name="connsiteY52" fmla="*/ 2395540 h 6858003"/>
              <a:gd name="connsiteX53" fmla="*/ 7156003 w 7229905"/>
              <a:gd name="connsiteY53" fmla="*/ 2433640 h 6858003"/>
              <a:gd name="connsiteX54" fmla="*/ 7174478 w 7229905"/>
              <a:gd name="connsiteY54" fmla="*/ 2471740 h 6858003"/>
              <a:gd name="connsiteX55" fmla="*/ 7192954 w 7229905"/>
              <a:gd name="connsiteY55" fmla="*/ 2513015 h 6858003"/>
              <a:gd name="connsiteX56" fmla="*/ 7208070 w 7229905"/>
              <a:gd name="connsiteY56" fmla="*/ 2560640 h 6858003"/>
              <a:gd name="connsiteX57" fmla="*/ 7218148 w 7229905"/>
              <a:gd name="connsiteY57" fmla="*/ 2613028 h 6858003"/>
              <a:gd name="connsiteX58" fmla="*/ 7228225 w 7229905"/>
              <a:gd name="connsiteY58" fmla="*/ 2671765 h 6858003"/>
              <a:gd name="connsiteX59" fmla="*/ 7229905 w 7229905"/>
              <a:gd name="connsiteY59" fmla="*/ 2741615 h 6858003"/>
              <a:gd name="connsiteX60" fmla="*/ 7228225 w 7229905"/>
              <a:gd name="connsiteY60" fmla="*/ 2809878 h 6858003"/>
              <a:gd name="connsiteX61" fmla="*/ 7218148 w 7229905"/>
              <a:gd name="connsiteY61" fmla="*/ 2868615 h 6858003"/>
              <a:gd name="connsiteX62" fmla="*/ 7208070 w 7229905"/>
              <a:gd name="connsiteY62" fmla="*/ 2922590 h 6858003"/>
              <a:gd name="connsiteX63" fmla="*/ 7192954 w 7229905"/>
              <a:gd name="connsiteY63" fmla="*/ 2967040 h 6858003"/>
              <a:gd name="connsiteX64" fmla="*/ 7174478 w 7229905"/>
              <a:gd name="connsiteY64" fmla="*/ 3009903 h 6858003"/>
              <a:gd name="connsiteX65" fmla="*/ 7156003 w 7229905"/>
              <a:gd name="connsiteY65" fmla="*/ 3046415 h 6858003"/>
              <a:gd name="connsiteX66" fmla="*/ 7135848 w 7229905"/>
              <a:gd name="connsiteY66" fmla="*/ 3084515 h 6858003"/>
              <a:gd name="connsiteX67" fmla="*/ 7115693 w 7229905"/>
              <a:gd name="connsiteY67" fmla="*/ 3121028 h 6858003"/>
              <a:gd name="connsiteX68" fmla="*/ 7095537 w 7229905"/>
              <a:gd name="connsiteY68" fmla="*/ 3160715 h 6858003"/>
              <a:gd name="connsiteX69" fmla="*/ 7078742 w 7229905"/>
              <a:gd name="connsiteY69" fmla="*/ 3201990 h 6858003"/>
              <a:gd name="connsiteX70" fmla="*/ 7063625 w 7229905"/>
              <a:gd name="connsiteY70" fmla="*/ 3248028 h 6858003"/>
              <a:gd name="connsiteX71" fmla="*/ 7051868 w 7229905"/>
              <a:gd name="connsiteY71" fmla="*/ 3300415 h 6858003"/>
              <a:gd name="connsiteX72" fmla="*/ 7043469 w 7229905"/>
              <a:gd name="connsiteY72" fmla="*/ 3360740 h 6858003"/>
              <a:gd name="connsiteX73" fmla="*/ 7040110 w 7229905"/>
              <a:gd name="connsiteY73" fmla="*/ 3427415 h 6858003"/>
              <a:gd name="connsiteX74" fmla="*/ 7043469 w 7229905"/>
              <a:gd name="connsiteY74" fmla="*/ 3497265 h 6858003"/>
              <a:gd name="connsiteX75" fmla="*/ 7051868 w 7229905"/>
              <a:gd name="connsiteY75" fmla="*/ 3557590 h 6858003"/>
              <a:gd name="connsiteX76" fmla="*/ 7063625 w 7229905"/>
              <a:gd name="connsiteY76" fmla="*/ 3609978 h 6858003"/>
              <a:gd name="connsiteX77" fmla="*/ 7078742 w 7229905"/>
              <a:gd name="connsiteY77" fmla="*/ 3656015 h 6858003"/>
              <a:gd name="connsiteX78" fmla="*/ 7095537 w 7229905"/>
              <a:gd name="connsiteY78" fmla="*/ 3697290 h 6858003"/>
              <a:gd name="connsiteX79" fmla="*/ 7115693 w 7229905"/>
              <a:gd name="connsiteY79" fmla="*/ 3736978 h 6858003"/>
              <a:gd name="connsiteX80" fmla="*/ 7156003 w 7229905"/>
              <a:gd name="connsiteY80" fmla="*/ 3811590 h 6858003"/>
              <a:gd name="connsiteX81" fmla="*/ 7174478 w 7229905"/>
              <a:gd name="connsiteY81" fmla="*/ 3848103 h 6858003"/>
              <a:gd name="connsiteX82" fmla="*/ 7192954 w 7229905"/>
              <a:gd name="connsiteY82" fmla="*/ 3890965 h 6858003"/>
              <a:gd name="connsiteX83" fmla="*/ 7208070 w 7229905"/>
              <a:gd name="connsiteY83" fmla="*/ 3935415 h 6858003"/>
              <a:gd name="connsiteX84" fmla="*/ 7218148 w 7229905"/>
              <a:gd name="connsiteY84" fmla="*/ 3987803 h 6858003"/>
              <a:gd name="connsiteX85" fmla="*/ 7228225 w 7229905"/>
              <a:gd name="connsiteY85" fmla="*/ 4048128 h 6858003"/>
              <a:gd name="connsiteX86" fmla="*/ 7229905 w 7229905"/>
              <a:gd name="connsiteY86" fmla="*/ 4116390 h 6858003"/>
              <a:gd name="connsiteX87" fmla="*/ 7228225 w 7229905"/>
              <a:gd name="connsiteY87" fmla="*/ 4186240 h 6858003"/>
              <a:gd name="connsiteX88" fmla="*/ 7218148 w 7229905"/>
              <a:gd name="connsiteY88" fmla="*/ 4244978 h 6858003"/>
              <a:gd name="connsiteX89" fmla="*/ 7208070 w 7229905"/>
              <a:gd name="connsiteY89" fmla="*/ 4297365 h 6858003"/>
              <a:gd name="connsiteX90" fmla="*/ 7192954 w 7229905"/>
              <a:gd name="connsiteY90" fmla="*/ 4343403 h 6858003"/>
              <a:gd name="connsiteX91" fmla="*/ 7174478 w 7229905"/>
              <a:gd name="connsiteY91" fmla="*/ 4386265 h 6858003"/>
              <a:gd name="connsiteX92" fmla="*/ 7156003 w 7229905"/>
              <a:gd name="connsiteY92" fmla="*/ 4424365 h 6858003"/>
              <a:gd name="connsiteX93" fmla="*/ 7115693 w 7229905"/>
              <a:gd name="connsiteY93" fmla="*/ 4498978 h 6858003"/>
              <a:gd name="connsiteX94" fmla="*/ 7095537 w 7229905"/>
              <a:gd name="connsiteY94" fmla="*/ 4537078 h 6858003"/>
              <a:gd name="connsiteX95" fmla="*/ 7078742 w 7229905"/>
              <a:gd name="connsiteY95" fmla="*/ 4579940 h 6858003"/>
              <a:gd name="connsiteX96" fmla="*/ 7063625 w 7229905"/>
              <a:gd name="connsiteY96" fmla="*/ 4625978 h 6858003"/>
              <a:gd name="connsiteX97" fmla="*/ 7051868 w 7229905"/>
              <a:gd name="connsiteY97" fmla="*/ 4678365 h 6858003"/>
              <a:gd name="connsiteX98" fmla="*/ 7043469 w 7229905"/>
              <a:gd name="connsiteY98" fmla="*/ 4738690 h 6858003"/>
              <a:gd name="connsiteX99" fmla="*/ 7040110 w 7229905"/>
              <a:gd name="connsiteY99" fmla="*/ 4806953 h 6858003"/>
              <a:gd name="connsiteX100" fmla="*/ 7043469 w 7229905"/>
              <a:gd name="connsiteY100" fmla="*/ 4875215 h 6858003"/>
              <a:gd name="connsiteX101" fmla="*/ 7051868 w 7229905"/>
              <a:gd name="connsiteY101" fmla="*/ 4935540 h 6858003"/>
              <a:gd name="connsiteX102" fmla="*/ 7063625 w 7229905"/>
              <a:gd name="connsiteY102" fmla="*/ 4987928 h 6858003"/>
              <a:gd name="connsiteX103" fmla="*/ 7078742 w 7229905"/>
              <a:gd name="connsiteY103" fmla="*/ 5033965 h 6858003"/>
              <a:gd name="connsiteX104" fmla="*/ 7095537 w 7229905"/>
              <a:gd name="connsiteY104" fmla="*/ 5075240 h 6858003"/>
              <a:gd name="connsiteX105" fmla="*/ 7115693 w 7229905"/>
              <a:gd name="connsiteY105" fmla="*/ 5114928 h 6858003"/>
              <a:gd name="connsiteX106" fmla="*/ 7135848 w 7229905"/>
              <a:gd name="connsiteY106" fmla="*/ 5149853 h 6858003"/>
              <a:gd name="connsiteX107" fmla="*/ 7156003 w 7229905"/>
              <a:gd name="connsiteY107" fmla="*/ 5186365 h 6858003"/>
              <a:gd name="connsiteX108" fmla="*/ 7174478 w 7229905"/>
              <a:gd name="connsiteY108" fmla="*/ 5226053 h 6858003"/>
              <a:gd name="connsiteX109" fmla="*/ 7192954 w 7229905"/>
              <a:gd name="connsiteY109" fmla="*/ 5268915 h 6858003"/>
              <a:gd name="connsiteX110" fmla="*/ 7208070 w 7229905"/>
              <a:gd name="connsiteY110" fmla="*/ 5313365 h 6858003"/>
              <a:gd name="connsiteX111" fmla="*/ 7218148 w 7229905"/>
              <a:gd name="connsiteY111" fmla="*/ 5365753 h 6858003"/>
              <a:gd name="connsiteX112" fmla="*/ 7228225 w 7229905"/>
              <a:gd name="connsiteY112" fmla="*/ 5426078 h 6858003"/>
              <a:gd name="connsiteX113" fmla="*/ 7229905 w 7229905"/>
              <a:gd name="connsiteY113" fmla="*/ 5494340 h 6858003"/>
              <a:gd name="connsiteX114" fmla="*/ 7228225 w 7229905"/>
              <a:gd name="connsiteY114" fmla="*/ 5562603 h 6858003"/>
              <a:gd name="connsiteX115" fmla="*/ 7218148 w 7229905"/>
              <a:gd name="connsiteY115" fmla="*/ 5622928 h 6858003"/>
              <a:gd name="connsiteX116" fmla="*/ 7208070 w 7229905"/>
              <a:gd name="connsiteY116" fmla="*/ 5675315 h 6858003"/>
              <a:gd name="connsiteX117" fmla="*/ 7192954 w 7229905"/>
              <a:gd name="connsiteY117" fmla="*/ 5721353 h 6858003"/>
              <a:gd name="connsiteX118" fmla="*/ 7174478 w 7229905"/>
              <a:gd name="connsiteY118" fmla="*/ 5762628 h 6858003"/>
              <a:gd name="connsiteX119" fmla="*/ 7156003 w 7229905"/>
              <a:gd name="connsiteY119" fmla="*/ 5802315 h 6858003"/>
              <a:gd name="connsiteX120" fmla="*/ 7135848 w 7229905"/>
              <a:gd name="connsiteY120" fmla="*/ 5840415 h 6858003"/>
              <a:gd name="connsiteX121" fmla="*/ 7115693 w 7229905"/>
              <a:gd name="connsiteY121" fmla="*/ 5876928 h 6858003"/>
              <a:gd name="connsiteX122" fmla="*/ 7095537 w 7229905"/>
              <a:gd name="connsiteY122" fmla="*/ 5915028 h 6858003"/>
              <a:gd name="connsiteX123" fmla="*/ 7078742 w 7229905"/>
              <a:gd name="connsiteY123" fmla="*/ 5956303 h 6858003"/>
              <a:gd name="connsiteX124" fmla="*/ 7063625 w 7229905"/>
              <a:gd name="connsiteY124" fmla="*/ 6003928 h 6858003"/>
              <a:gd name="connsiteX125" fmla="*/ 7051868 w 7229905"/>
              <a:gd name="connsiteY125" fmla="*/ 6056315 h 6858003"/>
              <a:gd name="connsiteX126" fmla="*/ 7043469 w 7229905"/>
              <a:gd name="connsiteY126" fmla="*/ 6113465 h 6858003"/>
              <a:gd name="connsiteX127" fmla="*/ 7040110 w 7229905"/>
              <a:gd name="connsiteY127" fmla="*/ 6183315 h 6858003"/>
              <a:gd name="connsiteX128" fmla="*/ 7043469 w 7229905"/>
              <a:gd name="connsiteY128" fmla="*/ 6251578 h 6858003"/>
              <a:gd name="connsiteX129" fmla="*/ 7051868 w 7229905"/>
              <a:gd name="connsiteY129" fmla="*/ 6311903 h 6858003"/>
              <a:gd name="connsiteX130" fmla="*/ 7063625 w 7229905"/>
              <a:gd name="connsiteY130" fmla="*/ 6361115 h 6858003"/>
              <a:gd name="connsiteX131" fmla="*/ 7078742 w 7229905"/>
              <a:gd name="connsiteY131" fmla="*/ 6407153 h 6858003"/>
              <a:gd name="connsiteX132" fmla="*/ 7095537 w 7229905"/>
              <a:gd name="connsiteY132" fmla="*/ 6448428 h 6858003"/>
              <a:gd name="connsiteX133" fmla="*/ 7114013 w 7229905"/>
              <a:gd name="connsiteY133" fmla="*/ 6488115 h 6858003"/>
              <a:gd name="connsiteX134" fmla="*/ 7132489 w 7229905"/>
              <a:gd name="connsiteY134" fmla="*/ 6523040 h 6858003"/>
              <a:gd name="connsiteX135" fmla="*/ 7152644 w 7229905"/>
              <a:gd name="connsiteY135" fmla="*/ 6561140 h 6858003"/>
              <a:gd name="connsiteX136" fmla="*/ 7172799 w 7229905"/>
              <a:gd name="connsiteY136" fmla="*/ 6597653 h 6858003"/>
              <a:gd name="connsiteX137" fmla="*/ 7189595 w 7229905"/>
              <a:gd name="connsiteY137" fmla="*/ 6640515 h 6858003"/>
              <a:gd name="connsiteX138" fmla="*/ 7206391 w 7229905"/>
              <a:gd name="connsiteY138" fmla="*/ 6683378 h 6858003"/>
              <a:gd name="connsiteX139" fmla="*/ 7216468 w 7229905"/>
              <a:gd name="connsiteY139" fmla="*/ 6735765 h 6858003"/>
              <a:gd name="connsiteX140" fmla="*/ 7224866 w 7229905"/>
              <a:gd name="connsiteY140" fmla="*/ 6791328 h 6858003"/>
              <a:gd name="connsiteX141" fmla="*/ 7229905 w 7229905"/>
              <a:gd name="connsiteY141" fmla="*/ 6858003 h 6858003"/>
              <a:gd name="connsiteX142" fmla="*/ 130629 w 7229905"/>
              <a:gd name="connsiteY142" fmla="*/ 6858003 h 6858003"/>
              <a:gd name="connsiteX143" fmla="*/ 130629 w 7229905"/>
              <a:gd name="connsiteY143" fmla="*/ 6857997 h 6858003"/>
              <a:gd name="connsiteX144" fmla="*/ 0 w 7229905"/>
              <a:gd name="connsiteY144" fmla="*/ 6857997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229905" h="6858003">
                <a:moveTo>
                  <a:pt x="0" y="0"/>
                </a:moveTo>
                <a:lnTo>
                  <a:pt x="903514" y="0"/>
                </a:lnTo>
                <a:lnTo>
                  <a:pt x="903514" y="3"/>
                </a:lnTo>
                <a:lnTo>
                  <a:pt x="7229905" y="3"/>
                </a:lnTo>
                <a:lnTo>
                  <a:pt x="7224866" y="66678"/>
                </a:lnTo>
                <a:lnTo>
                  <a:pt x="7216468" y="122240"/>
                </a:lnTo>
                <a:lnTo>
                  <a:pt x="7206391" y="174628"/>
                </a:lnTo>
                <a:lnTo>
                  <a:pt x="7189595" y="217490"/>
                </a:lnTo>
                <a:lnTo>
                  <a:pt x="7172799" y="260353"/>
                </a:lnTo>
                <a:lnTo>
                  <a:pt x="7152644" y="296865"/>
                </a:lnTo>
                <a:lnTo>
                  <a:pt x="7132489" y="334965"/>
                </a:lnTo>
                <a:lnTo>
                  <a:pt x="7114013" y="369890"/>
                </a:lnTo>
                <a:lnTo>
                  <a:pt x="7095537" y="409578"/>
                </a:lnTo>
                <a:lnTo>
                  <a:pt x="7078742" y="450853"/>
                </a:lnTo>
                <a:lnTo>
                  <a:pt x="7063625" y="496890"/>
                </a:lnTo>
                <a:lnTo>
                  <a:pt x="7051868" y="546103"/>
                </a:lnTo>
                <a:lnTo>
                  <a:pt x="7043469" y="606428"/>
                </a:lnTo>
                <a:lnTo>
                  <a:pt x="7040110" y="673103"/>
                </a:lnTo>
                <a:lnTo>
                  <a:pt x="7043469" y="744540"/>
                </a:lnTo>
                <a:lnTo>
                  <a:pt x="7051868" y="801690"/>
                </a:lnTo>
                <a:lnTo>
                  <a:pt x="7063625" y="854078"/>
                </a:lnTo>
                <a:lnTo>
                  <a:pt x="7078742" y="901703"/>
                </a:lnTo>
                <a:lnTo>
                  <a:pt x="7095537" y="942978"/>
                </a:lnTo>
                <a:lnTo>
                  <a:pt x="7115693" y="981078"/>
                </a:lnTo>
                <a:lnTo>
                  <a:pt x="7135848" y="1017590"/>
                </a:lnTo>
                <a:lnTo>
                  <a:pt x="7156003" y="1055690"/>
                </a:lnTo>
                <a:lnTo>
                  <a:pt x="7174478" y="1095378"/>
                </a:lnTo>
                <a:lnTo>
                  <a:pt x="7192954" y="1136653"/>
                </a:lnTo>
                <a:lnTo>
                  <a:pt x="7208070" y="1182690"/>
                </a:lnTo>
                <a:lnTo>
                  <a:pt x="7218148" y="1235078"/>
                </a:lnTo>
                <a:lnTo>
                  <a:pt x="7228225" y="1295403"/>
                </a:lnTo>
                <a:lnTo>
                  <a:pt x="7229905" y="1363665"/>
                </a:lnTo>
                <a:lnTo>
                  <a:pt x="7228225" y="1431928"/>
                </a:lnTo>
                <a:lnTo>
                  <a:pt x="7218148" y="1492253"/>
                </a:lnTo>
                <a:lnTo>
                  <a:pt x="7208070" y="1544640"/>
                </a:lnTo>
                <a:lnTo>
                  <a:pt x="7192954" y="1589090"/>
                </a:lnTo>
                <a:lnTo>
                  <a:pt x="7174478" y="1631953"/>
                </a:lnTo>
                <a:lnTo>
                  <a:pt x="7156003" y="1671640"/>
                </a:lnTo>
                <a:lnTo>
                  <a:pt x="7135848" y="1708153"/>
                </a:lnTo>
                <a:lnTo>
                  <a:pt x="7115693" y="1743078"/>
                </a:lnTo>
                <a:lnTo>
                  <a:pt x="7095537" y="1782765"/>
                </a:lnTo>
                <a:lnTo>
                  <a:pt x="7078742" y="1824040"/>
                </a:lnTo>
                <a:lnTo>
                  <a:pt x="7063625" y="1870078"/>
                </a:lnTo>
                <a:lnTo>
                  <a:pt x="7051868" y="1922465"/>
                </a:lnTo>
                <a:lnTo>
                  <a:pt x="7043469" y="1982790"/>
                </a:lnTo>
                <a:lnTo>
                  <a:pt x="7040110" y="2051053"/>
                </a:lnTo>
                <a:lnTo>
                  <a:pt x="7043469" y="2119315"/>
                </a:lnTo>
                <a:lnTo>
                  <a:pt x="7051868" y="2179640"/>
                </a:lnTo>
                <a:lnTo>
                  <a:pt x="7063625" y="2232028"/>
                </a:lnTo>
                <a:lnTo>
                  <a:pt x="7078742" y="2278065"/>
                </a:lnTo>
                <a:lnTo>
                  <a:pt x="7095537" y="2319340"/>
                </a:lnTo>
                <a:lnTo>
                  <a:pt x="7115693" y="2359028"/>
                </a:lnTo>
                <a:lnTo>
                  <a:pt x="7135848" y="2395540"/>
                </a:lnTo>
                <a:lnTo>
                  <a:pt x="7156003" y="2433640"/>
                </a:lnTo>
                <a:lnTo>
                  <a:pt x="7174478" y="2471740"/>
                </a:lnTo>
                <a:lnTo>
                  <a:pt x="7192954" y="2513015"/>
                </a:lnTo>
                <a:lnTo>
                  <a:pt x="7208070" y="2560640"/>
                </a:lnTo>
                <a:lnTo>
                  <a:pt x="7218148" y="2613028"/>
                </a:lnTo>
                <a:lnTo>
                  <a:pt x="7228225" y="2671765"/>
                </a:lnTo>
                <a:lnTo>
                  <a:pt x="7229905" y="2741615"/>
                </a:lnTo>
                <a:lnTo>
                  <a:pt x="7228225" y="2809878"/>
                </a:lnTo>
                <a:lnTo>
                  <a:pt x="7218148" y="2868615"/>
                </a:lnTo>
                <a:lnTo>
                  <a:pt x="7208070" y="2922590"/>
                </a:lnTo>
                <a:lnTo>
                  <a:pt x="7192954" y="2967040"/>
                </a:lnTo>
                <a:lnTo>
                  <a:pt x="7174478" y="3009903"/>
                </a:lnTo>
                <a:lnTo>
                  <a:pt x="7156003" y="3046415"/>
                </a:lnTo>
                <a:lnTo>
                  <a:pt x="7135848" y="3084515"/>
                </a:lnTo>
                <a:lnTo>
                  <a:pt x="7115693" y="3121028"/>
                </a:lnTo>
                <a:lnTo>
                  <a:pt x="7095537" y="3160715"/>
                </a:lnTo>
                <a:lnTo>
                  <a:pt x="7078742" y="3201990"/>
                </a:lnTo>
                <a:lnTo>
                  <a:pt x="7063625" y="3248028"/>
                </a:lnTo>
                <a:lnTo>
                  <a:pt x="7051868" y="3300415"/>
                </a:lnTo>
                <a:lnTo>
                  <a:pt x="7043469" y="3360740"/>
                </a:lnTo>
                <a:lnTo>
                  <a:pt x="7040110" y="3427415"/>
                </a:lnTo>
                <a:lnTo>
                  <a:pt x="7043469" y="3497265"/>
                </a:lnTo>
                <a:lnTo>
                  <a:pt x="7051868" y="3557590"/>
                </a:lnTo>
                <a:lnTo>
                  <a:pt x="7063625" y="3609978"/>
                </a:lnTo>
                <a:lnTo>
                  <a:pt x="7078742" y="3656015"/>
                </a:lnTo>
                <a:lnTo>
                  <a:pt x="7095537" y="3697290"/>
                </a:lnTo>
                <a:lnTo>
                  <a:pt x="7115693" y="3736978"/>
                </a:lnTo>
                <a:lnTo>
                  <a:pt x="7156003" y="3811590"/>
                </a:lnTo>
                <a:lnTo>
                  <a:pt x="7174478" y="3848103"/>
                </a:lnTo>
                <a:lnTo>
                  <a:pt x="7192954" y="3890965"/>
                </a:lnTo>
                <a:lnTo>
                  <a:pt x="7208070" y="3935415"/>
                </a:lnTo>
                <a:lnTo>
                  <a:pt x="7218148" y="3987803"/>
                </a:lnTo>
                <a:lnTo>
                  <a:pt x="7228225" y="4048128"/>
                </a:lnTo>
                <a:lnTo>
                  <a:pt x="7229905" y="4116390"/>
                </a:lnTo>
                <a:lnTo>
                  <a:pt x="7228225" y="4186240"/>
                </a:lnTo>
                <a:lnTo>
                  <a:pt x="7218148" y="4244978"/>
                </a:lnTo>
                <a:lnTo>
                  <a:pt x="7208070" y="4297365"/>
                </a:lnTo>
                <a:lnTo>
                  <a:pt x="7192954" y="4343403"/>
                </a:lnTo>
                <a:lnTo>
                  <a:pt x="7174478" y="4386265"/>
                </a:lnTo>
                <a:lnTo>
                  <a:pt x="7156003" y="4424365"/>
                </a:lnTo>
                <a:lnTo>
                  <a:pt x="7115693" y="4498978"/>
                </a:lnTo>
                <a:lnTo>
                  <a:pt x="7095537" y="4537078"/>
                </a:lnTo>
                <a:lnTo>
                  <a:pt x="7078742" y="4579940"/>
                </a:lnTo>
                <a:lnTo>
                  <a:pt x="7063625" y="4625978"/>
                </a:lnTo>
                <a:lnTo>
                  <a:pt x="7051868" y="4678365"/>
                </a:lnTo>
                <a:lnTo>
                  <a:pt x="7043469" y="4738690"/>
                </a:lnTo>
                <a:lnTo>
                  <a:pt x="7040110" y="4806953"/>
                </a:lnTo>
                <a:lnTo>
                  <a:pt x="7043469" y="4875215"/>
                </a:lnTo>
                <a:lnTo>
                  <a:pt x="7051868" y="4935540"/>
                </a:lnTo>
                <a:lnTo>
                  <a:pt x="7063625" y="4987928"/>
                </a:lnTo>
                <a:lnTo>
                  <a:pt x="7078742" y="5033965"/>
                </a:lnTo>
                <a:lnTo>
                  <a:pt x="7095537" y="5075240"/>
                </a:lnTo>
                <a:lnTo>
                  <a:pt x="7115693" y="5114928"/>
                </a:lnTo>
                <a:lnTo>
                  <a:pt x="7135848" y="5149853"/>
                </a:lnTo>
                <a:lnTo>
                  <a:pt x="7156003" y="5186365"/>
                </a:lnTo>
                <a:lnTo>
                  <a:pt x="7174478" y="5226053"/>
                </a:lnTo>
                <a:lnTo>
                  <a:pt x="7192954" y="5268915"/>
                </a:lnTo>
                <a:lnTo>
                  <a:pt x="7208070" y="5313365"/>
                </a:lnTo>
                <a:lnTo>
                  <a:pt x="7218148" y="5365753"/>
                </a:lnTo>
                <a:lnTo>
                  <a:pt x="7228225" y="5426078"/>
                </a:lnTo>
                <a:lnTo>
                  <a:pt x="7229905" y="5494340"/>
                </a:lnTo>
                <a:lnTo>
                  <a:pt x="7228225" y="5562603"/>
                </a:lnTo>
                <a:lnTo>
                  <a:pt x="7218148" y="5622928"/>
                </a:lnTo>
                <a:lnTo>
                  <a:pt x="7208070" y="5675315"/>
                </a:lnTo>
                <a:lnTo>
                  <a:pt x="7192954" y="5721353"/>
                </a:lnTo>
                <a:lnTo>
                  <a:pt x="7174478" y="5762628"/>
                </a:lnTo>
                <a:lnTo>
                  <a:pt x="7156003" y="5802315"/>
                </a:lnTo>
                <a:lnTo>
                  <a:pt x="7135848" y="5840415"/>
                </a:lnTo>
                <a:lnTo>
                  <a:pt x="7115693" y="5876928"/>
                </a:lnTo>
                <a:lnTo>
                  <a:pt x="7095537" y="5915028"/>
                </a:lnTo>
                <a:lnTo>
                  <a:pt x="7078742" y="5956303"/>
                </a:lnTo>
                <a:lnTo>
                  <a:pt x="7063625" y="6003928"/>
                </a:lnTo>
                <a:lnTo>
                  <a:pt x="7051868" y="6056315"/>
                </a:lnTo>
                <a:lnTo>
                  <a:pt x="7043469" y="6113465"/>
                </a:lnTo>
                <a:lnTo>
                  <a:pt x="7040110" y="6183315"/>
                </a:lnTo>
                <a:lnTo>
                  <a:pt x="7043469" y="6251578"/>
                </a:lnTo>
                <a:lnTo>
                  <a:pt x="7051868" y="6311903"/>
                </a:lnTo>
                <a:lnTo>
                  <a:pt x="7063625" y="6361115"/>
                </a:lnTo>
                <a:lnTo>
                  <a:pt x="7078742" y="6407153"/>
                </a:lnTo>
                <a:lnTo>
                  <a:pt x="7095537" y="6448428"/>
                </a:lnTo>
                <a:lnTo>
                  <a:pt x="7114013" y="6488115"/>
                </a:lnTo>
                <a:lnTo>
                  <a:pt x="7132489" y="6523040"/>
                </a:lnTo>
                <a:lnTo>
                  <a:pt x="7152644" y="6561140"/>
                </a:lnTo>
                <a:lnTo>
                  <a:pt x="7172799" y="6597653"/>
                </a:lnTo>
                <a:lnTo>
                  <a:pt x="7189595" y="6640515"/>
                </a:lnTo>
                <a:lnTo>
                  <a:pt x="7206391" y="6683378"/>
                </a:lnTo>
                <a:lnTo>
                  <a:pt x="7216468" y="6735765"/>
                </a:lnTo>
                <a:lnTo>
                  <a:pt x="7224866" y="6791328"/>
                </a:lnTo>
                <a:lnTo>
                  <a:pt x="7229905" y="6858003"/>
                </a:lnTo>
                <a:lnTo>
                  <a:pt x="130629" y="6858003"/>
                </a:lnTo>
                <a:lnTo>
                  <a:pt x="130629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8" r="9941"/>
          <a:stretch/>
        </p:blipFill>
        <p:spPr>
          <a:xfrm>
            <a:off x="20" y="-1"/>
            <a:ext cx="7229885" cy="6858003"/>
          </a:xfrm>
          <a:custGeom>
            <a:avLst/>
            <a:gdLst/>
            <a:ahLst/>
            <a:cxnLst/>
            <a:rect l="l" t="t" r="r" b="b"/>
            <a:pathLst>
              <a:path w="7229905" h="6858003">
                <a:moveTo>
                  <a:pt x="0" y="0"/>
                </a:moveTo>
                <a:lnTo>
                  <a:pt x="903514" y="0"/>
                </a:lnTo>
                <a:lnTo>
                  <a:pt x="903514" y="3"/>
                </a:lnTo>
                <a:lnTo>
                  <a:pt x="7229905" y="3"/>
                </a:lnTo>
                <a:lnTo>
                  <a:pt x="7224866" y="66678"/>
                </a:lnTo>
                <a:lnTo>
                  <a:pt x="7216468" y="122240"/>
                </a:lnTo>
                <a:lnTo>
                  <a:pt x="7206391" y="174628"/>
                </a:lnTo>
                <a:lnTo>
                  <a:pt x="7189595" y="217490"/>
                </a:lnTo>
                <a:lnTo>
                  <a:pt x="7172799" y="260353"/>
                </a:lnTo>
                <a:lnTo>
                  <a:pt x="7152644" y="296865"/>
                </a:lnTo>
                <a:lnTo>
                  <a:pt x="7132489" y="334965"/>
                </a:lnTo>
                <a:lnTo>
                  <a:pt x="7114013" y="369890"/>
                </a:lnTo>
                <a:lnTo>
                  <a:pt x="7095537" y="409578"/>
                </a:lnTo>
                <a:lnTo>
                  <a:pt x="7078742" y="450853"/>
                </a:lnTo>
                <a:lnTo>
                  <a:pt x="7063625" y="496890"/>
                </a:lnTo>
                <a:lnTo>
                  <a:pt x="7051868" y="546103"/>
                </a:lnTo>
                <a:lnTo>
                  <a:pt x="7043469" y="606428"/>
                </a:lnTo>
                <a:lnTo>
                  <a:pt x="7040110" y="673103"/>
                </a:lnTo>
                <a:lnTo>
                  <a:pt x="7043469" y="744540"/>
                </a:lnTo>
                <a:lnTo>
                  <a:pt x="7051868" y="801690"/>
                </a:lnTo>
                <a:lnTo>
                  <a:pt x="7063625" y="854078"/>
                </a:lnTo>
                <a:lnTo>
                  <a:pt x="7078742" y="901703"/>
                </a:lnTo>
                <a:lnTo>
                  <a:pt x="7095537" y="942978"/>
                </a:lnTo>
                <a:lnTo>
                  <a:pt x="7115693" y="981078"/>
                </a:lnTo>
                <a:lnTo>
                  <a:pt x="7135848" y="1017590"/>
                </a:lnTo>
                <a:lnTo>
                  <a:pt x="7156003" y="1055690"/>
                </a:lnTo>
                <a:lnTo>
                  <a:pt x="7174478" y="1095378"/>
                </a:lnTo>
                <a:lnTo>
                  <a:pt x="7192954" y="1136653"/>
                </a:lnTo>
                <a:lnTo>
                  <a:pt x="7208070" y="1182690"/>
                </a:lnTo>
                <a:lnTo>
                  <a:pt x="7218148" y="1235078"/>
                </a:lnTo>
                <a:lnTo>
                  <a:pt x="7228225" y="1295403"/>
                </a:lnTo>
                <a:lnTo>
                  <a:pt x="7229905" y="1363665"/>
                </a:lnTo>
                <a:lnTo>
                  <a:pt x="7228225" y="1431928"/>
                </a:lnTo>
                <a:lnTo>
                  <a:pt x="7218148" y="1492253"/>
                </a:lnTo>
                <a:lnTo>
                  <a:pt x="7208070" y="1544640"/>
                </a:lnTo>
                <a:lnTo>
                  <a:pt x="7192954" y="1589090"/>
                </a:lnTo>
                <a:lnTo>
                  <a:pt x="7174478" y="1631953"/>
                </a:lnTo>
                <a:lnTo>
                  <a:pt x="7156003" y="1671640"/>
                </a:lnTo>
                <a:lnTo>
                  <a:pt x="7135848" y="1708153"/>
                </a:lnTo>
                <a:lnTo>
                  <a:pt x="7115693" y="1743078"/>
                </a:lnTo>
                <a:lnTo>
                  <a:pt x="7095537" y="1782765"/>
                </a:lnTo>
                <a:lnTo>
                  <a:pt x="7078742" y="1824040"/>
                </a:lnTo>
                <a:lnTo>
                  <a:pt x="7063625" y="1870078"/>
                </a:lnTo>
                <a:lnTo>
                  <a:pt x="7051868" y="1922465"/>
                </a:lnTo>
                <a:lnTo>
                  <a:pt x="7043469" y="1982790"/>
                </a:lnTo>
                <a:lnTo>
                  <a:pt x="7040110" y="2051053"/>
                </a:lnTo>
                <a:lnTo>
                  <a:pt x="7043469" y="2119315"/>
                </a:lnTo>
                <a:lnTo>
                  <a:pt x="7051868" y="2179640"/>
                </a:lnTo>
                <a:lnTo>
                  <a:pt x="7063625" y="2232028"/>
                </a:lnTo>
                <a:lnTo>
                  <a:pt x="7078742" y="2278065"/>
                </a:lnTo>
                <a:lnTo>
                  <a:pt x="7095537" y="2319340"/>
                </a:lnTo>
                <a:lnTo>
                  <a:pt x="7115693" y="2359028"/>
                </a:lnTo>
                <a:lnTo>
                  <a:pt x="7135848" y="2395540"/>
                </a:lnTo>
                <a:lnTo>
                  <a:pt x="7156003" y="2433640"/>
                </a:lnTo>
                <a:lnTo>
                  <a:pt x="7174478" y="2471740"/>
                </a:lnTo>
                <a:lnTo>
                  <a:pt x="7192954" y="2513015"/>
                </a:lnTo>
                <a:lnTo>
                  <a:pt x="7208070" y="2560640"/>
                </a:lnTo>
                <a:lnTo>
                  <a:pt x="7218148" y="2613028"/>
                </a:lnTo>
                <a:lnTo>
                  <a:pt x="7228225" y="2671765"/>
                </a:lnTo>
                <a:lnTo>
                  <a:pt x="7229905" y="2741615"/>
                </a:lnTo>
                <a:lnTo>
                  <a:pt x="7228225" y="2809878"/>
                </a:lnTo>
                <a:lnTo>
                  <a:pt x="7218148" y="2868615"/>
                </a:lnTo>
                <a:lnTo>
                  <a:pt x="7208070" y="2922590"/>
                </a:lnTo>
                <a:lnTo>
                  <a:pt x="7192954" y="2967040"/>
                </a:lnTo>
                <a:lnTo>
                  <a:pt x="7174478" y="3009903"/>
                </a:lnTo>
                <a:lnTo>
                  <a:pt x="7156003" y="3046415"/>
                </a:lnTo>
                <a:lnTo>
                  <a:pt x="7135848" y="3084515"/>
                </a:lnTo>
                <a:lnTo>
                  <a:pt x="7115693" y="3121028"/>
                </a:lnTo>
                <a:lnTo>
                  <a:pt x="7095537" y="3160715"/>
                </a:lnTo>
                <a:lnTo>
                  <a:pt x="7078742" y="3201990"/>
                </a:lnTo>
                <a:lnTo>
                  <a:pt x="7063625" y="3248028"/>
                </a:lnTo>
                <a:lnTo>
                  <a:pt x="7051868" y="3300415"/>
                </a:lnTo>
                <a:lnTo>
                  <a:pt x="7043469" y="3360740"/>
                </a:lnTo>
                <a:lnTo>
                  <a:pt x="7040110" y="3427415"/>
                </a:lnTo>
                <a:lnTo>
                  <a:pt x="7043469" y="3497265"/>
                </a:lnTo>
                <a:lnTo>
                  <a:pt x="7051868" y="3557590"/>
                </a:lnTo>
                <a:lnTo>
                  <a:pt x="7063625" y="3609978"/>
                </a:lnTo>
                <a:lnTo>
                  <a:pt x="7078742" y="3656015"/>
                </a:lnTo>
                <a:lnTo>
                  <a:pt x="7095537" y="3697290"/>
                </a:lnTo>
                <a:lnTo>
                  <a:pt x="7115693" y="3736978"/>
                </a:lnTo>
                <a:lnTo>
                  <a:pt x="7156003" y="3811590"/>
                </a:lnTo>
                <a:lnTo>
                  <a:pt x="7174478" y="3848103"/>
                </a:lnTo>
                <a:lnTo>
                  <a:pt x="7192954" y="3890965"/>
                </a:lnTo>
                <a:lnTo>
                  <a:pt x="7208070" y="3935415"/>
                </a:lnTo>
                <a:lnTo>
                  <a:pt x="7218148" y="3987803"/>
                </a:lnTo>
                <a:lnTo>
                  <a:pt x="7228225" y="4048128"/>
                </a:lnTo>
                <a:lnTo>
                  <a:pt x="7229905" y="4116390"/>
                </a:lnTo>
                <a:lnTo>
                  <a:pt x="7228225" y="4186240"/>
                </a:lnTo>
                <a:lnTo>
                  <a:pt x="7218148" y="4244978"/>
                </a:lnTo>
                <a:lnTo>
                  <a:pt x="7208070" y="4297365"/>
                </a:lnTo>
                <a:lnTo>
                  <a:pt x="7192954" y="4343403"/>
                </a:lnTo>
                <a:lnTo>
                  <a:pt x="7174478" y="4386265"/>
                </a:lnTo>
                <a:lnTo>
                  <a:pt x="7156003" y="4424365"/>
                </a:lnTo>
                <a:lnTo>
                  <a:pt x="7115693" y="4498978"/>
                </a:lnTo>
                <a:lnTo>
                  <a:pt x="7095537" y="4537078"/>
                </a:lnTo>
                <a:lnTo>
                  <a:pt x="7078742" y="4579940"/>
                </a:lnTo>
                <a:lnTo>
                  <a:pt x="7063625" y="4625978"/>
                </a:lnTo>
                <a:lnTo>
                  <a:pt x="7051868" y="4678365"/>
                </a:lnTo>
                <a:lnTo>
                  <a:pt x="7043469" y="4738690"/>
                </a:lnTo>
                <a:lnTo>
                  <a:pt x="7040110" y="4806953"/>
                </a:lnTo>
                <a:lnTo>
                  <a:pt x="7043469" y="4875215"/>
                </a:lnTo>
                <a:lnTo>
                  <a:pt x="7051868" y="4935540"/>
                </a:lnTo>
                <a:lnTo>
                  <a:pt x="7063625" y="4987928"/>
                </a:lnTo>
                <a:lnTo>
                  <a:pt x="7078742" y="5033965"/>
                </a:lnTo>
                <a:lnTo>
                  <a:pt x="7095537" y="5075240"/>
                </a:lnTo>
                <a:lnTo>
                  <a:pt x="7115693" y="5114928"/>
                </a:lnTo>
                <a:lnTo>
                  <a:pt x="7135848" y="5149853"/>
                </a:lnTo>
                <a:lnTo>
                  <a:pt x="7156003" y="5186365"/>
                </a:lnTo>
                <a:lnTo>
                  <a:pt x="7174478" y="5226053"/>
                </a:lnTo>
                <a:lnTo>
                  <a:pt x="7192954" y="5268915"/>
                </a:lnTo>
                <a:lnTo>
                  <a:pt x="7208070" y="5313365"/>
                </a:lnTo>
                <a:lnTo>
                  <a:pt x="7218148" y="5365753"/>
                </a:lnTo>
                <a:lnTo>
                  <a:pt x="7228225" y="5426078"/>
                </a:lnTo>
                <a:lnTo>
                  <a:pt x="7229905" y="5494340"/>
                </a:lnTo>
                <a:lnTo>
                  <a:pt x="7228225" y="5562603"/>
                </a:lnTo>
                <a:lnTo>
                  <a:pt x="7218148" y="5622928"/>
                </a:lnTo>
                <a:lnTo>
                  <a:pt x="7208070" y="5675315"/>
                </a:lnTo>
                <a:lnTo>
                  <a:pt x="7192954" y="5721353"/>
                </a:lnTo>
                <a:lnTo>
                  <a:pt x="7174478" y="5762628"/>
                </a:lnTo>
                <a:lnTo>
                  <a:pt x="7156003" y="5802315"/>
                </a:lnTo>
                <a:lnTo>
                  <a:pt x="7135848" y="5840415"/>
                </a:lnTo>
                <a:lnTo>
                  <a:pt x="7115693" y="5876928"/>
                </a:lnTo>
                <a:lnTo>
                  <a:pt x="7095537" y="5915028"/>
                </a:lnTo>
                <a:lnTo>
                  <a:pt x="7078742" y="5956303"/>
                </a:lnTo>
                <a:lnTo>
                  <a:pt x="7063625" y="6003928"/>
                </a:lnTo>
                <a:lnTo>
                  <a:pt x="7051868" y="6056315"/>
                </a:lnTo>
                <a:lnTo>
                  <a:pt x="7043469" y="6113465"/>
                </a:lnTo>
                <a:lnTo>
                  <a:pt x="7040110" y="6183315"/>
                </a:lnTo>
                <a:lnTo>
                  <a:pt x="7043469" y="6251578"/>
                </a:lnTo>
                <a:lnTo>
                  <a:pt x="7051868" y="6311903"/>
                </a:lnTo>
                <a:lnTo>
                  <a:pt x="7063625" y="6361115"/>
                </a:lnTo>
                <a:lnTo>
                  <a:pt x="7078742" y="6407153"/>
                </a:lnTo>
                <a:lnTo>
                  <a:pt x="7095537" y="6448428"/>
                </a:lnTo>
                <a:lnTo>
                  <a:pt x="7114013" y="6488115"/>
                </a:lnTo>
                <a:lnTo>
                  <a:pt x="7132489" y="6523040"/>
                </a:lnTo>
                <a:lnTo>
                  <a:pt x="7152644" y="6561140"/>
                </a:lnTo>
                <a:lnTo>
                  <a:pt x="7172799" y="6597653"/>
                </a:lnTo>
                <a:lnTo>
                  <a:pt x="7189595" y="6640515"/>
                </a:lnTo>
                <a:lnTo>
                  <a:pt x="7206391" y="6683378"/>
                </a:lnTo>
                <a:lnTo>
                  <a:pt x="7216468" y="6735765"/>
                </a:lnTo>
                <a:lnTo>
                  <a:pt x="7224866" y="6791328"/>
                </a:lnTo>
                <a:lnTo>
                  <a:pt x="7229905" y="6858003"/>
                </a:lnTo>
                <a:lnTo>
                  <a:pt x="130629" y="6858003"/>
                </a:lnTo>
                <a:lnTo>
                  <a:pt x="130629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6565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spc="800">
                <a:solidFill>
                  <a:srgbClr val="FFFFFF"/>
                </a:solidFill>
              </a:rPr>
              <a:t>``poda Protected Aria ``</a:t>
            </a:r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r="2" b="2"/>
          <a:stretch/>
        </p:blipFill>
        <p:spPr>
          <a:xfrm>
            <a:off x="7140424" y="10"/>
            <a:ext cx="5051576" cy="3383270"/>
          </a:xfrm>
          <a:custGeom>
            <a:avLst/>
            <a:gdLst/>
            <a:ahLst/>
            <a:cxnLst/>
            <a:rect l="l" t="t" r="r" b="b"/>
            <a:pathLst>
              <a:path w="5051576" h="3383280">
                <a:moveTo>
                  <a:pt x="189795" y="0"/>
                </a:moveTo>
                <a:lnTo>
                  <a:pt x="4620316" y="0"/>
                </a:lnTo>
                <a:lnTo>
                  <a:pt x="4991023" y="0"/>
                </a:lnTo>
                <a:lnTo>
                  <a:pt x="5051576" y="0"/>
                </a:lnTo>
                <a:lnTo>
                  <a:pt x="5051576" y="3383280"/>
                </a:lnTo>
                <a:lnTo>
                  <a:pt x="2224" y="3383280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29131" b="1"/>
          <a:stretch/>
        </p:blipFill>
        <p:spPr>
          <a:xfrm>
            <a:off x="7140421" y="3474720"/>
            <a:ext cx="2480068" cy="3383280"/>
          </a:xfrm>
          <a:custGeom>
            <a:avLst/>
            <a:gdLst/>
            <a:ahLst/>
            <a:cxnLst/>
            <a:rect l="l" t="t" r="r" b="b"/>
            <a:pathLst>
              <a:path w="2480068" h="3383280">
                <a:moveTo>
                  <a:pt x="2275" y="0"/>
                </a:moveTo>
                <a:lnTo>
                  <a:pt x="2480068" y="0"/>
                </a:lnTo>
                <a:lnTo>
                  <a:pt x="2480068" y="3383280"/>
                </a:lnTo>
                <a:lnTo>
                  <a:pt x="189795" y="3383280"/>
                </a:lnTo>
                <a:lnTo>
                  <a:pt x="184756" y="3316605"/>
                </a:lnTo>
                <a:lnTo>
                  <a:pt x="176358" y="3261042"/>
                </a:lnTo>
                <a:lnTo>
                  <a:pt x="166281" y="3208655"/>
                </a:lnTo>
                <a:lnTo>
                  <a:pt x="149485" y="3165792"/>
                </a:lnTo>
                <a:lnTo>
                  <a:pt x="132689" y="3122930"/>
                </a:lnTo>
                <a:lnTo>
                  <a:pt x="112534" y="3086417"/>
                </a:lnTo>
                <a:lnTo>
                  <a:pt x="92379" y="3048317"/>
                </a:lnTo>
                <a:lnTo>
                  <a:pt x="73903" y="3013392"/>
                </a:lnTo>
                <a:lnTo>
                  <a:pt x="55427" y="2973705"/>
                </a:lnTo>
                <a:lnTo>
                  <a:pt x="38632" y="2932430"/>
                </a:lnTo>
                <a:lnTo>
                  <a:pt x="23515" y="2886392"/>
                </a:lnTo>
                <a:lnTo>
                  <a:pt x="11758" y="2837180"/>
                </a:lnTo>
                <a:lnTo>
                  <a:pt x="3359" y="2776855"/>
                </a:lnTo>
                <a:lnTo>
                  <a:pt x="0" y="2708592"/>
                </a:lnTo>
                <a:lnTo>
                  <a:pt x="3359" y="2638742"/>
                </a:lnTo>
                <a:lnTo>
                  <a:pt x="11758" y="2581592"/>
                </a:lnTo>
                <a:lnTo>
                  <a:pt x="23515" y="2529205"/>
                </a:lnTo>
                <a:lnTo>
                  <a:pt x="38632" y="2481580"/>
                </a:lnTo>
                <a:lnTo>
                  <a:pt x="55427" y="2440305"/>
                </a:lnTo>
                <a:lnTo>
                  <a:pt x="75583" y="2402205"/>
                </a:lnTo>
                <a:lnTo>
                  <a:pt x="95738" y="2365692"/>
                </a:lnTo>
                <a:lnTo>
                  <a:pt x="115893" y="2327592"/>
                </a:lnTo>
                <a:lnTo>
                  <a:pt x="134368" y="2287905"/>
                </a:lnTo>
                <a:lnTo>
                  <a:pt x="152844" y="2246630"/>
                </a:lnTo>
                <a:lnTo>
                  <a:pt x="167960" y="2200592"/>
                </a:lnTo>
                <a:lnTo>
                  <a:pt x="178038" y="2148205"/>
                </a:lnTo>
                <a:lnTo>
                  <a:pt x="188115" y="2087880"/>
                </a:lnTo>
                <a:lnTo>
                  <a:pt x="189795" y="2019617"/>
                </a:lnTo>
                <a:lnTo>
                  <a:pt x="188115" y="1951355"/>
                </a:lnTo>
                <a:lnTo>
                  <a:pt x="178038" y="1891030"/>
                </a:lnTo>
                <a:lnTo>
                  <a:pt x="167960" y="1838642"/>
                </a:lnTo>
                <a:lnTo>
                  <a:pt x="152844" y="1794192"/>
                </a:lnTo>
                <a:lnTo>
                  <a:pt x="134368" y="1751330"/>
                </a:lnTo>
                <a:lnTo>
                  <a:pt x="115893" y="1711642"/>
                </a:lnTo>
                <a:lnTo>
                  <a:pt x="95738" y="1675130"/>
                </a:lnTo>
                <a:lnTo>
                  <a:pt x="75583" y="1640205"/>
                </a:lnTo>
                <a:lnTo>
                  <a:pt x="55427" y="1600517"/>
                </a:lnTo>
                <a:lnTo>
                  <a:pt x="38632" y="1559242"/>
                </a:lnTo>
                <a:lnTo>
                  <a:pt x="23515" y="1513205"/>
                </a:lnTo>
                <a:lnTo>
                  <a:pt x="11758" y="1460817"/>
                </a:lnTo>
                <a:lnTo>
                  <a:pt x="3359" y="1400492"/>
                </a:lnTo>
                <a:lnTo>
                  <a:pt x="0" y="1332230"/>
                </a:lnTo>
                <a:lnTo>
                  <a:pt x="3359" y="1263967"/>
                </a:lnTo>
                <a:lnTo>
                  <a:pt x="11758" y="1203642"/>
                </a:lnTo>
                <a:lnTo>
                  <a:pt x="23515" y="1151255"/>
                </a:lnTo>
                <a:lnTo>
                  <a:pt x="38632" y="1105217"/>
                </a:lnTo>
                <a:lnTo>
                  <a:pt x="55427" y="1062355"/>
                </a:lnTo>
                <a:lnTo>
                  <a:pt x="75583" y="1024255"/>
                </a:lnTo>
                <a:lnTo>
                  <a:pt x="115893" y="949642"/>
                </a:lnTo>
                <a:lnTo>
                  <a:pt x="134368" y="911542"/>
                </a:lnTo>
                <a:lnTo>
                  <a:pt x="152844" y="868680"/>
                </a:lnTo>
                <a:lnTo>
                  <a:pt x="167960" y="822642"/>
                </a:lnTo>
                <a:lnTo>
                  <a:pt x="178038" y="770255"/>
                </a:lnTo>
                <a:lnTo>
                  <a:pt x="188115" y="711517"/>
                </a:lnTo>
                <a:lnTo>
                  <a:pt x="189795" y="641667"/>
                </a:lnTo>
                <a:lnTo>
                  <a:pt x="188115" y="573405"/>
                </a:lnTo>
                <a:lnTo>
                  <a:pt x="178038" y="513080"/>
                </a:lnTo>
                <a:lnTo>
                  <a:pt x="167960" y="460692"/>
                </a:lnTo>
                <a:lnTo>
                  <a:pt x="152844" y="416242"/>
                </a:lnTo>
                <a:lnTo>
                  <a:pt x="134368" y="373380"/>
                </a:lnTo>
                <a:lnTo>
                  <a:pt x="115893" y="336867"/>
                </a:lnTo>
                <a:lnTo>
                  <a:pt x="75583" y="262255"/>
                </a:lnTo>
                <a:lnTo>
                  <a:pt x="55427" y="222567"/>
                </a:lnTo>
                <a:lnTo>
                  <a:pt x="38632" y="181292"/>
                </a:lnTo>
                <a:lnTo>
                  <a:pt x="23515" y="135255"/>
                </a:lnTo>
                <a:lnTo>
                  <a:pt x="11758" y="82867"/>
                </a:lnTo>
                <a:lnTo>
                  <a:pt x="3359" y="22542"/>
                </a:lnTo>
                <a:close/>
              </a:path>
            </a:pathLst>
          </a:custGeo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r="26640" b="1"/>
          <a:stretch/>
        </p:blipFill>
        <p:spPr>
          <a:xfrm>
            <a:off x="9724834" y="3474720"/>
            <a:ext cx="2467169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6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55D795E-4451-4EBC-9334-CC7D401CF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C7FC12F-867F-48DA-9886-AC12E5F75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5">
            <a:extLst>
              <a:ext uri="{FF2B5EF4-FFF2-40B4-BE49-F238E27FC236}">
                <a16:creationId xmlns:a16="http://schemas.microsoft.com/office/drawing/2014/main" id="{AD0F83D9-07D5-4FEA-B0A8-2E37331A9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095482" y="4358732"/>
            <a:ext cx="6168035" cy="1773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spc="800"/>
              <a:t>``</a:t>
            </a:r>
            <a:r>
              <a:rPr lang="en-US" sz="6000" spc="800" err="1"/>
              <a:t>Burgas</a:t>
            </a:r>
            <a:r>
              <a:rPr lang="en-US" sz="6000" spc="800"/>
              <a:t>` Lake </a:t>
            </a:r>
            <a:r>
              <a:rPr lang="en-US" sz="6000" spc="800" err="1"/>
              <a:t>Vaya</a:t>
            </a:r>
            <a:r>
              <a:rPr lang="en-US" sz="6000" spc="800"/>
              <a:t>``</a:t>
            </a:r>
          </a:p>
        </p:txBody>
      </p:sp>
      <p:sp>
        <p:nvSpPr>
          <p:cNvPr id="17" name="Freeform: Shape 17">
            <a:extLst>
              <a:ext uri="{FF2B5EF4-FFF2-40B4-BE49-F238E27FC236}">
                <a16:creationId xmlns:a16="http://schemas.microsoft.com/office/drawing/2014/main" id="{9BC58151-C734-4D69-88F5-4DE90506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2265"/>
            <a:ext cx="3921012" cy="6134236"/>
          </a:xfrm>
          <a:custGeom>
            <a:avLst/>
            <a:gdLst>
              <a:gd name="connsiteX0" fmla="*/ 850165 w 3921012"/>
              <a:gd name="connsiteY0" fmla="*/ 0 h 6134236"/>
              <a:gd name="connsiteX1" fmla="*/ 909755 w 3921012"/>
              <a:gd name="connsiteY1" fmla="*/ 5585 h 6134236"/>
              <a:gd name="connsiteX2" fmla="*/ 967486 w 3921012"/>
              <a:gd name="connsiteY2" fmla="*/ 20484 h 6134236"/>
              <a:gd name="connsiteX3" fmla="*/ 1023354 w 3921012"/>
              <a:gd name="connsiteY3" fmla="*/ 42831 h 6134236"/>
              <a:gd name="connsiteX4" fmla="*/ 1081082 w 3921012"/>
              <a:gd name="connsiteY4" fmla="*/ 70765 h 6134236"/>
              <a:gd name="connsiteX5" fmla="*/ 1135088 w 3921012"/>
              <a:gd name="connsiteY5" fmla="*/ 102423 h 6134236"/>
              <a:gd name="connsiteX6" fmla="*/ 1190957 w 3921012"/>
              <a:gd name="connsiteY6" fmla="*/ 135944 h 6134236"/>
              <a:gd name="connsiteX7" fmla="*/ 1246824 w 3921012"/>
              <a:gd name="connsiteY7" fmla="*/ 165739 h 6134236"/>
              <a:gd name="connsiteX8" fmla="*/ 1302690 w 3921012"/>
              <a:gd name="connsiteY8" fmla="*/ 195536 h 6134236"/>
              <a:gd name="connsiteX9" fmla="*/ 1356696 w 3921012"/>
              <a:gd name="connsiteY9" fmla="*/ 217882 h 6134236"/>
              <a:gd name="connsiteX10" fmla="*/ 1416288 w 3921012"/>
              <a:gd name="connsiteY10" fmla="*/ 232780 h 6134236"/>
              <a:gd name="connsiteX11" fmla="*/ 1474016 w 3921012"/>
              <a:gd name="connsiteY11" fmla="*/ 240230 h 6134236"/>
              <a:gd name="connsiteX12" fmla="*/ 1535470 w 3921012"/>
              <a:gd name="connsiteY12" fmla="*/ 240230 h 6134236"/>
              <a:gd name="connsiteX13" fmla="*/ 1598788 w 3921012"/>
              <a:gd name="connsiteY13" fmla="*/ 236507 h 6134236"/>
              <a:gd name="connsiteX14" fmla="*/ 1662104 w 3921012"/>
              <a:gd name="connsiteY14" fmla="*/ 229057 h 6134236"/>
              <a:gd name="connsiteX15" fmla="*/ 1725421 w 3921012"/>
              <a:gd name="connsiteY15" fmla="*/ 219746 h 6134236"/>
              <a:gd name="connsiteX16" fmla="*/ 1788737 w 3921012"/>
              <a:gd name="connsiteY16" fmla="*/ 212297 h 6134236"/>
              <a:gd name="connsiteX17" fmla="*/ 1852054 w 3921012"/>
              <a:gd name="connsiteY17" fmla="*/ 206709 h 6134236"/>
              <a:gd name="connsiteX18" fmla="*/ 1911645 w 3921012"/>
              <a:gd name="connsiteY18" fmla="*/ 208571 h 6134236"/>
              <a:gd name="connsiteX19" fmla="*/ 1969375 w 3921012"/>
              <a:gd name="connsiteY19" fmla="*/ 216020 h 6134236"/>
              <a:gd name="connsiteX20" fmla="*/ 2025244 w 3921012"/>
              <a:gd name="connsiteY20" fmla="*/ 232780 h 6134236"/>
              <a:gd name="connsiteX21" fmla="*/ 2071800 w 3921012"/>
              <a:gd name="connsiteY21" fmla="*/ 256990 h 6134236"/>
              <a:gd name="connsiteX22" fmla="*/ 2116492 w 3921012"/>
              <a:gd name="connsiteY22" fmla="*/ 288649 h 6134236"/>
              <a:gd name="connsiteX23" fmla="*/ 2155600 w 3921012"/>
              <a:gd name="connsiteY23" fmla="*/ 325893 h 6134236"/>
              <a:gd name="connsiteX24" fmla="*/ 2194708 w 3921012"/>
              <a:gd name="connsiteY24" fmla="*/ 368724 h 6134236"/>
              <a:gd name="connsiteX25" fmla="*/ 2230090 w 3921012"/>
              <a:gd name="connsiteY25" fmla="*/ 413418 h 6134236"/>
              <a:gd name="connsiteX26" fmla="*/ 2265473 w 3921012"/>
              <a:gd name="connsiteY26" fmla="*/ 459975 h 6134236"/>
              <a:gd name="connsiteX27" fmla="*/ 2300856 w 3921012"/>
              <a:gd name="connsiteY27" fmla="*/ 506531 h 6134236"/>
              <a:gd name="connsiteX28" fmla="*/ 2336238 w 3921012"/>
              <a:gd name="connsiteY28" fmla="*/ 551224 h 6134236"/>
              <a:gd name="connsiteX29" fmla="*/ 2373484 w 3921012"/>
              <a:gd name="connsiteY29" fmla="*/ 594055 h 6134236"/>
              <a:gd name="connsiteX30" fmla="*/ 2416316 w 3921012"/>
              <a:gd name="connsiteY30" fmla="*/ 631302 h 6134236"/>
              <a:gd name="connsiteX31" fmla="*/ 2457286 w 3921012"/>
              <a:gd name="connsiteY31" fmla="*/ 664823 h 6134236"/>
              <a:gd name="connsiteX32" fmla="*/ 2503841 w 3921012"/>
              <a:gd name="connsiteY32" fmla="*/ 690892 h 6134236"/>
              <a:gd name="connsiteX33" fmla="*/ 2554122 w 3921012"/>
              <a:gd name="connsiteY33" fmla="*/ 713239 h 6134236"/>
              <a:gd name="connsiteX34" fmla="*/ 2608126 w 3921012"/>
              <a:gd name="connsiteY34" fmla="*/ 731862 h 6134236"/>
              <a:gd name="connsiteX35" fmla="*/ 2663993 w 3921012"/>
              <a:gd name="connsiteY35" fmla="*/ 748622 h 6134236"/>
              <a:gd name="connsiteX36" fmla="*/ 2719861 w 3921012"/>
              <a:gd name="connsiteY36" fmla="*/ 763521 h 6134236"/>
              <a:gd name="connsiteX37" fmla="*/ 2777592 w 3921012"/>
              <a:gd name="connsiteY37" fmla="*/ 778419 h 6134236"/>
              <a:gd name="connsiteX38" fmla="*/ 2831596 w 3921012"/>
              <a:gd name="connsiteY38" fmla="*/ 795179 h 6134236"/>
              <a:gd name="connsiteX39" fmla="*/ 2885600 w 3921012"/>
              <a:gd name="connsiteY39" fmla="*/ 813801 h 6134236"/>
              <a:gd name="connsiteX40" fmla="*/ 2935882 w 3921012"/>
              <a:gd name="connsiteY40" fmla="*/ 836149 h 6134236"/>
              <a:gd name="connsiteX41" fmla="*/ 2980577 w 3921012"/>
              <a:gd name="connsiteY41" fmla="*/ 864082 h 6134236"/>
              <a:gd name="connsiteX42" fmla="*/ 3021547 w 3921012"/>
              <a:gd name="connsiteY42" fmla="*/ 897603 h 6134236"/>
              <a:gd name="connsiteX43" fmla="*/ 3055066 w 3921012"/>
              <a:gd name="connsiteY43" fmla="*/ 938572 h 6134236"/>
              <a:gd name="connsiteX44" fmla="*/ 3083001 w 3921012"/>
              <a:gd name="connsiteY44" fmla="*/ 983266 h 6134236"/>
              <a:gd name="connsiteX45" fmla="*/ 3105346 w 3921012"/>
              <a:gd name="connsiteY45" fmla="*/ 1033545 h 6134236"/>
              <a:gd name="connsiteX46" fmla="*/ 3123968 w 3921012"/>
              <a:gd name="connsiteY46" fmla="*/ 1087552 h 6134236"/>
              <a:gd name="connsiteX47" fmla="*/ 3140729 w 3921012"/>
              <a:gd name="connsiteY47" fmla="*/ 1141556 h 6134236"/>
              <a:gd name="connsiteX48" fmla="*/ 3155627 w 3921012"/>
              <a:gd name="connsiteY48" fmla="*/ 1199286 h 6134236"/>
              <a:gd name="connsiteX49" fmla="*/ 3170526 w 3921012"/>
              <a:gd name="connsiteY49" fmla="*/ 1255152 h 6134236"/>
              <a:gd name="connsiteX50" fmla="*/ 3187286 w 3921012"/>
              <a:gd name="connsiteY50" fmla="*/ 1311021 h 6134236"/>
              <a:gd name="connsiteX51" fmla="*/ 3205908 w 3921012"/>
              <a:gd name="connsiteY51" fmla="*/ 1365026 h 6134236"/>
              <a:gd name="connsiteX52" fmla="*/ 3228254 w 3921012"/>
              <a:gd name="connsiteY52" fmla="*/ 1415308 h 6134236"/>
              <a:gd name="connsiteX53" fmla="*/ 3254327 w 3921012"/>
              <a:gd name="connsiteY53" fmla="*/ 1461863 h 6134236"/>
              <a:gd name="connsiteX54" fmla="*/ 3287848 w 3921012"/>
              <a:gd name="connsiteY54" fmla="*/ 1502833 h 6134236"/>
              <a:gd name="connsiteX55" fmla="*/ 3325092 w 3921012"/>
              <a:gd name="connsiteY55" fmla="*/ 1545665 h 6134236"/>
              <a:gd name="connsiteX56" fmla="*/ 3367925 w 3921012"/>
              <a:gd name="connsiteY56" fmla="*/ 1582909 h 6134236"/>
              <a:gd name="connsiteX57" fmla="*/ 3412620 w 3921012"/>
              <a:gd name="connsiteY57" fmla="*/ 1618291 h 6134236"/>
              <a:gd name="connsiteX58" fmla="*/ 3461036 w 3921012"/>
              <a:gd name="connsiteY58" fmla="*/ 1653673 h 6134236"/>
              <a:gd name="connsiteX59" fmla="*/ 3507592 w 3921012"/>
              <a:gd name="connsiteY59" fmla="*/ 1689056 h 6134236"/>
              <a:gd name="connsiteX60" fmla="*/ 3552287 w 3921012"/>
              <a:gd name="connsiteY60" fmla="*/ 1724441 h 6134236"/>
              <a:gd name="connsiteX61" fmla="*/ 3595116 w 3921012"/>
              <a:gd name="connsiteY61" fmla="*/ 1763547 h 6134236"/>
              <a:gd name="connsiteX62" fmla="*/ 3632364 w 3921012"/>
              <a:gd name="connsiteY62" fmla="*/ 1802654 h 6134236"/>
              <a:gd name="connsiteX63" fmla="*/ 3664022 w 3921012"/>
              <a:gd name="connsiteY63" fmla="*/ 1847348 h 6134236"/>
              <a:gd name="connsiteX64" fmla="*/ 3688232 w 3921012"/>
              <a:gd name="connsiteY64" fmla="*/ 1893903 h 6134236"/>
              <a:gd name="connsiteX65" fmla="*/ 3704992 w 3921012"/>
              <a:gd name="connsiteY65" fmla="*/ 1949772 h 6134236"/>
              <a:gd name="connsiteX66" fmla="*/ 3712440 w 3921012"/>
              <a:gd name="connsiteY66" fmla="*/ 2007501 h 6134236"/>
              <a:gd name="connsiteX67" fmla="*/ 3714303 w 3921012"/>
              <a:gd name="connsiteY67" fmla="*/ 2067093 h 6134236"/>
              <a:gd name="connsiteX68" fmla="*/ 3708715 w 3921012"/>
              <a:gd name="connsiteY68" fmla="*/ 2130409 h 6134236"/>
              <a:gd name="connsiteX69" fmla="*/ 3701266 w 3921012"/>
              <a:gd name="connsiteY69" fmla="*/ 2193724 h 6134236"/>
              <a:gd name="connsiteX70" fmla="*/ 3691956 w 3921012"/>
              <a:gd name="connsiteY70" fmla="*/ 2257042 h 6134236"/>
              <a:gd name="connsiteX71" fmla="*/ 3684507 w 3921012"/>
              <a:gd name="connsiteY71" fmla="*/ 2320357 h 6134236"/>
              <a:gd name="connsiteX72" fmla="*/ 3680783 w 3921012"/>
              <a:gd name="connsiteY72" fmla="*/ 2383675 h 6134236"/>
              <a:gd name="connsiteX73" fmla="*/ 3680783 w 3921012"/>
              <a:gd name="connsiteY73" fmla="*/ 2445129 h 6134236"/>
              <a:gd name="connsiteX74" fmla="*/ 3688232 w 3921012"/>
              <a:gd name="connsiteY74" fmla="*/ 2502857 h 6134236"/>
              <a:gd name="connsiteX75" fmla="*/ 3703128 w 3921012"/>
              <a:gd name="connsiteY75" fmla="*/ 2560587 h 6134236"/>
              <a:gd name="connsiteX76" fmla="*/ 3725476 w 3921012"/>
              <a:gd name="connsiteY76" fmla="*/ 2614594 h 6134236"/>
              <a:gd name="connsiteX77" fmla="*/ 3755273 w 3921012"/>
              <a:gd name="connsiteY77" fmla="*/ 2670460 h 6134236"/>
              <a:gd name="connsiteX78" fmla="*/ 3785067 w 3921012"/>
              <a:gd name="connsiteY78" fmla="*/ 2726328 h 6134236"/>
              <a:gd name="connsiteX79" fmla="*/ 3818589 w 3921012"/>
              <a:gd name="connsiteY79" fmla="*/ 2782194 h 6134236"/>
              <a:gd name="connsiteX80" fmla="*/ 3850246 w 3921012"/>
              <a:gd name="connsiteY80" fmla="*/ 2836201 h 6134236"/>
              <a:gd name="connsiteX81" fmla="*/ 3878181 w 3921012"/>
              <a:gd name="connsiteY81" fmla="*/ 2893929 h 6134236"/>
              <a:gd name="connsiteX82" fmla="*/ 3900526 w 3921012"/>
              <a:gd name="connsiteY82" fmla="*/ 2949798 h 6134236"/>
              <a:gd name="connsiteX83" fmla="*/ 3915425 w 3921012"/>
              <a:gd name="connsiteY83" fmla="*/ 3007527 h 6134236"/>
              <a:gd name="connsiteX84" fmla="*/ 3921012 w 3921012"/>
              <a:gd name="connsiteY84" fmla="*/ 3067117 h 6134236"/>
              <a:gd name="connsiteX85" fmla="*/ 3915425 w 3921012"/>
              <a:gd name="connsiteY85" fmla="*/ 3126709 h 6134236"/>
              <a:gd name="connsiteX86" fmla="*/ 3900526 w 3921012"/>
              <a:gd name="connsiteY86" fmla="*/ 3184440 h 6134236"/>
              <a:gd name="connsiteX87" fmla="*/ 3878181 w 3921012"/>
              <a:gd name="connsiteY87" fmla="*/ 3240308 h 6134236"/>
              <a:gd name="connsiteX88" fmla="*/ 3850246 w 3921012"/>
              <a:gd name="connsiteY88" fmla="*/ 3298035 h 6134236"/>
              <a:gd name="connsiteX89" fmla="*/ 3818589 w 3921012"/>
              <a:gd name="connsiteY89" fmla="*/ 3352042 h 6134236"/>
              <a:gd name="connsiteX90" fmla="*/ 3785067 w 3921012"/>
              <a:gd name="connsiteY90" fmla="*/ 3407911 h 6134236"/>
              <a:gd name="connsiteX91" fmla="*/ 3755273 w 3921012"/>
              <a:gd name="connsiteY91" fmla="*/ 3463776 h 6134236"/>
              <a:gd name="connsiteX92" fmla="*/ 3725476 w 3921012"/>
              <a:gd name="connsiteY92" fmla="*/ 3519643 h 6134236"/>
              <a:gd name="connsiteX93" fmla="*/ 3703128 w 3921012"/>
              <a:gd name="connsiteY93" fmla="*/ 3573650 h 6134236"/>
              <a:gd name="connsiteX94" fmla="*/ 3688232 w 3921012"/>
              <a:gd name="connsiteY94" fmla="*/ 3631380 h 6134236"/>
              <a:gd name="connsiteX95" fmla="*/ 3680783 w 3921012"/>
              <a:gd name="connsiteY95" fmla="*/ 3689107 h 6134236"/>
              <a:gd name="connsiteX96" fmla="*/ 3680783 w 3921012"/>
              <a:gd name="connsiteY96" fmla="*/ 3750563 h 6134236"/>
              <a:gd name="connsiteX97" fmla="*/ 3684507 w 3921012"/>
              <a:gd name="connsiteY97" fmla="*/ 3813879 h 6134236"/>
              <a:gd name="connsiteX98" fmla="*/ 3691956 w 3921012"/>
              <a:gd name="connsiteY98" fmla="*/ 3877194 h 6134236"/>
              <a:gd name="connsiteX99" fmla="*/ 3701266 w 3921012"/>
              <a:gd name="connsiteY99" fmla="*/ 3940512 h 6134236"/>
              <a:gd name="connsiteX100" fmla="*/ 3708715 w 3921012"/>
              <a:gd name="connsiteY100" fmla="*/ 4003828 h 6134236"/>
              <a:gd name="connsiteX101" fmla="*/ 3714303 w 3921012"/>
              <a:gd name="connsiteY101" fmla="*/ 4067143 h 6134236"/>
              <a:gd name="connsiteX102" fmla="*/ 3712440 w 3921012"/>
              <a:gd name="connsiteY102" fmla="*/ 4126737 h 6134236"/>
              <a:gd name="connsiteX103" fmla="*/ 3704992 w 3921012"/>
              <a:gd name="connsiteY103" fmla="*/ 4184467 h 6134236"/>
              <a:gd name="connsiteX104" fmla="*/ 3688232 w 3921012"/>
              <a:gd name="connsiteY104" fmla="*/ 4240334 h 6134236"/>
              <a:gd name="connsiteX105" fmla="*/ 3664022 w 3921012"/>
              <a:gd name="connsiteY105" fmla="*/ 4286889 h 6134236"/>
              <a:gd name="connsiteX106" fmla="*/ 3632364 w 3921012"/>
              <a:gd name="connsiteY106" fmla="*/ 4331584 h 6134236"/>
              <a:gd name="connsiteX107" fmla="*/ 3595116 w 3921012"/>
              <a:gd name="connsiteY107" fmla="*/ 4370691 h 6134236"/>
              <a:gd name="connsiteX108" fmla="*/ 3552287 w 3921012"/>
              <a:gd name="connsiteY108" fmla="*/ 4409797 h 6134236"/>
              <a:gd name="connsiteX109" fmla="*/ 3507592 w 3921012"/>
              <a:gd name="connsiteY109" fmla="*/ 4445181 h 6134236"/>
              <a:gd name="connsiteX110" fmla="*/ 3461036 w 3921012"/>
              <a:gd name="connsiteY110" fmla="*/ 4480563 h 6134236"/>
              <a:gd name="connsiteX111" fmla="*/ 3412620 w 3921012"/>
              <a:gd name="connsiteY111" fmla="*/ 4515946 h 6134236"/>
              <a:gd name="connsiteX112" fmla="*/ 3367925 w 3921012"/>
              <a:gd name="connsiteY112" fmla="*/ 4551328 h 6134236"/>
              <a:gd name="connsiteX113" fmla="*/ 3325092 w 3921012"/>
              <a:gd name="connsiteY113" fmla="*/ 4588572 h 6134236"/>
              <a:gd name="connsiteX114" fmla="*/ 3287848 w 3921012"/>
              <a:gd name="connsiteY114" fmla="*/ 4631404 h 6134236"/>
              <a:gd name="connsiteX115" fmla="*/ 3254327 w 3921012"/>
              <a:gd name="connsiteY115" fmla="*/ 4672374 h 6134236"/>
              <a:gd name="connsiteX116" fmla="*/ 3228254 w 3921012"/>
              <a:gd name="connsiteY116" fmla="*/ 4718929 h 6134236"/>
              <a:gd name="connsiteX117" fmla="*/ 3205908 w 3921012"/>
              <a:gd name="connsiteY117" fmla="*/ 4769210 h 6134236"/>
              <a:gd name="connsiteX118" fmla="*/ 3187286 w 3921012"/>
              <a:gd name="connsiteY118" fmla="*/ 4823217 h 6134236"/>
              <a:gd name="connsiteX119" fmla="*/ 3170526 w 3921012"/>
              <a:gd name="connsiteY119" fmla="*/ 4879084 h 6134236"/>
              <a:gd name="connsiteX120" fmla="*/ 3155627 w 3921012"/>
              <a:gd name="connsiteY120" fmla="*/ 4934951 h 6134236"/>
              <a:gd name="connsiteX121" fmla="*/ 3140729 w 3921012"/>
              <a:gd name="connsiteY121" fmla="*/ 4992681 h 6134236"/>
              <a:gd name="connsiteX122" fmla="*/ 3123968 w 3921012"/>
              <a:gd name="connsiteY122" fmla="*/ 5046686 h 6134236"/>
              <a:gd name="connsiteX123" fmla="*/ 3105346 w 3921012"/>
              <a:gd name="connsiteY123" fmla="*/ 5100690 h 6134236"/>
              <a:gd name="connsiteX124" fmla="*/ 3083001 w 3921012"/>
              <a:gd name="connsiteY124" fmla="*/ 5150971 h 6134236"/>
              <a:gd name="connsiteX125" fmla="*/ 3055066 w 3921012"/>
              <a:gd name="connsiteY125" fmla="*/ 5195666 h 6134236"/>
              <a:gd name="connsiteX126" fmla="*/ 3021547 w 3921012"/>
              <a:gd name="connsiteY126" fmla="*/ 5236634 h 6134236"/>
              <a:gd name="connsiteX127" fmla="*/ 2980577 w 3921012"/>
              <a:gd name="connsiteY127" fmla="*/ 5270154 h 6134236"/>
              <a:gd name="connsiteX128" fmla="*/ 2935882 w 3921012"/>
              <a:gd name="connsiteY128" fmla="*/ 5298087 h 6134236"/>
              <a:gd name="connsiteX129" fmla="*/ 2885600 w 3921012"/>
              <a:gd name="connsiteY129" fmla="*/ 5320436 h 6134236"/>
              <a:gd name="connsiteX130" fmla="*/ 2831596 w 3921012"/>
              <a:gd name="connsiteY130" fmla="*/ 5339058 h 6134236"/>
              <a:gd name="connsiteX131" fmla="*/ 2777592 w 3921012"/>
              <a:gd name="connsiteY131" fmla="*/ 5355818 h 6134236"/>
              <a:gd name="connsiteX132" fmla="*/ 2719861 w 3921012"/>
              <a:gd name="connsiteY132" fmla="*/ 5370717 h 6134236"/>
              <a:gd name="connsiteX133" fmla="*/ 2663993 w 3921012"/>
              <a:gd name="connsiteY133" fmla="*/ 5385615 h 6134236"/>
              <a:gd name="connsiteX134" fmla="*/ 2608126 w 3921012"/>
              <a:gd name="connsiteY134" fmla="*/ 5402376 h 6134236"/>
              <a:gd name="connsiteX135" fmla="*/ 2554122 w 3921012"/>
              <a:gd name="connsiteY135" fmla="*/ 5420997 h 6134236"/>
              <a:gd name="connsiteX136" fmla="*/ 2503841 w 3921012"/>
              <a:gd name="connsiteY136" fmla="*/ 5443345 h 6134236"/>
              <a:gd name="connsiteX137" fmla="*/ 2457286 w 3921012"/>
              <a:gd name="connsiteY137" fmla="*/ 5469415 h 6134236"/>
              <a:gd name="connsiteX138" fmla="*/ 2416316 w 3921012"/>
              <a:gd name="connsiteY138" fmla="*/ 5502935 h 6134236"/>
              <a:gd name="connsiteX139" fmla="*/ 2373484 w 3921012"/>
              <a:gd name="connsiteY139" fmla="*/ 5540181 h 6134236"/>
              <a:gd name="connsiteX140" fmla="*/ 2336238 w 3921012"/>
              <a:gd name="connsiteY140" fmla="*/ 5583013 h 6134236"/>
              <a:gd name="connsiteX141" fmla="*/ 2300856 w 3921012"/>
              <a:gd name="connsiteY141" fmla="*/ 5627707 h 6134236"/>
              <a:gd name="connsiteX142" fmla="*/ 2265473 w 3921012"/>
              <a:gd name="connsiteY142" fmla="*/ 5674261 h 6134236"/>
              <a:gd name="connsiteX143" fmla="*/ 2230090 w 3921012"/>
              <a:gd name="connsiteY143" fmla="*/ 5720818 h 6134236"/>
              <a:gd name="connsiteX144" fmla="*/ 2194708 w 3921012"/>
              <a:gd name="connsiteY144" fmla="*/ 5765512 h 6134236"/>
              <a:gd name="connsiteX145" fmla="*/ 2155600 w 3921012"/>
              <a:gd name="connsiteY145" fmla="*/ 5808344 h 6134236"/>
              <a:gd name="connsiteX146" fmla="*/ 2116492 w 3921012"/>
              <a:gd name="connsiteY146" fmla="*/ 5845588 h 6134236"/>
              <a:gd name="connsiteX147" fmla="*/ 2071800 w 3921012"/>
              <a:gd name="connsiteY147" fmla="*/ 5877246 h 6134236"/>
              <a:gd name="connsiteX148" fmla="*/ 2025244 w 3921012"/>
              <a:gd name="connsiteY148" fmla="*/ 5901456 h 6134236"/>
              <a:gd name="connsiteX149" fmla="*/ 1969375 w 3921012"/>
              <a:gd name="connsiteY149" fmla="*/ 5918217 h 6134236"/>
              <a:gd name="connsiteX150" fmla="*/ 1911645 w 3921012"/>
              <a:gd name="connsiteY150" fmla="*/ 5925666 h 6134236"/>
              <a:gd name="connsiteX151" fmla="*/ 1852054 w 3921012"/>
              <a:gd name="connsiteY151" fmla="*/ 5927528 h 6134236"/>
              <a:gd name="connsiteX152" fmla="*/ 1788737 w 3921012"/>
              <a:gd name="connsiteY152" fmla="*/ 5921940 h 6134236"/>
              <a:gd name="connsiteX153" fmla="*/ 1725421 w 3921012"/>
              <a:gd name="connsiteY153" fmla="*/ 5914492 h 6134236"/>
              <a:gd name="connsiteX154" fmla="*/ 1662104 w 3921012"/>
              <a:gd name="connsiteY154" fmla="*/ 5905180 h 6134236"/>
              <a:gd name="connsiteX155" fmla="*/ 1598788 w 3921012"/>
              <a:gd name="connsiteY155" fmla="*/ 5897733 h 6134236"/>
              <a:gd name="connsiteX156" fmla="*/ 1535470 w 3921012"/>
              <a:gd name="connsiteY156" fmla="*/ 5894007 h 6134236"/>
              <a:gd name="connsiteX157" fmla="*/ 1474016 w 3921012"/>
              <a:gd name="connsiteY157" fmla="*/ 5894007 h 6134236"/>
              <a:gd name="connsiteX158" fmla="*/ 1416288 w 3921012"/>
              <a:gd name="connsiteY158" fmla="*/ 5901456 h 6134236"/>
              <a:gd name="connsiteX159" fmla="*/ 1356696 w 3921012"/>
              <a:gd name="connsiteY159" fmla="*/ 5916355 h 6134236"/>
              <a:gd name="connsiteX160" fmla="*/ 1302690 w 3921012"/>
              <a:gd name="connsiteY160" fmla="*/ 5938700 h 6134236"/>
              <a:gd name="connsiteX161" fmla="*/ 1246824 w 3921012"/>
              <a:gd name="connsiteY161" fmla="*/ 5968497 h 6134236"/>
              <a:gd name="connsiteX162" fmla="*/ 1190957 w 3921012"/>
              <a:gd name="connsiteY162" fmla="*/ 5998294 h 6134236"/>
              <a:gd name="connsiteX163" fmla="*/ 1135088 w 3921012"/>
              <a:gd name="connsiteY163" fmla="*/ 6031813 h 6134236"/>
              <a:gd name="connsiteX164" fmla="*/ 1081082 w 3921012"/>
              <a:gd name="connsiteY164" fmla="*/ 6063472 h 6134236"/>
              <a:gd name="connsiteX165" fmla="*/ 1023354 w 3921012"/>
              <a:gd name="connsiteY165" fmla="*/ 6091405 h 6134236"/>
              <a:gd name="connsiteX166" fmla="*/ 967486 w 3921012"/>
              <a:gd name="connsiteY166" fmla="*/ 6113753 h 6134236"/>
              <a:gd name="connsiteX167" fmla="*/ 909755 w 3921012"/>
              <a:gd name="connsiteY167" fmla="*/ 6128651 h 6134236"/>
              <a:gd name="connsiteX168" fmla="*/ 850165 w 3921012"/>
              <a:gd name="connsiteY168" fmla="*/ 6134236 h 6134236"/>
              <a:gd name="connsiteX169" fmla="*/ 790573 w 3921012"/>
              <a:gd name="connsiteY169" fmla="*/ 6128651 h 6134236"/>
              <a:gd name="connsiteX170" fmla="*/ 732843 w 3921012"/>
              <a:gd name="connsiteY170" fmla="*/ 6113753 h 6134236"/>
              <a:gd name="connsiteX171" fmla="*/ 676977 w 3921012"/>
              <a:gd name="connsiteY171" fmla="*/ 6091405 h 6134236"/>
              <a:gd name="connsiteX172" fmla="*/ 619247 w 3921012"/>
              <a:gd name="connsiteY172" fmla="*/ 6063472 h 6134236"/>
              <a:gd name="connsiteX173" fmla="*/ 565240 w 3921012"/>
              <a:gd name="connsiteY173" fmla="*/ 6031813 h 6134236"/>
              <a:gd name="connsiteX174" fmla="*/ 509373 w 3921012"/>
              <a:gd name="connsiteY174" fmla="*/ 5998294 h 6134236"/>
              <a:gd name="connsiteX175" fmla="*/ 453505 w 3921012"/>
              <a:gd name="connsiteY175" fmla="*/ 5968497 h 6134236"/>
              <a:gd name="connsiteX176" fmla="*/ 397639 w 3921012"/>
              <a:gd name="connsiteY176" fmla="*/ 5938700 h 6134236"/>
              <a:gd name="connsiteX177" fmla="*/ 341772 w 3921012"/>
              <a:gd name="connsiteY177" fmla="*/ 5916355 h 6134236"/>
              <a:gd name="connsiteX178" fmla="*/ 284042 w 3921012"/>
              <a:gd name="connsiteY178" fmla="*/ 5901456 h 6134236"/>
              <a:gd name="connsiteX179" fmla="*/ 226312 w 3921012"/>
              <a:gd name="connsiteY179" fmla="*/ 5894007 h 6134236"/>
              <a:gd name="connsiteX180" fmla="*/ 164856 w 3921012"/>
              <a:gd name="connsiteY180" fmla="*/ 5894007 h 6134236"/>
              <a:gd name="connsiteX181" fmla="*/ 101540 w 3921012"/>
              <a:gd name="connsiteY181" fmla="*/ 5897733 h 6134236"/>
              <a:gd name="connsiteX182" fmla="*/ 38225 w 3921012"/>
              <a:gd name="connsiteY182" fmla="*/ 5905180 h 6134236"/>
              <a:gd name="connsiteX183" fmla="*/ 0 w 3921012"/>
              <a:gd name="connsiteY183" fmla="*/ 5910802 h 6134236"/>
              <a:gd name="connsiteX184" fmla="*/ 0 w 3921012"/>
              <a:gd name="connsiteY184" fmla="*/ 223436 h 6134236"/>
              <a:gd name="connsiteX185" fmla="*/ 38225 w 3921012"/>
              <a:gd name="connsiteY185" fmla="*/ 229057 h 6134236"/>
              <a:gd name="connsiteX186" fmla="*/ 101540 w 3921012"/>
              <a:gd name="connsiteY186" fmla="*/ 236507 h 6134236"/>
              <a:gd name="connsiteX187" fmla="*/ 164856 w 3921012"/>
              <a:gd name="connsiteY187" fmla="*/ 240230 h 6134236"/>
              <a:gd name="connsiteX188" fmla="*/ 226312 w 3921012"/>
              <a:gd name="connsiteY188" fmla="*/ 240230 h 6134236"/>
              <a:gd name="connsiteX189" fmla="*/ 284042 w 3921012"/>
              <a:gd name="connsiteY189" fmla="*/ 232780 h 6134236"/>
              <a:gd name="connsiteX190" fmla="*/ 341772 w 3921012"/>
              <a:gd name="connsiteY190" fmla="*/ 217882 h 6134236"/>
              <a:gd name="connsiteX191" fmla="*/ 397639 w 3921012"/>
              <a:gd name="connsiteY191" fmla="*/ 195536 h 6134236"/>
              <a:gd name="connsiteX192" fmla="*/ 453505 w 3921012"/>
              <a:gd name="connsiteY192" fmla="*/ 165739 h 6134236"/>
              <a:gd name="connsiteX193" fmla="*/ 509373 w 3921012"/>
              <a:gd name="connsiteY193" fmla="*/ 135944 h 6134236"/>
              <a:gd name="connsiteX194" fmla="*/ 565240 w 3921012"/>
              <a:gd name="connsiteY194" fmla="*/ 102423 h 6134236"/>
              <a:gd name="connsiteX195" fmla="*/ 619247 w 3921012"/>
              <a:gd name="connsiteY195" fmla="*/ 70765 h 6134236"/>
              <a:gd name="connsiteX196" fmla="*/ 676977 w 3921012"/>
              <a:gd name="connsiteY196" fmla="*/ 42831 h 6134236"/>
              <a:gd name="connsiteX197" fmla="*/ 732843 w 3921012"/>
              <a:gd name="connsiteY197" fmla="*/ 20484 h 6134236"/>
              <a:gd name="connsiteX198" fmla="*/ 790573 w 3921012"/>
              <a:gd name="connsiteY198" fmla="*/ 5585 h 613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3921012" h="6134236">
                <a:moveTo>
                  <a:pt x="850165" y="0"/>
                </a:moveTo>
                <a:lnTo>
                  <a:pt x="909755" y="5585"/>
                </a:lnTo>
                <a:lnTo>
                  <a:pt x="967486" y="20484"/>
                </a:lnTo>
                <a:lnTo>
                  <a:pt x="1023354" y="42831"/>
                </a:lnTo>
                <a:lnTo>
                  <a:pt x="1081082" y="70765"/>
                </a:lnTo>
                <a:lnTo>
                  <a:pt x="1135088" y="102423"/>
                </a:lnTo>
                <a:lnTo>
                  <a:pt x="1190957" y="135944"/>
                </a:lnTo>
                <a:lnTo>
                  <a:pt x="1246824" y="165739"/>
                </a:lnTo>
                <a:lnTo>
                  <a:pt x="1302690" y="195536"/>
                </a:lnTo>
                <a:lnTo>
                  <a:pt x="1356696" y="217882"/>
                </a:lnTo>
                <a:lnTo>
                  <a:pt x="1416288" y="232780"/>
                </a:lnTo>
                <a:lnTo>
                  <a:pt x="1474016" y="240230"/>
                </a:lnTo>
                <a:lnTo>
                  <a:pt x="1535470" y="240230"/>
                </a:lnTo>
                <a:lnTo>
                  <a:pt x="1598788" y="236507"/>
                </a:lnTo>
                <a:lnTo>
                  <a:pt x="1662104" y="229057"/>
                </a:lnTo>
                <a:lnTo>
                  <a:pt x="1725421" y="219746"/>
                </a:lnTo>
                <a:lnTo>
                  <a:pt x="1788737" y="212297"/>
                </a:lnTo>
                <a:lnTo>
                  <a:pt x="1852054" y="206709"/>
                </a:lnTo>
                <a:lnTo>
                  <a:pt x="1911645" y="208571"/>
                </a:lnTo>
                <a:lnTo>
                  <a:pt x="1969375" y="216020"/>
                </a:lnTo>
                <a:lnTo>
                  <a:pt x="2025244" y="232780"/>
                </a:lnTo>
                <a:lnTo>
                  <a:pt x="2071800" y="256990"/>
                </a:lnTo>
                <a:lnTo>
                  <a:pt x="2116492" y="288649"/>
                </a:lnTo>
                <a:lnTo>
                  <a:pt x="2155600" y="325893"/>
                </a:lnTo>
                <a:lnTo>
                  <a:pt x="2194708" y="368724"/>
                </a:lnTo>
                <a:lnTo>
                  <a:pt x="2230090" y="413418"/>
                </a:lnTo>
                <a:lnTo>
                  <a:pt x="2265473" y="459975"/>
                </a:lnTo>
                <a:lnTo>
                  <a:pt x="2300856" y="506531"/>
                </a:lnTo>
                <a:lnTo>
                  <a:pt x="2336238" y="551224"/>
                </a:lnTo>
                <a:lnTo>
                  <a:pt x="2373484" y="594055"/>
                </a:lnTo>
                <a:lnTo>
                  <a:pt x="2416316" y="631302"/>
                </a:lnTo>
                <a:lnTo>
                  <a:pt x="2457286" y="664823"/>
                </a:lnTo>
                <a:lnTo>
                  <a:pt x="2503841" y="690892"/>
                </a:lnTo>
                <a:lnTo>
                  <a:pt x="2554122" y="713239"/>
                </a:lnTo>
                <a:lnTo>
                  <a:pt x="2608126" y="731862"/>
                </a:lnTo>
                <a:lnTo>
                  <a:pt x="2663993" y="748622"/>
                </a:lnTo>
                <a:lnTo>
                  <a:pt x="2719861" y="763521"/>
                </a:lnTo>
                <a:lnTo>
                  <a:pt x="2777592" y="778419"/>
                </a:lnTo>
                <a:lnTo>
                  <a:pt x="2831596" y="795179"/>
                </a:lnTo>
                <a:lnTo>
                  <a:pt x="2885600" y="813801"/>
                </a:lnTo>
                <a:lnTo>
                  <a:pt x="2935882" y="836149"/>
                </a:lnTo>
                <a:lnTo>
                  <a:pt x="2980577" y="864082"/>
                </a:lnTo>
                <a:lnTo>
                  <a:pt x="3021547" y="897603"/>
                </a:lnTo>
                <a:lnTo>
                  <a:pt x="3055066" y="938572"/>
                </a:lnTo>
                <a:lnTo>
                  <a:pt x="3083001" y="983266"/>
                </a:lnTo>
                <a:lnTo>
                  <a:pt x="3105346" y="1033545"/>
                </a:lnTo>
                <a:lnTo>
                  <a:pt x="3123968" y="1087552"/>
                </a:lnTo>
                <a:lnTo>
                  <a:pt x="3140729" y="1141556"/>
                </a:lnTo>
                <a:lnTo>
                  <a:pt x="3155627" y="1199286"/>
                </a:lnTo>
                <a:lnTo>
                  <a:pt x="3170526" y="1255152"/>
                </a:lnTo>
                <a:lnTo>
                  <a:pt x="3187286" y="1311021"/>
                </a:lnTo>
                <a:lnTo>
                  <a:pt x="3205908" y="1365026"/>
                </a:lnTo>
                <a:lnTo>
                  <a:pt x="3228254" y="1415308"/>
                </a:lnTo>
                <a:lnTo>
                  <a:pt x="3254327" y="1461863"/>
                </a:lnTo>
                <a:lnTo>
                  <a:pt x="3287848" y="1502833"/>
                </a:lnTo>
                <a:lnTo>
                  <a:pt x="3325092" y="1545665"/>
                </a:lnTo>
                <a:lnTo>
                  <a:pt x="3367925" y="1582909"/>
                </a:lnTo>
                <a:lnTo>
                  <a:pt x="3412620" y="1618291"/>
                </a:lnTo>
                <a:lnTo>
                  <a:pt x="3461036" y="1653673"/>
                </a:lnTo>
                <a:lnTo>
                  <a:pt x="3507592" y="1689056"/>
                </a:lnTo>
                <a:lnTo>
                  <a:pt x="3552287" y="1724441"/>
                </a:lnTo>
                <a:lnTo>
                  <a:pt x="3595116" y="1763547"/>
                </a:lnTo>
                <a:lnTo>
                  <a:pt x="3632364" y="1802654"/>
                </a:lnTo>
                <a:lnTo>
                  <a:pt x="3664022" y="1847348"/>
                </a:lnTo>
                <a:lnTo>
                  <a:pt x="3688232" y="1893903"/>
                </a:lnTo>
                <a:lnTo>
                  <a:pt x="3704992" y="1949772"/>
                </a:lnTo>
                <a:lnTo>
                  <a:pt x="3712440" y="2007501"/>
                </a:lnTo>
                <a:lnTo>
                  <a:pt x="3714303" y="2067093"/>
                </a:lnTo>
                <a:lnTo>
                  <a:pt x="3708715" y="2130409"/>
                </a:lnTo>
                <a:lnTo>
                  <a:pt x="3701266" y="2193724"/>
                </a:lnTo>
                <a:lnTo>
                  <a:pt x="3691956" y="2257042"/>
                </a:lnTo>
                <a:lnTo>
                  <a:pt x="3684507" y="2320357"/>
                </a:lnTo>
                <a:lnTo>
                  <a:pt x="3680783" y="2383675"/>
                </a:lnTo>
                <a:lnTo>
                  <a:pt x="3680783" y="2445129"/>
                </a:lnTo>
                <a:lnTo>
                  <a:pt x="3688232" y="2502857"/>
                </a:lnTo>
                <a:lnTo>
                  <a:pt x="3703128" y="2560587"/>
                </a:lnTo>
                <a:lnTo>
                  <a:pt x="3725476" y="2614594"/>
                </a:lnTo>
                <a:lnTo>
                  <a:pt x="3755273" y="2670460"/>
                </a:lnTo>
                <a:lnTo>
                  <a:pt x="3785067" y="2726328"/>
                </a:lnTo>
                <a:lnTo>
                  <a:pt x="3818589" y="2782194"/>
                </a:lnTo>
                <a:lnTo>
                  <a:pt x="3850246" y="2836201"/>
                </a:lnTo>
                <a:lnTo>
                  <a:pt x="3878181" y="2893929"/>
                </a:lnTo>
                <a:lnTo>
                  <a:pt x="3900526" y="2949798"/>
                </a:lnTo>
                <a:lnTo>
                  <a:pt x="3915425" y="3007527"/>
                </a:lnTo>
                <a:lnTo>
                  <a:pt x="3921012" y="3067117"/>
                </a:lnTo>
                <a:lnTo>
                  <a:pt x="3915425" y="3126709"/>
                </a:lnTo>
                <a:lnTo>
                  <a:pt x="3900526" y="3184440"/>
                </a:lnTo>
                <a:lnTo>
                  <a:pt x="3878181" y="3240308"/>
                </a:lnTo>
                <a:lnTo>
                  <a:pt x="3850246" y="3298035"/>
                </a:lnTo>
                <a:lnTo>
                  <a:pt x="3818589" y="3352042"/>
                </a:lnTo>
                <a:lnTo>
                  <a:pt x="3785067" y="3407911"/>
                </a:lnTo>
                <a:lnTo>
                  <a:pt x="3755273" y="3463776"/>
                </a:lnTo>
                <a:lnTo>
                  <a:pt x="3725476" y="3519643"/>
                </a:lnTo>
                <a:lnTo>
                  <a:pt x="3703128" y="3573650"/>
                </a:lnTo>
                <a:lnTo>
                  <a:pt x="3688232" y="3631380"/>
                </a:lnTo>
                <a:lnTo>
                  <a:pt x="3680783" y="3689107"/>
                </a:lnTo>
                <a:lnTo>
                  <a:pt x="3680783" y="3750563"/>
                </a:lnTo>
                <a:lnTo>
                  <a:pt x="3684507" y="3813879"/>
                </a:lnTo>
                <a:lnTo>
                  <a:pt x="3691956" y="3877194"/>
                </a:lnTo>
                <a:lnTo>
                  <a:pt x="3701266" y="3940512"/>
                </a:lnTo>
                <a:lnTo>
                  <a:pt x="3708715" y="4003828"/>
                </a:lnTo>
                <a:lnTo>
                  <a:pt x="3714303" y="4067143"/>
                </a:lnTo>
                <a:lnTo>
                  <a:pt x="3712440" y="4126737"/>
                </a:lnTo>
                <a:lnTo>
                  <a:pt x="3704992" y="4184467"/>
                </a:lnTo>
                <a:lnTo>
                  <a:pt x="3688232" y="4240334"/>
                </a:lnTo>
                <a:lnTo>
                  <a:pt x="3664022" y="4286889"/>
                </a:lnTo>
                <a:lnTo>
                  <a:pt x="3632364" y="4331584"/>
                </a:lnTo>
                <a:lnTo>
                  <a:pt x="3595116" y="4370691"/>
                </a:lnTo>
                <a:lnTo>
                  <a:pt x="3552287" y="4409797"/>
                </a:lnTo>
                <a:lnTo>
                  <a:pt x="3507592" y="4445181"/>
                </a:lnTo>
                <a:lnTo>
                  <a:pt x="3461036" y="4480563"/>
                </a:lnTo>
                <a:lnTo>
                  <a:pt x="3412620" y="4515946"/>
                </a:lnTo>
                <a:lnTo>
                  <a:pt x="3367925" y="4551328"/>
                </a:lnTo>
                <a:lnTo>
                  <a:pt x="3325092" y="4588572"/>
                </a:lnTo>
                <a:lnTo>
                  <a:pt x="3287848" y="4631404"/>
                </a:lnTo>
                <a:lnTo>
                  <a:pt x="3254327" y="4672374"/>
                </a:lnTo>
                <a:lnTo>
                  <a:pt x="3228254" y="4718929"/>
                </a:lnTo>
                <a:lnTo>
                  <a:pt x="3205908" y="4769210"/>
                </a:lnTo>
                <a:lnTo>
                  <a:pt x="3187286" y="4823217"/>
                </a:lnTo>
                <a:lnTo>
                  <a:pt x="3170526" y="4879084"/>
                </a:lnTo>
                <a:lnTo>
                  <a:pt x="3155627" y="4934951"/>
                </a:lnTo>
                <a:lnTo>
                  <a:pt x="3140729" y="4992681"/>
                </a:lnTo>
                <a:lnTo>
                  <a:pt x="3123968" y="5046686"/>
                </a:lnTo>
                <a:lnTo>
                  <a:pt x="3105346" y="5100690"/>
                </a:lnTo>
                <a:lnTo>
                  <a:pt x="3083001" y="5150971"/>
                </a:lnTo>
                <a:lnTo>
                  <a:pt x="3055066" y="5195666"/>
                </a:lnTo>
                <a:lnTo>
                  <a:pt x="3021547" y="5236634"/>
                </a:lnTo>
                <a:lnTo>
                  <a:pt x="2980577" y="5270154"/>
                </a:lnTo>
                <a:lnTo>
                  <a:pt x="2935882" y="5298087"/>
                </a:lnTo>
                <a:lnTo>
                  <a:pt x="2885600" y="5320436"/>
                </a:lnTo>
                <a:lnTo>
                  <a:pt x="2831596" y="5339058"/>
                </a:lnTo>
                <a:lnTo>
                  <a:pt x="2777592" y="5355818"/>
                </a:lnTo>
                <a:lnTo>
                  <a:pt x="2719861" y="5370717"/>
                </a:lnTo>
                <a:lnTo>
                  <a:pt x="2663993" y="5385615"/>
                </a:lnTo>
                <a:lnTo>
                  <a:pt x="2608126" y="5402376"/>
                </a:lnTo>
                <a:lnTo>
                  <a:pt x="2554122" y="5420997"/>
                </a:lnTo>
                <a:lnTo>
                  <a:pt x="2503841" y="5443345"/>
                </a:lnTo>
                <a:lnTo>
                  <a:pt x="2457286" y="5469415"/>
                </a:lnTo>
                <a:lnTo>
                  <a:pt x="2416316" y="5502935"/>
                </a:lnTo>
                <a:lnTo>
                  <a:pt x="2373484" y="5540181"/>
                </a:lnTo>
                <a:lnTo>
                  <a:pt x="2336238" y="5583013"/>
                </a:lnTo>
                <a:lnTo>
                  <a:pt x="2300856" y="5627707"/>
                </a:lnTo>
                <a:lnTo>
                  <a:pt x="2265473" y="5674261"/>
                </a:lnTo>
                <a:lnTo>
                  <a:pt x="2230090" y="5720818"/>
                </a:lnTo>
                <a:lnTo>
                  <a:pt x="2194708" y="5765512"/>
                </a:lnTo>
                <a:lnTo>
                  <a:pt x="2155600" y="5808344"/>
                </a:lnTo>
                <a:lnTo>
                  <a:pt x="2116492" y="5845588"/>
                </a:lnTo>
                <a:lnTo>
                  <a:pt x="2071800" y="5877246"/>
                </a:lnTo>
                <a:lnTo>
                  <a:pt x="2025244" y="5901456"/>
                </a:lnTo>
                <a:lnTo>
                  <a:pt x="1969375" y="5918217"/>
                </a:lnTo>
                <a:lnTo>
                  <a:pt x="1911645" y="5925666"/>
                </a:lnTo>
                <a:lnTo>
                  <a:pt x="1852054" y="5927528"/>
                </a:lnTo>
                <a:lnTo>
                  <a:pt x="1788737" y="5921940"/>
                </a:lnTo>
                <a:lnTo>
                  <a:pt x="1725421" y="5914492"/>
                </a:lnTo>
                <a:lnTo>
                  <a:pt x="1662104" y="5905180"/>
                </a:lnTo>
                <a:lnTo>
                  <a:pt x="1598788" y="5897733"/>
                </a:lnTo>
                <a:lnTo>
                  <a:pt x="1535470" y="5894007"/>
                </a:lnTo>
                <a:lnTo>
                  <a:pt x="1474016" y="5894007"/>
                </a:lnTo>
                <a:lnTo>
                  <a:pt x="1416288" y="5901456"/>
                </a:lnTo>
                <a:lnTo>
                  <a:pt x="1356696" y="5916355"/>
                </a:lnTo>
                <a:lnTo>
                  <a:pt x="1302690" y="5938700"/>
                </a:lnTo>
                <a:lnTo>
                  <a:pt x="1246824" y="5968497"/>
                </a:lnTo>
                <a:lnTo>
                  <a:pt x="1190957" y="5998294"/>
                </a:lnTo>
                <a:lnTo>
                  <a:pt x="1135088" y="6031813"/>
                </a:lnTo>
                <a:lnTo>
                  <a:pt x="1081082" y="6063472"/>
                </a:lnTo>
                <a:lnTo>
                  <a:pt x="1023354" y="6091405"/>
                </a:lnTo>
                <a:lnTo>
                  <a:pt x="967486" y="6113753"/>
                </a:lnTo>
                <a:lnTo>
                  <a:pt x="909755" y="6128651"/>
                </a:lnTo>
                <a:lnTo>
                  <a:pt x="850165" y="6134236"/>
                </a:lnTo>
                <a:lnTo>
                  <a:pt x="790573" y="6128651"/>
                </a:lnTo>
                <a:lnTo>
                  <a:pt x="732843" y="6113753"/>
                </a:lnTo>
                <a:lnTo>
                  <a:pt x="676977" y="6091405"/>
                </a:lnTo>
                <a:lnTo>
                  <a:pt x="619247" y="6063472"/>
                </a:lnTo>
                <a:lnTo>
                  <a:pt x="565240" y="6031813"/>
                </a:lnTo>
                <a:lnTo>
                  <a:pt x="509373" y="5998294"/>
                </a:lnTo>
                <a:lnTo>
                  <a:pt x="453505" y="5968497"/>
                </a:lnTo>
                <a:lnTo>
                  <a:pt x="397639" y="5938700"/>
                </a:lnTo>
                <a:lnTo>
                  <a:pt x="341772" y="5916355"/>
                </a:lnTo>
                <a:lnTo>
                  <a:pt x="284042" y="5901456"/>
                </a:lnTo>
                <a:lnTo>
                  <a:pt x="226312" y="5894007"/>
                </a:lnTo>
                <a:lnTo>
                  <a:pt x="164856" y="5894007"/>
                </a:lnTo>
                <a:lnTo>
                  <a:pt x="101540" y="5897733"/>
                </a:lnTo>
                <a:lnTo>
                  <a:pt x="38225" y="5905180"/>
                </a:lnTo>
                <a:lnTo>
                  <a:pt x="0" y="5910802"/>
                </a:lnTo>
                <a:lnTo>
                  <a:pt x="0" y="223436"/>
                </a:lnTo>
                <a:lnTo>
                  <a:pt x="38225" y="229057"/>
                </a:lnTo>
                <a:lnTo>
                  <a:pt x="101540" y="236507"/>
                </a:lnTo>
                <a:lnTo>
                  <a:pt x="164856" y="240230"/>
                </a:lnTo>
                <a:lnTo>
                  <a:pt x="226312" y="240230"/>
                </a:lnTo>
                <a:lnTo>
                  <a:pt x="284042" y="232780"/>
                </a:lnTo>
                <a:lnTo>
                  <a:pt x="341772" y="217882"/>
                </a:lnTo>
                <a:lnTo>
                  <a:pt x="397639" y="195536"/>
                </a:lnTo>
                <a:lnTo>
                  <a:pt x="453505" y="165739"/>
                </a:lnTo>
                <a:lnTo>
                  <a:pt x="509373" y="135944"/>
                </a:lnTo>
                <a:lnTo>
                  <a:pt x="565240" y="102423"/>
                </a:lnTo>
                <a:lnTo>
                  <a:pt x="619247" y="70765"/>
                </a:lnTo>
                <a:lnTo>
                  <a:pt x="676977" y="42831"/>
                </a:lnTo>
                <a:lnTo>
                  <a:pt x="732843" y="20484"/>
                </a:lnTo>
                <a:lnTo>
                  <a:pt x="790573" y="55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8" r="8400" b="-2"/>
          <a:stretch/>
        </p:blipFill>
        <p:spPr>
          <a:xfrm>
            <a:off x="1" y="370114"/>
            <a:ext cx="3823007" cy="5938536"/>
          </a:xfrm>
          <a:custGeom>
            <a:avLst/>
            <a:gdLst/>
            <a:ahLst/>
            <a:cxnLst/>
            <a:rect l="l" t="t" r="r" b="b"/>
            <a:pathLst>
              <a:path w="3823007" h="5938536">
                <a:moveTo>
                  <a:pt x="850164" y="0"/>
                </a:moveTo>
                <a:lnTo>
                  <a:pt x="907852" y="5407"/>
                </a:lnTo>
                <a:lnTo>
                  <a:pt x="963740" y="19831"/>
                </a:lnTo>
                <a:lnTo>
                  <a:pt x="1017825" y="41465"/>
                </a:lnTo>
                <a:lnTo>
                  <a:pt x="1073711" y="68507"/>
                </a:lnTo>
                <a:lnTo>
                  <a:pt x="1125995" y="99156"/>
                </a:lnTo>
                <a:lnTo>
                  <a:pt x="1180080" y="131607"/>
                </a:lnTo>
                <a:lnTo>
                  <a:pt x="1234163" y="160452"/>
                </a:lnTo>
                <a:lnTo>
                  <a:pt x="1288247" y="189298"/>
                </a:lnTo>
                <a:lnTo>
                  <a:pt x="1340530" y="210931"/>
                </a:lnTo>
                <a:lnTo>
                  <a:pt x="1398220" y="225354"/>
                </a:lnTo>
                <a:lnTo>
                  <a:pt x="1454106" y="232566"/>
                </a:lnTo>
                <a:lnTo>
                  <a:pt x="1513598" y="232566"/>
                </a:lnTo>
                <a:lnTo>
                  <a:pt x="1574895" y="228961"/>
                </a:lnTo>
                <a:lnTo>
                  <a:pt x="1636190" y="221749"/>
                </a:lnTo>
                <a:lnTo>
                  <a:pt x="1697487" y="212735"/>
                </a:lnTo>
                <a:lnTo>
                  <a:pt x="1758782" y="205524"/>
                </a:lnTo>
                <a:lnTo>
                  <a:pt x="1820079" y="200114"/>
                </a:lnTo>
                <a:lnTo>
                  <a:pt x="1877767" y="201917"/>
                </a:lnTo>
                <a:lnTo>
                  <a:pt x="1933655" y="209128"/>
                </a:lnTo>
                <a:lnTo>
                  <a:pt x="1987740" y="225354"/>
                </a:lnTo>
                <a:lnTo>
                  <a:pt x="2032812" y="248791"/>
                </a:lnTo>
                <a:lnTo>
                  <a:pt x="2076077" y="279440"/>
                </a:lnTo>
                <a:lnTo>
                  <a:pt x="2113937" y="315496"/>
                </a:lnTo>
                <a:lnTo>
                  <a:pt x="2151797" y="356961"/>
                </a:lnTo>
                <a:lnTo>
                  <a:pt x="2186050" y="400229"/>
                </a:lnTo>
                <a:lnTo>
                  <a:pt x="2220303" y="445301"/>
                </a:lnTo>
                <a:lnTo>
                  <a:pt x="2254556" y="490371"/>
                </a:lnTo>
                <a:lnTo>
                  <a:pt x="2288810" y="533638"/>
                </a:lnTo>
                <a:lnTo>
                  <a:pt x="2324867" y="575103"/>
                </a:lnTo>
                <a:lnTo>
                  <a:pt x="2366332" y="611161"/>
                </a:lnTo>
                <a:lnTo>
                  <a:pt x="2405994" y="643613"/>
                </a:lnTo>
                <a:lnTo>
                  <a:pt x="2451064" y="668850"/>
                </a:lnTo>
                <a:lnTo>
                  <a:pt x="2499740" y="690485"/>
                </a:lnTo>
                <a:lnTo>
                  <a:pt x="2552021" y="708513"/>
                </a:lnTo>
                <a:lnTo>
                  <a:pt x="2606105" y="724739"/>
                </a:lnTo>
                <a:lnTo>
                  <a:pt x="2660190" y="739162"/>
                </a:lnTo>
                <a:lnTo>
                  <a:pt x="2716078" y="753585"/>
                </a:lnTo>
                <a:lnTo>
                  <a:pt x="2768359" y="769810"/>
                </a:lnTo>
                <a:lnTo>
                  <a:pt x="2820640" y="787838"/>
                </a:lnTo>
                <a:lnTo>
                  <a:pt x="2869316" y="809473"/>
                </a:lnTo>
                <a:lnTo>
                  <a:pt x="2912585" y="836515"/>
                </a:lnTo>
                <a:lnTo>
                  <a:pt x="2952248" y="868966"/>
                </a:lnTo>
                <a:lnTo>
                  <a:pt x="2984696" y="908629"/>
                </a:lnTo>
                <a:lnTo>
                  <a:pt x="3011740" y="951897"/>
                </a:lnTo>
                <a:lnTo>
                  <a:pt x="3033373" y="1000572"/>
                </a:lnTo>
                <a:lnTo>
                  <a:pt x="3051401" y="1052855"/>
                </a:lnTo>
                <a:lnTo>
                  <a:pt x="3067626" y="1105137"/>
                </a:lnTo>
                <a:lnTo>
                  <a:pt x="3082049" y="1161025"/>
                </a:lnTo>
                <a:lnTo>
                  <a:pt x="3096472" y="1215109"/>
                </a:lnTo>
                <a:lnTo>
                  <a:pt x="3112697" y="1269195"/>
                </a:lnTo>
                <a:lnTo>
                  <a:pt x="3130725" y="1321479"/>
                </a:lnTo>
                <a:lnTo>
                  <a:pt x="3152358" y="1370155"/>
                </a:lnTo>
                <a:lnTo>
                  <a:pt x="3177599" y="1415225"/>
                </a:lnTo>
                <a:lnTo>
                  <a:pt x="3210050" y="1454888"/>
                </a:lnTo>
                <a:lnTo>
                  <a:pt x="3246106" y="1496353"/>
                </a:lnTo>
                <a:lnTo>
                  <a:pt x="3287570" y="1532409"/>
                </a:lnTo>
                <a:lnTo>
                  <a:pt x="3330839" y="1566663"/>
                </a:lnTo>
                <a:lnTo>
                  <a:pt x="3377711" y="1600916"/>
                </a:lnTo>
                <a:lnTo>
                  <a:pt x="3422781" y="1635170"/>
                </a:lnTo>
                <a:lnTo>
                  <a:pt x="3466050" y="1669426"/>
                </a:lnTo>
                <a:lnTo>
                  <a:pt x="3507513" y="1707284"/>
                </a:lnTo>
                <a:lnTo>
                  <a:pt x="3543570" y="1745144"/>
                </a:lnTo>
                <a:lnTo>
                  <a:pt x="3574219" y="1788412"/>
                </a:lnTo>
                <a:lnTo>
                  <a:pt x="3597656" y="1833482"/>
                </a:lnTo>
                <a:lnTo>
                  <a:pt x="3613881" y="1887568"/>
                </a:lnTo>
                <a:lnTo>
                  <a:pt x="3621091" y="1943456"/>
                </a:lnTo>
                <a:lnTo>
                  <a:pt x="3622895" y="2001147"/>
                </a:lnTo>
                <a:lnTo>
                  <a:pt x="3617486" y="2062443"/>
                </a:lnTo>
                <a:lnTo>
                  <a:pt x="3610274" y="2123738"/>
                </a:lnTo>
                <a:lnTo>
                  <a:pt x="3601260" y="2185036"/>
                </a:lnTo>
                <a:lnTo>
                  <a:pt x="3594049" y="2246331"/>
                </a:lnTo>
                <a:lnTo>
                  <a:pt x="3590444" y="2307629"/>
                </a:lnTo>
                <a:lnTo>
                  <a:pt x="3590444" y="2367122"/>
                </a:lnTo>
                <a:lnTo>
                  <a:pt x="3597656" y="2423008"/>
                </a:lnTo>
                <a:lnTo>
                  <a:pt x="3612077" y="2478897"/>
                </a:lnTo>
                <a:lnTo>
                  <a:pt x="3633711" y="2531180"/>
                </a:lnTo>
                <a:lnTo>
                  <a:pt x="3662557" y="2585264"/>
                </a:lnTo>
                <a:lnTo>
                  <a:pt x="3691401" y="2639350"/>
                </a:lnTo>
                <a:lnTo>
                  <a:pt x="3723852" y="2693434"/>
                </a:lnTo>
                <a:lnTo>
                  <a:pt x="3754499" y="2745718"/>
                </a:lnTo>
                <a:lnTo>
                  <a:pt x="3781543" y="2801604"/>
                </a:lnTo>
                <a:lnTo>
                  <a:pt x="3803175" y="2855690"/>
                </a:lnTo>
                <a:lnTo>
                  <a:pt x="3817598" y="2911579"/>
                </a:lnTo>
                <a:lnTo>
                  <a:pt x="3823007" y="2969267"/>
                </a:lnTo>
                <a:lnTo>
                  <a:pt x="3817598" y="3026958"/>
                </a:lnTo>
                <a:lnTo>
                  <a:pt x="3803175" y="3082846"/>
                </a:lnTo>
                <a:lnTo>
                  <a:pt x="3781543" y="3136932"/>
                </a:lnTo>
                <a:lnTo>
                  <a:pt x="3754499" y="3192819"/>
                </a:lnTo>
                <a:lnTo>
                  <a:pt x="3723852" y="3245102"/>
                </a:lnTo>
                <a:lnTo>
                  <a:pt x="3691401" y="3299188"/>
                </a:lnTo>
                <a:lnTo>
                  <a:pt x="3662557" y="3353272"/>
                </a:lnTo>
                <a:lnTo>
                  <a:pt x="3633711" y="3407356"/>
                </a:lnTo>
                <a:lnTo>
                  <a:pt x="3612077" y="3459640"/>
                </a:lnTo>
                <a:lnTo>
                  <a:pt x="3597656" y="3515528"/>
                </a:lnTo>
                <a:lnTo>
                  <a:pt x="3590444" y="3571414"/>
                </a:lnTo>
                <a:lnTo>
                  <a:pt x="3590444" y="3630910"/>
                </a:lnTo>
                <a:lnTo>
                  <a:pt x="3594049" y="3692205"/>
                </a:lnTo>
                <a:lnTo>
                  <a:pt x="3601260" y="3753501"/>
                </a:lnTo>
                <a:lnTo>
                  <a:pt x="3610274" y="3814798"/>
                </a:lnTo>
                <a:lnTo>
                  <a:pt x="3617486" y="3876094"/>
                </a:lnTo>
                <a:lnTo>
                  <a:pt x="3622895" y="3937389"/>
                </a:lnTo>
                <a:lnTo>
                  <a:pt x="3621091" y="3995082"/>
                </a:lnTo>
                <a:lnTo>
                  <a:pt x="3613881" y="4050970"/>
                </a:lnTo>
                <a:lnTo>
                  <a:pt x="3597656" y="4105054"/>
                </a:lnTo>
                <a:lnTo>
                  <a:pt x="3574219" y="4150124"/>
                </a:lnTo>
                <a:lnTo>
                  <a:pt x="3543570" y="4193394"/>
                </a:lnTo>
                <a:lnTo>
                  <a:pt x="3507513" y="4231252"/>
                </a:lnTo>
                <a:lnTo>
                  <a:pt x="3466050" y="4269111"/>
                </a:lnTo>
                <a:lnTo>
                  <a:pt x="3422781" y="4303366"/>
                </a:lnTo>
                <a:lnTo>
                  <a:pt x="3377711" y="4337620"/>
                </a:lnTo>
                <a:lnTo>
                  <a:pt x="3330839" y="4371874"/>
                </a:lnTo>
                <a:lnTo>
                  <a:pt x="3287570" y="4406127"/>
                </a:lnTo>
                <a:lnTo>
                  <a:pt x="3246106" y="4442183"/>
                </a:lnTo>
                <a:lnTo>
                  <a:pt x="3210050" y="4483648"/>
                </a:lnTo>
                <a:lnTo>
                  <a:pt x="3177599" y="4523311"/>
                </a:lnTo>
                <a:lnTo>
                  <a:pt x="3152358" y="4568381"/>
                </a:lnTo>
                <a:lnTo>
                  <a:pt x="3130725" y="4617058"/>
                </a:lnTo>
                <a:lnTo>
                  <a:pt x="3112697" y="4669341"/>
                </a:lnTo>
                <a:lnTo>
                  <a:pt x="3096472" y="4723427"/>
                </a:lnTo>
                <a:lnTo>
                  <a:pt x="3082049" y="4777511"/>
                </a:lnTo>
                <a:lnTo>
                  <a:pt x="3067626" y="4833400"/>
                </a:lnTo>
                <a:lnTo>
                  <a:pt x="3051401" y="4885681"/>
                </a:lnTo>
                <a:lnTo>
                  <a:pt x="3033373" y="4937963"/>
                </a:lnTo>
                <a:lnTo>
                  <a:pt x="3011740" y="4986640"/>
                </a:lnTo>
                <a:lnTo>
                  <a:pt x="2984696" y="5029909"/>
                </a:lnTo>
                <a:lnTo>
                  <a:pt x="2952248" y="5069570"/>
                </a:lnTo>
                <a:lnTo>
                  <a:pt x="2912585" y="5102021"/>
                </a:lnTo>
                <a:lnTo>
                  <a:pt x="2869316" y="5129063"/>
                </a:lnTo>
                <a:lnTo>
                  <a:pt x="2820640" y="5150698"/>
                </a:lnTo>
                <a:lnTo>
                  <a:pt x="2768359" y="5168726"/>
                </a:lnTo>
                <a:lnTo>
                  <a:pt x="2716078" y="5184952"/>
                </a:lnTo>
                <a:lnTo>
                  <a:pt x="2660190" y="5199375"/>
                </a:lnTo>
                <a:lnTo>
                  <a:pt x="2606105" y="5213798"/>
                </a:lnTo>
                <a:lnTo>
                  <a:pt x="2552021" y="5230023"/>
                </a:lnTo>
                <a:lnTo>
                  <a:pt x="2499740" y="5248051"/>
                </a:lnTo>
                <a:lnTo>
                  <a:pt x="2451064" y="5269686"/>
                </a:lnTo>
                <a:lnTo>
                  <a:pt x="2405994" y="5294924"/>
                </a:lnTo>
                <a:lnTo>
                  <a:pt x="2366332" y="5327375"/>
                </a:lnTo>
                <a:lnTo>
                  <a:pt x="2324867" y="5363433"/>
                </a:lnTo>
                <a:lnTo>
                  <a:pt x="2288810" y="5404898"/>
                </a:lnTo>
                <a:lnTo>
                  <a:pt x="2254556" y="5448166"/>
                </a:lnTo>
                <a:lnTo>
                  <a:pt x="2220303" y="5493236"/>
                </a:lnTo>
                <a:lnTo>
                  <a:pt x="2186050" y="5538308"/>
                </a:lnTo>
                <a:lnTo>
                  <a:pt x="2151797" y="5581575"/>
                </a:lnTo>
                <a:lnTo>
                  <a:pt x="2113937" y="5623040"/>
                </a:lnTo>
                <a:lnTo>
                  <a:pt x="2076077" y="5659096"/>
                </a:lnTo>
                <a:lnTo>
                  <a:pt x="2032812" y="5689745"/>
                </a:lnTo>
                <a:lnTo>
                  <a:pt x="1987740" y="5713182"/>
                </a:lnTo>
                <a:lnTo>
                  <a:pt x="1933655" y="5729408"/>
                </a:lnTo>
                <a:lnTo>
                  <a:pt x="1877767" y="5736620"/>
                </a:lnTo>
                <a:lnTo>
                  <a:pt x="1820079" y="5738422"/>
                </a:lnTo>
                <a:lnTo>
                  <a:pt x="1758782" y="5733013"/>
                </a:lnTo>
                <a:lnTo>
                  <a:pt x="1697487" y="5725803"/>
                </a:lnTo>
                <a:lnTo>
                  <a:pt x="1636190" y="5716787"/>
                </a:lnTo>
                <a:lnTo>
                  <a:pt x="1574895" y="5709578"/>
                </a:lnTo>
                <a:lnTo>
                  <a:pt x="1513598" y="5705971"/>
                </a:lnTo>
                <a:lnTo>
                  <a:pt x="1454106" y="5705971"/>
                </a:lnTo>
                <a:lnTo>
                  <a:pt x="1398220" y="5713182"/>
                </a:lnTo>
                <a:lnTo>
                  <a:pt x="1340530" y="5727606"/>
                </a:lnTo>
                <a:lnTo>
                  <a:pt x="1288247" y="5749238"/>
                </a:lnTo>
                <a:lnTo>
                  <a:pt x="1234163" y="5778085"/>
                </a:lnTo>
                <a:lnTo>
                  <a:pt x="1180080" y="5806931"/>
                </a:lnTo>
                <a:lnTo>
                  <a:pt x="1125995" y="5839380"/>
                </a:lnTo>
                <a:lnTo>
                  <a:pt x="1073711" y="5870029"/>
                </a:lnTo>
                <a:lnTo>
                  <a:pt x="1017825" y="5897071"/>
                </a:lnTo>
                <a:lnTo>
                  <a:pt x="963740" y="5918706"/>
                </a:lnTo>
                <a:lnTo>
                  <a:pt x="907852" y="5933129"/>
                </a:lnTo>
                <a:lnTo>
                  <a:pt x="850164" y="5938536"/>
                </a:lnTo>
                <a:lnTo>
                  <a:pt x="792474" y="5933129"/>
                </a:lnTo>
                <a:lnTo>
                  <a:pt x="736586" y="5918706"/>
                </a:lnTo>
                <a:lnTo>
                  <a:pt x="682503" y="5897071"/>
                </a:lnTo>
                <a:lnTo>
                  <a:pt x="626615" y="5870029"/>
                </a:lnTo>
                <a:lnTo>
                  <a:pt x="574332" y="5839380"/>
                </a:lnTo>
                <a:lnTo>
                  <a:pt x="520249" y="5806931"/>
                </a:lnTo>
                <a:lnTo>
                  <a:pt x="466163" y="5778085"/>
                </a:lnTo>
                <a:lnTo>
                  <a:pt x="412080" y="5749238"/>
                </a:lnTo>
                <a:lnTo>
                  <a:pt x="357996" y="5727606"/>
                </a:lnTo>
                <a:lnTo>
                  <a:pt x="302109" y="5713182"/>
                </a:lnTo>
                <a:lnTo>
                  <a:pt x="246221" y="5705971"/>
                </a:lnTo>
                <a:lnTo>
                  <a:pt x="186726" y="5705971"/>
                </a:lnTo>
                <a:lnTo>
                  <a:pt x="125431" y="5709578"/>
                </a:lnTo>
                <a:lnTo>
                  <a:pt x="64136" y="5716787"/>
                </a:lnTo>
                <a:lnTo>
                  <a:pt x="2840" y="5725803"/>
                </a:lnTo>
                <a:lnTo>
                  <a:pt x="0" y="5726137"/>
                </a:lnTo>
                <a:lnTo>
                  <a:pt x="0" y="212401"/>
                </a:lnTo>
                <a:lnTo>
                  <a:pt x="2840" y="212735"/>
                </a:lnTo>
                <a:lnTo>
                  <a:pt x="64136" y="221749"/>
                </a:lnTo>
                <a:lnTo>
                  <a:pt x="125431" y="228961"/>
                </a:lnTo>
                <a:lnTo>
                  <a:pt x="186726" y="232566"/>
                </a:lnTo>
                <a:lnTo>
                  <a:pt x="246221" y="232566"/>
                </a:lnTo>
                <a:lnTo>
                  <a:pt x="302109" y="225354"/>
                </a:lnTo>
                <a:lnTo>
                  <a:pt x="357996" y="210931"/>
                </a:lnTo>
                <a:lnTo>
                  <a:pt x="412080" y="189298"/>
                </a:lnTo>
                <a:lnTo>
                  <a:pt x="466163" y="160452"/>
                </a:lnTo>
                <a:lnTo>
                  <a:pt x="520249" y="131607"/>
                </a:lnTo>
                <a:lnTo>
                  <a:pt x="574332" y="99156"/>
                </a:lnTo>
                <a:lnTo>
                  <a:pt x="626615" y="68507"/>
                </a:lnTo>
                <a:lnTo>
                  <a:pt x="682503" y="41465"/>
                </a:lnTo>
                <a:lnTo>
                  <a:pt x="736586" y="19831"/>
                </a:lnTo>
                <a:lnTo>
                  <a:pt x="792474" y="5407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2E5F28-E1BF-458E-8AA1-0231FDB0F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04854" y="1"/>
            <a:ext cx="3647201" cy="2923699"/>
          </a:xfrm>
          <a:custGeom>
            <a:avLst/>
            <a:gdLst>
              <a:gd name="connsiteX0" fmla="*/ 452683 w 3647201"/>
              <a:gd name="connsiteY0" fmla="*/ 0 h 2923699"/>
              <a:gd name="connsiteX1" fmla="*/ 3194519 w 3647201"/>
              <a:gd name="connsiteY1" fmla="*/ 0 h 2923699"/>
              <a:gd name="connsiteX2" fmla="*/ 3201530 w 3647201"/>
              <a:gd name="connsiteY2" fmla="*/ 26292 h 2923699"/>
              <a:gd name="connsiteX3" fmla="*/ 3211483 w 3647201"/>
              <a:gd name="connsiteY3" fmla="*/ 59469 h 2923699"/>
              <a:gd name="connsiteX4" fmla="*/ 3222542 w 3647201"/>
              <a:gd name="connsiteY4" fmla="*/ 91540 h 2923699"/>
              <a:gd name="connsiteX5" fmla="*/ 3235812 w 3647201"/>
              <a:gd name="connsiteY5" fmla="*/ 121399 h 2923699"/>
              <a:gd name="connsiteX6" fmla="*/ 3251295 w 3647201"/>
              <a:gd name="connsiteY6" fmla="*/ 149045 h 2923699"/>
              <a:gd name="connsiteX7" fmla="*/ 3271201 w 3647201"/>
              <a:gd name="connsiteY7" fmla="*/ 173375 h 2923699"/>
              <a:gd name="connsiteX8" fmla="*/ 3293318 w 3647201"/>
              <a:gd name="connsiteY8" fmla="*/ 198810 h 2923699"/>
              <a:gd name="connsiteX9" fmla="*/ 3318754 w 3647201"/>
              <a:gd name="connsiteY9" fmla="*/ 220927 h 2923699"/>
              <a:gd name="connsiteX10" fmla="*/ 3345296 w 3647201"/>
              <a:gd name="connsiteY10" fmla="*/ 241939 h 2923699"/>
              <a:gd name="connsiteX11" fmla="*/ 3374048 w 3647201"/>
              <a:gd name="connsiteY11" fmla="*/ 262950 h 2923699"/>
              <a:gd name="connsiteX12" fmla="*/ 3401695 w 3647201"/>
              <a:gd name="connsiteY12" fmla="*/ 283962 h 2923699"/>
              <a:gd name="connsiteX13" fmla="*/ 3428236 w 3647201"/>
              <a:gd name="connsiteY13" fmla="*/ 304975 h 2923699"/>
              <a:gd name="connsiteX14" fmla="*/ 3453670 w 3647201"/>
              <a:gd name="connsiteY14" fmla="*/ 328198 h 2923699"/>
              <a:gd name="connsiteX15" fmla="*/ 3475789 w 3647201"/>
              <a:gd name="connsiteY15" fmla="*/ 351422 h 2923699"/>
              <a:gd name="connsiteX16" fmla="*/ 3494590 w 3647201"/>
              <a:gd name="connsiteY16" fmla="*/ 377963 h 2923699"/>
              <a:gd name="connsiteX17" fmla="*/ 3508966 w 3647201"/>
              <a:gd name="connsiteY17" fmla="*/ 405609 h 2923699"/>
              <a:gd name="connsiteX18" fmla="*/ 3518919 w 3647201"/>
              <a:gd name="connsiteY18" fmla="*/ 438786 h 2923699"/>
              <a:gd name="connsiteX19" fmla="*/ 3523342 w 3647201"/>
              <a:gd name="connsiteY19" fmla="*/ 473069 h 2923699"/>
              <a:gd name="connsiteX20" fmla="*/ 3524448 w 3647201"/>
              <a:gd name="connsiteY20" fmla="*/ 508457 h 2923699"/>
              <a:gd name="connsiteX21" fmla="*/ 3521130 w 3647201"/>
              <a:gd name="connsiteY21" fmla="*/ 546056 h 2923699"/>
              <a:gd name="connsiteX22" fmla="*/ 3516707 w 3647201"/>
              <a:gd name="connsiteY22" fmla="*/ 583656 h 2923699"/>
              <a:gd name="connsiteX23" fmla="*/ 3511178 w 3647201"/>
              <a:gd name="connsiteY23" fmla="*/ 621256 h 2923699"/>
              <a:gd name="connsiteX24" fmla="*/ 3506754 w 3647201"/>
              <a:gd name="connsiteY24" fmla="*/ 658856 h 2923699"/>
              <a:gd name="connsiteX25" fmla="*/ 3504543 w 3647201"/>
              <a:gd name="connsiteY25" fmla="*/ 696457 h 2923699"/>
              <a:gd name="connsiteX26" fmla="*/ 3504543 w 3647201"/>
              <a:gd name="connsiteY26" fmla="*/ 732951 h 2923699"/>
              <a:gd name="connsiteX27" fmla="*/ 3508966 w 3647201"/>
              <a:gd name="connsiteY27" fmla="*/ 767232 h 2923699"/>
              <a:gd name="connsiteX28" fmla="*/ 3517812 w 3647201"/>
              <a:gd name="connsiteY28" fmla="*/ 801514 h 2923699"/>
              <a:gd name="connsiteX29" fmla="*/ 3531083 w 3647201"/>
              <a:gd name="connsiteY29" fmla="*/ 833586 h 2923699"/>
              <a:gd name="connsiteX30" fmla="*/ 3548778 w 3647201"/>
              <a:gd name="connsiteY30" fmla="*/ 866762 h 2923699"/>
              <a:gd name="connsiteX31" fmla="*/ 3566471 w 3647201"/>
              <a:gd name="connsiteY31" fmla="*/ 899939 h 2923699"/>
              <a:gd name="connsiteX32" fmla="*/ 3586378 w 3647201"/>
              <a:gd name="connsiteY32" fmla="*/ 933114 h 2923699"/>
              <a:gd name="connsiteX33" fmla="*/ 3605177 w 3647201"/>
              <a:gd name="connsiteY33" fmla="*/ 965186 h 2923699"/>
              <a:gd name="connsiteX34" fmla="*/ 3621766 w 3647201"/>
              <a:gd name="connsiteY34" fmla="*/ 999467 h 2923699"/>
              <a:gd name="connsiteX35" fmla="*/ 3635036 w 3647201"/>
              <a:gd name="connsiteY35" fmla="*/ 1032644 h 2923699"/>
              <a:gd name="connsiteX36" fmla="*/ 3643883 w 3647201"/>
              <a:gd name="connsiteY36" fmla="*/ 1066926 h 2923699"/>
              <a:gd name="connsiteX37" fmla="*/ 3647201 w 3647201"/>
              <a:gd name="connsiteY37" fmla="*/ 1102314 h 2923699"/>
              <a:gd name="connsiteX38" fmla="*/ 3643883 w 3647201"/>
              <a:gd name="connsiteY38" fmla="*/ 1137702 h 2923699"/>
              <a:gd name="connsiteX39" fmla="*/ 3635036 w 3647201"/>
              <a:gd name="connsiteY39" fmla="*/ 1171985 h 2923699"/>
              <a:gd name="connsiteX40" fmla="*/ 3621766 w 3647201"/>
              <a:gd name="connsiteY40" fmla="*/ 1205162 h 2923699"/>
              <a:gd name="connsiteX41" fmla="*/ 3605177 w 3647201"/>
              <a:gd name="connsiteY41" fmla="*/ 1239443 h 2923699"/>
              <a:gd name="connsiteX42" fmla="*/ 3586378 w 3647201"/>
              <a:gd name="connsiteY42" fmla="*/ 1271514 h 2923699"/>
              <a:gd name="connsiteX43" fmla="*/ 3566471 w 3647201"/>
              <a:gd name="connsiteY43" fmla="*/ 1304691 h 2923699"/>
              <a:gd name="connsiteX44" fmla="*/ 3548778 w 3647201"/>
              <a:gd name="connsiteY44" fmla="*/ 1337867 h 2923699"/>
              <a:gd name="connsiteX45" fmla="*/ 3531083 w 3647201"/>
              <a:gd name="connsiteY45" fmla="*/ 1371043 h 2923699"/>
              <a:gd name="connsiteX46" fmla="*/ 3517812 w 3647201"/>
              <a:gd name="connsiteY46" fmla="*/ 1403114 h 2923699"/>
              <a:gd name="connsiteX47" fmla="*/ 3508966 w 3647201"/>
              <a:gd name="connsiteY47" fmla="*/ 1437397 h 2923699"/>
              <a:gd name="connsiteX48" fmla="*/ 3504543 w 3647201"/>
              <a:gd name="connsiteY48" fmla="*/ 1471678 h 2923699"/>
              <a:gd name="connsiteX49" fmla="*/ 3504543 w 3647201"/>
              <a:gd name="connsiteY49" fmla="*/ 1508173 h 2923699"/>
              <a:gd name="connsiteX50" fmla="*/ 3506754 w 3647201"/>
              <a:gd name="connsiteY50" fmla="*/ 1545772 h 2923699"/>
              <a:gd name="connsiteX51" fmla="*/ 3511178 w 3647201"/>
              <a:gd name="connsiteY51" fmla="*/ 1583372 h 2923699"/>
              <a:gd name="connsiteX52" fmla="*/ 3516707 w 3647201"/>
              <a:gd name="connsiteY52" fmla="*/ 1620972 h 2923699"/>
              <a:gd name="connsiteX53" fmla="*/ 3521130 w 3647201"/>
              <a:gd name="connsiteY53" fmla="*/ 1658572 h 2923699"/>
              <a:gd name="connsiteX54" fmla="*/ 3524448 w 3647201"/>
              <a:gd name="connsiteY54" fmla="*/ 1696171 h 2923699"/>
              <a:gd name="connsiteX55" fmla="*/ 3523342 w 3647201"/>
              <a:gd name="connsiteY55" fmla="*/ 1731561 h 2923699"/>
              <a:gd name="connsiteX56" fmla="*/ 3518919 w 3647201"/>
              <a:gd name="connsiteY56" fmla="*/ 1765844 h 2923699"/>
              <a:gd name="connsiteX57" fmla="*/ 3508966 w 3647201"/>
              <a:gd name="connsiteY57" fmla="*/ 1799020 h 2923699"/>
              <a:gd name="connsiteX58" fmla="*/ 3494590 w 3647201"/>
              <a:gd name="connsiteY58" fmla="*/ 1826666 h 2923699"/>
              <a:gd name="connsiteX59" fmla="*/ 3475789 w 3647201"/>
              <a:gd name="connsiteY59" fmla="*/ 1853208 h 2923699"/>
              <a:gd name="connsiteX60" fmla="*/ 3453670 w 3647201"/>
              <a:gd name="connsiteY60" fmla="*/ 1876431 h 2923699"/>
              <a:gd name="connsiteX61" fmla="*/ 3428236 w 3647201"/>
              <a:gd name="connsiteY61" fmla="*/ 1899654 h 2923699"/>
              <a:gd name="connsiteX62" fmla="*/ 3401695 w 3647201"/>
              <a:gd name="connsiteY62" fmla="*/ 1920666 h 2923699"/>
              <a:gd name="connsiteX63" fmla="*/ 3374048 w 3647201"/>
              <a:gd name="connsiteY63" fmla="*/ 1941678 h 2923699"/>
              <a:gd name="connsiteX64" fmla="*/ 3345296 w 3647201"/>
              <a:gd name="connsiteY64" fmla="*/ 1962689 h 2923699"/>
              <a:gd name="connsiteX65" fmla="*/ 3318754 w 3647201"/>
              <a:gd name="connsiteY65" fmla="*/ 1983701 h 2923699"/>
              <a:gd name="connsiteX66" fmla="*/ 3293318 w 3647201"/>
              <a:gd name="connsiteY66" fmla="*/ 2005818 h 2923699"/>
              <a:gd name="connsiteX67" fmla="*/ 3271201 w 3647201"/>
              <a:gd name="connsiteY67" fmla="*/ 2031254 h 2923699"/>
              <a:gd name="connsiteX68" fmla="*/ 3251295 w 3647201"/>
              <a:gd name="connsiteY68" fmla="*/ 2055583 h 2923699"/>
              <a:gd name="connsiteX69" fmla="*/ 3235812 w 3647201"/>
              <a:gd name="connsiteY69" fmla="*/ 2083229 h 2923699"/>
              <a:gd name="connsiteX70" fmla="*/ 3222542 w 3647201"/>
              <a:gd name="connsiteY70" fmla="*/ 2113088 h 2923699"/>
              <a:gd name="connsiteX71" fmla="*/ 3211483 w 3647201"/>
              <a:gd name="connsiteY71" fmla="*/ 2145160 h 2923699"/>
              <a:gd name="connsiteX72" fmla="*/ 3201530 w 3647201"/>
              <a:gd name="connsiteY72" fmla="*/ 2178337 h 2923699"/>
              <a:gd name="connsiteX73" fmla="*/ 3192683 w 3647201"/>
              <a:gd name="connsiteY73" fmla="*/ 2211513 h 2923699"/>
              <a:gd name="connsiteX74" fmla="*/ 3183835 w 3647201"/>
              <a:gd name="connsiteY74" fmla="*/ 2245795 h 2923699"/>
              <a:gd name="connsiteX75" fmla="*/ 3173882 w 3647201"/>
              <a:gd name="connsiteY75" fmla="*/ 2277866 h 2923699"/>
              <a:gd name="connsiteX76" fmla="*/ 3162824 w 3647201"/>
              <a:gd name="connsiteY76" fmla="*/ 2309935 h 2923699"/>
              <a:gd name="connsiteX77" fmla="*/ 3149554 w 3647201"/>
              <a:gd name="connsiteY77" fmla="*/ 2339794 h 2923699"/>
              <a:gd name="connsiteX78" fmla="*/ 3132965 w 3647201"/>
              <a:gd name="connsiteY78" fmla="*/ 2366336 h 2923699"/>
              <a:gd name="connsiteX79" fmla="*/ 3113061 w 3647201"/>
              <a:gd name="connsiteY79" fmla="*/ 2390665 h 2923699"/>
              <a:gd name="connsiteX80" fmla="*/ 3088731 w 3647201"/>
              <a:gd name="connsiteY80" fmla="*/ 2410571 h 2923699"/>
              <a:gd name="connsiteX81" fmla="*/ 3062189 w 3647201"/>
              <a:gd name="connsiteY81" fmla="*/ 2427159 h 2923699"/>
              <a:gd name="connsiteX82" fmla="*/ 3032329 w 3647201"/>
              <a:gd name="connsiteY82" fmla="*/ 2440430 h 2923699"/>
              <a:gd name="connsiteX83" fmla="*/ 3000259 w 3647201"/>
              <a:gd name="connsiteY83" fmla="*/ 2451489 h 2923699"/>
              <a:gd name="connsiteX84" fmla="*/ 2968189 w 3647201"/>
              <a:gd name="connsiteY84" fmla="*/ 2461441 h 2923699"/>
              <a:gd name="connsiteX85" fmla="*/ 2933907 w 3647201"/>
              <a:gd name="connsiteY85" fmla="*/ 2470289 h 2923699"/>
              <a:gd name="connsiteX86" fmla="*/ 2900729 w 3647201"/>
              <a:gd name="connsiteY86" fmla="*/ 2479136 h 2923699"/>
              <a:gd name="connsiteX87" fmla="*/ 2867553 w 3647201"/>
              <a:gd name="connsiteY87" fmla="*/ 2489089 h 2923699"/>
              <a:gd name="connsiteX88" fmla="*/ 2835484 w 3647201"/>
              <a:gd name="connsiteY88" fmla="*/ 2500147 h 2923699"/>
              <a:gd name="connsiteX89" fmla="*/ 2805624 w 3647201"/>
              <a:gd name="connsiteY89" fmla="*/ 2513419 h 2923699"/>
              <a:gd name="connsiteX90" fmla="*/ 2777978 w 3647201"/>
              <a:gd name="connsiteY90" fmla="*/ 2528900 h 2923699"/>
              <a:gd name="connsiteX91" fmla="*/ 2753648 w 3647201"/>
              <a:gd name="connsiteY91" fmla="*/ 2548806 h 2923699"/>
              <a:gd name="connsiteX92" fmla="*/ 2728213 w 3647201"/>
              <a:gd name="connsiteY92" fmla="*/ 2570924 h 2923699"/>
              <a:gd name="connsiteX93" fmla="*/ 2706095 w 3647201"/>
              <a:gd name="connsiteY93" fmla="*/ 2596359 h 2923699"/>
              <a:gd name="connsiteX94" fmla="*/ 2685083 w 3647201"/>
              <a:gd name="connsiteY94" fmla="*/ 2622901 h 2923699"/>
              <a:gd name="connsiteX95" fmla="*/ 2664071 w 3647201"/>
              <a:gd name="connsiteY95" fmla="*/ 2650547 h 2923699"/>
              <a:gd name="connsiteX96" fmla="*/ 2643060 w 3647201"/>
              <a:gd name="connsiteY96" fmla="*/ 2678194 h 2923699"/>
              <a:gd name="connsiteX97" fmla="*/ 2622048 w 3647201"/>
              <a:gd name="connsiteY97" fmla="*/ 2704735 h 2923699"/>
              <a:gd name="connsiteX98" fmla="*/ 2598824 w 3647201"/>
              <a:gd name="connsiteY98" fmla="*/ 2730170 h 2923699"/>
              <a:gd name="connsiteX99" fmla="*/ 2575600 w 3647201"/>
              <a:gd name="connsiteY99" fmla="*/ 2752287 h 2923699"/>
              <a:gd name="connsiteX100" fmla="*/ 2549060 w 3647201"/>
              <a:gd name="connsiteY100" fmla="*/ 2771088 h 2923699"/>
              <a:gd name="connsiteX101" fmla="*/ 2521413 w 3647201"/>
              <a:gd name="connsiteY101" fmla="*/ 2785464 h 2923699"/>
              <a:gd name="connsiteX102" fmla="*/ 2488236 w 3647201"/>
              <a:gd name="connsiteY102" fmla="*/ 2795418 h 2923699"/>
              <a:gd name="connsiteX103" fmla="*/ 2453953 w 3647201"/>
              <a:gd name="connsiteY103" fmla="*/ 2799841 h 2923699"/>
              <a:gd name="connsiteX104" fmla="*/ 2418566 w 3647201"/>
              <a:gd name="connsiteY104" fmla="*/ 2800947 h 2923699"/>
              <a:gd name="connsiteX105" fmla="*/ 2380965 w 3647201"/>
              <a:gd name="connsiteY105" fmla="*/ 2797629 h 2923699"/>
              <a:gd name="connsiteX106" fmla="*/ 2343366 w 3647201"/>
              <a:gd name="connsiteY106" fmla="*/ 2793206 h 2923699"/>
              <a:gd name="connsiteX107" fmla="*/ 2305765 w 3647201"/>
              <a:gd name="connsiteY107" fmla="*/ 2787676 h 2923699"/>
              <a:gd name="connsiteX108" fmla="*/ 2268165 w 3647201"/>
              <a:gd name="connsiteY108" fmla="*/ 2783254 h 2923699"/>
              <a:gd name="connsiteX109" fmla="*/ 2230565 w 3647201"/>
              <a:gd name="connsiteY109" fmla="*/ 2781041 h 2923699"/>
              <a:gd name="connsiteX110" fmla="*/ 2194071 w 3647201"/>
              <a:gd name="connsiteY110" fmla="*/ 2781041 h 2923699"/>
              <a:gd name="connsiteX111" fmla="*/ 2159789 w 3647201"/>
              <a:gd name="connsiteY111" fmla="*/ 2785464 h 2923699"/>
              <a:gd name="connsiteX112" fmla="*/ 2124401 w 3647201"/>
              <a:gd name="connsiteY112" fmla="*/ 2794312 h 2923699"/>
              <a:gd name="connsiteX113" fmla="*/ 2092330 w 3647201"/>
              <a:gd name="connsiteY113" fmla="*/ 2807582 h 2923699"/>
              <a:gd name="connsiteX114" fmla="*/ 2059154 w 3647201"/>
              <a:gd name="connsiteY114" fmla="*/ 2825277 h 2923699"/>
              <a:gd name="connsiteX115" fmla="*/ 2025978 w 3647201"/>
              <a:gd name="connsiteY115" fmla="*/ 2842971 h 2923699"/>
              <a:gd name="connsiteX116" fmla="*/ 1992801 w 3647201"/>
              <a:gd name="connsiteY116" fmla="*/ 2862876 h 2923699"/>
              <a:gd name="connsiteX117" fmla="*/ 1960730 w 3647201"/>
              <a:gd name="connsiteY117" fmla="*/ 2881676 h 2923699"/>
              <a:gd name="connsiteX118" fmla="*/ 1926448 w 3647201"/>
              <a:gd name="connsiteY118" fmla="*/ 2898264 h 2923699"/>
              <a:gd name="connsiteX119" fmla="*/ 1893271 w 3647201"/>
              <a:gd name="connsiteY119" fmla="*/ 2911535 h 2923699"/>
              <a:gd name="connsiteX120" fmla="*/ 1858988 w 3647201"/>
              <a:gd name="connsiteY120" fmla="*/ 2920383 h 2923699"/>
              <a:gd name="connsiteX121" fmla="*/ 1823601 w 3647201"/>
              <a:gd name="connsiteY121" fmla="*/ 2923699 h 2923699"/>
              <a:gd name="connsiteX122" fmla="*/ 1788214 w 3647201"/>
              <a:gd name="connsiteY122" fmla="*/ 2920383 h 2923699"/>
              <a:gd name="connsiteX123" fmla="*/ 1753930 w 3647201"/>
              <a:gd name="connsiteY123" fmla="*/ 2911535 h 2923699"/>
              <a:gd name="connsiteX124" fmla="*/ 1720755 w 3647201"/>
              <a:gd name="connsiteY124" fmla="*/ 2898264 h 2923699"/>
              <a:gd name="connsiteX125" fmla="*/ 1686472 w 3647201"/>
              <a:gd name="connsiteY125" fmla="*/ 2881676 h 2923699"/>
              <a:gd name="connsiteX126" fmla="*/ 1654401 w 3647201"/>
              <a:gd name="connsiteY126" fmla="*/ 2862876 h 2923699"/>
              <a:gd name="connsiteX127" fmla="*/ 1621225 w 3647201"/>
              <a:gd name="connsiteY127" fmla="*/ 2842971 h 2923699"/>
              <a:gd name="connsiteX128" fmla="*/ 1588048 w 3647201"/>
              <a:gd name="connsiteY128" fmla="*/ 2825277 h 2923699"/>
              <a:gd name="connsiteX129" fmla="*/ 1554872 w 3647201"/>
              <a:gd name="connsiteY129" fmla="*/ 2807582 h 2923699"/>
              <a:gd name="connsiteX130" fmla="*/ 1521696 w 3647201"/>
              <a:gd name="connsiteY130" fmla="*/ 2794312 h 2923699"/>
              <a:gd name="connsiteX131" fmla="*/ 1487413 w 3647201"/>
              <a:gd name="connsiteY131" fmla="*/ 2785464 h 2923699"/>
              <a:gd name="connsiteX132" fmla="*/ 1453131 w 3647201"/>
              <a:gd name="connsiteY132" fmla="*/ 2781041 h 2923699"/>
              <a:gd name="connsiteX133" fmla="*/ 1416635 w 3647201"/>
              <a:gd name="connsiteY133" fmla="*/ 2781041 h 2923699"/>
              <a:gd name="connsiteX134" fmla="*/ 1379036 w 3647201"/>
              <a:gd name="connsiteY134" fmla="*/ 2783254 h 2923699"/>
              <a:gd name="connsiteX135" fmla="*/ 1341436 w 3647201"/>
              <a:gd name="connsiteY135" fmla="*/ 2787676 h 2923699"/>
              <a:gd name="connsiteX136" fmla="*/ 1303836 w 3647201"/>
              <a:gd name="connsiteY136" fmla="*/ 2793206 h 2923699"/>
              <a:gd name="connsiteX137" fmla="*/ 1266235 w 3647201"/>
              <a:gd name="connsiteY137" fmla="*/ 2797629 h 2923699"/>
              <a:gd name="connsiteX138" fmla="*/ 1228636 w 3647201"/>
              <a:gd name="connsiteY138" fmla="*/ 2800947 h 2923699"/>
              <a:gd name="connsiteX139" fmla="*/ 1193248 w 3647201"/>
              <a:gd name="connsiteY139" fmla="*/ 2799841 h 2923699"/>
              <a:gd name="connsiteX140" fmla="*/ 1158967 w 3647201"/>
              <a:gd name="connsiteY140" fmla="*/ 2795418 h 2923699"/>
              <a:gd name="connsiteX141" fmla="*/ 1125789 w 3647201"/>
              <a:gd name="connsiteY141" fmla="*/ 2785464 h 2923699"/>
              <a:gd name="connsiteX142" fmla="*/ 1098142 w 3647201"/>
              <a:gd name="connsiteY142" fmla="*/ 2771088 h 2923699"/>
              <a:gd name="connsiteX143" fmla="*/ 1071600 w 3647201"/>
              <a:gd name="connsiteY143" fmla="*/ 2752287 h 2923699"/>
              <a:gd name="connsiteX144" fmla="*/ 1048378 w 3647201"/>
              <a:gd name="connsiteY144" fmla="*/ 2730170 h 2923699"/>
              <a:gd name="connsiteX145" fmla="*/ 1025153 w 3647201"/>
              <a:gd name="connsiteY145" fmla="*/ 2704735 h 2923699"/>
              <a:gd name="connsiteX146" fmla="*/ 1004142 w 3647201"/>
              <a:gd name="connsiteY146" fmla="*/ 2678194 h 2923699"/>
              <a:gd name="connsiteX147" fmla="*/ 983130 w 3647201"/>
              <a:gd name="connsiteY147" fmla="*/ 2650547 h 2923699"/>
              <a:gd name="connsiteX148" fmla="*/ 962119 w 3647201"/>
              <a:gd name="connsiteY148" fmla="*/ 2622901 h 2923699"/>
              <a:gd name="connsiteX149" fmla="*/ 941107 w 3647201"/>
              <a:gd name="connsiteY149" fmla="*/ 2596359 h 2923699"/>
              <a:gd name="connsiteX150" fmla="*/ 918989 w 3647201"/>
              <a:gd name="connsiteY150" fmla="*/ 2570924 h 2923699"/>
              <a:gd name="connsiteX151" fmla="*/ 893553 w 3647201"/>
              <a:gd name="connsiteY151" fmla="*/ 2548806 h 2923699"/>
              <a:gd name="connsiteX152" fmla="*/ 869224 w 3647201"/>
              <a:gd name="connsiteY152" fmla="*/ 2528900 h 2923699"/>
              <a:gd name="connsiteX153" fmla="*/ 841577 w 3647201"/>
              <a:gd name="connsiteY153" fmla="*/ 2513419 h 2923699"/>
              <a:gd name="connsiteX154" fmla="*/ 811718 w 3647201"/>
              <a:gd name="connsiteY154" fmla="*/ 2500147 h 2923699"/>
              <a:gd name="connsiteX155" fmla="*/ 779648 w 3647201"/>
              <a:gd name="connsiteY155" fmla="*/ 2489089 h 2923699"/>
              <a:gd name="connsiteX156" fmla="*/ 746471 w 3647201"/>
              <a:gd name="connsiteY156" fmla="*/ 2479136 h 2923699"/>
              <a:gd name="connsiteX157" fmla="*/ 713295 w 3647201"/>
              <a:gd name="connsiteY157" fmla="*/ 2470289 h 2923699"/>
              <a:gd name="connsiteX158" fmla="*/ 679013 w 3647201"/>
              <a:gd name="connsiteY158" fmla="*/ 2461441 h 2923699"/>
              <a:gd name="connsiteX159" fmla="*/ 646942 w 3647201"/>
              <a:gd name="connsiteY159" fmla="*/ 2451489 h 2923699"/>
              <a:gd name="connsiteX160" fmla="*/ 614871 w 3647201"/>
              <a:gd name="connsiteY160" fmla="*/ 2440430 h 2923699"/>
              <a:gd name="connsiteX161" fmla="*/ 585013 w 3647201"/>
              <a:gd name="connsiteY161" fmla="*/ 2427159 h 2923699"/>
              <a:gd name="connsiteX162" fmla="*/ 558471 w 3647201"/>
              <a:gd name="connsiteY162" fmla="*/ 2410571 h 2923699"/>
              <a:gd name="connsiteX163" fmla="*/ 534141 w 3647201"/>
              <a:gd name="connsiteY163" fmla="*/ 2390665 h 2923699"/>
              <a:gd name="connsiteX164" fmla="*/ 514237 w 3647201"/>
              <a:gd name="connsiteY164" fmla="*/ 2366336 h 2923699"/>
              <a:gd name="connsiteX165" fmla="*/ 497649 w 3647201"/>
              <a:gd name="connsiteY165" fmla="*/ 2339794 h 2923699"/>
              <a:gd name="connsiteX166" fmla="*/ 484377 w 3647201"/>
              <a:gd name="connsiteY166" fmla="*/ 2309935 h 2923699"/>
              <a:gd name="connsiteX167" fmla="*/ 473319 w 3647201"/>
              <a:gd name="connsiteY167" fmla="*/ 2277866 h 2923699"/>
              <a:gd name="connsiteX168" fmla="*/ 463366 w 3647201"/>
              <a:gd name="connsiteY168" fmla="*/ 2245795 h 2923699"/>
              <a:gd name="connsiteX169" fmla="*/ 454519 w 3647201"/>
              <a:gd name="connsiteY169" fmla="*/ 2211513 h 2923699"/>
              <a:gd name="connsiteX170" fmla="*/ 445671 w 3647201"/>
              <a:gd name="connsiteY170" fmla="*/ 2178337 h 2923699"/>
              <a:gd name="connsiteX171" fmla="*/ 435718 w 3647201"/>
              <a:gd name="connsiteY171" fmla="*/ 2145160 h 2923699"/>
              <a:gd name="connsiteX172" fmla="*/ 424660 w 3647201"/>
              <a:gd name="connsiteY172" fmla="*/ 2113088 h 2923699"/>
              <a:gd name="connsiteX173" fmla="*/ 411388 w 3647201"/>
              <a:gd name="connsiteY173" fmla="*/ 2083229 h 2923699"/>
              <a:gd name="connsiteX174" fmla="*/ 395906 w 3647201"/>
              <a:gd name="connsiteY174" fmla="*/ 2055583 h 2923699"/>
              <a:gd name="connsiteX175" fmla="*/ 376002 w 3647201"/>
              <a:gd name="connsiteY175" fmla="*/ 2031254 h 2923699"/>
              <a:gd name="connsiteX176" fmla="*/ 353883 w 3647201"/>
              <a:gd name="connsiteY176" fmla="*/ 2005818 h 2923699"/>
              <a:gd name="connsiteX177" fmla="*/ 328448 w 3647201"/>
              <a:gd name="connsiteY177" fmla="*/ 1983701 h 2923699"/>
              <a:gd name="connsiteX178" fmla="*/ 300800 w 3647201"/>
              <a:gd name="connsiteY178" fmla="*/ 1962689 h 2923699"/>
              <a:gd name="connsiteX179" fmla="*/ 273154 w 3647201"/>
              <a:gd name="connsiteY179" fmla="*/ 1941678 h 2923699"/>
              <a:gd name="connsiteX180" fmla="*/ 245507 w 3647201"/>
              <a:gd name="connsiteY180" fmla="*/ 1920666 h 2923699"/>
              <a:gd name="connsiteX181" fmla="*/ 218965 w 3647201"/>
              <a:gd name="connsiteY181" fmla="*/ 1899654 h 2923699"/>
              <a:gd name="connsiteX182" fmla="*/ 193530 w 3647201"/>
              <a:gd name="connsiteY182" fmla="*/ 1876431 h 2923699"/>
              <a:gd name="connsiteX183" fmla="*/ 171413 w 3647201"/>
              <a:gd name="connsiteY183" fmla="*/ 1853208 h 2923699"/>
              <a:gd name="connsiteX184" fmla="*/ 152614 w 3647201"/>
              <a:gd name="connsiteY184" fmla="*/ 1826666 h 2923699"/>
              <a:gd name="connsiteX185" fmla="*/ 138237 w 3647201"/>
              <a:gd name="connsiteY185" fmla="*/ 1799020 h 2923699"/>
              <a:gd name="connsiteX186" fmla="*/ 128284 w 3647201"/>
              <a:gd name="connsiteY186" fmla="*/ 1765844 h 2923699"/>
              <a:gd name="connsiteX187" fmla="*/ 123860 w 3647201"/>
              <a:gd name="connsiteY187" fmla="*/ 1731561 h 2923699"/>
              <a:gd name="connsiteX188" fmla="*/ 122753 w 3647201"/>
              <a:gd name="connsiteY188" fmla="*/ 1696171 h 2923699"/>
              <a:gd name="connsiteX189" fmla="*/ 126072 w 3647201"/>
              <a:gd name="connsiteY189" fmla="*/ 1658572 h 2923699"/>
              <a:gd name="connsiteX190" fmla="*/ 130495 w 3647201"/>
              <a:gd name="connsiteY190" fmla="*/ 1620972 h 2923699"/>
              <a:gd name="connsiteX191" fmla="*/ 136024 w 3647201"/>
              <a:gd name="connsiteY191" fmla="*/ 1583372 h 2923699"/>
              <a:gd name="connsiteX192" fmla="*/ 140448 w 3647201"/>
              <a:gd name="connsiteY192" fmla="*/ 1545772 h 2923699"/>
              <a:gd name="connsiteX193" fmla="*/ 142660 w 3647201"/>
              <a:gd name="connsiteY193" fmla="*/ 1508173 h 2923699"/>
              <a:gd name="connsiteX194" fmla="*/ 142660 w 3647201"/>
              <a:gd name="connsiteY194" fmla="*/ 1471678 h 2923699"/>
              <a:gd name="connsiteX195" fmla="*/ 138237 w 3647201"/>
              <a:gd name="connsiteY195" fmla="*/ 1437397 h 2923699"/>
              <a:gd name="connsiteX196" fmla="*/ 129389 w 3647201"/>
              <a:gd name="connsiteY196" fmla="*/ 1403114 h 2923699"/>
              <a:gd name="connsiteX197" fmla="*/ 116119 w 3647201"/>
              <a:gd name="connsiteY197" fmla="*/ 1371043 h 2923699"/>
              <a:gd name="connsiteX198" fmla="*/ 99531 w 3647201"/>
              <a:gd name="connsiteY198" fmla="*/ 1337867 h 2923699"/>
              <a:gd name="connsiteX199" fmla="*/ 80730 w 3647201"/>
              <a:gd name="connsiteY199" fmla="*/ 1304691 h 2923699"/>
              <a:gd name="connsiteX200" fmla="*/ 60825 w 3647201"/>
              <a:gd name="connsiteY200" fmla="*/ 1271514 h 2923699"/>
              <a:gd name="connsiteX201" fmla="*/ 42025 w 3647201"/>
              <a:gd name="connsiteY201" fmla="*/ 1239443 h 2923699"/>
              <a:gd name="connsiteX202" fmla="*/ 25435 w 3647201"/>
              <a:gd name="connsiteY202" fmla="*/ 1205162 h 2923699"/>
              <a:gd name="connsiteX203" fmla="*/ 12166 w 3647201"/>
              <a:gd name="connsiteY203" fmla="*/ 1171985 h 2923699"/>
              <a:gd name="connsiteX204" fmla="*/ 3319 w 3647201"/>
              <a:gd name="connsiteY204" fmla="*/ 1137702 h 2923699"/>
              <a:gd name="connsiteX205" fmla="*/ 0 w 3647201"/>
              <a:gd name="connsiteY205" fmla="*/ 1102314 h 2923699"/>
              <a:gd name="connsiteX206" fmla="*/ 3319 w 3647201"/>
              <a:gd name="connsiteY206" fmla="*/ 1066926 h 2923699"/>
              <a:gd name="connsiteX207" fmla="*/ 12166 w 3647201"/>
              <a:gd name="connsiteY207" fmla="*/ 1032644 h 2923699"/>
              <a:gd name="connsiteX208" fmla="*/ 25435 w 3647201"/>
              <a:gd name="connsiteY208" fmla="*/ 999467 h 2923699"/>
              <a:gd name="connsiteX209" fmla="*/ 42025 w 3647201"/>
              <a:gd name="connsiteY209" fmla="*/ 965186 h 2923699"/>
              <a:gd name="connsiteX210" fmla="*/ 60825 w 3647201"/>
              <a:gd name="connsiteY210" fmla="*/ 933114 h 2923699"/>
              <a:gd name="connsiteX211" fmla="*/ 80730 w 3647201"/>
              <a:gd name="connsiteY211" fmla="*/ 899939 h 2923699"/>
              <a:gd name="connsiteX212" fmla="*/ 99531 w 3647201"/>
              <a:gd name="connsiteY212" fmla="*/ 866762 h 2923699"/>
              <a:gd name="connsiteX213" fmla="*/ 116119 w 3647201"/>
              <a:gd name="connsiteY213" fmla="*/ 833586 h 2923699"/>
              <a:gd name="connsiteX214" fmla="*/ 129389 w 3647201"/>
              <a:gd name="connsiteY214" fmla="*/ 801514 h 2923699"/>
              <a:gd name="connsiteX215" fmla="*/ 138237 w 3647201"/>
              <a:gd name="connsiteY215" fmla="*/ 767232 h 2923699"/>
              <a:gd name="connsiteX216" fmla="*/ 142660 w 3647201"/>
              <a:gd name="connsiteY216" fmla="*/ 732951 h 2923699"/>
              <a:gd name="connsiteX217" fmla="*/ 142660 w 3647201"/>
              <a:gd name="connsiteY217" fmla="*/ 696457 h 2923699"/>
              <a:gd name="connsiteX218" fmla="*/ 140448 w 3647201"/>
              <a:gd name="connsiteY218" fmla="*/ 658856 h 2923699"/>
              <a:gd name="connsiteX219" fmla="*/ 136024 w 3647201"/>
              <a:gd name="connsiteY219" fmla="*/ 621256 h 2923699"/>
              <a:gd name="connsiteX220" fmla="*/ 130495 w 3647201"/>
              <a:gd name="connsiteY220" fmla="*/ 583656 h 2923699"/>
              <a:gd name="connsiteX221" fmla="*/ 126072 w 3647201"/>
              <a:gd name="connsiteY221" fmla="*/ 546056 h 2923699"/>
              <a:gd name="connsiteX222" fmla="*/ 122753 w 3647201"/>
              <a:gd name="connsiteY222" fmla="*/ 508457 h 2923699"/>
              <a:gd name="connsiteX223" fmla="*/ 123860 w 3647201"/>
              <a:gd name="connsiteY223" fmla="*/ 473069 h 2923699"/>
              <a:gd name="connsiteX224" fmla="*/ 128284 w 3647201"/>
              <a:gd name="connsiteY224" fmla="*/ 438786 h 2923699"/>
              <a:gd name="connsiteX225" fmla="*/ 138237 w 3647201"/>
              <a:gd name="connsiteY225" fmla="*/ 405609 h 2923699"/>
              <a:gd name="connsiteX226" fmla="*/ 152614 w 3647201"/>
              <a:gd name="connsiteY226" fmla="*/ 377963 h 2923699"/>
              <a:gd name="connsiteX227" fmla="*/ 171413 w 3647201"/>
              <a:gd name="connsiteY227" fmla="*/ 351422 h 2923699"/>
              <a:gd name="connsiteX228" fmla="*/ 193530 w 3647201"/>
              <a:gd name="connsiteY228" fmla="*/ 328198 h 2923699"/>
              <a:gd name="connsiteX229" fmla="*/ 218965 w 3647201"/>
              <a:gd name="connsiteY229" fmla="*/ 304975 h 2923699"/>
              <a:gd name="connsiteX230" fmla="*/ 245507 w 3647201"/>
              <a:gd name="connsiteY230" fmla="*/ 283962 h 2923699"/>
              <a:gd name="connsiteX231" fmla="*/ 273154 w 3647201"/>
              <a:gd name="connsiteY231" fmla="*/ 262950 h 2923699"/>
              <a:gd name="connsiteX232" fmla="*/ 300800 w 3647201"/>
              <a:gd name="connsiteY232" fmla="*/ 241939 h 2923699"/>
              <a:gd name="connsiteX233" fmla="*/ 328448 w 3647201"/>
              <a:gd name="connsiteY233" fmla="*/ 220927 h 2923699"/>
              <a:gd name="connsiteX234" fmla="*/ 353883 w 3647201"/>
              <a:gd name="connsiteY234" fmla="*/ 198810 h 2923699"/>
              <a:gd name="connsiteX235" fmla="*/ 376002 w 3647201"/>
              <a:gd name="connsiteY235" fmla="*/ 173375 h 2923699"/>
              <a:gd name="connsiteX236" fmla="*/ 395906 w 3647201"/>
              <a:gd name="connsiteY236" fmla="*/ 149045 h 2923699"/>
              <a:gd name="connsiteX237" fmla="*/ 411388 w 3647201"/>
              <a:gd name="connsiteY237" fmla="*/ 121399 h 2923699"/>
              <a:gd name="connsiteX238" fmla="*/ 424660 w 3647201"/>
              <a:gd name="connsiteY238" fmla="*/ 91540 h 2923699"/>
              <a:gd name="connsiteX239" fmla="*/ 435718 w 3647201"/>
              <a:gd name="connsiteY239" fmla="*/ 59469 h 2923699"/>
              <a:gd name="connsiteX240" fmla="*/ 445671 w 3647201"/>
              <a:gd name="connsiteY240" fmla="*/ 26292 h 2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647201" h="2923699">
                <a:moveTo>
                  <a:pt x="452683" y="0"/>
                </a:moveTo>
                <a:lnTo>
                  <a:pt x="3194519" y="0"/>
                </a:lnTo>
                <a:lnTo>
                  <a:pt x="3201530" y="26292"/>
                </a:lnTo>
                <a:lnTo>
                  <a:pt x="3211483" y="59469"/>
                </a:lnTo>
                <a:lnTo>
                  <a:pt x="3222542" y="91540"/>
                </a:lnTo>
                <a:lnTo>
                  <a:pt x="3235812" y="121399"/>
                </a:lnTo>
                <a:lnTo>
                  <a:pt x="3251295" y="149045"/>
                </a:lnTo>
                <a:lnTo>
                  <a:pt x="3271201" y="173375"/>
                </a:lnTo>
                <a:lnTo>
                  <a:pt x="3293318" y="198810"/>
                </a:lnTo>
                <a:lnTo>
                  <a:pt x="3318754" y="220927"/>
                </a:lnTo>
                <a:lnTo>
                  <a:pt x="3345296" y="241939"/>
                </a:lnTo>
                <a:lnTo>
                  <a:pt x="3374048" y="262950"/>
                </a:lnTo>
                <a:lnTo>
                  <a:pt x="3401695" y="283962"/>
                </a:lnTo>
                <a:lnTo>
                  <a:pt x="3428236" y="304975"/>
                </a:lnTo>
                <a:lnTo>
                  <a:pt x="3453670" y="328198"/>
                </a:lnTo>
                <a:lnTo>
                  <a:pt x="3475789" y="351422"/>
                </a:lnTo>
                <a:lnTo>
                  <a:pt x="3494590" y="377963"/>
                </a:lnTo>
                <a:lnTo>
                  <a:pt x="3508966" y="405609"/>
                </a:lnTo>
                <a:lnTo>
                  <a:pt x="3518919" y="438786"/>
                </a:lnTo>
                <a:lnTo>
                  <a:pt x="3523342" y="473069"/>
                </a:lnTo>
                <a:lnTo>
                  <a:pt x="3524448" y="508457"/>
                </a:lnTo>
                <a:lnTo>
                  <a:pt x="3521130" y="546056"/>
                </a:lnTo>
                <a:lnTo>
                  <a:pt x="3516707" y="583656"/>
                </a:lnTo>
                <a:lnTo>
                  <a:pt x="3511178" y="621256"/>
                </a:lnTo>
                <a:lnTo>
                  <a:pt x="3506754" y="658856"/>
                </a:lnTo>
                <a:lnTo>
                  <a:pt x="3504543" y="696457"/>
                </a:lnTo>
                <a:lnTo>
                  <a:pt x="3504543" y="732951"/>
                </a:lnTo>
                <a:lnTo>
                  <a:pt x="3508966" y="767232"/>
                </a:lnTo>
                <a:lnTo>
                  <a:pt x="3517812" y="801514"/>
                </a:lnTo>
                <a:lnTo>
                  <a:pt x="3531083" y="833586"/>
                </a:lnTo>
                <a:lnTo>
                  <a:pt x="3548778" y="866762"/>
                </a:lnTo>
                <a:lnTo>
                  <a:pt x="3566471" y="899939"/>
                </a:lnTo>
                <a:lnTo>
                  <a:pt x="3586378" y="933114"/>
                </a:lnTo>
                <a:lnTo>
                  <a:pt x="3605177" y="965186"/>
                </a:lnTo>
                <a:lnTo>
                  <a:pt x="3621766" y="999467"/>
                </a:lnTo>
                <a:lnTo>
                  <a:pt x="3635036" y="1032644"/>
                </a:lnTo>
                <a:lnTo>
                  <a:pt x="3643883" y="1066926"/>
                </a:lnTo>
                <a:lnTo>
                  <a:pt x="3647201" y="1102314"/>
                </a:lnTo>
                <a:lnTo>
                  <a:pt x="3643883" y="1137702"/>
                </a:lnTo>
                <a:lnTo>
                  <a:pt x="3635036" y="1171985"/>
                </a:lnTo>
                <a:lnTo>
                  <a:pt x="3621766" y="1205162"/>
                </a:lnTo>
                <a:lnTo>
                  <a:pt x="3605177" y="1239443"/>
                </a:lnTo>
                <a:lnTo>
                  <a:pt x="3586378" y="1271514"/>
                </a:lnTo>
                <a:lnTo>
                  <a:pt x="3566471" y="1304691"/>
                </a:lnTo>
                <a:lnTo>
                  <a:pt x="3548778" y="1337867"/>
                </a:lnTo>
                <a:lnTo>
                  <a:pt x="3531083" y="1371043"/>
                </a:lnTo>
                <a:lnTo>
                  <a:pt x="3517812" y="1403114"/>
                </a:lnTo>
                <a:lnTo>
                  <a:pt x="3508966" y="1437397"/>
                </a:lnTo>
                <a:lnTo>
                  <a:pt x="3504543" y="1471678"/>
                </a:lnTo>
                <a:lnTo>
                  <a:pt x="3504543" y="1508173"/>
                </a:lnTo>
                <a:lnTo>
                  <a:pt x="3506754" y="1545772"/>
                </a:lnTo>
                <a:lnTo>
                  <a:pt x="3511178" y="1583372"/>
                </a:lnTo>
                <a:lnTo>
                  <a:pt x="3516707" y="1620972"/>
                </a:lnTo>
                <a:lnTo>
                  <a:pt x="3521130" y="1658572"/>
                </a:lnTo>
                <a:lnTo>
                  <a:pt x="3524448" y="1696171"/>
                </a:lnTo>
                <a:lnTo>
                  <a:pt x="3523342" y="1731561"/>
                </a:lnTo>
                <a:lnTo>
                  <a:pt x="3518919" y="1765844"/>
                </a:lnTo>
                <a:lnTo>
                  <a:pt x="3508966" y="1799020"/>
                </a:lnTo>
                <a:lnTo>
                  <a:pt x="3494590" y="1826666"/>
                </a:lnTo>
                <a:lnTo>
                  <a:pt x="3475789" y="1853208"/>
                </a:lnTo>
                <a:lnTo>
                  <a:pt x="3453670" y="1876431"/>
                </a:lnTo>
                <a:lnTo>
                  <a:pt x="3428236" y="1899654"/>
                </a:lnTo>
                <a:lnTo>
                  <a:pt x="3401695" y="1920666"/>
                </a:lnTo>
                <a:lnTo>
                  <a:pt x="3374048" y="1941678"/>
                </a:lnTo>
                <a:lnTo>
                  <a:pt x="3345296" y="1962689"/>
                </a:lnTo>
                <a:lnTo>
                  <a:pt x="3318754" y="1983701"/>
                </a:lnTo>
                <a:lnTo>
                  <a:pt x="3293318" y="2005818"/>
                </a:lnTo>
                <a:lnTo>
                  <a:pt x="3271201" y="2031254"/>
                </a:lnTo>
                <a:lnTo>
                  <a:pt x="3251295" y="2055583"/>
                </a:lnTo>
                <a:lnTo>
                  <a:pt x="3235812" y="2083229"/>
                </a:lnTo>
                <a:lnTo>
                  <a:pt x="3222542" y="2113088"/>
                </a:lnTo>
                <a:lnTo>
                  <a:pt x="3211483" y="2145160"/>
                </a:lnTo>
                <a:lnTo>
                  <a:pt x="3201530" y="2178337"/>
                </a:lnTo>
                <a:lnTo>
                  <a:pt x="3192683" y="2211513"/>
                </a:lnTo>
                <a:lnTo>
                  <a:pt x="3183835" y="2245795"/>
                </a:lnTo>
                <a:lnTo>
                  <a:pt x="3173882" y="2277866"/>
                </a:lnTo>
                <a:lnTo>
                  <a:pt x="3162824" y="2309935"/>
                </a:lnTo>
                <a:lnTo>
                  <a:pt x="3149554" y="2339794"/>
                </a:lnTo>
                <a:lnTo>
                  <a:pt x="3132965" y="2366336"/>
                </a:lnTo>
                <a:lnTo>
                  <a:pt x="3113061" y="2390665"/>
                </a:lnTo>
                <a:lnTo>
                  <a:pt x="3088731" y="2410571"/>
                </a:lnTo>
                <a:lnTo>
                  <a:pt x="3062189" y="2427159"/>
                </a:lnTo>
                <a:lnTo>
                  <a:pt x="3032329" y="2440430"/>
                </a:lnTo>
                <a:lnTo>
                  <a:pt x="3000259" y="2451489"/>
                </a:lnTo>
                <a:lnTo>
                  <a:pt x="2968189" y="2461441"/>
                </a:lnTo>
                <a:lnTo>
                  <a:pt x="2933907" y="2470289"/>
                </a:lnTo>
                <a:lnTo>
                  <a:pt x="2900729" y="2479136"/>
                </a:lnTo>
                <a:lnTo>
                  <a:pt x="2867553" y="2489089"/>
                </a:lnTo>
                <a:lnTo>
                  <a:pt x="2835484" y="2500147"/>
                </a:lnTo>
                <a:lnTo>
                  <a:pt x="2805624" y="2513419"/>
                </a:lnTo>
                <a:lnTo>
                  <a:pt x="2777978" y="2528900"/>
                </a:lnTo>
                <a:lnTo>
                  <a:pt x="2753648" y="2548806"/>
                </a:lnTo>
                <a:lnTo>
                  <a:pt x="2728213" y="2570924"/>
                </a:lnTo>
                <a:lnTo>
                  <a:pt x="2706095" y="2596359"/>
                </a:lnTo>
                <a:lnTo>
                  <a:pt x="2685083" y="2622901"/>
                </a:lnTo>
                <a:lnTo>
                  <a:pt x="2664071" y="2650547"/>
                </a:lnTo>
                <a:lnTo>
                  <a:pt x="2643060" y="2678194"/>
                </a:lnTo>
                <a:lnTo>
                  <a:pt x="2622048" y="2704735"/>
                </a:lnTo>
                <a:lnTo>
                  <a:pt x="2598824" y="2730170"/>
                </a:lnTo>
                <a:lnTo>
                  <a:pt x="2575600" y="2752287"/>
                </a:lnTo>
                <a:lnTo>
                  <a:pt x="2549060" y="2771088"/>
                </a:lnTo>
                <a:lnTo>
                  <a:pt x="2521413" y="2785464"/>
                </a:lnTo>
                <a:lnTo>
                  <a:pt x="2488236" y="2795418"/>
                </a:lnTo>
                <a:lnTo>
                  <a:pt x="2453953" y="2799841"/>
                </a:lnTo>
                <a:lnTo>
                  <a:pt x="2418566" y="2800947"/>
                </a:lnTo>
                <a:lnTo>
                  <a:pt x="2380965" y="2797629"/>
                </a:lnTo>
                <a:lnTo>
                  <a:pt x="2343366" y="2793206"/>
                </a:lnTo>
                <a:lnTo>
                  <a:pt x="2305765" y="2787676"/>
                </a:lnTo>
                <a:lnTo>
                  <a:pt x="2268165" y="2783254"/>
                </a:lnTo>
                <a:lnTo>
                  <a:pt x="2230565" y="2781041"/>
                </a:lnTo>
                <a:lnTo>
                  <a:pt x="2194071" y="2781041"/>
                </a:lnTo>
                <a:lnTo>
                  <a:pt x="2159789" y="2785464"/>
                </a:lnTo>
                <a:lnTo>
                  <a:pt x="2124401" y="2794312"/>
                </a:lnTo>
                <a:lnTo>
                  <a:pt x="2092330" y="2807582"/>
                </a:lnTo>
                <a:lnTo>
                  <a:pt x="2059154" y="2825277"/>
                </a:lnTo>
                <a:lnTo>
                  <a:pt x="2025978" y="2842971"/>
                </a:lnTo>
                <a:lnTo>
                  <a:pt x="1992801" y="2862876"/>
                </a:lnTo>
                <a:lnTo>
                  <a:pt x="1960730" y="2881676"/>
                </a:lnTo>
                <a:lnTo>
                  <a:pt x="1926448" y="2898264"/>
                </a:lnTo>
                <a:lnTo>
                  <a:pt x="1893271" y="2911535"/>
                </a:lnTo>
                <a:lnTo>
                  <a:pt x="1858988" y="2920383"/>
                </a:lnTo>
                <a:lnTo>
                  <a:pt x="1823601" y="2923699"/>
                </a:lnTo>
                <a:lnTo>
                  <a:pt x="1788214" y="2920383"/>
                </a:lnTo>
                <a:lnTo>
                  <a:pt x="1753930" y="2911535"/>
                </a:lnTo>
                <a:lnTo>
                  <a:pt x="1720755" y="2898264"/>
                </a:lnTo>
                <a:lnTo>
                  <a:pt x="1686472" y="2881676"/>
                </a:lnTo>
                <a:lnTo>
                  <a:pt x="1654401" y="2862876"/>
                </a:lnTo>
                <a:lnTo>
                  <a:pt x="1621225" y="2842971"/>
                </a:lnTo>
                <a:lnTo>
                  <a:pt x="1588048" y="2825277"/>
                </a:lnTo>
                <a:lnTo>
                  <a:pt x="1554872" y="2807582"/>
                </a:lnTo>
                <a:lnTo>
                  <a:pt x="1521696" y="2794312"/>
                </a:lnTo>
                <a:lnTo>
                  <a:pt x="1487413" y="2785464"/>
                </a:lnTo>
                <a:lnTo>
                  <a:pt x="1453131" y="2781041"/>
                </a:lnTo>
                <a:lnTo>
                  <a:pt x="1416635" y="2781041"/>
                </a:lnTo>
                <a:lnTo>
                  <a:pt x="1379036" y="2783254"/>
                </a:lnTo>
                <a:lnTo>
                  <a:pt x="1341436" y="2787676"/>
                </a:lnTo>
                <a:lnTo>
                  <a:pt x="1303836" y="2793206"/>
                </a:lnTo>
                <a:lnTo>
                  <a:pt x="1266235" y="2797629"/>
                </a:lnTo>
                <a:lnTo>
                  <a:pt x="1228636" y="2800947"/>
                </a:lnTo>
                <a:lnTo>
                  <a:pt x="1193248" y="2799841"/>
                </a:lnTo>
                <a:lnTo>
                  <a:pt x="1158967" y="2795418"/>
                </a:lnTo>
                <a:lnTo>
                  <a:pt x="1125789" y="2785464"/>
                </a:lnTo>
                <a:lnTo>
                  <a:pt x="1098142" y="2771088"/>
                </a:lnTo>
                <a:lnTo>
                  <a:pt x="1071600" y="2752287"/>
                </a:lnTo>
                <a:lnTo>
                  <a:pt x="1048378" y="2730170"/>
                </a:lnTo>
                <a:lnTo>
                  <a:pt x="1025153" y="2704735"/>
                </a:lnTo>
                <a:lnTo>
                  <a:pt x="1004142" y="2678194"/>
                </a:lnTo>
                <a:lnTo>
                  <a:pt x="983130" y="2650547"/>
                </a:lnTo>
                <a:lnTo>
                  <a:pt x="962119" y="2622901"/>
                </a:lnTo>
                <a:lnTo>
                  <a:pt x="941107" y="2596359"/>
                </a:lnTo>
                <a:lnTo>
                  <a:pt x="918989" y="2570924"/>
                </a:lnTo>
                <a:lnTo>
                  <a:pt x="893553" y="2548806"/>
                </a:lnTo>
                <a:lnTo>
                  <a:pt x="869224" y="2528900"/>
                </a:lnTo>
                <a:lnTo>
                  <a:pt x="841577" y="2513419"/>
                </a:lnTo>
                <a:lnTo>
                  <a:pt x="811718" y="2500147"/>
                </a:lnTo>
                <a:lnTo>
                  <a:pt x="779648" y="2489089"/>
                </a:lnTo>
                <a:lnTo>
                  <a:pt x="746471" y="2479136"/>
                </a:lnTo>
                <a:lnTo>
                  <a:pt x="713295" y="2470289"/>
                </a:lnTo>
                <a:lnTo>
                  <a:pt x="679013" y="2461441"/>
                </a:lnTo>
                <a:lnTo>
                  <a:pt x="646942" y="2451489"/>
                </a:lnTo>
                <a:lnTo>
                  <a:pt x="614871" y="2440430"/>
                </a:lnTo>
                <a:lnTo>
                  <a:pt x="585013" y="2427159"/>
                </a:lnTo>
                <a:lnTo>
                  <a:pt x="558471" y="2410571"/>
                </a:lnTo>
                <a:lnTo>
                  <a:pt x="534141" y="2390665"/>
                </a:lnTo>
                <a:lnTo>
                  <a:pt x="514237" y="2366336"/>
                </a:lnTo>
                <a:lnTo>
                  <a:pt x="497649" y="2339794"/>
                </a:lnTo>
                <a:lnTo>
                  <a:pt x="484377" y="2309935"/>
                </a:lnTo>
                <a:lnTo>
                  <a:pt x="473319" y="2277866"/>
                </a:lnTo>
                <a:lnTo>
                  <a:pt x="463366" y="2245795"/>
                </a:lnTo>
                <a:lnTo>
                  <a:pt x="454519" y="2211513"/>
                </a:lnTo>
                <a:lnTo>
                  <a:pt x="445671" y="2178337"/>
                </a:lnTo>
                <a:lnTo>
                  <a:pt x="435718" y="2145160"/>
                </a:lnTo>
                <a:lnTo>
                  <a:pt x="424660" y="2113088"/>
                </a:lnTo>
                <a:lnTo>
                  <a:pt x="411388" y="2083229"/>
                </a:lnTo>
                <a:lnTo>
                  <a:pt x="395906" y="2055583"/>
                </a:lnTo>
                <a:lnTo>
                  <a:pt x="376002" y="2031254"/>
                </a:lnTo>
                <a:lnTo>
                  <a:pt x="353883" y="2005818"/>
                </a:lnTo>
                <a:lnTo>
                  <a:pt x="328448" y="1983701"/>
                </a:lnTo>
                <a:lnTo>
                  <a:pt x="300800" y="1962689"/>
                </a:lnTo>
                <a:lnTo>
                  <a:pt x="273154" y="1941678"/>
                </a:lnTo>
                <a:lnTo>
                  <a:pt x="245507" y="1920666"/>
                </a:lnTo>
                <a:lnTo>
                  <a:pt x="218965" y="1899654"/>
                </a:lnTo>
                <a:lnTo>
                  <a:pt x="193530" y="1876431"/>
                </a:lnTo>
                <a:lnTo>
                  <a:pt x="171413" y="1853208"/>
                </a:lnTo>
                <a:lnTo>
                  <a:pt x="152614" y="1826666"/>
                </a:lnTo>
                <a:lnTo>
                  <a:pt x="138237" y="1799020"/>
                </a:lnTo>
                <a:lnTo>
                  <a:pt x="128284" y="1765844"/>
                </a:lnTo>
                <a:lnTo>
                  <a:pt x="123860" y="1731561"/>
                </a:lnTo>
                <a:lnTo>
                  <a:pt x="122753" y="1696171"/>
                </a:lnTo>
                <a:lnTo>
                  <a:pt x="126072" y="1658572"/>
                </a:lnTo>
                <a:lnTo>
                  <a:pt x="130495" y="1620972"/>
                </a:lnTo>
                <a:lnTo>
                  <a:pt x="136024" y="1583372"/>
                </a:lnTo>
                <a:lnTo>
                  <a:pt x="140448" y="1545772"/>
                </a:lnTo>
                <a:lnTo>
                  <a:pt x="142660" y="1508173"/>
                </a:lnTo>
                <a:lnTo>
                  <a:pt x="142660" y="1471678"/>
                </a:lnTo>
                <a:lnTo>
                  <a:pt x="138237" y="1437397"/>
                </a:lnTo>
                <a:lnTo>
                  <a:pt x="129389" y="1403114"/>
                </a:lnTo>
                <a:lnTo>
                  <a:pt x="116119" y="1371043"/>
                </a:lnTo>
                <a:lnTo>
                  <a:pt x="99531" y="1337867"/>
                </a:lnTo>
                <a:lnTo>
                  <a:pt x="80730" y="1304691"/>
                </a:lnTo>
                <a:lnTo>
                  <a:pt x="60825" y="1271514"/>
                </a:lnTo>
                <a:lnTo>
                  <a:pt x="42025" y="1239443"/>
                </a:lnTo>
                <a:lnTo>
                  <a:pt x="25435" y="1205162"/>
                </a:lnTo>
                <a:lnTo>
                  <a:pt x="12166" y="1171985"/>
                </a:lnTo>
                <a:lnTo>
                  <a:pt x="3319" y="1137702"/>
                </a:lnTo>
                <a:lnTo>
                  <a:pt x="0" y="1102314"/>
                </a:lnTo>
                <a:lnTo>
                  <a:pt x="3319" y="1066926"/>
                </a:lnTo>
                <a:lnTo>
                  <a:pt x="12166" y="1032644"/>
                </a:lnTo>
                <a:lnTo>
                  <a:pt x="25435" y="999467"/>
                </a:lnTo>
                <a:lnTo>
                  <a:pt x="42025" y="965186"/>
                </a:lnTo>
                <a:lnTo>
                  <a:pt x="60825" y="933114"/>
                </a:lnTo>
                <a:lnTo>
                  <a:pt x="80730" y="899939"/>
                </a:lnTo>
                <a:lnTo>
                  <a:pt x="99531" y="866762"/>
                </a:lnTo>
                <a:lnTo>
                  <a:pt x="116119" y="833586"/>
                </a:lnTo>
                <a:lnTo>
                  <a:pt x="129389" y="801514"/>
                </a:lnTo>
                <a:lnTo>
                  <a:pt x="138237" y="767232"/>
                </a:lnTo>
                <a:lnTo>
                  <a:pt x="142660" y="732951"/>
                </a:lnTo>
                <a:lnTo>
                  <a:pt x="142660" y="696457"/>
                </a:lnTo>
                <a:lnTo>
                  <a:pt x="140448" y="658856"/>
                </a:lnTo>
                <a:lnTo>
                  <a:pt x="136024" y="621256"/>
                </a:lnTo>
                <a:lnTo>
                  <a:pt x="130495" y="583656"/>
                </a:lnTo>
                <a:lnTo>
                  <a:pt x="126072" y="546056"/>
                </a:lnTo>
                <a:lnTo>
                  <a:pt x="122753" y="508457"/>
                </a:lnTo>
                <a:lnTo>
                  <a:pt x="123860" y="473069"/>
                </a:lnTo>
                <a:lnTo>
                  <a:pt x="128284" y="438786"/>
                </a:lnTo>
                <a:lnTo>
                  <a:pt x="138237" y="405609"/>
                </a:lnTo>
                <a:lnTo>
                  <a:pt x="152614" y="377963"/>
                </a:lnTo>
                <a:lnTo>
                  <a:pt x="171413" y="351422"/>
                </a:lnTo>
                <a:lnTo>
                  <a:pt x="193530" y="328198"/>
                </a:lnTo>
                <a:lnTo>
                  <a:pt x="218965" y="304975"/>
                </a:lnTo>
                <a:lnTo>
                  <a:pt x="245507" y="283962"/>
                </a:lnTo>
                <a:lnTo>
                  <a:pt x="273154" y="262950"/>
                </a:lnTo>
                <a:lnTo>
                  <a:pt x="300800" y="241939"/>
                </a:lnTo>
                <a:lnTo>
                  <a:pt x="328448" y="220927"/>
                </a:lnTo>
                <a:lnTo>
                  <a:pt x="353883" y="198810"/>
                </a:lnTo>
                <a:lnTo>
                  <a:pt x="376002" y="173375"/>
                </a:lnTo>
                <a:lnTo>
                  <a:pt x="395906" y="149045"/>
                </a:lnTo>
                <a:lnTo>
                  <a:pt x="411388" y="121399"/>
                </a:lnTo>
                <a:lnTo>
                  <a:pt x="424660" y="91540"/>
                </a:lnTo>
                <a:lnTo>
                  <a:pt x="435718" y="59469"/>
                </a:lnTo>
                <a:lnTo>
                  <a:pt x="445671" y="262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r="7927" b="-1"/>
          <a:stretch/>
        </p:blipFill>
        <p:spPr>
          <a:xfrm>
            <a:off x="4007618" y="10"/>
            <a:ext cx="3441673" cy="2821070"/>
          </a:xfrm>
          <a:custGeom>
            <a:avLst/>
            <a:gdLst/>
            <a:ahLst/>
            <a:cxnLst/>
            <a:rect l="l" t="t" r="r" b="b"/>
            <a:pathLst>
              <a:path w="3441673" h="2821080">
                <a:moveTo>
                  <a:pt x="444473" y="0"/>
                </a:moveTo>
                <a:lnTo>
                  <a:pt x="2997201" y="0"/>
                </a:lnTo>
                <a:lnTo>
                  <a:pt x="3004419" y="23258"/>
                </a:lnTo>
                <a:lnTo>
                  <a:pt x="3012768" y="55609"/>
                </a:lnTo>
                <a:lnTo>
                  <a:pt x="3021117" y="86916"/>
                </a:lnTo>
                <a:lnTo>
                  <a:pt x="3030509" y="118224"/>
                </a:lnTo>
                <a:lnTo>
                  <a:pt x="3040944" y="148488"/>
                </a:lnTo>
                <a:lnTo>
                  <a:pt x="3053466" y="176665"/>
                </a:lnTo>
                <a:lnTo>
                  <a:pt x="3068077" y="202754"/>
                </a:lnTo>
                <a:lnTo>
                  <a:pt x="3086862" y="225713"/>
                </a:lnTo>
                <a:lnTo>
                  <a:pt x="3107732" y="249715"/>
                </a:lnTo>
                <a:lnTo>
                  <a:pt x="3131734" y="270586"/>
                </a:lnTo>
                <a:lnTo>
                  <a:pt x="3156781" y="290414"/>
                </a:lnTo>
                <a:lnTo>
                  <a:pt x="3183913" y="310241"/>
                </a:lnTo>
                <a:lnTo>
                  <a:pt x="3210001" y="330069"/>
                </a:lnTo>
                <a:lnTo>
                  <a:pt x="3235048" y="349898"/>
                </a:lnTo>
                <a:lnTo>
                  <a:pt x="3259049" y="371812"/>
                </a:lnTo>
                <a:lnTo>
                  <a:pt x="3279921" y="393728"/>
                </a:lnTo>
                <a:lnTo>
                  <a:pt x="3297661" y="418773"/>
                </a:lnTo>
                <a:lnTo>
                  <a:pt x="3311228" y="444862"/>
                </a:lnTo>
                <a:lnTo>
                  <a:pt x="3320620" y="476170"/>
                </a:lnTo>
                <a:lnTo>
                  <a:pt x="3324793" y="508521"/>
                </a:lnTo>
                <a:lnTo>
                  <a:pt x="3325838" y="541915"/>
                </a:lnTo>
                <a:lnTo>
                  <a:pt x="3322707" y="577396"/>
                </a:lnTo>
                <a:lnTo>
                  <a:pt x="3318532" y="612878"/>
                </a:lnTo>
                <a:lnTo>
                  <a:pt x="3313315" y="648360"/>
                </a:lnTo>
                <a:lnTo>
                  <a:pt x="3309140" y="683841"/>
                </a:lnTo>
                <a:lnTo>
                  <a:pt x="3307054" y="719323"/>
                </a:lnTo>
                <a:lnTo>
                  <a:pt x="3307054" y="753761"/>
                </a:lnTo>
                <a:lnTo>
                  <a:pt x="3311228" y="786111"/>
                </a:lnTo>
                <a:lnTo>
                  <a:pt x="3319576" y="818462"/>
                </a:lnTo>
                <a:lnTo>
                  <a:pt x="3332099" y="848726"/>
                </a:lnTo>
                <a:lnTo>
                  <a:pt x="3348796" y="880033"/>
                </a:lnTo>
                <a:lnTo>
                  <a:pt x="3365493" y="911340"/>
                </a:lnTo>
                <a:lnTo>
                  <a:pt x="3384277" y="942647"/>
                </a:lnTo>
                <a:lnTo>
                  <a:pt x="3402017" y="972911"/>
                </a:lnTo>
                <a:lnTo>
                  <a:pt x="3417671" y="1005262"/>
                </a:lnTo>
                <a:lnTo>
                  <a:pt x="3430193" y="1036569"/>
                </a:lnTo>
                <a:lnTo>
                  <a:pt x="3438542" y="1068920"/>
                </a:lnTo>
                <a:lnTo>
                  <a:pt x="3441673" y="1102314"/>
                </a:lnTo>
                <a:lnTo>
                  <a:pt x="3438542" y="1135708"/>
                </a:lnTo>
                <a:lnTo>
                  <a:pt x="3430193" y="1168059"/>
                </a:lnTo>
                <a:lnTo>
                  <a:pt x="3417671" y="1199367"/>
                </a:lnTo>
                <a:lnTo>
                  <a:pt x="3402017" y="1231717"/>
                </a:lnTo>
                <a:lnTo>
                  <a:pt x="3384277" y="1261981"/>
                </a:lnTo>
                <a:lnTo>
                  <a:pt x="3365493" y="1293289"/>
                </a:lnTo>
                <a:lnTo>
                  <a:pt x="3348796" y="1324596"/>
                </a:lnTo>
                <a:lnTo>
                  <a:pt x="3332099" y="1355902"/>
                </a:lnTo>
                <a:lnTo>
                  <a:pt x="3319576" y="1386167"/>
                </a:lnTo>
                <a:lnTo>
                  <a:pt x="3311228" y="1418518"/>
                </a:lnTo>
                <a:lnTo>
                  <a:pt x="3307054" y="1450868"/>
                </a:lnTo>
                <a:lnTo>
                  <a:pt x="3307054" y="1485306"/>
                </a:lnTo>
                <a:lnTo>
                  <a:pt x="3309140" y="1520787"/>
                </a:lnTo>
                <a:lnTo>
                  <a:pt x="3313315" y="1556269"/>
                </a:lnTo>
                <a:lnTo>
                  <a:pt x="3318532" y="1591751"/>
                </a:lnTo>
                <a:lnTo>
                  <a:pt x="3322707" y="1627232"/>
                </a:lnTo>
                <a:lnTo>
                  <a:pt x="3325838" y="1662713"/>
                </a:lnTo>
                <a:lnTo>
                  <a:pt x="3324793" y="1696108"/>
                </a:lnTo>
                <a:lnTo>
                  <a:pt x="3320620" y="1728459"/>
                </a:lnTo>
                <a:lnTo>
                  <a:pt x="3311228" y="1759766"/>
                </a:lnTo>
                <a:lnTo>
                  <a:pt x="3297661" y="1785855"/>
                </a:lnTo>
                <a:lnTo>
                  <a:pt x="3279921" y="1810902"/>
                </a:lnTo>
                <a:lnTo>
                  <a:pt x="3259049" y="1832816"/>
                </a:lnTo>
                <a:lnTo>
                  <a:pt x="3235048" y="1854730"/>
                </a:lnTo>
                <a:lnTo>
                  <a:pt x="3210001" y="1874559"/>
                </a:lnTo>
                <a:lnTo>
                  <a:pt x="3183913" y="1894387"/>
                </a:lnTo>
                <a:lnTo>
                  <a:pt x="3156781" y="1914215"/>
                </a:lnTo>
                <a:lnTo>
                  <a:pt x="3131734" y="1934042"/>
                </a:lnTo>
                <a:lnTo>
                  <a:pt x="3107732" y="1954914"/>
                </a:lnTo>
                <a:lnTo>
                  <a:pt x="3086862" y="1978916"/>
                </a:lnTo>
                <a:lnTo>
                  <a:pt x="3068077" y="2001875"/>
                </a:lnTo>
                <a:lnTo>
                  <a:pt x="3053466" y="2027963"/>
                </a:lnTo>
                <a:lnTo>
                  <a:pt x="3040944" y="2056140"/>
                </a:lnTo>
                <a:lnTo>
                  <a:pt x="3030509" y="2086404"/>
                </a:lnTo>
                <a:lnTo>
                  <a:pt x="3021117" y="2117712"/>
                </a:lnTo>
                <a:lnTo>
                  <a:pt x="3012768" y="2149019"/>
                </a:lnTo>
                <a:lnTo>
                  <a:pt x="3004419" y="2181370"/>
                </a:lnTo>
                <a:lnTo>
                  <a:pt x="2995027" y="2211633"/>
                </a:lnTo>
                <a:lnTo>
                  <a:pt x="2984592" y="2241896"/>
                </a:lnTo>
                <a:lnTo>
                  <a:pt x="2972070" y="2270073"/>
                </a:lnTo>
                <a:lnTo>
                  <a:pt x="2956415" y="2295120"/>
                </a:lnTo>
                <a:lnTo>
                  <a:pt x="2937632" y="2318077"/>
                </a:lnTo>
                <a:lnTo>
                  <a:pt x="2914674" y="2336862"/>
                </a:lnTo>
                <a:lnTo>
                  <a:pt x="2889627" y="2352515"/>
                </a:lnTo>
                <a:lnTo>
                  <a:pt x="2861451" y="2365039"/>
                </a:lnTo>
                <a:lnTo>
                  <a:pt x="2831188" y="2375474"/>
                </a:lnTo>
                <a:lnTo>
                  <a:pt x="2800925" y="2384866"/>
                </a:lnTo>
                <a:lnTo>
                  <a:pt x="2768574" y="2393215"/>
                </a:lnTo>
                <a:lnTo>
                  <a:pt x="2737267" y="2401564"/>
                </a:lnTo>
                <a:lnTo>
                  <a:pt x="2705960" y="2410956"/>
                </a:lnTo>
                <a:lnTo>
                  <a:pt x="2675697" y="2421392"/>
                </a:lnTo>
                <a:lnTo>
                  <a:pt x="2647521" y="2433915"/>
                </a:lnTo>
                <a:lnTo>
                  <a:pt x="2621432" y="2448524"/>
                </a:lnTo>
                <a:lnTo>
                  <a:pt x="2598474" y="2467308"/>
                </a:lnTo>
                <a:lnTo>
                  <a:pt x="2574472" y="2488181"/>
                </a:lnTo>
                <a:lnTo>
                  <a:pt x="2553600" y="2512183"/>
                </a:lnTo>
                <a:lnTo>
                  <a:pt x="2533772" y="2537228"/>
                </a:lnTo>
                <a:lnTo>
                  <a:pt x="2513945" y="2563317"/>
                </a:lnTo>
                <a:lnTo>
                  <a:pt x="2494117" y="2589407"/>
                </a:lnTo>
                <a:lnTo>
                  <a:pt x="2474290" y="2614453"/>
                </a:lnTo>
                <a:lnTo>
                  <a:pt x="2452374" y="2638455"/>
                </a:lnTo>
                <a:lnTo>
                  <a:pt x="2430459" y="2659326"/>
                </a:lnTo>
                <a:lnTo>
                  <a:pt x="2405415" y="2677067"/>
                </a:lnTo>
                <a:lnTo>
                  <a:pt x="2379325" y="2690634"/>
                </a:lnTo>
                <a:lnTo>
                  <a:pt x="2348018" y="2700026"/>
                </a:lnTo>
                <a:lnTo>
                  <a:pt x="2315667" y="2704200"/>
                </a:lnTo>
                <a:lnTo>
                  <a:pt x="2282274" y="2705244"/>
                </a:lnTo>
                <a:lnTo>
                  <a:pt x="2246792" y="2702113"/>
                </a:lnTo>
                <a:lnTo>
                  <a:pt x="2211312" y="2697939"/>
                </a:lnTo>
                <a:lnTo>
                  <a:pt x="2175830" y="2692721"/>
                </a:lnTo>
                <a:lnTo>
                  <a:pt x="2140349" y="2688547"/>
                </a:lnTo>
                <a:lnTo>
                  <a:pt x="2104867" y="2686459"/>
                </a:lnTo>
                <a:lnTo>
                  <a:pt x="2070430" y="2686459"/>
                </a:lnTo>
                <a:lnTo>
                  <a:pt x="2038080" y="2690634"/>
                </a:lnTo>
                <a:lnTo>
                  <a:pt x="2004686" y="2698983"/>
                </a:lnTo>
                <a:lnTo>
                  <a:pt x="1974422" y="2711505"/>
                </a:lnTo>
                <a:lnTo>
                  <a:pt x="1943116" y="2728202"/>
                </a:lnTo>
                <a:lnTo>
                  <a:pt x="1911810" y="2744900"/>
                </a:lnTo>
                <a:lnTo>
                  <a:pt x="1880502" y="2763684"/>
                </a:lnTo>
                <a:lnTo>
                  <a:pt x="1850239" y="2781425"/>
                </a:lnTo>
                <a:lnTo>
                  <a:pt x="1817888" y="2797078"/>
                </a:lnTo>
                <a:lnTo>
                  <a:pt x="1786581" y="2809601"/>
                </a:lnTo>
                <a:lnTo>
                  <a:pt x="1754230" y="2817950"/>
                </a:lnTo>
                <a:lnTo>
                  <a:pt x="1720837" y="2821080"/>
                </a:lnTo>
                <a:lnTo>
                  <a:pt x="1687443" y="2817950"/>
                </a:lnTo>
                <a:lnTo>
                  <a:pt x="1655092" y="2809601"/>
                </a:lnTo>
                <a:lnTo>
                  <a:pt x="1623786" y="2797078"/>
                </a:lnTo>
                <a:lnTo>
                  <a:pt x="1591435" y="2781425"/>
                </a:lnTo>
                <a:lnTo>
                  <a:pt x="1561171" y="2763684"/>
                </a:lnTo>
                <a:lnTo>
                  <a:pt x="1529865" y="2744900"/>
                </a:lnTo>
                <a:lnTo>
                  <a:pt x="1498558" y="2728202"/>
                </a:lnTo>
                <a:lnTo>
                  <a:pt x="1467251" y="2711505"/>
                </a:lnTo>
                <a:lnTo>
                  <a:pt x="1435945" y="2698983"/>
                </a:lnTo>
                <a:lnTo>
                  <a:pt x="1403594" y="2690634"/>
                </a:lnTo>
                <a:lnTo>
                  <a:pt x="1371243" y="2686459"/>
                </a:lnTo>
                <a:lnTo>
                  <a:pt x="1336805" y="2686459"/>
                </a:lnTo>
                <a:lnTo>
                  <a:pt x="1301324" y="2688547"/>
                </a:lnTo>
                <a:lnTo>
                  <a:pt x="1265844" y="2692721"/>
                </a:lnTo>
                <a:lnTo>
                  <a:pt x="1230362" y="2697939"/>
                </a:lnTo>
                <a:lnTo>
                  <a:pt x="1194880" y="2702113"/>
                </a:lnTo>
                <a:lnTo>
                  <a:pt x="1159400" y="2705244"/>
                </a:lnTo>
                <a:lnTo>
                  <a:pt x="1126006" y="2704200"/>
                </a:lnTo>
                <a:lnTo>
                  <a:pt x="1093656" y="2700026"/>
                </a:lnTo>
                <a:lnTo>
                  <a:pt x="1062348" y="2690634"/>
                </a:lnTo>
                <a:lnTo>
                  <a:pt x="1036260" y="2677067"/>
                </a:lnTo>
                <a:lnTo>
                  <a:pt x="1011213" y="2659326"/>
                </a:lnTo>
                <a:lnTo>
                  <a:pt x="989299" y="2638455"/>
                </a:lnTo>
                <a:lnTo>
                  <a:pt x="967384" y="2614453"/>
                </a:lnTo>
                <a:lnTo>
                  <a:pt x="947557" y="2589407"/>
                </a:lnTo>
                <a:lnTo>
                  <a:pt x="927729" y="2563317"/>
                </a:lnTo>
                <a:lnTo>
                  <a:pt x="907901" y="2537228"/>
                </a:lnTo>
                <a:lnTo>
                  <a:pt x="888073" y="2512183"/>
                </a:lnTo>
                <a:lnTo>
                  <a:pt x="867202" y="2488181"/>
                </a:lnTo>
                <a:lnTo>
                  <a:pt x="843200" y="2467308"/>
                </a:lnTo>
                <a:lnTo>
                  <a:pt x="820241" y="2448524"/>
                </a:lnTo>
                <a:lnTo>
                  <a:pt x="794152" y="2433915"/>
                </a:lnTo>
                <a:lnTo>
                  <a:pt x="765976" y="2421392"/>
                </a:lnTo>
                <a:lnTo>
                  <a:pt x="735713" y="2410956"/>
                </a:lnTo>
                <a:lnTo>
                  <a:pt x="704406" y="2401564"/>
                </a:lnTo>
                <a:lnTo>
                  <a:pt x="673099" y="2393215"/>
                </a:lnTo>
                <a:lnTo>
                  <a:pt x="640748" y="2384866"/>
                </a:lnTo>
                <a:lnTo>
                  <a:pt x="610486" y="2375474"/>
                </a:lnTo>
                <a:lnTo>
                  <a:pt x="580221" y="2365039"/>
                </a:lnTo>
                <a:lnTo>
                  <a:pt x="552047" y="2352515"/>
                </a:lnTo>
                <a:lnTo>
                  <a:pt x="527000" y="2336862"/>
                </a:lnTo>
                <a:lnTo>
                  <a:pt x="504041" y="2318077"/>
                </a:lnTo>
                <a:lnTo>
                  <a:pt x="485258" y="2295120"/>
                </a:lnTo>
                <a:lnTo>
                  <a:pt x="469605" y="2270073"/>
                </a:lnTo>
                <a:lnTo>
                  <a:pt x="457082" y="2241896"/>
                </a:lnTo>
                <a:lnTo>
                  <a:pt x="446647" y="2211633"/>
                </a:lnTo>
                <a:lnTo>
                  <a:pt x="437254" y="2181370"/>
                </a:lnTo>
                <a:lnTo>
                  <a:pt x="428905" y="2149019"/>
                </a:lnTo>
                <a:lnTo>
                  <a:pt x="420557" y="2117712"/>
                </a:lnTo>
                <a:lnTo>
                  <a:pt x="411164" y="2086404"/>
                </a:lnTo>
                <a:lnTo>
                  <a:pt x="400729" y="2056140"/>
                </a:lnTo>
                <a:lnTo>
                  <a:pt x="388206" y="2027963"/>
                </a:lnTo>
                <a:lnTo>
                  <a:pt x="373596" y="2001875"/>
                </a:lnTo>
                <a:lnTo>
                  <a:pt x="354813" y="1978916"/>
                </a:lnTo>
                <a:lnTo>
                  <a:pt x="333941" y="1954914"/>
                </a:lnTo>
                <a:lnTo>
                  <a:pt x="309939" y="1934042"/>
                </a:lnTo>
                <a:lnTo>
                  <a:pt x="283849" y="1914215"/>
                </a:lnTo>
                <a:lnTo>
                  <a:pt x="257761" y="1894387"/>
                </a:lnTo>
                <a:lnTo>
                  <a:pt x="231672" y="1874559"/>
                </a:lnTo>
                <a:lnTo>
                  <a:pt x="206626" y="1854730"/>
                </a:lnTo>
                <a:lnTo>
                  <a:pt x="182624" y="1832816"/>
                </a:lnTo>
                <a:lnTo>
                  <a:pt x="161753" y="1810902"/>
                </a:lnTo>
                <a:lnTo>
                  <a:pt x="144013" y="1785855"/>
                </a:lnTo>
                <a:lnTo>
                  <a:pt x="130447" y="1759766"/>
                </a:lnTo>
                <a:lnTo>
                  <a:pt x="121054" y="1728459"/>
                </a:lnTo>
                <a:lnTo>
                  <a:pt x="116880" y="1696108"/>
                </a:lnTo>
                <a:lnTo>
                  <a:pt x="115836" y="1662713"/>
                </a:lnTo>
                <a:lnTo>
                  <a:pt x="118967" y="1627232"/>
                </a:lnTo>
                <a:lnTo>
                  <a:pt x="123141" y="1591751"/>
                </a:lnTo>
                <a:lnTo>
                  <a:pt x="128359" y="1556269"/>
                </a:lnTo>
                <a:lnTo>
                  <a:pt x="132533" y="1520787"/>
                </a:lnTo>
                <a:lnTo>
                  <a:pt x="134621" y="1485306"/>
                </a:lnTo>
                <a:lnTo>
                  <a:pt x="134621" y="1450868"/>
                </a:lnTo>
                <a:lnTo>
                  <a:pt x="130447" y="1418518"/>
                </a:lnTo>
                <a:lnTo>
                  <a:pt x="122098" y="1386167"/>
                </a:lnTo>
                <a:lnTo>
                  <a:pt x="109575" y="1355902"/>
                </a:lnTo>
                <a:lnTo>
                  <a:pt x="93921" y="1324596"/>
                </a:lnTo>
                <a:lnTo>
                  <a:pt x="76180" y="1293289"/>
                </a:lnTo>
                <a:lnTo>
                  <a:pt x="57397" y="1261981"/>
                </a:lnTo>
                <a:lnTo>
                  <a:pt x="39656" y="1231717"/>
                </a:lnTo>
                <a:lnTo>
                  <a:pt x="24002" y="1199367"/>
                </a:lnTo>
                <a:lnTo>
                  <a:pt x="11480" y="1168059"/>
                </a:lnTo>
                <a:lnTo>
                  <a:pt x="3131" y="1135708"/>
                </a:lnTo>
                <a:lnTo>
                  <a:pt x="0" y="1102314"/>
                </a:lnTo>
                <a:lnTo>
                  <a:pt x="3131" y="1068920"/>
                </a:lnTo>
                <a:lnTo>
                  <a:pt x="11480" y="1036569"/>
                </a:lnTo>
                <a:lnTo>
                  <a:pt x="24002" y="1005262"/>
                </a:lnTo>
                <a:lnTo>
                  <a:pt x="39656" y="972911"/>
                </a:lnTo>
                <a:lnTo>
                  <a:pt x="57397" y="942647"/>
                </a:lnTo>
                <a:lnTo>
                  <a:pt x="76180" y="911340"/>
                </a:lnTo>
                <a:lnTo>
                  <a:pt x="93921" y="880033"/>
                </a:lnTo>
                <a:lnTo>
                  <a:pt x="109575" y="848726"/>
                </a:lnTo>
                <a:lnTo>
                  <a:pt x="122098" y="818462"/>
                </a:lnTo>
                <a:lnTo>
                  <a:pt x="130447" y="786111"/>
                </a:lnTo>
                <a:lnTo>
                  <a:pt x="134621" y="753761"/>
                </a:lnTo>
                <a:lnTo>
                  <a:pt x="134621" y="719323"/>
                </a:lnTo>
                <a:lnTo>
                  <a:pt x="132533" y="683841"/>
                </a:lnTo>
                <a:lnTo>
                  <a:pt x="128359" y="648360"/>
                </a:lnTo>
                <a:lnTo>
                  <a:pt x="123141" y="612878"/>
                </a:lnTo>
                <a:lnTo>
                  <a:pt x="118967" y="577396"/>
                </a:lnTo>
                <a:lnTo>
                  <a:pt x="115836" y="541915"/>
                </a:lnTo>
                <a:lnTo>
                  <a:pt x="116880" y="508521"/>
                </a:lnTo>
                <a:lnTo>
                  <a:pt x="121054" y="476170"/>
                </a:lnTo>
                <a:lnTo>
                  <a:pt x="130447" y="444862"/>
                </a:lnTo>
                <a:lnTo>
                  <a:pt x="144013" y="418773"/>
                </a:lnTo>
                <a:lnTo>
                  <a:pt x="161753" y="393728"/>
                </a:lnTo>
                <a:lnTo>
                  <a:pt x="182624" y="371812"/>
                </a:lnTo>
                <a:lnTo>
                  <a:pt x="206626" y="349898"/>
                </a:lnTo>
                <a:lnTo>
                  <a:pt x="231672" y="330069"/>
                </a:lnTo>
                <a:lnTo>
                  <a:pt x="257761" y="310241"/>
                </a:lnTo>
                <a:lnTo>
                  <a:pt x="283849" y="290414"/>
                </a:lnTo>
                <a:lnTo>
                  <a:pt x="309939" y="270586"/>
                </a:lnTo>
                <a:lnTo>
                  <a:pt x="333941" y="249715"/>
                </a:lnTo>
                <a:lnTo>
                  <a:pt x="354813" y="225713"/>
                </a:lnTo>
                <a:lnTo>
                  <a:pt x="373596" y="202754"/>
                </a:lnTo>
                <a:lnTo>
                  <a:pt x="388206" y="176665"/>
                </a:lnTo>
                <a:lnTo>
                  <a:pt x="400729" y="148488"/>
                </a:lnTo>
                <a:lnTo>
                  <a:pt x="411164" y="118224"/>
                </a:lnTo>
                <a:lnTo>
                  <a:pt x="420557" y="86916"/>
                </a:lnTo>
                <a:lnTo>
                  <a:pt x="428905" y="55609"/>
                </a:lnTo>
                <a:lnTo>
                  <a:pt x="437254" y="23258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9F5A08E-86B5-4945-8BA9-AFC5CF695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762" y="1"/>
            <a:ext cx="3899238" cy="4440737"/>
          </a:xfrm>
          <a:custGeom>
            <a:avLst/>
            <a:gdLst>
              <a:gd name="connsiteX0" fmla="*/ 721595 w 3899238"/>
              <a:gd name="connsiteY0" fmla="*/ 0 h 4440737"/>
              <a:gd name="connsiteX1" fmla="*/ 3899238 w 3899238"/>
              <a:gd name="connsiteY1" fmla="*/ 0 h 4440737"/>
              <a:gd name="connsiteX2" fmla="*/ 3899238 w 3899238"/>
              <a:gd name="connsiteY2" fmla="*/ 4005810 h 4440737"/>
              <a:gd name="connsiteX3" fmla="*/ 3870282 w 3899238"/>
              <a:gd name="connsiteY3" fmla="*/ 4043909 h 4440737"/>
              <a:gd name="connsiteX4" fmla="*/ 3839757 w 3899238"/>
              <a:gd name="connsiteY4" fmla="*/ 4084075 h 4440737"/>
              <a:gd name="connsiteX5" fmla="*/ 3809232 w 3899238"/>
              <a:gd name="connsiteY5" fmla="*/ 4122633 h 4440737"/>
              <a:gd name="connsiteX6" fmla="*/ 3775493 w 3899238"/>
              <a:gd name="connsiteY6" fmla="*/ 4159584 h 4440737"/>
              <a:gd name="connsiteX7" fmla="*/ 3741754 w 3899238"/>
              <a:gd name="connsiteY7" fmla="*/ 4191715 h 4440737"/>
              <a:gd name="connsiteX8" fmla="*/ 3703197 w 3899238"/>
              <a:gd name="connsiteY8" fmla="*/ 4219028 h 4440737"/>
              <a:gd name="connsiteX9" fmla="*/ 3663032 w 3899238"/>
              <a:gd name="connsiteY9" fmla="*/ 4239914 h 4440737"/>
              <a:gd name="connsiteX10" fmla="*/ 3614833 w 3899238"/>
              <a:gd name="connsiteY10" fmla="*/ 4254374 h 4440737"/>
              <a:gd name="connsiteX11" fmla="*/ 3565028 w 3899238"/>
              <a:gd name="connsiteY11" fmla="*/ 4260800 h 4440737"/>
              <a:gd name="connsiteX12" fmla="*/ 3513619 w 3899238"/>
              <a:gd name="connsiteY12" fmla="*/ 4262406 h 4440737"/>
              <a:gd name="connsiteX13" fmla="*/ 3458994 w 3899238"/>
              <a:gd name="connsiteY13" fmla="*/ 4257586 h 4440737"/>
              <a:gd name="connsiteX14" fmla="*/ 3404370 w 3899238"/>
              <a:gd name="connsiteY14" fmla="*/ 4251161 h 4440737"/>
              <a:gd name="connsiteX15" fmla="*/ 3349745 w 3899238"/>
              <a:gd name="connsiteY15" fmla="*/ 4243126 h 4440737"/>
              <a:gd name="connsiteX16" fmla="*/ 3295122 w 3899238"/>
              <a:gd name="connsiteY16" fmla="*/ 4236702 h 4440737"/>
              <a:gd name="connsiteX17" fmla="*/ 3240496 w 3899238"/>
              <a:gd name="connsiteY17" fmla="*/ 4233488 h 4440737"/>
              <a:gd name="connsiteX18" fmla="*/ 3187479 w 3899238"/>
              <a:gd name="connsiteY18" fmla="*/ 4233488 h 4440737"/>
              <a:gd name="connsiteX19" fmla="*/ 3137676 w 3899238"/>
              <a:gd name="connsiteY19" fmla="*/ 4239914 h 4440737"/>
              <a:gd name="connsiteX20" fmla="*/ 3086265 w 3899238"/>
              <a:gd name="connsiteY20" fmla="*/ 4252768 h 4440737"/>
              <a:gd name="connsiteX21" fmla="*/ 3039673 w 3899238"/>
              <a:gd name="connsiteY21" fmla="*/ 4272045 h 4440737"/>
              <a:gd name="connsiteX22" fmla="*/ 2991476 w 3899238"/>
              <a:gd name="connsiteY22" fmla="*/ 4297752 h 4440737"/>
              <a:gd name="connsiteX23" fmla="*/ 2943279 w 3899238"/>
              <a:gd name="connsiteY23" fmla="*/ 4323458 h 4440737"/>
              <a:gd name="connsiteX24" fmla="*/ 2895080 w 3899238"/>
              <a:gd name="connsiteY24" fmla="*/ 4352375 h 4440737"/>
              <a:gd name="connsiteX25" fmla="*/ 2848488 w 3899238"/>
              <a:gd name="connsiteY25" fmla="*/ 4379687 h 4440737"/>
              <a:gd name="connsiteX26" fmla="*/ 2798686 w 3899238"/>
              <a:gd name="connsiteY26" fmla="*/ 4403786 h 4440737"/>
              <a:gd name="connsiteX27" fmla="*/ 2750487 w 3899238"/>
              <a:gd name="connsiteY27" fmla="*/ 4423066 h 4440737"/>
              <a:gd name="connsiteX28" fmla="*/ 2700682 w 3899238"/>
              <a:gd name="connsiteY28" fmla="*/ 4435919 h 4440737"/>
              <a:gd name="connsiteX29" fmla="*/ 2649272 w 3899238"/>
              <a:gd name="connsiteY29" fmla="*/ 4440737 h 4440737"/>
              <a:gd name="connsiteX30" fmla="*/ 2597861 w 3899238"/>
              <a:gd name="connsiteY30" fmla="*/ 4435919 h 4440737"/>
              <a:gd name="connsiteX31" fmla="*/ 2548056 w 3899238"/>
              <a:gd name="connsiteY31" fmla="*/ 4423066 h 4440737"/>
              <a:gd name="connsiteX32" fmla="*/ 2499860 w 3899238"/>
              <a:gd name="connsiteY32" fmla="*/ 4403786 h 4440737"/>
              <a:gd name="connsiteX33" fmla="*/ 2450055 w 3899238"/>
              <a:gd name="connsiteY33" fmla="*/ 4379687 h 4440737"/>
              <a:gd name="connsiteX34" fmla="*/ 2403463 w 3899238"/>
              <a:gd name="connsiteY34" fmla="*/ 4352375 h 4440737"/>
              <a:gd name="connsiteX35" fmla="*/ 2355266 w 3899238"/>
              <a:gd name="connsiteY35" fmla="*/ 4323458 h 4440737"/>
              <a:gd name="connsiteX36" fmla="*/ 2307067 w 3899238"/>
              <a:gd name="connsiteY36" fmla="*/ 4297752 h 4440737"/>
              <a:gd name="connsiteX37" fmla="*/ 2258871 w 3899238"/>
              <a:gd name="connsiteY37" fmla="*/ 4272045 h 4440737"/>
              <a:gd name="connsiteX38" fmla="*/ 2210674 w 3899238"/>
              <a:gd name="connsiteY38" fmla="*/ 4252768 h 4440737"/>
              <a:gd name="connsiteX39" fmla="*/ 2160869 w 3899238"/>
              <a:gd name="connsiteY39" fmla="*/ 4239914 h 4440737"/>
              <a:gd name="connsiteX40" fmla="*/ 2111064 w 3899238"/>
              <a:gd name="connsiteY40" fmla="*/ 4233488 h 4440737"/>
              <a:gd name="connsiteX41" fmla="*/ 2058045 w 3899238"/>
              <a:gd name="connsiteY41" fmla="*/ 4233488 h 4440737"/>
              <a:gd name="connsiteX42" fmla="*/ 2003421 w 3899238"/>
              <a:gd name="connsiteY42" fmla="*/ 4236702 h 4440737"/>
              <a:gd name="connsiteX43" fmla="*/ 1948798 w 3899238"/>
              <a:gd name="connsiteY43" fmla="*/ 4243126 h 4440737"/>
              <a:gd name="connsiteX44" fmla="*/ 1894173 w 3899238"/>
              <a:gd name="connsiteY44" fmla="*/ 4251161 h 4440737"/>
              <a:gd name="connsiteX45" fmla="*/ 1839548 w 3899238"/>
              <a:gd name="connsiteY45" fmla="*/ 4257586 h 4440737"/>
              <a:gd name="connsiteX46" fmla="*/ 1784924 w 3899238"/>
              <a:gd name="connsiteY46" fmla="*/ 4262406 h 4440737"/>
              <a:gd name="connsiteX47" fmla="*/ 1733515 w 3899238"/>
              <a:gd name="connsiteY47" fmla="*/ 4260800 h 4440737"/>
              <a:gd name="connsiteX48" fmla="*/ 1683711 w 3899238"/>
              <a:gd name="connsiteY48" fmla="*/ 4254374 h 4440737"/>
              <a:gd name="connsiteX49" fmla="*/ 1635512 w 3899238"/>
              <a:gd name="connsiteY49" fmla="*/ 4239914 h 4440737"/>
              <a:gd name="connsiteX50" fmla="*/ 1595348 w 3899238"/>
              <a:gd name="connsiteY50" fmla="*/ 4219028 h 4440737"/>
              <a:gd name="connsiteX51" fmla="*/ 1556788 w 3899238"/>
              <a:gd name="connsiteY51" fmla="*/ 4191715 h 4440737"/>
              <a:gd name="connsiteX52" fmla="*/ 1523051 w 3899238"/>
              <a:gd name="connsiteY52" fmla="*/ 4159584 h 4440737"/>
              <a:gd name="connsiteX53" fmla="*/ 1489311 w 3899238"/>
              <a:gd name="connsiteY53" fmla="*/ 4122633 h 4440737"/>
              <a:gd name="connsiteX54" fmla="*/ 1458786 w 3899238"/>
              <a:gd name="connsiteY54" fmla="*/ 4084075 h 4440737"/>
              <a:gd name="connsiteX55" fmla="*/ 1428262 w 3899238"/>
              <a:gd name="connsiteY55" fmla="*/ 4043909 h 4440737"/>
              <a:gd name="connsiteX56" fmla="*/ 1397736 w 3899238"/>
              <a:gd name="connsiteY56" fmla="*/ 4003746 h 4440737"/>
              <a:gd name="connsiteX57" fmla="*/ 1367212 w 3899238"/>
              <a:gd name="connsiteY57" fmla="*/ 3965188 h 4440737"/>
              <a:gd name="connsiteX58" fmla="*/ 1335079 w 3899238"/>
              <a:gd name="connsiteY58" fmla="*/ 3928236 h 4440737"/>
              <a:gd name="connsiteX59" fmla="*/ 1298127 w 3899238"/>
              <a:gd name="connsiteY59" fmla="*/ 3896104 h 4440737"/>
              <a:gd name="connsiteX60" fmla="*/ 1262782 w 3899238"/>
              <a:gd name="connsiteY60" fmla="*/ 3867185 h 4440737"/>
              <a:gd name="connsiteX61" fmla="*/ 1222617 w 3899238"/>
              <a:gd name="connsiteY61" fmla="*/ 3844694 h 4440737"/>
              <a:gd name="connsiteX62" fmla="*/ 1179239 w 3899238"/>
              <a:gd name="connsiteY62" fmla="*/ 3825414 h 4440737"/>
              <a:gd name="connsiteX63" fmla="*/ 1132648 w 3899238"/>
              <a:gd name="connsiteY63" fmla="*/ 3809349 h 4440737"/>
              <a:gd name="connsiteX64" fmla="*/ 1084450 w 3899238"/>
              <a:gd name="connsiteY64" fmla="*/ 3794889 h 4440737"/>
              <a:gd name="connsiteX65" fmla="*/ 1036254 w 3899238"/>
              <a:gd name="connsiteY65" fmla="*/ 3782037 h 4440737"/>
              <a:gd name="connsiteX66" fmla="*/ 986449 w 3899238"/>
              <a:gd name="connsiteY66" fmla="*/ 3769183 h 4440737"/>
              <a:gd name="connsiteX67" fmla="*/ 939858 w 3899238"/>
              <a:gd name="connsiteY67" fmla="*/ 3754724 h 4440737"/>
              <a:gd name="connsiteX68" fmla="*/ 893265 w 3899238"/>
              <a:gd name="connsiteY68" fmla="*/ 3738658 h 4440737"/>
              <a:gd name="connsiteX69" fmla="*/ 849889 w 3899238"/>
              <a:gd name="connsiteY69" fmla="*/ 3719378 h 4440737"/>
              <a:gd name="connsiteX70" fmla="*/ 811329 w 3899238"/>
              <a:gd name="connsiteY70" fmla="*/ 3695279 h 4440737"/>
              <a:gd name="connsiteX71" fmla="*/ 775984 w 3899238"/>
              <a:gd name="connsiteY71" fmla="*/ 3666361 h 4440737"/>
              <a:gd name="connsiteX72" fmla="*/ 747067 w 3899238"/>
              <a:gd name="connsiteY72" fmla="*/ 3631017 h 4440737"/>
              <a:gd name="connsiteX73" fmla="*/ 722968 w 3899238"/>
              <a:gd name="connsiteY73" fmla="*/ 3592458 h 4440737"/>
              <a:gd name="connsiteX74" fmla="*/ 703688 w 3899238"/>
              <a:gd name="connsiteY74" fmla="*/ 3549080 h 4440737"/>
              <a:gd name="connsiteX75" fmla="*/ 687623 w 3899238"/>
              <a:gd name="connsiteY75" fmla="*/ 3502490 h 4440737"/>
              <a:gd name="connsiteX76" fmla="*/ 673164 w 3899238"/>
              <a:gd name="connsiteY76" fmla="*/ 3455899 h 4440737"/>
              <a:gd name="connsiteX77" fmla="*/ 660311 w 3899238"/>
              <a:gd name="connsiteY77" fmla="*/ 3406094 h 4440737"/>
              <a:gd name="connsiteX78" fmla="*/ 647457 w 3899238"/>
              <a:gd name="connsiteY78" fmla="*/ 3357897 h 4440737"/>
              <a:gd name="connsiteX79" fmla="*/ 632998 w 3899238"/>
              <a:gd name="connsiteY79" fmla="*/ 3309699 h 4440737"/>
              <a:gd name="connsiteX80" fmla="*/ 616932 w 3899238"/>
              <a:gd name="connsiteY80" fmla="*/ 3263106 h 4440737"/>
              <a:gd name="connsiteX81" fmla="*/ 597652 w 3899238"/>
              <a:gd name="connsiteY81" fmla="*/ 3219728 h 4440737"/>
              <a:gd name="connsiteX82" fmla="*/ 575160 w 3899238"/>
              <a:gd name="connsiteY82" fmla="*/ 3179564 h 4440737"/>
              <a:gd name="connsiteX83" fmla="*/ 546244 w 3899238"/>
              <a:gd name="connsiteY83" fmla="*/ 3144219 h 4440737"/>
              <a:gd name="connsiteX84" fmla="*/ 514110 w 3899238"/>
              <a:gd name="connsiteY84" fmla="*/ 3107267 h 4440737"/>
              <a:gd name="connsiteX85" fmla="*/ 477159 w 3899238"/>
              <a:gd name="connsiteY85" fmla="*/ 3075136 h 4440737"/>
              <a:gd name="connsiteX86" fmla="*/ 436993 w 3899238"/>
              <a:gd name="connsiteY86" fmla="*/ 3044611 h 4440737"/>
              <a:gd name="connsiteX87" fmla="*/ 396829 w 3899238"/>
              <a:gd name="connsiteY87" fmla="*/ 3014086 h 4440737"/>
              <a:gd name="connsiteX88" fmla="*/ 356664 w 3899238"/>
              <a:gd name="connsiteY88" fmla="*/ 2983561 h 4440737"/>
              <a:gd name="connsiteX89" fmla="*/ 318105 w 3899238"/>
              <a:gd name="connsiteY89" fmla="*/ 2953035 h 4440737"/>
              <a:gd name="connsiteX90" fmla="*/ 281154 w 3899238"/>
              <a:gd name="connsiteY90" fmla="*/ 2919298 h 4440737"/>
              <a:gd name="connsiteX91" fmla="*/ 249022 w 3899238"/>
              <a:gd name="connsiteY91" fmla="*/ 2885559 h 4440737"/>
              <a:gd name="connsiteX92" fmla="*/ 221711 w 3899238"/>
              <a:gd name="connsiteY92" fmla="*/ 2847001 h 4440737"/>
              <a:gd name="connsiteX93" fmla="*/ 200826 w 3899238"/>
              <a:gd name="connsiteY93" fmla="*/ 2806837 h 4440737"/>
              <a:gd name="connsiteX94" fmla="*/ 186366 w 3899238"/>
              <a:gd name="connsiteY94" fmla="*/ 2758640 h 4440737"/>
              <a:gd name="connsiteX95" fmla="*/ 179940 w 3899238"/>
              <a:gd name="connsiteY95" fmla="*/ 2708835 h 4440737"/>
              <a:gd name="connsiteX96" fmla="*/ 178332 w 3899238"/>
              <a:gd name="connsiteY96" fmla="*/ 2657422 h 4440737"/>
              <a:gd name="connsiteX97" fmla="*/ 183152 w 3899238"/>
              <a:gd name="connsiteY97" fmla="*/ 2602799 h 4440737"/>
              <a:gd name="connsiteX98" fmla="*/ 189578 w 3899238"/>
              <a:gd name="connsiteY98" fmla="*/ 2548175 h 4440737"/>
              <a:gd name="connsiteX99" fmla="*/ 197611 w 3899238"/>
              <a:gd name="connsiteY99" fmla="*/ 2493550 h 4440737"/>
              <a:gd name="connsiteX100" fmla="*/ 204038 w 3899238"/>
              <a:gd name="connsiteY100" fmla="*/ 2438927 h 4440737"/>
              <a:gd name="connsiteX101" fmla="*/ 207252 w 3899238"/>
              <a:gd name="connsiteY101" fmla="*/ 2384303 h 4440737"/>
              <a:gd name="connsiteX102" fmla="*/ 207252 w 3899238"/>
              <a:gd name="connsiteY102" fmla="*/ 2331284 h 4440737"/>
              <a:gd name="connsiteX103" fmla="*/ 200826 w 3899238"/>
              <a:gd name="connsiteY103" fmla="*/ 2281482 h 4440737"/>
              <a:gd name="connsiteX104" fmla="*/ 187972 w 3899238"/>
              <a:gd name="connsiteY104" fmla="*/ 2231678 h 4440737"/>
              <a:gd name="connsiteX105" fmla="*/ 168693 w 3899238"/>
              <a:gd name="connsiteY105" fmla="*/ 2185085 h 4440737"/>
              <a:gd name="connsiteX106" fmla="*/ 144595 w 3899238"/>
              <a:gd name="connsiteY106" fmla="*/ 2136888 h 4440737"/>
              <a:gd name="connsiteX107" fmla="*/ 117281 w 3899238"/>
              <a:gd name="connsiteY107" fmla="*/ 2088692 h 4440737"/>
              <a:gd name="connsiteX108" fmla="*/ 88364 w 3899238"/>
              <a:gd name="connsiteY108" fmla="*/ 2040493 h 4440737"/>
              <a:gd name="connsiteX109" fmla="*/ 61052 w 3899238"/>
              <a:gd name="connsiteY109" fmla="*/ 1993900 h 4440737"/>
              <a:gd name="connsiteX110" fmla="*/ 36952 w 3899238"/>
              <a:gd name="connsiteY110" fmla="*/ 1944098 h 4440737"/>
              <a:gd name="connsiteX111" fmla="*/ 17674 w 3899238"/>
              <a:gd name="connsiteY111" fmla="*/ 1895899 h 4440737"/>
              <a:gd name="connsiteX112" fmla="*/ 4821 w 3899238"/>
              <a:gd name="connsiteY112" fmla="*/ 1846094 h 4440737"/>
              <a:gd name="connsiteX113" fmla="*/ 0 w 3899238"/>
              <a:gd name="connsiteY113" fmla="*/ 1794683 h 4440737"/>
              <a:gd name="connsiteX114" fmla="*/ 4821 w 3899238"/>
              <a:gd name="connsiteY114" fmla="*/ 1743274 h 4440737"/>
              <a:gd name="connsiteX115" fmla="*/ 17674 w 3899238"/>
              <a:gd name="connsiteY115" fmla="*/ 1693470 h 4440737"/>
              <a:gd name="connsiteX116" fmla="*/ 36952 w 3899238"/>
              <a:gd name="connsiteY116" fmla="*/ 1645271 h 4440737"/>
              <a:gd name="connsiteX117" fmla="*/ 61052 w 3899238"/>
              <a:gd name="connsiteY117" fmla="*/ 1595468 h 4440737"/>
              <a:gd name="connsiteX118" fmla="*/ 88364 w 3899238"/>
              <a:gd name="connsiteY118" fmla="*/ 1548875 h 4440737"/>
              <a:gd name="connsiteX119" fmla="*/ 117281 w 3899238"/>
              <a:gd name="connsiteY119" fmla="*/ 1500679 h 4440737"/>
              <a:gd name="connsiteX120" fmla="*/ 144595 w 3899238"/>
              <a:gd name="connsiteY120" fmla="*/ 1452481 h 4440737"/>
              <a:gd name="connsiteX121" fmla="*/ 168693 w 3899238"/>
              <a:gd name="connsiteY121" fmla="*/ 1404284 h 4440737"/>
              <a:gd name="connsiteX122" fmla="*/ 187972 w 3899238"/>
              <a:gd name="connsiteY122" fmla="*/ 1357691 h 4440737"/>
              <a:gd name="connsiteX123" fmla="*/ 200826 w 3899238"/>
              <a:gd name="connsiteY123" fmla="*/ 1307887 h 4440737"/>
              <a:gd name="connsiteX124" fmla="*/ 207252 w 3899238"/>
              <a:gd name="connsiteY124" fmla="*/ 1258084 h 4440737"/>
              <a:gd name="connsiteX125" fmla="*/ 207252 w 3899238"/>
              <a:gd name="connsiteY125" fmla="*/ 1205067 h 4440737"/>
              <a:gd name="connsiteX126" fmla="*/ 204038 w 3899238"/>
              <a:gd name="connsiteY126" fmla="*/ 1150442 h 4440737"/>
              <a:gd name="connsiteX127" fmla="*/ 197611 w 3899238"/>
              <a:gd name="connsiteY127" fmla="*/ 1095818 h 4440737"/>
              <a:gd name="connsiteX128" fmla="*/ 189578 w 3899238"/>
              <a:gd name="connsiteY128" fmla="*/ 1041193 h 4440737"/>
              <a:gd name="connsiteX129" fmla="*/ 183152 w 3899238"/>
              <a:gd name="connsiteY129" fmla="*/ 986570 h 4440737"/>
              <a:gd name="connsiteX130" fmla="*/ 178332 w 3899238"/>
              <a:gd name="connsiteY130" fmla="*/ 931946 h 4440737"/>
              <a:gd name="connsiteX131" fmla="*/ 179940 w 3899238"/>
              <a:gd name="connsiteY131" fmla="*/ 880535 h 4440737"/>
              <a:gd name="connsiteX132" fmla="*/ 186366 w 3899238"/>
              <a:gd name="connsiteY132" fmla="*/ 830731 h 4440737"/>
              <a:gd name="connsiteX133" fmla="*/ 200826 w 3899238"/>
              <a:gd name="connsiteY133" fmla="*/ 782532 h 4440737"/>
              <a:gd name="connsiteX134" fmla="*/ 221711 w 3899238"/>
              <a:gd name="connsiteY134" fmla="*/ 742369 h 4440737"/>
              <a:gd name="connsiteX135" fmla="*/ 249022 w 3899238"/>
              <a:gd name="connsiteY135" fmla="*/ 703811 h 4440737"/>
              <a:gd name="connsiteX136" fmla="*/ 281154 w 3899238"/>
              <a:gd name="connsiteY136" fmla="*/ 670071 h 4440737"/>
              <a:gd name="connsiteX137" fmla="*/ 318105 w 3899238"/>
              <a:gd name="connsiteY137" fmla="*/ 636334 h 4440737"/>
              <a:gd name="connsiteX138" fmla="*/ 356664 w 3899238"/>
              <a:gd name="connsiteY138" fmla="*/ 605807 h 4440737"/>
              <a:gd name="connsiteX139" fmla="*/ 396829 w 3899238"/>
              <a:gd name="connsiteY139" fmla="*/ 575282 h 4440737"/>
              <a:gd name="connsiteX140" fmla="*/ 436993 w 3899238"/>
              <a:gd name="connsiteY140" fmla="*/ 544757 h 4440737"/>
              <a:gd name="connsiteX141" fmla="*/ 477159 w 3899238"/>
              <a:gd name="connsiteY141" fmla="*/ 514232 h 4440737"/>
              <a:gd name="connsiteX142" fmla="*/ 514110 w 3899238"/>
              <a:gd name="connsiteY142" fmla="*/ 482101 h 4440737"/>
              <a:gd name="connsiteX143" fmla="*/ 546244 w 3899238"/>
              <a:gd name="connsiteY143" fmla="*/ 445150 h 4440737"/>
              <a:gd name="connsiteX144" fmla="*/ 575160 w 3899238"/>
              <a:gd name="connsiteY144" fmla="*/ 409804 h 4440737"/>
              <a:gd name="connsiteX145" fmla="*/ 597652 w 3899238"/>
              <a:gd name="connsiteY145" fmla="*/ 369640 h 4440737"/>
              <a:gd name="connsiteX146" fmla="*/ 616932 w 3899238"/>
              <a:gd name="connsiteY146" fmla="*/ 326262 h 4440737"/>
              <a:gd name="connsiteX147" fmla="*/ 632998 w 3899238"/>
              <a:gd name="connsiteY147" fmla="*/ 279670 h 4440737"/>
              <a:gd name="connsiteX148" fmla="*/ 647457 w 3899238"/>
              <a:gd name="connsiteY148" fmla="*/ 231471 h 4440737"/>
              <a:gd name="connsiteX149" fmla="*/ 660311 w 3899238"/>
              <a:gd name="connsiteY149" fmla="*/ 183274 h 4440737"/>
              <a:gd name="connsiteX150" fmla="*/ 673164 w 3899238"/>
              <a:gd name="connsiteY150" fmla="*/ 133470 h 4440737"/>
              <a:gd name="connsiteX151" fmla="*/ 687623 w 3899238"/>
              <a:gd name="connsiteY151" fmla="*/ 86880 h 4440737"/>
              <a:gd name="connsiteX152" fmla="*/ 703688 w 3899238"/>
              <a:gd name="connsiteY152" fmla="*/ 40287 h 44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899238" h="4440737">
                <a:moveTo>
                  <a:pt x="721595" y="0"/>
                </a:moveTo>
                <a:lnTo>
                  <a:pt x="3899238" y="0"/>
                </a:lnTo>
                <a:lnTo>
                  <a:pt x="3899238" y="4005810"/>
                </a:lnTo>
                <a:lnTo>
                  <a:pt x="3870282" y="4043909"/>
                </a:lnTo>
                <a:lnTo>
                  <a:pt x="3839757" y="4084075"/>
                </a:lnTo>
                <a:lnTo>
                  <a:pt x="3809232" y="4122633"/>
                </a:lnTo>
                <a:lnTo>
                  <a:pt x="3775493" y="4159584"/>
                </a:lnTo>
                <a:lnTo>
                  <a:pt x="3741754" y="4191715"/>
                </a:lnTo>
                <a:lnTo>
                  <a:pt x="3703197" y="4219028"/>
                </a:lnTo>
                <a:lnTo>
                  <a:pt x="3663032" y="4239914"/>
                </a:lnTo>
                <a:lnTo>
                  <a:pt x="3614833" y="4254374"/>
                </a:lnTo>
                <a:lnTo>
                  <a:pt x="3565028" y="4260800"/>
                </a:lnTo>
                <a:lnTo>
                  <a:pt x="3513619" y="4262406"/>
                </a:lnTo>
                <a:lnTo>
                  <a:pt x="3458994" y="4257586"/>
                </a:lnTo>
                <a:lnTo>
                  <a:pt x="3404370" y="4251161"/>
                </a:lnTo>
                <a:lnTo>
                  <a:pt x="3349745" y="4243126"/>
                </a:lnTo>
                <a:lnTo>
                  <a:pt x="3295122" y="4236702"/>
                </a:lnTo>
                <a:lnTo>
                  <a:pt x="3240496" y="4233488"/>
                </a:lnTo>
                <a:lnTo>
                  <a:pt x="3187479" y="4233488"/>
                </a:lnTo>
                <a:lnTo>
                  <a:pt x="3137676" y="4239914"/>
                </a:lnTo>
                <a:lnTo>
                  <a:pt x="3086265" y="4252768"/>
                </a:lnTo>
                <a:lnTo>
                  <a:pt x="3039673" y="4272045"/>
                </a:lnTo>
                <a:lnTo>
                  <a:pt x="2991476" y="4297752"/>
                </a:lnTo>
                <a:lnTo>
                  <a:pt x="2943279" y="4323458"/>
                </a:lnTo>
                <a:lnTo>
                  <a:pt x="2895080" y="4352375"/>
                </a:lnTo>
                <a:lnTo>
                  <a:pt x="2848488" y="4379687"/>
                </a:lnTo>
                <a:lnTo>
                  <a:pt x="2798686" y="4403786"/>
                </a:lnTo>
                <a:lnTo>
                  <a:pt x="2750487" y="4423066"/>
                </a:lnTo>
                <a:lnTo>
                  <a:pt x="2700682" y="4435919"/>
                </a:lnTo>
                <a:lnTo>
                  <a:pt x="2649272" y="4440737"/>
                </a:lnTo>
                <a:lnTo>
                  <a:pt x="2597861" y="4435919"/>
                </a:lnTo>
                <a:lnTo>
                  <a:pt x="2548056" y="4423066"/>
                </a:lnTo>
                <a:lnTo>
                  <a:pt x="2499860" y="4403786"/>
                </a:lnTo>
                <a:lnTo>
                  <a:pt x="2450055" y="4379687"/>
                </a:lnTo>
                <a:lnTo>
                  <a:pt x="2403463" y="4352375"/>
                </a:lnTo>
                <a:lnTo>
                  <a:pt x="2355266" y="4323458"/>
                </a:lnTo>
                <a:lnTo>
                  <a:pt x="2307067" y="4297752"/>
                </a:lnTo>
                <a:lnTo>
                  <a:pt x="2258871" y="4272045"/>
                </a:lnTo>
                <a:lnTo>
                  <a:pt x="2210674" y="4252768"/>
                </a:lnTo>
                <a:lnTo>
                  <a:pt x="2160869" y="4239914"/>
                </a:lnTo>
                <a:lnTo>
                  <a:pt x="2111064" y="4233488"/>
                </a:lnTo>
                <a:lnTo>
                  <a:pt x="2058045" y="4233488"/>
                </a:lnTo>
                <a:lnTo>
                  <a:pt x="2003421" y="4236702"/>
                </a:lnTo>
                <a:lnTo>
                  <a:pt x="1948798" y="4243126"/>
                </a:lnTo>
                <a:lnTo>
                  <a:pt x="1894173" y="4251161"/>
                </a:lnTo>
                <a:lnTo>
                  <a:pt x="1839548" y="4257586"/>
                </a:lnTo>
                <a:lnTo>
                  <a:pt x="1784924" y="4262406"/>
                </a:lnTo>
                <a:lnTo>
                  <a:pt x="1733515" y="4260800"/>
                </a:lnTo>
                <a:lnTo>
                  <a:pt x="1683711" y="4254374"/>
                </a:lnTo>
                <a:lnTo>
                  <a:pt x="1635512" y="4239914"/>
                </a:lnTo>
                <a:lnTo>
                  <a:pt x="1595348" y="4219028"/>
                </a:lnTo>
                <a:lnTo>
                  <a:pt x="1556788" y="4191715"/>
                </a:lnTo>
                <a:lnTo>
                  <a:pt x="1523051" y="4159584"/>
                </a:lnTo>
                <a:lnTo>
                  <a:pt x="1489311" y="4122633"/>
                </a:lnTo>
                <a:lnTo>
                  <a:pt x="1458786" y="4084075"/>
                </a:lnTo>
                <a:lnTo>
                  <a:pt x="1428262" y="4043909"/>
                </a:lnTo>
                <a:lnTo>
                  <a:pt x="1397736" y="4003746"/>
                </a:lnTo>
                <a:lnTo>
                  <a:pt x="1367212" y="3965188"/>
                </a:lnTo>
                <a:lnTo>
                  <a:pt x="1335079" y="3928236"/>
                </a:lnTo>
                <a:lnTo>
                  <a:pt x="1298127" y="3896104"/>
                </a:lnTo>
                <a:lnTo>
                  <a:pt x="1262782" y="3867185"/>
                </a:lnTo>
                <a:lnTo>
                  <a:pt x="1222617" y="3844694"/>
                </a:lnTo>
                <a:lnTo>
                  <a:pt x="1179239" y="3825414"/>
                </a:lnTo>
                <a:lnTo>
                  <a:pt x="1132648" y="3809349"/>
                </a:lnTo>
                <a:lnTo>
                  <a:pt x="1084450" y="3794889"/>
                </a:lnTo>
                <a:lnTo>
                  <a:pt x="1036254" y="3782037"/>
                </a:lnTo>
                <a:lnTo>
                  <a:pt x="986449" y="3769183"/>
                </a:lnTo>
                <a:lnTo>
                  <a:pt x="939858" y="3754724"/>
                </a:lnTo>
                <a:lnTo>
                  <a:pt x="893265" y="3738658"/>
                </a:lnTo>
                <a:lnTo>
                  <a:pt x="849889" y="3719378"/>
                </a:lnTo>
                <a:lnTo>
                  <a:pt x="811329" y="3695279"/>
                </a:lnTo>
                <a:lnTo>
                  <a:pt x="775984" y="3666361"/>
                </a:lnTo>
                <a:lnTo>
                  <a:pt x="747067" y="3631017"/>
                </a:lnTo>
                <a:lnTo>
                  <a:pt x="722968" y="3592458"/>
                </a:lnTo>
                <a:lnTo>
                  <a:pt x="703688" y="3549080"/>
                </a:lnTo>
                <a:lnTo>
                  <a:pt x="687623" y="3502490"/>
                </a:lnTo>
                <a:lnTo>
                  <a:pt x="673164" y="3455899"/>
                </a:lnTo>
                <a:lnTo>
                  <a:pt x="660311" y="3406094"/>
                </a:lnTo>
                <a:lnTo>
                  <a:pt x="647457" y="3357897"/>
                </a:lnTo>
                <a:lnTo>
                  <a:pt x="632998" y="3309699"/>
                </a:lnTo>
                <a:lnTo>
                  <a:pt x="616932" y="3263106"/>
                </a:lnTo>
                <a:lnTo>
                  <a:pt x="597652" y="3219728"/>
                </a:lnTo>
                <a:lnTo>
                  <a:pt x="575160" y="3179564"/>
                </a:lnTo>
                <a:lnTo>
                  <a:pt x="546244" y="3144219"/>
                </a:lnTo>
                <a:lnTo>
                  <a:pt x="514110" y="3107267"/>
                </a:lnTo>
                <a:lnTo>
                  <a:pt x="477159" y="3075136"/>
                </a:lnTo>
                <a:lnTo>
                  <a:pt x="436993" y="3044611"/>
                </a:lnTo>
                <a:lnTo>
                  <a:pt x="396829" y="3014086"/>
                </a:lnTo>
                <a:lnTo>
                  <a:pt x="356664" y="2983561"/>
                </a:lnTo>
                <a:lnTo>
                  <a:pt x="318105" y="2953035"/>
                </a:lnTo>
                <a:lnTo>
                  <a:pt x="281154" y="2919298"/>
                </a:lnTo>
                <a:lnTo>
                  <a:pt x="249022" y="2885559"/>
                </a:lnTo>
                <a:lnTo>
                  <a:pt x="221711" y="2847001"/>
                </a:lnTo>
                <a:lnTo>
                  <a:pt x="200826" y="2806837"/>
                </a:lnTo>
                <a:lnTo>
                  <a:pt x="186366" y="2758640"/>
                </a:lnTo>
                <a:lnTo>
                  <a:pt x="179940" y="2708835"/>
                </a:lnTo>
                <a:lnTo>
                  <a:pt x="178332" y="2657422"/>
                </a:lnTo>
                <a:lnTo>
                  <a:pt x="183152" y="2602799"/>
                </a:lnTo>
                <a:lnTo>
                  <a:pt x="189578" y="2548175"/>
                </a:lnTo>
                <a:lnTo>
                  <a:pt x="197611" y="2493550"/>
                </a:lnTo>
                <a:lnTo>
                  <a:pt x="204038" y="2438927"/>
                </a:lnTo>
                <a:lnTo>
                  <a:pt x="207252" y="2384303"/>
                </a:lnTo>
                <a:lnTo>
                  <a:pt x="207252" y="2331284"/>
                </a:lnTo>
                <a:lnTo>
                  <a:pt x="200826" y="2281482"/>
                </a:lnTo>
                <a:lnTo>
                  <a:pt x="187972" y="2231678"/>
                </a:lnTo>
                <a:lnTo>
                  <a:pt x="168693" y="2185085"/>
                </a:lnTo>
                <a:lnTo>
                  <a:pt x="144595" y="2136888"/>
                </a:lnTo>
                <a:lnTo>
                  <a:pt x="117281" y="2088692"/>
                </a:lnTo>
                <a:lnTo>
                  <a:pt x="88364" y="2040493"/>
                </a:lnTo>
                <a:lnTo>
                  <a:pt x="61052" y="1993900"/>
                </a:lnTo>
                <a:lnTo>
                  <a:pt x="36952" y="1944098"/>
                </a:lnTo>
                <a:lnTo>
                  <a:pt x="17674" y="1895899"/>
                </a:lnTo>
                <a:lnTo>
                  <a:pt x="4821" y="1846094"/>
                </a:lnTo>
                <a:lnTo>
                  <a:pt x="0" y="1794683"/>
                </a:lnTo>
                <a:lnTo>
                  <a:pt x="4821" y="1743274"/>
                </a:lnTo>
                <a:lnTo>
                  <a:pt x="17674" y="1693470"/>
                </a:lnTo>
                <a:lnTo>
                  <a:pt x="36952" y="1645271"/>
                </a:lnTo>
                <a:lnTo>
                  <a:pt x="61052" y="1595468"/>
                </a:lnTo>
                <a:lnTo>
                  <a:pt x="88364" y="1548875"/>
                </a:lnTo>
                <a:lnTo>
                  <a:pt x="117281" y="1500679"/>
                </a:lnTo>
                <a:lnTo>
                  <a:pt x="144595" y="1452481"/>
                </a:lnTo>
                <a:lnTo>
                  <a:pt x="168693" y="1404284"/>
                </a:lnTo>
                <a:lnTo>
                  <a:pt x="187972" y="1357691"/>
                </a:lnTo>
                <a:lnTo>
                  <a:pt x="200826" y="1307887"/>
                </a:lnTo>
                <a:lnTo>
                  <a:pt x="207252" y="1258084"/>
                </a:lnTo>
                <a:lnTo>
                  <a:pt x="207252" y="1205067"/>
                </a:lnTo>
                <a:lnTo>
                  <a:pt x="204038" y="1150442"/>
                </a:lnTo>
                <a:lnTo>
                  <a:pt x="197611" y="1095818"/>
                </a:lnTo>
                <a:lnTo>
                  <a:pt x="189578" y="1041193"/>
                </a:lnTo>
                <a:lnTo>
                  <a:pt x="183152" y="986570"/>
                </a:lnTo>
                <a:lnTo>
                  <a:pt x="178332" y="931946"/>
                </a:lnTo>
                <a:lnTo>
                  <a:pt x="179940" y="880535"/>
                </a:lnTo>
                <a:lnTo>
                  <a:pt x="186366" y="830731"/>
                </a:lnTo>
                <a:lnTo>
                  <a:pt x="200826" y="782532"/>
                </a:lnTo>
                <a:lnTo>
                  <a:pt x="221711" y="742369"/>
                </a:lnTo>
                <a:lnTo>
                  <a:pt x="249022" y="703811"/>
                </a:lnTo>
                <a:lnTo>
                  <a:pt x="281154" y="670071"/>
                </a:lnTo>
                <a:lnTo>
                  <a:pt x="318105" y="636334"/>
                </a:lnTo>
                <a:lnTo>
                  <a:pt x="356664" y="605807"/>
                </a:lnTo>
                <a:lnTo>
                  <a:pt x="396829" y="575282"/>
                </a:lnTo>
                <a:lnTo>
                  <a:pt x="436993" y="544757"/>
                </a:lnTo>
                <a:lnTo>
                  <a:pt x="477159" y="514232"/>
                </a:lnTo>
                <a:lnTo>
                  <a:pt x="514110" y="482101"/>
                </a:lnTo>
                <a:lnTo>
                  <a:pt x="546244" y="445150"/>
                </a:lnTo>
                <a:lnTo>
                  <a:pt x="575160" y="409804"/>
                </a:lnTo>
                <a:lnTo>
                  <a:pt x="597652" y="369640"/>
                </a:lnTo>
                <a:lnTo>
                  <a:pt x="616932" y="326262"/>
                </a:lnTo>
                <a:lnTo>
                  <a:pt x="632998" y="279670"/>
                </a:lnTo>
                <a:lnTo>
                  <a:pt x="647457" y="231471"/>
                </a:lnTo>
                <a:lnTo>
                  <a:pt x="660311" y="183274"/>
                </a:lnTo>
                <a:lnTo>
                  <a:pt x="673164" y="133470"/>
                </a:lnTo>
                <a:lnTo>
                  <a:pt x="687623" y="86880"/>
                </a:lnTo>
                <a:lnTo>
                  <a:pt x="703688" y="4028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2" r="22917" b="-1"/>
          <a:stretch/>
        </p:blipFill>
        <p:spPr>
          <a:xfrm>
            <a:off x="8374896" y="-1"/>
            <a:ext cx="3817105" cy="4358732"/>
          </a:xfrm>
          <a:custGeom>
            <a:avLst/>
            <a:gdLst/>
            <a:ahLst/>
            <a:cxnLst/>
            <a:rect l="l" t="t" r="r" b="b"/>
            <a:pathLst>
              <a:path w="3817105" h="4358732">
                <a:moveTo>
                  <a:pt x="736393" y="0"/>
                </a:moveTo>
                <a:lnTo>
                  <a:pt x="3817105" y="0"/>
                </a:lnTo>
                <a:lnTo>
                  <a:pt x="3817105" y="3889118"/>
                </a:lnTo>
                <a:lnTo>
                  <a:pt x="3809451" y="3897920"/>
                </a:lnTo>
                <a:lnTo>
                  <a:pt x="3779873" y="3935283"/>
                </a:lnTo>
                <a:lnTo>
                  <a:pt x="3750294" y="3974202"/>
                </a:lnTo>
                <a:lnTo>
                  <a:pt x="3720715" y="4013123"/>
                </a:lnTo>
                <a:lnTo>
                  <a:pt x="3691137" y="4050486"/>
                </a:lnTo>
                <a:lnTo>
                  <a:pt x="3658443" y="4086293"/>
                </a:lnTo>
                <a:lnTo>
                  <a:pt x="3625750" y="4117428"/>
                </a:lnTo>
                <a:lnTo>
                  <a:pt x="3588389" y="4143894"/>
                </a:lnTo>
                <a:lnTo>
                  <a:pt x="3549469" y="4164133"/>
                </a:lnTo>
                <a:lnTo>
                  <a:pt x="3502765" y="4178144"/>
                </a:lnTo>
                <a:lnTo>
                  <a:pt x="3454504" y="4184371"/>
                </a:lnTo>
                <a:lnTo>
                  <a:pt x="3404689" y="4185928"/>
                </a:lnTo>
                <a:lnTo>
                  <a:pt x="3351757" y="4181257"/>
                </a:lnTo>
                <a:lnTo>
                  <a:pt x="3298827" y="4175031"/>
                </a:lnTo>
                <a:lnTo>
                  <a:pt x="3245895" y="4167246"/>
                </a:lnTo>
                <a:lnTo>
                  <a:pt x="3192965" y="4161020"/>
                </a:lnTo>
                <a:lnTo>
                  <a:pt x="3140033" y="4157905"/>
                </a:lnTo>
                <a:lnTo>
                  <a:pt x="3088660" y="4157905"/>
                </a:lnTo>
                <a:lnTo>
                  <a:pt x="3040401" y="4164133"/>
                </a:lnTo>
                <a:lnTo>
                  <a:pt x="2990584" y="4176588"/>
                </a:lnTo>
                <a:lnTo>
                  <a:pt x="2945436" y="4195268"/>
                </a:lnTo>
                <a:lnTo>
                  <a:pt x="2898733" y="4220178"/>
                </a:lnTo>
                <a:lnTo>
                  <a:pt x="2852031" y="4245087"/>
                </a:lnTo>
                <a:lnTo>
                  <a:pt x="2805326" y="4273108"/>
                </a:lnTo>
                <a:lnTo>
                  <a:pt x="2760179" y="4299574"/>
                </a:lnTo>
                <a:lnTo>
                  <a:pt x="2711919" y="4322926"/>
                </a:lnTo>
                <a:lnTo>
                  <a:pt x="2665215" y="4341608"/>
                </a:lnTo>
                <a:lnTo>
                  <a:pt x="2616954" y="4354063"/>
                </a:lnTo>
                <a:lnTo>
                  <a:pt x="2567139" y="4358732"/>
                </a:lnTo>
                <a:lnTo>
                  <a:pt x="2517322" y="4354063"/>
                </a:lnTo>
                <a:lnTo>
                  <a:pt x="2469061" y="4341608"/>
                </a:lnTo>
                <a:lnTo>
                  <a:pt x="2422358" y="4322926"/>
                </a:lnTo>
                <a:lnTo>
                  <a:pt x="2374097" y="4299574"/>
                </a:lnTo>
                <a:lnTo>
                  <a:pt x="2328950" y="4273108"/>
                </a:lnTo>
                <a:lnTo>
                  <a:pt x="2282247" y="4245087"/>
                </a:lnTo>
                <a:lnTo>
                  <a:pt x="2235543" y="4220178"/>
                </a:lnTo>
                <a:lnTo>
                  <a:pt x="2188840" y="4195268"/>
                </a:lnTo>
                <a:lnTo>
                  <a:pt x="2142137" y="4176588"/>
                </a:lnTo>
                <a:lnTo>
                  <a:pt x="2093877" y="4164133"/>
                </a:lnTo>
                <a:lnTo>
                  <a:pt x="2045616" y="4157905"/>
                </a:lnTo>
                <a:lnTo>
                  <a:pt x="1994241" y="4157905"/>
                </a:lnTo>
                <a:lnTo>
                  <a:pt x="1941311" y="4161020"/>
                </a:lnTo>
                <a:lnTo>
                  <a:pt x="1888381" y="4167246"/>
                </a:lnTo>
                <a:lnTo>
                  <a:pt x="1835449" y="4175031"/>
                </a:lnTo>
                <a:lnTo>
                  <a:pt x="1782517" y="4181257"/>
                </a:lnTo>
                <a:lnTo>
                  <a:pt x="1729587" y="4185928"/>
                </a:lnTo>
                <a:lnTo>
                  <a:pt x="1679772" y="4184371"/>
                </a:lnTo>
                <a:lnTo>
                  <a:pt x="1631511" y="4178144"/>
                </a:lnTo>
                <a:lnTo>
                  <a:pt x="1584807" y="4164133"/>
                </a:lnTo>
                <a:lnTo>
                  <a:pt x="1545888" y="4143894"/>
                </a:lnTo>
                <a:lnTo>
                  <a:pt x="1508524" y="4117428"/>
                </a:lnTo>
                <a:lnTo>
                  <a:pt x="1475833" y="4086293"/>
                </a:lnTo>
                <a:lnTo>
                  <a:pt x="1443139" y="4050486"/>
                </a:lnTo>
                <a:lnTo>
                  <a:pt x="1413561" y="4013123"/>
                </a:lnTo>
                <a:lnTo>
                  <a:pt x="1383982" y="3974202"/>
                </a:lnTo>
                <a:lnTo>
                  <a:pt x="1354403" y="3935283"/>
                </a:lnTo>
                <a:lnTo>
                  <a:pt x="1324825" y="3897920"/>
                </a:lnTo>
                <a:lnTo>
                  <a:pt x="1293688" y="3862114"/>
                </a:lnTo>
                <a:lnTo>
                  <a:pt x="1257882" y="3830977"/>
                </a:lnTo>
                <a:lnTo>
                  <a:pt x="1223632" y="3802954"/>
                </a:lnTo>
                <a:lnTo>
                  <a:pt x="1184713" y="3781161"/>
                </a:lnTo>
                <a:lnTo>
                  <a:pt x="1142680" y="3762479"/>
                </a:lnTo>
                <a:lnTo>
                  <a:pt x="1097534" y="3746911"/>
                </a:lnTo>
                <a:lnTo>
                  <a:pt x="1050829" y="3732900"/>
                </a:lnTo>
                <a:lnTo>
                  <a:pt x="1004127" y="3720445"/>
                </a:lnTo>
                <a:lnTo>
                  <a:pt x="955866" y="3707990"/>
                </a:lnTo>
                <a:lnTo>
                  <a:pt x="910720" y="3693979"/>
                </a:lnTo>
                <a:lnTo>
                  <a:pt x="865572" y="3678411"/>
                </a:lnTo>
                <a:lnTo>
                  <a:pt x="823540" y="3659729"/>
                </a:lnTo>
                <a:lnTo>
                  <a:pt x="786176" y="3636377"/>
                </a:lnTo>
                <a:lnTo>
                  <a:pt x="751927" y="3608355"/>
                </a:lnTo>
                <a:lnTo>
                  <a:pt x="723906" y="3574107"/>
                </a:lnTo>
                <a:lnTo>
                  <a:pt x="700555" y="3536742"/>
                </a:lnTo>
                <a:lnTo>
                  <a:pt x="681873" y="3494708"/>
                </a:lnTo>
                <a:lnTo>
                  <a:pt x="666305" y="3449562"/>
                </a:lnTo>
                <a:lnTo>
                  <a:pt x="652294" y="3404415"/>
                </a:lnTo>
                <a:lnTo>
                  <a:pt x="639839" y="3356154"/>
                </a:lnTo>
                <a:lnTo>
                  <a:pt x="627385" y="3309451"/>
                </a:lnTo>
                <a:lnTo>
                  <a:pt x="613373" y="3262746"/>
                </a:lnTo>
                <a:lnTo>
                  <a:pt x="597806" y="3217598"/>
                </a:lnTo>
                <a:lnTo>
                  <a:pt x="579124" y="3175564"/>
                </a:lnTo>
                <a:lnTo>
                  <a:pt x="557329" y="3136645"/>
                </a:lnTo>
                <a:lnTo>
                  <a:pt x="529308" y="3102395"/>
                </a:lnTo>
                <a:lnTo>
                  <a:pt x="498171" y="3066588"/>
                </a:lnTo>
                <a:lnTo>
                  <a:pt x="462365" y="3035453"/>
                </a:lnTo>
                <a:lnTo>
                  <a:pt x="423445" y="3005874"/>
                </a:lnTo>
                <a:lnTo>
                  <a:pt x="384526" y="2976295"/>
                </a:lnTo>
                <a:lnTo>
                  <a:pt x="345607" y="2946716"/>
                </a:lnTo>
                <a:lnTo>
                  <a:pt x="308243" y="2917136"/>
                </a:lnTo>
                <a:lnTo>
                  <a:pt x="272437" y="2884444"/>
                </a:lnTo>
                <a:lnTo>
                  <a:pt x="241302" y="2851752"/>
                </a:lnTo>
                <a:lnTo>
                  <a:pt x="214838" y="2814388"/>
                </a:lnTo>
                <a:lnTo>
                  <a:pt x="194599" y="2775468"/>
                </a:lnTo>
                <a:lnTo>
                  <a:pt x="180588" y="2728765"/>
                </a:lnTo>
                <a:lnTo>
                  <a:pt x="174361" y="2680504"/>
                </a:lnTo>
                <a:lnTo>
                  <a:pt x="172803" y="2630685"/>
                </a:lnTo>
                <a:lnTo>
                  <a:pt x="177474" y="2577754"/>
                </a:lnTo>
                <a:lnTo>
                  <a:pt x="183701" y="2524824"/>
                </a:lnTo>
                <a:lnTo>
                  <a:pt x="191485" y="2471892"/>
                </a:lnTo>
                <a:lnTo>
                  <a:pt x="197712" y="2418961"/>
                </a:lnTo>
                <a:lnTo>
                  <a:pt x="200827" y="2366031"/>
                </a:lnTo>
                <a:lnTo>
                  <a:pt x="200827" y="2314655"/>
                </a:lnTo>
                <a:lnTo>
                  <a:pt x="194599" y="2266395"/>
                </a:lnTo>
                <a:lnTo>
                  <a:pt x="182145" y="2218134"/>
                </a:lnTo>
                <a:lnTo>
                  <a:pt x="163463" y="2172986"/>
                </a:lnTo>
                <a:lnTo>
                  <a:pt x="140111" y="2126283"/>
                </a:lnTo>
                <a:lnTo>
                  <a:pt x="113645" y="2079579"/>
                </a:lnTo>
                <a:lnTo>
                  <a:pt x="85625" y="2032875"/>
                </a:lnTo>
                <a:lnTo>
                  <a:pt x="59159" y="1987726"/>
                </a:lnTo>
                <a:lnTo>
                  <a:pt x="35806" y="1939467"/>
                </a:lnTo>
                <a:lnTo>
                  <a:pt x="17126" y="1892762"/>
                </a:lnTo>
                <a:lnTo>
                  <a:pt x="4671" y="1844501"/>
                </a:lnTo>
                <a:lnTo>
                  <a:pt x="0" y="1794683"/>
                </a:lnTo>
                <a:lnTo>
                  <a:pt x="4671" y="1744867"/>
                </a:lnTo>
                <a:lnTo>
                  <a:pt x="17126" y="1696606"/>
                </a:lnTo>
                <a:lnTo>
                  <a:pt x="35806" y="1649901"/>
                </a:lnTo>
                <a:lnTo>
                  <a:pt x="59159" y="1601642"/>
                </a:lnTo>
                <a:lnTo>
                  <a:pt x="85625" y="1556494"/>
                </a:lnTo>
                <a:lnTo>
                  <a:pt x="113645" y="1509790"/>
                </a:lnTo>
                <a:lnTo>
                  <a:pt x="140111" y="1463086"/>
                </a:lnTo>
                <a:lnTo>
                  <a:pt x="163463" y="1416383"/>
                </a:lnTo>
                <a:lnTo>
                  <a:pt x="182145" y="1371234"/>
                </a:lnTo>
                <a:lnTo>
                  <a:pt x="194599" y="1322973"/>
                </a:lnTo>
                <a:lnTo>
                  <a:pt x="200827" y="1274714"/>
                </a:lnTo>
                <a:lnTo>
                  <a:pt x="200827" y="1223340"/>
                </a:lnTo>
                <a:lnTo>
                  <a:pt x="197712" y="1170407"/>
                </a:lnTo>
                <a:lnTo>
                  <a:pt x="191485" y="1117477"/>
                </a:lnTo>
                <a:lnTo>
                  <a:pt x="183701" y="1064545"/>
                </a:lnTo>
                <a:lnTo>
                  <a:pt x="177474" y="1011614"/>
                </a:lnTo>
                <a:lnTo>
                  <a:pt x="172803" y="958684"/>
                </a:lnTo>
                <a:lnTo>
                  <a:pt x="174361" y="908866"/>
                </a:lnTo>
                <a:lnTo>
                  <a:pt x="180588" y="860605"/>
                </a:lnTo>
                <a:lnTo>
                  <a:pt x="194599" y="813900"/>
                </a:lnTo>
                <a:lnTo>
                  <a:pt x="214838" y="774981"/>
                </a:lnTo>
                <a:lnTo>
                  <a:pt x="241302" y="737618"/>
                </a:lnTo>
                <a:lnTo>
                  <a:pt x="272437" y="704925"/>
                </a:lnTo>
                <a:lnTo>
                  <a:pt x="308243" y="672233"/>
                </a:lnTo>
                <a:lnTo>
                  <a:pt x="345607" y="642652"/>
                </a:lnTo>
                <a:lnTo>
                  <a:pt x="384526" y="613073"/>
                </a:lnTo>
                <a:lnTo>
                  <a:pt x="423445" y="583494"/>
                </a:lnTo>
                <a:lnTo>
                  <a:pt x="462365" y="553915"/>
                </a:lnTo>
                <a:lnTo>
                  <a:pt x="498171" y="522780"/>
                </a:lnTo>
                <a:lnTo>
                  <a:pt x="529308" y="486973"/>
                </a:lnTo>
                <a:lnTo>
                  <a:pt x="557329" y="452724"/>
                </a:lnTo>
                <a:lnTo>
                  <a:pt x="579124" y="413804"/>
                </a:lnTo>
                <a:lnTo>
                  <a:pt x="597806" y="371771"/>
                </a:lnTo>
                <a:lnTo>
                  <a:pt x="613373" y="326622"/>
                </a:lnTo>
                <a:lnTo>
                  <a:pt x="627385" y="279917"/>
                </a:lnTo>
                <a:lnTo>
                  <a:pt x="639839" y="233214"/>
                </a:lnTo>
                <a:lnTo>
                  <a:pt x="652294" y="184953"/>
                </a:lnTo>
                <a:lnTo>
                  <a:pt x="666305" y="139807"/>
                </a:lnTo>
                <a:lnTo>
                  <a:pt x="681873" y="94658"/>
                </a:lnTo>
                <a:lnTo>
                  <a:pt x="700555" y="52626"/>
                </a:lnTo>
                <a:lnTo>
                  <a:pt x="723906" y="1526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8925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5408284"/>
          </a:xfrm>
        </p:spPr>
        <p:txBody>
          <a:bodyPr anchor="ctr">
            <a:normAutofit/>
          </a:bodyPr>
          <a:lstStyle/>
          <a:p>
            <a:r>
              <a:rPr lang="en-US" sz="4000"/>
              <a:t>What are my expectations for this visiting</a:t>
            </a:r>
            <a:endParaRPr lang="bg-BG" sz="4000"/>
          </a:p>
        </p:txBody>
      </p:sp>
      <p:graphicFrame>
        <p:nvGraphicFramePr>
          <p:cNvPr id="5" name="Контейнер за съдържание 2">
            <a:extLst>
              <a:ext uri="{FF2B5EF4-FFF2-40B4-BE49-F238E27FC236}">
                <a16:creationId xmlns:a16="http://schemas.microsoft.com/office/drawing/2014/main" id="{2BD2814D-8593-4EBA-9387-B0B07B021D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985823"/>
              </p:ext>
            </p:extLst>
          </p:nvPr>
        </p:nvGraphicFramePr>
        <p:xfrm>
          <a:off x="5175250" y="644525"/>
          <a:ext cx="6254750" cy="540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2022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7BE6B4E-AC78-47C2-BF08-87025AB4E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169" y="316304"/>
            <a:ext cx="10178322" cy="52757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z="4000" b="1" err="1">
                <a:latin typeface="Corbel"/>
              </a:rPr>
              <a:t>Where</a:t>
            </a:r>
            <a:r>
              <a:rPr lang="bg-BG" sz="4000" b="1">
                <a:latin typeface="Corbel"/>
              </a:rPr>
              <a:t> </a:t>
            </a:r>
            <a:r>
              <a:rPr lang="bg-BG" sz="4000" b="1" err="1">
                <a:latin typeface="Corbel"/>
              </a:rPr>
              <a:t>can</a:t>
            </a:r>
            <a:r>
              <a:rPr lang="bg-BG" sz="4000" b="1">
                <a:latin typeface="Corbel"/>
              </a:rPr>
              <a:t> </a:t>
            </a:r>
            <a:r>
              <a:rPr lang="bg-BG" sz="4000" b="1" err="1">
                <a:latin typeface="Corbel"/>
              </a:rPr>
              <a:t>you</a:t>
            </a:r>
            <a:r>
              <a:rPr lang="bg-BG" sz="4000" b="1">
                <a:latin typeface="Corbel"/>
              </a:rPr>
              <a:t> </a:t>
            </a:r>
            <a:r>
              <a:rPr lang="bg-BG" sz="4000" b="1" err="1">
                <a:latin typeface="Corbel"/>
              </a:rPr>
              <a:t>reach</a:t>
            </a:r>
            <a:r>
              <a:rPr lang="bg-BG" sz="4000" b="1">
                <a:latin typeface="Corbel"/>
              </a:rPr>
              <a:t> </a:t>
            </a:r>
            <a:r>
              <a:rPr lang="bg-BG" sz="4000" b="1" err="1">
                <a:latin typeface="Corbel"/>
              </a:rPr>
              <a:t>me</a:t>
            </a:r>
            <a:r>
              <a:rPr lang="bg-BG" sz="4000" b="1">
                <a:latin typeface="Corbel"/>
              </a:rPr>
              <a:t> </a:t>
            </a:r>
            <a:r>
              <a:rPr lang="bg-BG" sz="4000" b="1" err="1">
                <a:latin typeface="Corbel"/>
              </a:rPr>
              <a:t>out</a:t>
            </a:r>
            <a:r>
              <a:rPr lang="bg-BG" sz="3200">
                <a:latin typeface="Corbel"/>
              </a:rPr>
              <a:t> :</a:t>
            </a:r>
          </a:p>
          <a:p>
            <a:pPr marL="0" indent="0">
              <a:buNone/>
            </a:pPr>
            <a:r>
              <a:rPr lang="bg-BG" sz="3200">
                <a:latin typeface="Corbel"/>
              </a:rPr>
              <a:t>                    </a:t>
            </a:r>
          </a:p>
          <a:p>
            <a:pPr marL="0" indent="0">
              <a:buNone/>
            </a:pPr>
            <a:r>
              <a:rPr lang="bg-BG" sz="3200">
                <a:latin typeface="Corbel"/>
              </a:rPr>
              <a:t>                   </a:t>
            </a:r>
            <a:r>
              <a:rPr lang="bg-BG" sz="3200" err="1">
                <a:latin typeface="Corbel"/>
              </a:rPr>
              <a:t>dimana_nestorova</a:t>
            </a:r>
          </a:p>
          <a:p>
            <a:pPr marL="0" indent="0">
              <a:buNone/>
            </a:pPr>
            <a:endParaRPr lang="bg-BG" sz="3200">
              <a:latin typeface="Corbel"/>
            </a:endParaRPr>
          </a:p>
          <a:p>
            <a:pPr marL="0" indent="0">
              <a:buNone/>
            </a:pPr>
            <a:r>
              <a:rPr lang="bg-BG" sz="3200">
                <a:latin typeface="Corbel"/>
              </a:rPr>
              <a:t>                     </a:t>
            </a:r>
          </a:p>
          <a:p>
            <a:pPr marL="0" indent="0">
              <a:buNone/>
            </a:pPr>
            <a:endParaRPr lang="bg-BG" sz="3200">
              <a:latin typeface="Corbel"/>
            </a:endParaRPr>
          </a:p>
          <a:p>
            <a:pPr marL="0" indent="0">
              <a:buNone/>
            </a:pPr>
            <a:r>
              <a:rPr lang="bg-BG" sz="3200">
                <a:latin typeface="Corbel"/>
              </a:rPr>
              <a:t>                     </a:t>
            </a:r>
            <a:r>
              <a:rPr lang="bg-BG" sz="3200" err="1">
                <a:latin typeface="Corbel"/>
              </a:rPr>
              <a:t>Dimana</a:t>
            </a:r>
            <a:r>
              <a:rPr lang="bg-BG" sz="3200">
                <a:latin typeface="Corbel"/>
              </a:rPr>
              <a:t> </a:t>
            </a:r>
            <a:r>
              <a:rPr lang="bg-BG" sz="3200" err="1">
                <a:latin typeface="Corbel"/>
              </a:rPr>
              <a:t>Nestorova</a:t>
            </a:r>
            <a:endParaRPr lang="bg-BG" sz="3200">
              <a:latin typeface="Corbel"/>
            </a:endParaRPr>
          </a:p>
        </p:txBody>
      </p:sp>
      <p:pic>
        <p:nvPicPr>
          <p:cNvPr id="4" name="Картина 4">
            <a:extLst>
              <a:ext uri="{FF2B5EF4-FFF2-40B4-BE49-F238E27FC236}">
                <a16:creationId xmlns:a16="http://schemas.microsoft.com/office/drawing/2014/main" id="{E66C753F-D215-408A-BEA7-2EE34E04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003" y="1509175"/>
            <a:ext cx="849164" cy="921050"/>
          </a:xfrm>
          <a:prstGeom prst="rect">
            <a:avLst/>
          </a:prstGeom>
        </p:spPr>
      </p:pic>
      <p:pic>
        <p:nvPicPr>
          <p:cNvPr id="6" name="Картина 6">
            <a:extLst>
              <a:ext uri="{FF2B5EF4-FFF2-40B4-BE49-F238E27FC236}">
                <a16:creationId xmlns:a16="http://schemas.microsoft.com/office/drawing/2014/main" id="{830DB1F3-B8BD-4D6A-9F8D-97C933520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27517" y="3935084"/>
            <a:ext cx="91152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36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89E56802-02C4-406A-B493-BAD3ECAE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3C8B67-A511-4365-BCFF-14A0D0905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E03ACFB-F845-47DD-B1F4-DB5B221B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42051" y="3924792"/>
            <a:ext cx="6455833" cy="172887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spc="800">
                <a:solidFill>
                  <a:schemeClr val="tx1"/>
                </a:solidFill>
              </a:rPr>
              <a:t>Thanks for watching! 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8" r="-2" b="28841"/>
          <a:stretch/>
        </p:blipFill>
        <p:spPr>
          <a:xfrm>
            <a:off x="7856471" y="1433267"/>
            <a:ext cx="4335537" cy="5424732"/>
          </a:xfrm>
          <a:custGeom>
            <a:avLst/>
            <a:gdLst/>
            <a:ahLst/>
            <a:cxnLst/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/>
          <a:srcRect t="19448" r="-2" b="19683"/>
          <a:stretch/>
        </p:blipFill>
        <p:spPr>
          <a:xfrm>
            <a:off x="3147165" y="-86254"/>
            <a:ext cx="5019316" cy="3055144"/>
          </a:xfrm>
          <a:custGeom>
            <a:avLst/>
            <a:gdLst/>
            <a:ahLst/>
            <a:cxnLst/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30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10A4E0E-502E-444B-B37E-40557A266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A68F03-D88C-4F27-AD65-034133F1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970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4DB13C2-D61D-4A8D-B973-BE6546C7B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55266"/>
            <a:ext cx="2313214" cy="5947468"/>
          </a:xfrm>
          <a:custGeom>
            <a:avLst/>
            <a:gdLst>
              <a:gd name="connsiteX0" fmla="*/ 162291 w 2313214"/>
              <a:gd name="connsiteY0" fmla="*/ 0 h 5947468"/>
              <a:gd name="connsiteX1" fmla="*/ 224243 w 2313214"/>
              <a:gd name="connsiteY1" fmla="*/ 1936 h 5947468"/>
              <a:gd name="connsiteX2" fmla="*/ 284260 w 2313214"/>
              <a:gd name="connsiteY2" fmla="*/ 9680 h 5947468"/>
              <a:gd name="connsiteX3" fmla="*/ 342341 w 2313214"/>
              <a:gd name="connsiteY3" fmla="*/ 27104 h 5947468"/>
              <a:gd name="connsiteX4" fmla="*/ 390742 w 2313214"/>
              <a:gd name="connsiteY4" fmla="*/ 52273 h 5947468"/>
              <a:gd name="connsiteX5" fmla="*/ 437206 w 2313214"/>
              <a:gd name="connsiteY5" fmla="*/ 85185 h 5947468"/>
              <a:gd name="connsiteX6" fmla="*/ 477863 w 2313214"/>
              <a:gd name="connsiteY6" fmla="*/ 123905 h 5947468"/>
              <a:gd name="connsiteX7" fmla="*/ 518519 w 2313214"/>
              <a:gd name="connsiteY7" fmla="*/ 168434 h 5947468"/>
              <a:gd name="connsiteX8" fmla="*/ 555304 w 2313214"/>
              <a:gd name="connsiteY8" fmla="*/ 214899 h 5947468"/>
              <a:gd name="connsiteX9" fmla="*/ 592088 w 2313214"/>
              <a:gd name="connsiteY9" fmla="*/ 263299 h 5947468"/>
              <a:gd name="connsiteX10" fmla="*/ 628873 w 2313214"/>
              <a:gd name="connsiteY10" fmla="*/ 311700 h 5947468"/>
              <a:gd name="connsiteX11" fmla="*/ 665657 w 2313214"/>
              <a:gd name="connsiteY11" fmla="*/ 358165 h 5947468"/>
              <a:gd name="connsiteX12" fmla="*/ 704378 w 2313214"/>
              <a:gd name="connsiteY12" fmla="*/ 402693 h 5947468"/>
              <a:gd name="connsiteX13" fmla="*/ 748906 w 2313214"/>
              <a:gd name="connsiteY13" fmla="*/ 441414 h 5947468"/>
              <a:gd name="connsiteX14" fmla="*/ 791499 w 2313214"/>
              <a:gd name="connsiteY14" fmla="*/ 476262 h 5947468"/>
              <a:gd name="connsiteX15" fmla="*/ 839899 w 2313214"/>
              <a:gd name="connsiteY15" fmla="*/ 503366 h 5947468"/>
              <a:gd name="connsiteX16" fmla="*/ 892172 w 2313214"/>
              <a:gd name="connsiteY16" fmla="*/ 526599 h 5947468"/>
              <a:gd name="connsiteX17" fmla="*/ 948317 w 2313214"/>
              <a:gd name="connsiteY17" fmla="*/ 545959 h 5947468"/>
              <a:gd name="connsiteX18" fmla="*/ 1006397 w 2313214"/>
              <a:gd name="connsiteY18" fmla="*/ 563383 h 5947468"/>
              <a:gd name="connsiteX19" fmla="*/ 1064478 w 2313214"/>
              <a:gd name="connsiteY19" fmla="*/ 578871 h 5947468"/>
              <a:gd name="connsiteX20" fmla="*/ 1124495 w 2313214"/>
              <a:gd name="connsiteY20" fmla="*/ 594360 h 5947468"/>
              <a:gd name="connsiteX21" fmla="*/ 1180640 w 2313214"/>
              <a:gd name="connsiteY21" fmla="*/ 611784 h 5947468"/>
              <a:gd name="connsiteX22" fmla="*/ 1236784 w 2313214"/>
              <a:gd name="connsiteY22" fmla="*/ 631144 h 5947468"/>
              <a:gd name="connsiteX23" fmla="*/ 1289057 w 2313214"/>
              <a:gd name="connsiteY23" fmla="*/ 654376 h 5947468"/>
              <a:gd name="connsiteX24" fmla="*/ 1335522 w 2313214"/>
              <a:gd name="connsiteY24" fmla="*/ 683417 h 5947468"/>
              <a:gd name="connsiteX25" fmla="*/ 1378114 w 2313214"/>
              <a:gd name="connsiteY25" fmla="*/ 718265 h 5947468"/>
              <a:gd name="connsiteX26" fmla="*/ 1412963 w 2313214"/>
              <a:gd name="connsiteY26" fmla="*/ 760858 h 5947468"/>
              <a:gd name="connsiteX27" fmla="*/ 1442003 w 2313214"/>
              <a:gd name="connsiteY27" fmla="*/ 807322 h 5947468"/>
              <a:gd name="connsiteX28" fmla="*/ 1465235 w 2313214"/>
              <a:gd name="connsiteY28" fmla="*/ 859595 h 5947468"/>
              <a:gd name="connsiteX29" fmla="*/ 1484596 w 2313214"/>
              <a:gd name="connsiteY29" fmla="*/ 915740 h 5947468"/>
              <a:gd name="connsiteX30" fmla="*/ 1502020 w 2313214"/>
              <a:gd name="connsiteY30" fmla="*/ 971884 h 5947468"/>
              <a:gd name="connsiteX31" fmla="*/ 1517508 w 2313214"/>
              <a:gd name="connsiteY31" fmla="*/ 1031901 h 5947468"/>
              <a:gd name="connsiteX32" fmla="*/ 1532996 w 2313214"/>
              <a:gd name="connsiteY32" fmla="*/ 1089982 h 5947468"/>
              <a:gd name="connsiteX33" fmla="*/ 1550420 w 2313214"/>
              <a:gd name="connsiteY33" fmla="*/ 1148063 h 5947468"/>
              <a:gd name="connsiteX34" fmla="*/ 1569781 w 2313214"/>
              <a:gd name="connsiteY34" fmla="*/ 1204207 h 5947468"/>
              <a:gd name="connsiteX35" fmla="*/ 1593013 w 2313214"/>
              <a:gd name="connsiteY35" fmla="*/ 1256480 h 5947468"/>
              <a:gd name="connsiteX36" fmla="*/ 1620117 w 2313214"/>
              <a:gd name="connsiteY36" fmla="*/ 1304881 h 5947468"/>
              <a:gd name="connsiteX37" fmla="*/ 1654966 w 2313214"/>
              <a:gd name="connsiteY37" fmla="*/ 1347473 h 5947468"/>
              <a:gd name="connsiteX38" fmla="*/ 1693686 w 2313214"/>
              <a:gd name="connsiteY38" fmla="*/ 1392002 h 5947468"/>
              <a:gd name="connsiteX39" fmla="*/ 1738215 w 2313214"/>
              <a:gd name="connsiteY39" fmla="*/ 1430722 h 5947468"/>
              <a:gd name="connsiteX40" fmla="*/ 1784679 w 2313214"/>
              <a:gd name="connsiteY40" fmla="*/ 1467507 h 5947468"/>
              <a:gd name="connsiteX41" fmla="*/ 1835016 w 2313214"/>
              <a:gd name="connsiteY41" fmla="*/ 1504291 h 5947468"/>
              <a:gd name="connsiteX42" fmla="*/ 1883417 w 2313214"/>
              <a:gd name="connsiteY42" fmla="*/ 1541076 h 5947468"/>
              <a:gd name="connsiteX43" fmla="*/ 1929881 w 2313214"/>
              <a:gd name="connsiteY43" fmla="*/ 1577860 h 5947468"/>
              <a:gd name="connsiteX44" fmla="*/ 1974410 w 2313214"/>
              <a:gd name="connsiteY44" fmla="*/ 1618517 h 5947468"/>
              <a:gd name="connsiteX45" fmla="*/ 2013130 w 2313214"/>
              <a:gd name="connsiteY45" fmla="*/ 1659173 h 5947468"/>
              <a:gd name="connsiteX46" fmla="*/ 2046043 w 2313214"/>
              <a:gd name="connsiteY46" fmla="*/ 1705638 h 5947468"/>
              <a:gd name="connsiteX47" fmla="*/ 2071211 w 2313214"/>
              <a:gd name="connsiteY47" fmla="*/ 1754039 h 5947468"/>
              <a:gd name="connsiteX48" fmla="*/ 2088635 w 2313214"/>
              <a:gd name="connsiteY48" fmla="*/ 1812119 h 5947468"/>
              <a:gd name="connsiteX49" fmla="*/ 2096379 w 2313214"/>
              <a:gd name="connsiteY49" fmla="*/ 1872136 h 5947468"/>
              <a:gd name="connsiteX50" fmla="*/ 2098315 w 2313214"/>
              <a:gd name="connsiteY50" fmla="*/ 1934089 h 5947468"/>
              <a:gd name="connsiteX51" fmla="*/ 2092507 w 2313214"/>
              <a:gd name="connsiteY51" fmla="*/ 1999914 h 5947468"/>
              <a:gd name="connsiteX52" fmla="*/ 2084763 w 2313214"/>
              <a:gd name="connsiteY52" fmla="*/ 2065738 h 5947468"/>
              <a:gd name="connsiteX53" fmla="*/ 2075083 w 2313214"/>
              <a:gd name="connsiteY53" fmla="*/ 2131563 h 5947468"/>
              <a:gd name="connsiteX54" fmla="*/ 2067339 w 2313214"/>
              <a:gd name="connsiteY54" fmla="*/ 2197388 h 5947468"/>
              <a:gd name="connsiteX55" fmla="*/ 2063467 w 2313214"/>
              <a:gd name="connsiteY55" fmla="*/ 2263213 h 5947468"/>
              <a:gd name="connsiteX56" fmla="*/ 2063467 w 2313214"/>
              <a:gd name="connsiteY56" fmla="*/ 2327102 h 5947468"/>
              <a:gd name="connsiteX57" fmla="*/ 2071211 w 2313214"/>
              <a:gd name="connsiteY57" fmla="*/ 2387119 h 5947468"/>
              <a:gd name="connsiteX58" fmla="*/ 2086699 w 2313214"/>
              <a:gd name="connsiteY58" fmla="*/ 2447135 h 5947468"/>
              <a:gd name="connsiteX59" fmla="*/ 2109932 w 2313214"/>
              <a:gd name="connsiteY59" fmla="*/ 2503280 h 5947468"/>
              <a:gd name="connsiteX60" fmla="*/ 2140908 w 2313214"/>
              <a:gd name="connsiteY60" fmla="*/ 2561361 h 5947468"/>
              <a:gd name="connsiteX61" fmla="*/ 2171884 w 2313214"/>
              <a:gd name="connsiteY61" fmla="*/ 2619442 h 5947468"/>
              <a:gd name="connsiteX62" fmla="*/ 2206733 w 2313214"/>
              <a:gd name="connsiteY62" fmla="*/ 2677522 h 5947468"/>
              <a:gd name="connsiteX63" fmla="*/ 2239645 w 2313214"/>
              <a:gd name="connsiteY63" fmla="*/ 2733667 h 5947468"/>
              <a:gd name="connsiteX64" fmla="*/ 2268686 w 2313214"/>
              <a:gd name="connsiteY64" fmla="*/ 2793684 h 5947468"/>
              <a:gd name="connsiteX65" fmla="*/ 2291918 w 2313214"/>
              <a:gd name="connsiteY65" fmla="*/ 2851765 h 5947468"/>
              <a:gd name="connsiteX66" fmla="*/ 2307406 w 2313214"/>
              <a:gd name="connsiteY66" fmla="*/ 2911781 h 5947468"/>
              <a:gd name="connsiteX67" fmla="*/ 2313214 w 2313214"/>
              <a:gd name="connsiteY67" fmla="*/ 2973734 h 5947468"/>
              <a:gd name="connsiteX68" fmla="*/ 2307406 w 2313214"/>
              <a:gd name="connsiteY68" fmla="*/ 3035687 h 5947468"/>
              <a:gd name="connsiteX69" fmla="*/ 2291918 w 2313214"/>
              <a:gd name="connsiteY69" fmla="*/ 3095704 h 5947468"/>
              <a:gd name="connsiteX70" fmla="*/ 2268686 w 2313214"/>
              <a:gd name="connsiteY70" fmla="*/ 3153784 h 5947468"/>
              <a:gd name="connsiteX71" fmla="*/ 2239645 w 2313214"/>
              <a:gd name="connsiteY71" fmla="*/ 3213801 h 5947468"/>
              <a:gd name="connsiteX72" fmla="*/ 2206733 w 2313214"/>
              <a:gd name="connsiteY72" fmla="*/ 3269946 h 5947468"/>
              <a:gd name="connsiteX73" fmla="*/ 2171884 w 2313214"/>
              <a:gd name="connsiteY73" fmla="*/ 3328027 h 5947468"/>
              <a:gd name="connsiteX74" fmla="*/ 2140908 w 2313214"/>
              <a:gd name="connsiteY74" fmla="*/ 3386107 h 5947468"/>
              <a:gd name="connsiteX75" fmla="*/ 2109932 w 2313214"/>
              <a:gd name="connsiteY75" fmla="*/ 3444188 h 5947468"/>
              <a:gd name="connsiteX76" fmla="*/ 2086699 w 2313214"/>
              <a:gd name="connsiteY76" fmla="*/ 3500333 h 5947468"/>
              <a:gd name="connsiteX77" fmla="*/ 2071211 w 2313214"/>
              <a:gd name="connsiteY77" fmla="*/ 3560350 h 5947468"/>
              <a:gd name="connsiteX78" fmla="*/ 2063467 w 2313214"/>
              <a:gd name="connsiteY78" fmla="*/ 3620366 h 5947468"/>
              <a:gd name="connsiteX79" fmla="*/ 2063467 w 2313214"/>
              <a:gd name="connsiteY79" fmla="*/ 3684255 h 5947468"/>
              <a:gd name="connsiteX80" fmla="*/ 2067339 w 2313214"/>
              <a:gd name="connsiteY80" fmla="*/ 3750080 h 5947468"/>
              <a:gd name="connsiteX81" fmla="*/ 2075083 w 2313214"/>
              <a:gd name="connsiteY81" fmla="*/ 3815905 h 5947468"/>
              <a:gd name="connsiteX82" fmla="*/ 2084763 w 2313214"/>
              <a:gd name="connsiteY82" fmla="*/ 3881730 h 5947468"/>
              <a:gd name="connsiteX83" fmla="*/ 2092507 w 2313214"/>
              <a:gd name="connsiteY83" fmla="*/ 3947555 h 5947468"/>
              <a:gd name="connsiteX84" fmla="*/ 2098315 w 2313214"/>
              <a:gd name="connsiteY84" fmla="*/ 4013380 h 5947468"/>
              <a:gd name="connsiteX85" fmla="*/ 2096379 w 2313214"/>
              <a:gd name="connsiteY85" fmla="*/ 4075332 h 5947468"/>
              <a:gd name="connsiteX86" fmla="*/ 2088635 w 2313214"/>
              <a:gd name="connsiteY86" fmla="*/ 4135349 h 5947468"/>
              <a:gd name="connsiteX87" fmla="*/ 2071211 w 2313214"/>
              <a:gd name="connsiteY87" fmla="*/ 4193430 h 5947468"/>
              <a:gd name="connsiteX88" fmla="*/ 2046043 w 2313214"/>
              <a:gd name="connsiteY88" fmla="*/ 4241831 h 5947468"/>
              <a:gd name="connsiteX89" fmla="*/ 2013130 w 2313214"/>
              <a:gd name="connsiteY89" fmla="*/ 4288295 h 5947468"/>
              <a:gd name="connsiteX90" fmla="*/ 1974410 w 2313214"/>
              <a:gd name="connsiteY90" fmla="*/ 4328952 h 5947468"/>
              <a:gd name="connsiteX91" fmla="*/ 1929881 w 2313214"/>
              <a:gd name="connsiteY91" fmla="*/ 4369608 h 5947468"/>
              <a:gd name="connsiteX92" fmla="*/ 1883417 w 2313214"/>
              <a:gd name="connsiteY92" fmla="*/ 4406393 h 5947468"/>
              <a:gd name="connsiteX93" fmla="*/ 1835016 w 2313214"/>
              <a:gd name="connsiteY93" fmla="*/ 4443177 h 5947468"/>
              <a:gd name="connsiteX94" fmla="*/ 1784679 w 2313214"/>
              <a:gd name="connsiteY94" fmla="*/ 4479962 h 5947468"/>
              <a:gd name="connsiteX95" fmla="*/ 1738215 w 2313214"/>
              <a:gd name="connsiteY95" fmla="*/ 4516746 h 5947468"/>
              <a:gd name="connsiteX96" fmla="*/ 1693686 w 2313214"/>
              <a:gd name="connsiteY96" fmla="*/ 4555467 h 5947468"/>
              <a:gd name="connsiteX97" fmla="*/ 1654966 w 2313214"/>
              <a:gd name="connsiteY97" fmla="*/ 4599995 h 5947468"/>
              <a:gd name="connsiteX98" fmla="*/ 1620117 w 2313214"/>
              <a:gd name="connsiteY98" fmla="*/ 4642588 h 5947468"/>
              <a:gd name="connsiteX99" fmla="*/ 1593013 w 2313214"/>
              <a:gd name="connsiteY99" fmla="*/ 4690988 h 5947468"/>
              <a:gd name="connsiteX100" fmla="*/ 1569781 w 2313214"/>
              <a:gd name="connsiteY100" fmla="*/ 4743261 h 5947468"/>
              <a:gd name="connsiteX101" fmla="*/ 1550420 w 2313214"/>
              <a:gd name="connsiteY101" fmla="*/ 4799406 h 5947468"/>
              <a:gd name="connsiteX102" fmla="*/ 1532996 w 2313214"/>
              <a:gd name="connsiteY102" fmla="*/ 4857486 h 5947468"/>
              <a:gd name="connsiteX103" fmla="*/ 1517508 w 2313214"/>
              <a:gd name="connsiteY103" fmla="*/ 4915567 h 5947468"/>
              <a:gd name="connsiteX104" fmla="*/ 1502020 w 2313214"/>
              <a:gd name="connsiteY104" fmla="*/ 4975584 h 5947468"/>
              <a:gd name="connsiteX105" fmla="*/ 1484596 w 2313214"/>
              <a:gd name="connsiteY105" fmla="*/ 5031729 h 5947468"/>
              <a:gd name="connsiteX106" fmla="*/ 1465235 w 2313214"/>
              <a:gd name="connsiteY106" fmla="*/ 5087873 h 5947468"/>
              <a:gd name="connsiteX107" fmla="*/ 1442003 w 2313214"/>
              <a:gd name="connsiteY107" fmla="*/ 5140146 h 5947468"/>
              <a:gd name="connsiteX108" fmla="*/ 1412963 w 2313214"/>
              <a:gd name="connsiteY108" fmla="*/ 5186611 h 5947468"/>
              <a:gd name="connsiteX109" fmla="*/ 1378114 w 2313214"/>
              <a:gd name="connsiteY109" fmla="*/ 5229203 h 5947468"/>
              <a:gd name="connsiteX110" fmla="*/ 1335522 w 2313214"/>
              <a:gd name="connsiteY110" fmla="*/ 5264052 h 5947468"/>
              <a:gd name="connsiteX111" fmla="*/ 1289057 w 2313214"/>
              <a:gd name="connsiteY111" fmla="*/ 5293092 h 5947468"/>
              <a:gd name="connsiteX112" fmla="*/ 1236784 w 2313214"/>
              <a:gd name="connsiteY112" fmla="*/ 5316324 h 5947468"/>
              <a:gd name="connsiteX113" fmla="*/ 1180640 w 2313214"/>
              <a:gd name="connsiteY113" fmla="*/ 5335685 h 5947468"/>
              <a:gd name="connsiteX114" fmla="*/ 1124495 w 2313214"/>
              <a:gd name="connsiteY114" fmla="*/ 5353109 h 5947468"/>
              <a:gd name="connsiteX115" fmla="*/ 1064478 w 2313214"/>
              <a:gd name="connsiteY115" fmla="*/ 5368597 h 5947468"/>
              <a:gd name="connsiteX116" fmla="*/ 1006397 w 2313214"/>
              <a:gd name="connsiteY116" fmla="*/ 5384085 h 5947468"/>
              <a:gd name="connsiteX117" fmla="*/ 948317 w 2313214"/>
              <a:gd name="connsiteY117" fmla="*/ 5401509 h 5947468"/>
              <a:gd name="connsiteX118" fmla="*/ 892172 w 2313214"/>
              <a:gd name="connsiteY118" fmla="*/ 5420870 h 5947468"/>
              <a:gd name="connsiteX119" fmla="*/ 839899 w 2313214"/>
              <a:gd name="connsiteY119" fmla="*/ 5444102 h 5947468"/>
              <a:gd name="connsiteX120" fmla="*/ 791499 w 2313214"/>
              <a:gd name="connsiteY120" fmla="*/ 5471206 h 5947468"/>
              <a:gd name="connsiteX121" fmla="*/ 748906 w 2313214"/>
              <a:gd name="connsiteY121" fmla="*/ 5506055 h 5947468"/>
              <a:gd name="connsiteX122" fmla="*/ 704378 w 2313214"/>
              <a:gd name="connsiteY122" fmla="*/ 5544775 h 5947468"/>
              <a:gd name="connsiteX123" fmla="*/ 665657 w 2313214"/>
              <a:gd name="connsiteY123" fmla="*/ 5589304 h 5947468"/>
              <a:gd name="connsiteX124" fmla="*/ 628873 w 2313214"/>
              <a:gd name="connsiteY124" fmla="*/ 5635768 h 5947468"/>
              <a:gd name="connsiteX125" fmla="*/ 592088 w 2313214"/>
              <a:gd name="connsiteY125" fmla="*/ 5684169 h 5947468"/>
              <a:gd name="connsiteX126" fmla="*/ 555304 w 2313214"/>
              <a:gd name="connsiteY126" fmla="*/ 5732570 h 5947468"/>
              <a:gd name="connsiteX127" fmla="*/ 518519 w 2313214"/>
              <a:gd name="connsiteY127" fmla="*/ 5779034 h 5947468"/>
              <a:gd name="connsiteX128" fmla="*/ 477863 w 2313214"/>
              <a:gd name="connsiteY128" fmla="*/ 5823563 h 5947468"/>
              <a:gd name="connsiteX129" fmla="*/ 437206 w 2313214"/>
              <a:gd name="connsiteY129" fmla="*/ 5862283 h 5947468"/>
              <a:gd name="connsiteX130" fmla="*/ 390742 w 2313214"/>
              <a:gd name="connsiteY130" fmla="*/ 5895196 h 5947468"/>
              <a:gd name="connsiteX131" fmla="*/ 342341 w 2313214"/>
              <a:gd name="connsiteY131" fmla="*/ 5920364 h 5947468"/>
              <a:gd name="connsiteX132" fmla="*/ 284260 w 2313214"/>
              <a:gd name="connsiteY132" fmla="*/ 5937788 h 5947468"/>
              <a:gd name="connsiteX133" fmla="*/ 224243 w 2313214"/>
              <a:gd name="connsiteY133" fmla="*/ 5945532 h 5947468"/>
              <a:gd name="connsiteX134" fmla="*/ 162291 w 2313214"/>
              <a:gd name="connsiteY134" fmla="*/ 5947468 h 5947468"/>
              <a:gd name="connsiteX135" fmla="*/ 96466 w 2313214"/>
              <a:gd name="connsiteY135" fmla="*/ 5941660 h 5947468"/>
              <a:gd name="connsiteX136" fmla="*/ 30641 w 2313214"/>
              <a:gd name="connsiteY136" fmla="*/ 5933916 h 5947468"/>
              <a:gd name="connsiteX137" fmla="*/ 0 w 2313214"/>
              <a:gd name="connsiteY137" fmla="*/ 5929410 h 5947468"/>
              <a:gd name="connsiteX138" fmla="*/ 0 w 2313214"/>
              <a:gd name="connsiteY138" fmla="*/ 18058 h 5947468"/>
              <a:gd name="connsiteX139" fmla="*/ 30641 w 2313214"/>
              <a:gd name="connsiteY139" fmla="*/ 13552 h 5947468"/>
              <a:gd name="connsiteX140" fmla="*/ 96466 w 2313214"/>
              <a:gd name="connsiteY140" fmla="*/ 5808 h 594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2313214" h="5947468">
                <a:moveTo>
                  <a:pt x="162291" y="0"/>
                </a:moveTo>
                <a:lnTo>
                  <a:pt x="224243" y="1936"/>
                </a:lnTo>
                <a:lnTo>
                  <a:pt x="284260" y="9680"/>
                </a:lnTo>
                <a:lnTo>
                  <a:pt x="342341" y="27104"/>
                </a:lnTo>
                <a:lnTo>
                  <a:pt x="390742" y="52273"/>
                </a:lnTo>
                <a:lnTo>
                  <a:pt x="437206" y="85185"/>
                </a:lnTo>
                <a:lnTo>
                  <a:pt x="477863" y="123905"/>
                </a:lnTo>
                <a:lnTo>
                  <a:pt x="518519" y="168434"/>
                </a:lnTo>
                <a:lnTo>
                  <a:pt x="555304" y="214899"/>
                </a:lnTo>
                <a:lnTo>
                  <a:pt x="592088" y="263299"/>
                </a:lnTo>
                <a:lnTo>
                  <a:pt x="628873" y="311700"/>
                </a:lnTo>
                <a:lnTo>
                  <a:pt x="665657" y="358165"/>
                </a:lnTo>
                <a:lnTo>
                  <a:pt x="704378" y="402693"/>
                </a:lnTo>
                <a:lnTo>
                  <a:pt x="748906" y="441414"/>
                </a:lnTo>
                <a:lnTo>
                  <a:pt x="791499" y="476262"/>
                </a:lnTo>
                <a:lnTo>
                  <a:pt x="839899" y="503366"/>
                </a:lnTo>
                <a:lnTo>
                  <a:pt x="892172" y="526599"/>
                </a:lnTo>
                <a:lnTo>
                  <a:pt x="948317" y="545959"/>
                </a:lnTo>
                <a:lnTo>
                  <a:pt x="1006397" y="563383"/>
                </a:lnTo>
                <a:lnTo>
                  <a:pt x="1064478" y="578871"/>
                </a:lnTo>
                <a:lnTo>
                  <a:pt x="1124495" y="594360"/>
                </a:lnTo>
                <a:lnTo>
                  <a:pt x="1180640" y="611784"/>
                </a:lnTo>
                <a:lnTo>
                  <a:pt x="1236784" y="631144"/>
                </a:lnTo>
                <a:lnTo>
                  <a:pt x="1289057" y="654376"/>
                </a:lnTo>
                <a:lnTo>
                  <a:pt x="1335522" y="683417"/>
                </a:lnTo>
                <a:lnTo>
                  <a:pt x="1378114" y="718265"/>
                </a:lnTo>
                <a:lnTo>
                  <a:pt x="1412963" y="760858"/>
                </a:lnTo>
                <a:lnTo>
                  <a:pt x="1442003" y="807322"/>
                </a:lnTo>
                <a:lnTo>
                  <a:pt x="1465235" y="859595"/>
                </a:lnTo>
                <a:lnTo>
                  <a:pt x="1484596" y="915740"/>
                </a:lnTo>
                <a:lnTo>
                  <a:pt x="1502020" y="971884"/>
                </a:lnTo>
                <a:lnTo>
                  <a:pt x="1517508" y="1031901"/>
                </a:lnTo>
                <a:lnTo>
                  <a:pt x="1532996" y="1089982"/>
                </a:lnTo>
                <a:lnTo>
                  <a:pt x="1550420" y="1148063"/>
                </a:lnTo>
                <a:lnTo>
                  <a:pt x="1569781" y="1204207"/>
                </a:lnTo>
                <a:lnTo>
                  <a:pt x="1593013" y="1256480"/>
                </a:lnTo>
                <a:lnTo>
                  <a:pt x="1620117" y="1304881"/>
                </a:lnTo>
                <a:lnTo>
                  <a:pt x="1654966" y="1347473"/>
                </a:lnTo>
                <a:lnTo>
                  <a:pt x="1693686" y="1392002"/>
                </a:lnTo>
                <a:lnTo>
                  <a:pt x="1738215" y="1430722"/>
                </a:lnTo>
                <a:lnTo>
                  <a:pt x="1784679" y="1467507"/>
                </a:lnTo>
                <a:lnTo>
                  <a:pt x="1835016" y="1504291"/>
                </a:lnTo>
                <a:lnTo>
                  <a:pt x="1883417" y="1541076"/>
                </a:lnTo>
                <a:lnTo>
                  <a:pt x="1929881" y="1577860"/>
                </a:lnTo>
                <a:lnTo>
                  <a:pt x="1974410" y="1618517"/>
                </a:lnTo>
                <a:lnTo>
                  <a:pt x="2013130" y="1659173"/>
                </a:lnTo>
                <a:lnTo>
                  <a:pt x="2046043" y="1705638"/>
                </a:lnTo>
                <a:lnTo>
                  <a:pt x="2071211" y="1754039"/>
                </a:lnTo>
                <a:lnTo>
                  <a:pt x="2088635" y="1812119"/>
                </a:lnTo>
                <a:lnTo>
                  <a:pt x="2096379" y="1872136"/>
                </a:lnTo>
                <a:lnTo>
                  <a:pt x="2098315" y="1934089"/>
                </a:lnTo>
                <a:lnTo>
                  <a:pt x="2092507" y="1999914"/>
                </a:lnTo>
                <a:lnTo>
                  <a:pt x="2084763" y="2065738"/>
                </a:lnTo>
                <a:lnTo>
                  <a:pt x="2075083" y="2131563"/>
                </a:lnTo>
                <a:lnTo>
                  <a:pt x="2067339" y="2197388"/>
                </a:lnTo>
                <a:lnTo>
                  <a:pt x="2063467" y="2263213"/>
                </a:lnTo>
                <a:lnTo>
                  <a:pt x="2063467" y="2327102"/>
                </a:lnTo>
                <a:lnTo>
                  <a:pt x="2071211" y="2387119"/>
                </a:lnTo>
                <a:lnTo>
                  <a:pt x="2086699" y="2447135"/>
                </a:lnTo>
                <a:lnTo>
                  <a:pt x="2109932" y="2503280"/>
                </a:lnTo>
                <a:lnTo>
                  <a:pt x="2140908" y="2561361"/>
                </a:lnTo>
                <a:lnTo>
                  <a:pt x="2171884" y="2619442"/>
                </a:lnTo>
                <a:lnTo>
                  <a:pt x="2206733" y="2677522"/>
                </a:lnTo>
                <a:lnTo>
                  <a:pt x="2239645" y="2733667"/>
                </a:lnTo>
                <a:lnTo>
                  <a:pt x="2268686" y="2793684"/>
                </a:lnTo>
                <a:lnTo>
                  <a:pt x="2291918" y="2851765"/>
                </a:lnTo>
                <a:lnTo>
                  <a:pt x="2307406" y="2911781"/>
                </a:lnTo>
                <a:lnTo>
                  <a:pt x="2313214" y="2973734"/>
                </a:lnTo>
                <a:lnTo>
                  <a:pt x="2307406" y="3035687"/>
                </a:lnTo>
                <a:lnTo>
                  <a:pt x="2291918" y="3095704"/>
                </a:lnTo>
                <a:lnTo>
                  <a:pt x="2268686" y="3153784"/>
                </a:lnTo>
                <a:lnTo>
                  <a:pt x="2239645" y="3213801"/>
                </a:lnTo>
                <a:lnTo>
                  <a:pt x="2206733" y="3269946"/>
                </a:lnTo>
                <a:lnTo>
                  <a:pt x="2171884" y="3328027"/>
                </a:lnTo>
                <a:lnTo>
                  <a:pt x="2140908" y="3386107"/>
                </a:lnTo>
                <a:lnTo>
                  <a:pt x="2109932" y="3444188"/>
                </a:lnTo>
                <a:lnTo>
                  <a:pt x="2086699" y="3500333"/>
                </a:lnTo>
                <a:lnTo>
                  <a:pt x="2071211" y="3560350"/>
                </a:lnTo>
                <a:lnTo>
                  <a:pt x="2063467" y="3620366"/>
                </a:lnTo>
                <a:lnTo>
                  <a:pt x="2063467" y="3684255"/>
                </a:lnTo>
                <a:lnTo>
                  <a:pt x="2067339" y="3750080"/>
                </a:lnTo>
                <a:lnTo>
                  <a:pt x="2075083" y="3815905"/>
                </a:lnTo>
                <a:lnTo>
                  <a:pt x="2084763" y="3881730"/>
                </a:lnTo>
                <a:lnTo>
                  <a:pt x="2092507" y="3947555"/>
                </a:lnTo>
                <a:lnTo>
                  <a:pt x="2098315" y="4013380"/>
                </a:lnTo>
                <a:lnTo>
                  <a:pt x="2096379" y="4075332"/>
                </a:lnTo>
                <a:lnTo>
                  <a:pt x="2088635" y="4135349"/>
                </a:lnTo>
                <a:lnTo>
                  <a:pt x="2071211" y="4193430"/>
                </a:lnTo>
                <a:lnTo>
                  <a:pt x="2046043" y="4241831"/>
                </a:lnTo>
                <a:lnTo>
                  <a:pt x="2013130" y="4288295"/>
                </a:lnTo>
                <a:lnTo>
                  <a:pt x="1974410" y="4328952"/>
                </a:lnTo>
                <a:lnTo>
                  <a:pt x="1929881" y="4369608"/>
                </a:lnTo>
                <a:lnTo>
                  <a:pt x="1883417" y="4406393"/>
                </a:lnTo>
                <a:lnTo>
                  <a:pt x="1835016" y="4443177"/>
                </a:lnTo>
                <a:lnTo>
                  <a:pt x="1784679" y="4479962"/>
                </a:lnTo>
                <a:lnTo>
                  <a:pt x="1738215" y="4516746"/>
                </a:lnTo>
                <a:lnTo>
                  <a:pt x="1693686" y="4555467"/>
                </a:lnTo>
                <a:lnTo>
                  <a:pt x="1654966" y="4599995"/>
                </a:lnTo>
                <a:lnTo>
                  <a:pt x="1620117" y="4642588"/>
                </a:lnTo>
                <a:lnTo>
                  <a:pt x="1593013" y="4690988"/>
                </a:lnTo>
                <a:lnTo>
                  <a:pt x="1569781" y="4743261"/>
                </a:lnTo>
                <a:lnTo>
                  <a:pt x="1550420" y="4799406"/>
                </a:lnTo>
                <a:lnTo>
                  <a:pt x="1532996" y="4857486"/>
                </a:lnTo>
                <a:lnTo>
                  <a:pt x="1517508" y="4915567"/>
                </a:lnTo>
                <a:lnTo>
                  <a:pt x="1502020" y="4975584"/>
                </a:lnTo>
                <a:lnTo>
                  <a:pt x="1484596" y="5031729"/>
                </a:lnTo>
                <a:lnTo>
                  <a:pt x="1465235" y="5087873"/>
                </a:lnTo>
                <a:lnTo>
                  <a:pt x="1442003" y="5140146"/>
                </a:lnTo>
                <a:lnTo>
                  <a:pt x="1412963" y="5186611"/>
                </a:lnTo>
                <a:lnTo>
                  <a:pt x="1378114" y="5229203"/>
                </a:lnTo>
                <a:lnTo>
                  <a:pt x="1335522" y="5264052"/>
                </a:lnTo>
                <a:lnTo>
                  <a:pt x="1289057" y="5293092"/>
                </a:lnTo>
                <a:lnTo>
                  <a:pt x="1236784" y="5316324"/>
                </a:lnTo>
                <a:lnTo>
                  <a:pt x="1180640" y="5335685"/>
                </a:lnTo>
                <a:lnTo>
                  <a:pt x="1124495" y="5353109"/>
                </a:lnTo>
                <a:lnTo>
                  <a:pt x="1064478" y="5368597"/>
                </a:lnTo>
                <a:lnTo>
                  <a:pt x="1006397" y="5384085"/>
                </a:lnTo>
                <a:lnTo>
                  <a:pt x="948317" y="5401509"/>
                </a:lnTo>
                <a:lnTo>
                  <a:pt x="892172" y="5420870"/>
                </a:lnTo>
                <a:lnTo>
                  <a:pt x="839899" y="5444102"/>
                </a:lnTo>
                <a:lnTo>
                  <a:pt x="791499" y="5471206"/>
                </a:lnTo>
                <a:lnTo>
                  <a:pt x="748906" y="5506055"/>
                </a:lnTo>
                <a:lnTo>
                  <a:pt x="704378" y="5544775"/>
                </a:lnTo>
                <a:lnTo>
                  <a:pt x="665657" y="5589304"/>
                </a:lnTo>
                <a:lnTo>
                  <a:pt x="628873" y="5635768"/>
                </a:lnTo>
                <a:lnTo>
                  <a:pt x="592088" y="5684169"/>
                </a:lnTo>
                <a:lnTo>
                  <a:pt x="555304" y="5732570"/>
                </a:lnTo>
                <a:lnTo>
                  <a:pt x="518519" y="5779034"/>
                </a:lnTo>
                <a:lnTo>
                  <a:pt x="477863" y="5823563"/>
                </a:lnTo>
                <a:lnTo>
                  <a:pt x="437206" y="5862283"/>
                </a:lnTo>
                <a:lnTo>
                  <a:pt x="390742" y="5895196"/>
                </a:lnTo>
                <a:lnTo>
                  <a:pt x="342341" y="5920364"/>
                </a:lnTo>
                <a:lnTo>
                  <a:pt x="284260" y="5937788"/>
                </a:lnTo>
                <a:lnTo>
                  <a:pt x="224243" y="5945532"/>
                </a:lnTo>
                <a:lnTo>
                  <a:pt x="162291" y="5947468"/>
                </a:lnTo>
                <a:lnTo>
                  <a:pt x="96466" y="5941660"/>
                </a:lnTo>
                <a:lnTo>
                  <a:pt x="30641" y="5933916"/>
                </a:lnTo>
                <a:lnTo>
                  <a:pt x="0" y="5929410"/>
                </a:lnTo>
                <a:lnTo>
                  <a:pt x="0" y="18058"/>
                </a:lnTo>
                <a:lnTo>
                  <a:pt x="30641" y="13552"/>
                </a:lnTo>
                <a:lnTo>
                  <a:pt x="96466" y="5808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077932" y="1926363"/>
            <a:ext cx="8893134" cy="1754443"/>
          </a:xfrm>
        </p:spPr>
        <p:txBody>
          <a:bodyPr anchor="b">
            <a:normAutofit/>
          </a:bodyPr>
          <a:lstStyle/>
          <a:p>
            <a:r>
              <a:rPr lang="en-US"/>
              <a:t>My </a:t>
            </a:r>
            <a:r>
              <a:rPr lang="en-US" err="1"/>
              <a:t>favourite</a:t>
            </a:r>
            <a:r>
              <a:rPr lang="en-US"/>
              <a:t>….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89819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6">
            <a:extLst>
              <a:ext uri="{FF2B5EF4-FFF2-40B4-BE49-F238E27FC236}">
                <a16:creationId xmlns:a16="http://schemas.microsoft.com/office/drawing/2014/main" id="{67166E24-4E93-4105-9A6B-95E145CD9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4" name="Rectangle 52">
            <a:extLst>
              <a:ext uri="{FF2B5EF4-FFF2-40B4-BE49-F238E27FC236}">
                <a16:creationId xmlns:a16="http://schemas.microsoft.com/office/drawing/2014/main" id="{31F05D12-468C-4328-A366-E127421F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54">
            <a:extLst>
              <a:ext uri="{FF2B5EF4-FFF2-40B4-BE49-F238E27FC236}">
                <a16:creationId xmlns:a16="http://schemas.microsoft.com/office/drawing/2014/main" id="{C243199D-2015-4F72-83EB-C6A3ED4C4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81744" y="2731486"/>
            <a:ext cx="10134198" cy="1857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spc="800"/>
              <a:t>My friends</a:t>
            </a:r>
          </a:p>
        </p:txBody>
      </p:sp>
      <p:sp>
        <p:nvSpPr>
          <p:cNvPr id="76" name="Freeform 6">
            <a:extLst>
              <a:ext uri="{FF2B5EF4-FFF2-40B4-BE49-F238E27FC236}">
                <a16:creationId xmlns:a16="http://schemas.microsoft.com/office/drawing/2014/main" id="{CC3D4EFD-F9AF-4231-89CF-74A9A513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7" name="Rectangle 58">
            <a:extLst>
              <a:ext uri="{FF2B5EF4-FFF2-40B4-BE49-F238E27FC236}">
                <a16:creationId xmlns:a16="http://schemas.microsoft.com/office/drawing/2014/main" id="{6E85F1C8-2D37-4E74-9173-14198641E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8974" y="2965383"/>
            <a:ext cx="2416086" cy="4900553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0" t="23475" r="24272"/>
          <a:stretch/>
        </p:blipFill>
        <p:spPr>
          <a:xfrm>
            <a:off x="1204036" y="389283"/>
            <a:ext cx="2352980" cy="272397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15586" r="24542" b="-93"/>
          <a:stretch/>
        </p:blipFill>
        <p:spPr>
          <a:xfrm>
            <a:off x="9140669" y="389283"/>
            <a:ext cx="2563833" cy="4288938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33427" r="35810" b="7981"/>
          <a:stretch/>
        </p:blipFill>
        <p:spPr>
          <a:xfrm>
            <a:off x="6843263" y="3886403"/>
            <a:ext cx="1779027" cy="2720866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7655" y="-656723"/>
            <a:ext cx="2303646" cy="42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83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67166E24-4E93-4105-9A6B-95E145CD9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31F05D12-468C-4328-A366-E127421F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6">
            <a:extLst>
              <a:ext uri="{FF2B5EF4-FFF2-40B4-BE49-F238E27FC236}">
                <a16:creationId xmlns:a16="http://schemas.microsoft.com/office/drawing/2014/main" id="{C2BCC826-0F95-4DB1-9DBA-C1F7BD60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55168" y="4292599"/>
            <a:ext cx="10681664" cy="1465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spc="800">
                <a:solidFill>
                  <a:schemeClr val="bg1"/>
                </a:solidFill>
              </a:rPr>
              <a:t>Sunrises and sunsets</a:t>
            </a: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 r="5" b="5"/>
          <a:stretch/>
        </p:blipFill>
        <p:spPr>
          <a:xfrm>
            <a:off x="534629" y="453945"/>
            <a:ext cx="2642324" cy="297505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60" b="5"/>
          <a:stretch/>
        </p:blipFill>
        <p:spPr>
          <a:xfrm rot="5400000">
            <a:off x="6022779" y="620306"/>
            <a:ext cx="2975055" cy="2642326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1" r="5" b="5"/>
          <a:stretch/>
        </p:blipFill>
        <p:spPr>
          <a:xfrm>
            <a:off x="3384459" y="453941"/>
            <a:ext cx="2633779" cy="297505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1" r="1509" b="1"/>
          <a:stretch/>
        </p:blipFill>
        <p:spPr>
          <a:xfrm>
            <a:off x="9002377" y="453943"/>
            <a:ext cx="2642274" cy="29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7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37301" y="238611"/>
            <a:ext cx="10178322" cy="1492132"/>
          </a:xfrm>
        </p:spPr>
        <p:txBody>
          <a:bodyPr/>
          <a:lstStyle/>
          <a:p>
            <a:r>
              <a:rPr lang="en-US"/>
              <a:t>Art and art places</a:t>
            </a:r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37" y="186406"/>
            <a:ext cx="3343067" cy="2507300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255"/>
          <a:stretch/>
        </p:blipFill>
        <p:spPr>
          <a:xfrm>
            <a:off x="965526" y="3980098"/>
            <a:ext cx="3577599" cy="2878348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7191" r="7843" b="3794"/>
          <a:stretch/>
        </p:blipFill>
        <p:spPr>
          <a:xfrm rot="5400000">
            <a:off x="8380198" y="3699823"/>
            <a:ext cx="3376974" cy="2558116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t="6284" r="17967" b="6527"/>
          <a:stretch/>
        </p:blipFill>
        <p:spPr>
          <a:xfrm rot="5400000">
            <a:off x="1598436" y="1379498"/>
            <a:ext cx="2473677" cy="2438036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53" y="1708026"/>
            <a:ext cx="3520250" cy="46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32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155D795E-4451-4EBC-9334-CC7D401CF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7FC12F-867F-48DA-9886-AC12E5F75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8" r="18426" b="-2"/>
          <a:stretch/>
        </p:blipFill>
        <p:spPr>
          <a:xfrm>
            <a:off x="20" y="1"/>
            <a:ext cx="3044932" cy="41148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8" r="21887"/>
          <a:stretch/>
        </p:blipFill>
        <p:spPr>
          <a:xfrm>
            <a:off x="3049016" y="1"/>
            <a:ext cx="3044952" cy="41148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r="25677" b="-2"/>
          <a:stretch/>
        </p:blipFill>
        <p:spPr>
          <a:xfrm>
            <a:off x="6098032" y="1"/>
            <a:ext cx="3044952" cy="411480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/>
          <a:srcRect r="13450"/>
          <a:stretch/>
        </p:blipFill>
        <p:spPr>
          <a:xfrm>
            <a:off x="9147048" y="1"/>
            <a:ext cx="3044952" cy="4114800"/>
          </a:xfrm>
          <a:prstGeom prst="rect">
            <a:avLst/>
          </a:pr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C2BCC826-0F95-4DB1-9DBA-C1F7BD60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55168" y="4292599"/>
            <a:ext cx="10681664" cy="1465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spc="800"/>
              <a:t>dance</a:t>
            </a:r>
          </a:p>
        </p:txBody>
      </p:sp>
    </p:spTree>
    <p:extLst>
      <p:ext uri="{BB962C8B-B14F-4D97-AF65-F5344CB8AC3E}">
        <p14:creationId xmlns:p14="http://schemas.microsoft.com/office/powerpoint/2010/main" val="1449403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9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4F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3096"/>
          <a:stretch/>
        </p:blipFill>
        <p:spPr>
          <a:xfrm>
            <a:off x="1915767" y="806754"/>
            <a:ext cx="4058398" cy="52439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" r="1" b="1208"/>
          <a:stretch/>
        </p:blipFill>
        <p:spPr>
          <a:xfrm>
            <a:off x="8528645" y="798656"/>
            <a:ext cx="2211470" cy="28707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r="3354" b="2"/>
          <a:stretch/>
        </p:blipFill>
        <p:spPr>
          <a:xfrm>
            <a:off x="8341029" y="4446259"/>
            <a:ext cx="2586702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3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Biology and chemistry </a:t>
            </a:r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303" y="2390654"/>
            <a:ext cx="3213732" cy="3228079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406" y="1376233"/>
            <a:ext cx="3288645" cy="1742793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519" y="4524029"/>
            <a:ext cx="3213732" cy="179969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200" y="1423757"/>
            <a:ext cx="3213732" cy="1695269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6086" y="4804643"/>
            <a:ext cx="3198965" cy="17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050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A21DCB099280458226285DEDAFEE17" ma:contentTypeVersion="12" ma:contentTypeDescription="Create a new document." ma:contentTypeScope="" ma:versionID="18d95ad431c36a4a47192c9a0a3ed5e2">
  <xsd:schema xmlns:xsd="http://www.w3.org/2001/XMLSchema" xmlns:xs="http://www.w3.org/2001/XMLSchema" xmlns:p="http://schemas.microsoft.com/office/2006/metadata/properties" xmlns:ns2="e00d3a21-eaa5-419b-ab1d-1135558d6e40" xmlns:ns3="a74aab9a-d80f-4b67-ac71-41b6dccdf8f9" targetNamespace="http://schemas.microsoft.com/office/2006/metadata/properties" ma:root="true" ma:fieldsID="fc9a2065540bab9701d185459c94e940" ns2:_="" ns3:_="">
    <xsd:import namespace="e00d3a21-eaa5-419b-ab1d-1135558d6e40"/>
    <xsd:import namespace="a74aab9a-d80f-4b67-ac71-41b6dccdf8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d3a21-eaa5-419b-ab1d-1135558d6e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aab9a-d80f-4b67-ac71-41b6dccdf8f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4D8815-5E44-4714-B96E-DA05430B870D}">
  <ds:schemaRefs>
    <ds:schemaRef ds:uri="a74aab9a-d80f-4b67-ac71-41b6dccdf8f9"/>
    <ds:schemaRef ds:uri="e00d3a21-eaa5-419b-ab1d-1135558d6e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DF08223-CBB1-4B00-A131-7784AEED0CB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DF201A1-5082-4ED4-A3F9-B9739F6BC6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TM10001106[[fn=Значка]]</Template>
  <Application>Microsoft Office PowerPoint</Application>
  <PresentationFormat>Widescreen</PresentationFormat>
  <Slides>25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Badge</vt:lpstr>
      <vt:lpstr>Personal portfolio of Dimana Nestorova </vt:lpstr>
      <vt:lpstr>Get to know me better</vt:lpstr>
      <vt:lpstr>My favourite….</vt:lpstr>
      <vt:lpstr>My friends</vt:lpstr>
      <vt:lpstr>Sunrises and sunsets</vt:lpstr>
      <vt:lpstr>Art and art places</vt:lpstr>
      <vt:lpstr>dance</vt:lpstr>
      <vt:lpstr>PowerPoint Presentation</vt:lpstr>
      <vt:lpstr>Biology and chemistry </vt:lpstr>
      <vt:lpstr>Extracurricular activities </vt:lpstr>
      <vt:lpstr>volunteering</vt:lpstr>
      <vt:lpstr>Etnography and history club</vt:lpstr>
      <vt:lpstr>PowerPoint Presentation</vt:lpstr>
      <vt:lpstr>Eco club</vt:lpstr>
      <vt:lpstr>Why I decided to join Erasmus +</vt:lpstr>
      <vt:lpstr>What I learned from the project ``research and conservation of biodiversity and climate`` </vt:lpstr>
      <vt:lpstr>The projects i`ve done so far </vt:lpstr>
      <vt:lpstr>``biodiversity conservation``</vt:lpstr>
      <vt:lpstr>``mammals and birds``</vt:lpstr>
      <vt:lpstr>``Modification of the vegetative organs of plants to light``</vt:lpstr>
      <vt:lpstr>``poda Protected Aria ``</vt:lpstr>
      <vt:lpstr>``Burgas` Lake Vaya``</vt:lpstr>
      <vt:lpstr>What are my expectations for this visiting</vt:lpstr>
      <vt:lpstr>PowerPoint Presentation</vt:lpstr>
      <vt:lpstr>Thanks for watching!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Димана Несторова 04</dc:creator>
  <cp:revision>1</cp:revision>
  <dcterms:created xsi:type="dcterms:W3CDTF">2022-01-02T20:28:54Z</dcterms:created>
  <dcterms:modified xsi:type="dcterms:W3CDTF">2022-01-03T13:13:03Z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0x01010087A21DCB099280458226285DEDAFEE17</vt:lpwstr>
  </property>
</Properties>
</file>