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E585FCB3-B4B7-47B5-B601-DD088039A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0CE2F428-7D3F-4F09-A039-18C4AFF7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A3E1A99-A727-4DE7-9606-2CA762736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068070" cy="3255264"/>
          </a:xfrm>
        </p:spPr>
        <p:txBody>
          <a:bodyPr>
            <a:normAutofit/>
          </a:bodyPr>
          <a:lstStyle/>
          <a:p>
            <a:r>
              <a:rPr lang="en-US" dirty="0">
                <a:latin typeface="Castellar" panose="020A0402060406010301" pitchFamily="18" charset="0"/>
              </a:rPr>
              <a:t>Nia </a:t>
            </a:r>
            <a:r>
              <a:rPr lang="en-US" dirty="0" err="1">
                <a:latin typeface="Castellar" panose="020A0402060406010301" pitchFamily="18" charset="0"/>
              </a:rPr>
              <a:t>Zhisova</a:t>
            </a:r>
            <a:endParaRPr lang="bg-BG" dirty="0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139E7E7A-2BAE-4675-B987-38828FD2D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6037903" cy="914400"/>
          </a:xfrm>
        </p:spPr>
        <p:txBody>
          <a:bodyPr>
            <a:normAutofit/>
          </a:bodyPr>
          <a:lstStyle/>
          <a:p>
            <a:endParaRPr lang="bg-BG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AC50A32-E80D-4A9D-80AC-2041B5103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9" r="1" b="5960"/>
          <a:stretch/>
        </p:blipFill>
        <p:spPr bwMode="auto">
          <a:xfrm>
            <a:off x="8037574" y="759599"/>
            <a:ext cx="3458249" cy="533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Rectangle 74">
            <a:extLst>
              <a:ext uri="{FF2B5EF4-FFF2-40B4-BE49-F238E27FC236}">
                <a16:creationId xmlns:a16="http://schemas.microsoft.com/office/drawing/2014/main" id="{9423A34F-E589-4EC3-BA91-FD0C5BBB8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86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3033C1FA-44DC-4135-AC8E-99278C31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8481A727-51BA-47CD-BDF2-F800D0449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19BC032-D997-4E2A-ABD5-41A6699D9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1123837"/>
            <a:ext cx="3983632" cy="1255469"/>
          </a:xfrm>
        </p:spPr>
        <p:txBody>
          <a:bodyPr>
            <a:normAutofit/>
          </a:bodyPr>
          <a:lstStyle/>
          <a:p>
            <a:r>
              <a:rPr lang="en-US">
                <a:latin typeface="Castellar" panose="020A0402060406010301" pitchFamily="18" charset="0"/>
              </a:rPr>
              <a:t>MY INTERESTS</a:t>
            </a:r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1BC11B8-ED9F-486C-AB71-4C406EE72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510395"/>
            <a:ext cx="3983632" cy="3274586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CHEMISTRY AND BIOLOGY</a:t>
            </a:r>
          </a:p>
          <a:p>
            <a:r>
              <a:rPr lang="en-US" sz="1800" dirty="0">
                <a:solidFill>
                  <a:srgbClr val="FFFFFF"/>
                </a:solidFill>
              </a:rPr>
              <a:t>LITERATURE</a:t>
            </a:r>
          </a:p>
          <a:p>
            <a:r>
              <a:rPr lang="en-US" sz="1800" dirty="0">
                <a:solidFill>
                  <a:srgbClr val="FFFFFF"/>
                </a:solidFill>
              </a:rPr>
              <a:t>MATH</a:t>
            </a:r>
          </a:p>
          <a:p>
            <a:r>
              <a:rPr lang="en-US" sz="1800" dirty="0">
                <a:solidFill>
                  <a:srgbClr val="FFFFFF"/>
                </a:solidFill>
              </a:rPr>
              <a:t>ART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8B4AF57-162E-4454-A1CC-D4B3B629A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6" r="14771" b="-3"/>
          <a:stretch/>
        </p:blipFill>
        <p:spPr>
          <a:xfrm>
            <a:off x="9402417" y="768097"/>
            <a:ext cx="2093613" cy="2335127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E9846210-AA09-4481-B6CA-4CF718731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63" r="11037" b="-2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09090FE-84FC-409B-B37D-2E841C6D32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21" r="-4" b="10320"/>
          <a:stretch/>
        </p:blipFill>
        <p:spPr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0F96961B-7312-468A-842F-F4A851DCE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65" r="8026" b="5"/>
          <a:stretch/>
        </p:blipFill>
        <p:spPr>
          <a:xfrm>
            <a:off x="5137461" y="4080912"/>
            <a:ext cx="2157385" cy="20089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6B7092-FA11-45BD-B50D-DF799930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3F330C61-6B02-4FF9-91DC-477D9F729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315" y="3377941"/>
            <a:ext cx="1949390" cy="23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7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EA992460-7FA3-40FE-A958-BCD1981B9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ADF57D5B-380D-48E9-8DAD-DD500FE80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E620A66-135D-49C4-B8AB-F43BC29FC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1123837"/>
            <a:ext cx="3983632" cy="1255469"/>
          </a:xfrm>
        </p:spPr>
        <p:txBody>
          <a:bodyPr>
            <a:normAutofit/>
          </a:bodyPr>
          <a:lstStyle/>
          <a:p>
            <a:r>
              <a:rPr lang="en-US">
                <a:latin typeface="Castellar" panose="020A0402060406010301" pitchFamily="18" charset="0"/>
              </a:rPr>
              <a:t>MY INTERESTS</a:t>
            </a:r>
            <a:endParaRPr lang="bg-BG"/>
          </a:p>
        </p:txBody>
      </p:sp>
      <p:sp>
        <p:nvSpPr>
          <p:cNvPr id="15" name="Контейнер за съдържание 2">
            <a:extLst>
              <a:ext uri="{FF2B5EF4-FFF2-40B4-BE49-F238E27FC236}">
                <a16:creationId xmlns:a16="http://schemas.microsoft.com/office/drawing/2014/main" id="{195E9D3E-E9DC-47D7-AB3C-A9B2A138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510395"/>
            <a:ext cx="3983632" cy="3274586"/>
          </a:xfrm>
        </p:spPr>
        <p:txBody>
          <a:bodyPr anchor="t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REPTILES</a:t>
            </a:r>
          </a:p>
          <a:p>
            <a:r>
              <a:rPr lang="en-US" sz="1800">
                <a:solidFill>
                  <a:srgbClr val="FFFFFF"/>
                </a:solidFill>
              </a:rPr>
              <a:t>BEAUTY &amp; FASHION</a:t>
            </a:r>
          </a:p>
          <a:p>
            <a:r>
              <a:rPr lang="en-US" sz="1800">
                <a:solidFill>
                  <a:srgbClr val="FFFFFF"/>
                </a:solidFill>
              </a:rPr>
              <a:t>FRIENDS</a:t>
            </a:r>
            <a:endParaRPr lang="bg-BG" sz="1800">
              <a:solidFill>
                <a:srgbClr val="FFFFFF"/>
              </a:solidFill>
            </a:endParaRPr>
          </a:p>
        </p:txBody>
      </p:sp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CF235F14-2DC2-4D76-8703-538E0DF92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8" b="5"/>
          <a:stretch/>
        </p:blipFill>
        <p:spPr bwMode="auto">
          <a:xfrm>
            <a:off x="9408841" y="768097"/>
            <a:ext cx="2079069" cy="23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9BB50888-8C65-49E8-A70A-83DCAEDD4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5" r="-4" b="12831"/>
          <a:stretch/>
        </p:blipFill>
        <p:spPr bwMode="auto">
          <a:xfrm>
            <a:off x="5137461" y="4080917"/>
            <a:ext cx="2157388" cy="200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F125053E-1062-4FE2-974C-546DC769D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12" descr="Image">
            <a:extLst>
              <a:ext uri="{FF2B5EF4-FFF2-40B4-BE49-F238E27FC236}">
                <a16:creationId xmlns:a16="http://schemas.microsoft.com/office/drawing/2014/main" id="{00D57D1F-B077-459A-A4E3-AA8C4B915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 r="-1" b="31847"/>
          <a:stretch/>
        </p:blipFill>
        <p:spPr bwMode="auto">
          <a:xfrm>
            <a:off x="7460907" y="3264089"/>
            <a:ext cx="4027002" cy="3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best new makeup, skincare and hair products you need to know about">
            <a:extLst>
              <a:ext uri="{FF2B5EF4-FFF2-40B4-BE49-F238E27FC236}">
                <a16:creationId xmlns:a16="http://schemas.microsoft.com/office/drawing/2014/main" id="{BBC9FB64-1368-4E7C-B7CA-988AF5BF6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r="16341" b="-2"/>
          <a:stretch/>
        </p:blipFill>
        <p:spPr bwMode="auto">
          <a:xfrm>
            <a:off x="5137459" y="-6"/>
            <a:ext cx="4113440" cy="392004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41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57CB862-6B35-4B1D-AE1E-D38F9316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>
            <a:normAutofit/>
          </a:bodyPr>
          <a:lstStyle/>
          <a:p>
            <a:pPr algn="r"/>
            <a:r>
              <a:rPr lang="en-US" sz="4100">
                <a:latin typeface="Castellar" panose="020A0402060406010301" pitchFamily="18" charset="0"/>
              </a:rPr>
              <a:t>ACHIEVEMENTS</a:t>
            </a:r>
            <a:endParaRPr lang="bg-BG" sz="4100"/>
          </a:p>
        </p:txBody>
      </p:sp>
      <p:pic>
        <p:nvPicPr>
          <p:cNvPr id="1026" name="Picture 2" descr="Math Olympiad - Home | Facebook">
            <a:extLst>
              <a:ext uri="{FF2B5EF4-FFF2-40B4-BE49-F238E27FC236}">
                <a16:creationId xmlns:a16="http://schemas.microsoft.com/office/drawing/2014/main" id="{B3EEFC93-3654-45A5-8034-6511DF339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691" y="749455"/>
            <a:ext cx="4789994" cy="249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arners invited to enter English Olympiad | Oudtshoorn Courant">
            <a:extLst>
              <a:ext uri="{FF2B5EF4-FFF2-40B4-BE49-F238E27FC236}">
                <a16:creationId xmlns:a16="http://schemas.microsoft.com/office/drawing/2014/main" id="{83A24F49-8A50-43A5-BB28-25F82E451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316" y="701356"/>
            <a:ext cx="4789992" cy="259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7EA0965F-D95A-41CD-B165-00A648092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4049485"/>
            <a:ext cx="4846151" cy="1883229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In math</a:t>
            </a:r>
          </a:p>
          <a:p>
            <a:r>
              <a:rPr lang="en-US" sz="1800">
                <a:solidFill>
                  <a:srgbClr val="FFFFFF"/>
                </a:solidFill>
              </a:rPr>
              <a:t>In literature</a:t>
            </a:r>
          </a:p>
          <a:p>
            <a:r>
              <a:rPr lang="en-US" sz="1800">
                <a:solidFill>
                  <a:srgbClr val="FFFFFF"/>
                </a:solidFill>
              </a:rPr>
              <a:t>In foreign languages</a:t>
            </a:r>
          </a:p>
          <a:p>
            <a:r>
              <a:rPr lang="en-US" sz="1800">
                <a:solidFill>
                  <a:srgbClr val="FFFFFF"/>
                </a:solidFill>
              </a:rPr>
              <a:t>In sports </a:t>
            </a:r>
            <a:endParaRPr lang="bg-BG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3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prstGeom prst="rect">
            <a:avLst/>
          </a:prstGeom>
          <a:solidFill>
            <a:srgbClr val="87878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1A896B9-01DC-4412-9498-769C3DBB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>
            <a:normAutofit/>
          </a:bodyPr>
          <a:lstStyle/>
          <a:p>
            <a:pPr algn="r"/>
            <a:r>
              <a:rPr lang="en-US" sz="3400">
                <a:latin typeface="Castellar" panose="020A0402060406010301" pitchFamily="18" charset="0"/>
              </a:rPr>
              <a:t>WHAT I’VE LEARNT IN THE PROJECT BY NOW? </a:t>
            </a:r>
            <a:endParaRPr lang="bg-BG" sz="3400"/>
          </a:p>
        </p:txBody>
      </p:sp>
      <p:pic>
        <p:nvPicPr>
          <p:cNvPr id="2054" name="Picture 6" descr="Ecology: Examining the Relationships Between Living Things |  EnvironmentalScience.org">
            <a:extLst>
              <a:ext uri="{FF2B5EF4-FFF2-40B4-BE49-F238E27FC236}">
                <a16:creationId xmlns:a16="http://schemas.microsoft.com/office/drawing/2014/main" id="{29D8105F-E73E-4ECE-8E87-8F8FF3C9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0135" y="484633"/>
            <a:ext cx="2875460" cy="28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B65870E-A535-4D51-BA5A-E99516CC8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03" y="1072727"/>
            <a:ext cx="3331905" cy="169927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E015427-8836-4453-B480-4811CF8B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7314" y="484633"/>
            <a:ext cx="1934560" cy="28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64DF4A6-FAC0-413B-B415-2A822A706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4049485"/>
            <a:ext cx="4846151" cy="188322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NATIONAL PARKS AND PROTECTED AREAS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PLANTS AND ANIMAL AND THEIR STRUCTURE</a:t>
            </a:r>
          </a:p>
          <a:p>
            <a:r>
              <a:rPr lang="en-US" sz="1800" dirty="0">
                <a:solidFill>
                  <a:srgbClr val="FFFFFF"/>
                </a:solidFill>
              </a:rPr>
              <a:t>ENDANGERED SPECIES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WAYS OF HELPING THE ECOLOGY</a:t>
            </a:r>
            <a:endParaRPr lang="bg-BG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5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94BE718-56BA-4555-B880-8497742E6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0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Картина 5" descr="Картина, която съдържа небе, трева, открито, ден&#10;&#10;Описанието е генерирано автоматично">
            <a:extLst>
              <a:ext uri="{FF2B5EF4-FFF2-40B4-BE49-F238E27FC236}">
                <a16:creationId xmlns:a16="http://schemas.microsoft.com/office/drawing/2014/main" id="{B4A97D62-AADB-4E22-B995-08D451F38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87"/>
          <a:stretch/>
        </p:blipFill>
        <p:spPr>
          <a:xfrm>
            <a:off x="-14084" y="10"/>
            <a:ext cx="4623201" cy="6857990"/>
          </a:xfrm>
          <a:prstGeom prst="rect">
            <a:avLst/>
          </a:prstGeom>
        </p:spPr>
      </p:pic>
      <p:pic>
        <p:nvPicPr>
          <p:cNvPr id="3075" name="Picture 3" descr="The Environment | Keysight">
            <a:extLst>
              <a:ext uri="{FF2B5EF4-FFF2-40B4-BE49-F238E27FC236}">
                <a16:creationId xmlns:a16="http://schemas.microsoft.com/office/drawing/2014/main" id="{123C661D-A71A-40C8-AEA3-5749E0EB7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r="12665" b="1"/>
          <a:stretch/>
        </p:blipFill>
        <p:spPr bwMode="auto">
          <a:xfrm>
            <a:off x="4774692" y="698"/>
            <a:ext cx="7417308" cy="68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E71F825-A3B9-4015-A4BA-3B904C61B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367" y="1313033"/>
            <a:ext cx="4228495" cy="42319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F06E540-3EDA-4D08-B955-7C276EF3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768" y="1539022"/>
            <a:ext cx="3777343" cy="1215063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Castellar" panose="020A0402060406010301" pitchFamily="18" charset="0"/>
              </a:rPr>
              <a:t>HOW THIS MOBILITY IN PORTUGAL IS USEFUL FOR ALL?</a:t>
            </a:r>
            <a:endParaRPr lang="bg-BG" sz="2400">
              <a:solidFill>
                <a:schemeClr val="tx1"/>
              </a:solidFill>
            </a:endParaRP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492238D-1F31-4A32-8FBF-87E0906A9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769" y="2852056"/>
            <a:ext cx="3777343" cy="2481943"/>
          </a:xfrm>
        </p:spPr>
        <p:txBody>
          <a:bodyPr anchor="t">
            <a:norm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EXCHANGING POINTSAND IDEAS</a:t>
            </a:r>
            <a:endParaRPr lang="bg-BG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tx1"/>
                </a:solidFill>
              </a:rPr>
              <a:t>ACQUISITION OF NEW KNOWLEDGES</a:t>
            </a:r>
          </a:p>
          <a:p>
            <a:r>
              <a:rPr lang="en-US" sz="1800">
                <a:solidFill>
                  <a:schemeClr val="tx1"/>
                </a:solidFill>
              </a:rPr>
              <a:t>IMPROVING SOCIAL AND REPRESENTATIVE SKILLS</a:t>
            </a:r>
          </a:p>
          <a:p>
            <a:endParaRPr lang="bg-BG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27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1E3431-CE8A-4FA3-92ED-72D1E007B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7ACA9C-6281-4732-9DE5-95D5F9BEA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CF6F43D5-6541-4ABE-BC66-E0F35F32B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70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1649F3D-3E65-44E9-A752-81064DD6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>
                <a:solidFill>
                  <a:schemeClr val="tx1"/>
                </a:solidFill>
                <a:latin typeface="Castellar" panose="020A0402060406010301" pitchFamily="18" charset="0"/>
              </a:rPr>
              <a:t>THANKS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4114406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A21DCB099280458226285DEDAFEE17" ma:contentTypeVersion="10" ma:contentTypeDescription="Създаване на нов документ" ma:contentTypeScope="" ma:versionID="0bd8c6da40aa125eb8d7f28bd601dda6">
  <xsd:schema xmlns:xsd="http://www.w3.org/2001/XMLSchema" xmlns:xs="http://www.w3.org/2001/XMLSchema" xmlns:p="http://schemas.microsoft.com/office/2006/metadata/properties" xmlns:ns2="e00d3a21-eaa5-419b-ab1d-1135558d6e40" xmlns:ns3="a74aab9a-d80f-4b67-ac71-41b6dccdf8f9" targetNamespace="http://schemas.microsoft.com/office/2006/metadata/properties" ma:root="true" ma:fieldsID="7429fca110988832d489a299c40b2767" ns2:_="" ns3:_="">
    <xsd:import namespace="e00d3a21-eaa5-419b-ab1d-1135558d6e40"/>
    <xsd:import namespace="a74aab9a-d80f-4b67-ac71-41b6dccdf8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d3a21-eaa5-419b-ab1d-1135558d6e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aab9a-d80f-4b67-ac71-41b6dccdf8f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Споделено 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Споделени с подробност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EBFA4B-F3B5-4A68-B32A-9ABFF73887FC}"/>
</file>

<file path=customXml/itemProps2.xml><?xml version="1.0" encoding="utf-8"?>
<ds:datastoreItem xmlns:ds="http://schemas.openxmlformats.org/officeDocument/2006/customXml" ds:itemID="{2F5779AD-0390-4479-B657-402FEA8EAA4C}"/>
</file>

<file path=customXml/itemProps3.xml><?xml version="1.0" encoding="utf-8"?>
<ds:datastoreItem xmlns:ds="http://schemas.openxmlformats.org/officeDocument/2006/customXml" ds:itemID="{A9D865FB-8F71-4AC8-B9DE-C712546B5675}"/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197</TotalTime>
  <Words>81</Words>
  <Application>Microsoft Office PowerPoint</Application>
  <PresentationFormat>Широк екран</PresentationFormat>
  <Paragraphs>25</Paragraphs>
  <Slides>7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7</vt:i4>
      </vt:variant>
    </vt:vector>
  </HeadingPairs>
  <TitlesOfParts>
    <vt:vector size="11" baseType="lpstr">
      <vt:lpstr>Castellar</vt:lpstr>
      <vt:lpstr>Corbel</vt:lpstr>
      <vt:lpstr>Wingdings 2</vt:lpstr>
      <vt:lpstr>Рамка</vt:lpstr>
      <vt:lpstr>Nia Zhisova</vt:lpstr>
      <vt:lpstr>MY INTERESTS</vt:lpstr>
      <vt:lpstr>MY INTERESTS</vt:lpstr>
      <vt:lpstr>ACHIEVEMENTS</vt:lpstr>
      <vt:lpstr>WHAT I’VE LEARNT IN THE PROJECT BY NOW? </vt:lpstr>
      <vt:lpstr>HOW THIS MOBILITY IN PORTUGAL IS USEFUL FOR ALL?</vt:lpstr>
      <vt:lpstr>THANKS FOR THE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Nia Zhisova</dc:title>
  <dc:creator>Ния Жисова</dc:creator>
  <cp:lastModifiedBy>Ния Жисова</cp:lastModifiedBy>
  <cp:revision>3</cp:revision>
  <dcterms:created xsi:type="dcterms:W3CDTF">2021-12-16T21:29:13Z</dcterms:created>
  <dcterms:modified xsi:type="dcterms:W3CDTF">2021-12-21T15:41:47Z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0x01010087A21DCB099280458226285DEDAFEE17</vt:lpwstr>
  </property>
</Properties>
</file>