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3" y="1597828"/>
            <a:ext cx="7772400" cy="110251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3" y="205986"/>
            <a:ext cx="2057400" cy="4388644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05986"/>
            <a:ext cx="6019800" cy="4388644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5" y="330518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1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2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1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90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4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4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3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556F7-82F8-4739-B99B-BD1A239694B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94DA-DA64-4700-9E7D-B55B7B791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614724" y="3207048"/>
            <a:ext cx="5266189" cy="576064"/>
          </a:xfrm>
        </p:spPr>
        <p:txBody>
          <a:bodyPr>
            <a:normAutofit/>
          </a:bodyPr>
          <a:lstStyle/>
          <a:p>
            <a:r>
              <a:rPr lang="bg-BG" sz="1800" dirty="0"/>
              <a:t>и</a:t>
            </a:r>
            <a:r>
              <a:rPr lang="bg-BG" sz="1800" dirty="0" smtClean="0"/>
              <a:t>зработено от </a:t>
            </a:r>
            <a:r>
              <a:rPr lang="bg-BG" sz="1800" dirty="0" err="1" smtClean="0"/>
              <a:t>Бейза</a:t>
            </a:r>
            <a:r>
              <a:rPr lang="bg-BG" sz="1800" dirty="0" smtClean="0"/>
              <a:t>, 9Д</a:t>
            </a:r>
            <a:endParaRPr lang="en-US" sz="1800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1914647" y="2530583"/>
            <a:ext cx="66802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Моето Еко училище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3517"/>
            <a:ext cx="4752528" cy="41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28184" y="699542"/>
            <a:ext cx="3779912" cy="3960440"/>
          </a:xfrm>
        </p:spPr>
        <p:txBody>
          <a:bodyPr>
            <a:normAutofit fontScale="90000"/>
          </a:bodyPr>
          <a:lstStyle/>
          <a:p>
            <a:pPr algn="l"/>
            <a:r>
              <a:rPr lang="bg-BG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Какво е Еко училище?</a:t>
            </a:r>
            <a:br>
              <a:rPr lang="bg-BG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училищата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програмите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признати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примерна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инициатива  за образование за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устойчиво развитие.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методологията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Използва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цялостен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подход за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учене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устойчивост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проучване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класната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стая,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училищни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обществени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действия за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повишаване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осведомеността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относно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проблемите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устойчивото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развитие. В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допълнение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насърчава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учениците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учителите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провеждат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изследвания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количеството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отпадъци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енергия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вода в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тяхното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училище и да 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работят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превръщането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по-</a:t>
            </a:r>
            <a:b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устойчива среда.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solidFill>
                  <a:schemeClr val="bg1"/>
                </a:solidFill>
              </a:rPr>
              <a:t/>
            </a:r>
            <a:br>
              <a:rPr lang="ru-RU" sz="1300" b="1" i="1" dirty="0" smtClean="0">
                <a:solidFill>
                  <a:schemeClr val="bg1"/>
                </a:solidFill>
              </a:rPr>
            </a:br>
            <a:r>
              <a:rPr lang="ru-RU" sz="1300" b="1" i="1" dirty="0">
                <a:solidFill>
                  <a:schemeClr val="bg1"/>
                </a:solidFill>
              </a:rPr>
              <a:t/>
            </a:r>
            <a:br>
              <a:rPr lang="ru-RU" sz="1300" b="1" i="1" dirty="0">
                <a:solidFill>
                  <a:schemeClr val="bg1"/>
                </a:solidFill>
              </a:rPr>
            </a:b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15566"/>
            <a:ext cx="4485117" cy="33638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142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539552" y="3075806"/>
            <a:ext cx="8229600" cy="1584176"/>
          </a:xfrm>
        </p:spPr>
        <p:txBody>
          <a:bodyPr>
            <a:no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заложени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външни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класни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стаи,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тъй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акцент в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обучението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възпитанието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природосъобразният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начин на живот. Именно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затова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 предвидено да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засадени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видове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дървета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пространството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около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сградата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рециклират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компостират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отглеждат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продукция в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зеленчукова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биоградина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сами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приготвят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след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училищното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барче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продават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единствено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биопродукти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070"/>
            <a:ext cx="2780928" cy="2085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56"/>
            <a:ext cx="2822004" cy="2113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2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Различни архитектури на Еко училища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91631"/>
            <a:ext cx="2144021" cy="2160238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3" y="1491630"/>
            <a:ext cx="2088232" cy="216023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2" y="1491630"/>
            <a:ext cx="2088232" cy="21602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47" y="956112"/>
            <a:ext cx="7010400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5782759" y="1059582"/>
            <a:ext cx="336124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В един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имам максимум </a:t>
            </a:r>
          </a:p>
          <a:p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. За цел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е да се </a:t>
            </a:r>
          </a:p>
          <a:p>
            <a:r>
              <a:rPr lang="ru-RU" dirty="0" err="1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ъздаде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среда,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подкрепя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развитието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личността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цялост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– ум, дух,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тяло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. Да се</a:t>
            </a:r>
          </a:p>
          <a:p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даде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възможност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изява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индивидуалността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силните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страни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5A5E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0934"/>
            <a:ext cx="2797628" cy="2306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2" y="2557813"/>
            <a:ext cx="2812161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339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Още </a:t>
            </a:r>
            <a:r>
              <a:rPr lang="bg-BG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архитектури на Еко </a:t>
            </a:r>
            <a:r>
              <a:rPr lang="bg-BG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училища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19" y="1491630"/>
            <a:ext cx="2088232" cy="216024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91630"/>
            <a:ext cx="2145626" cy="21602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72" y="1491630"/>
            <a:ext cx="2088232" cy="2160240"/>
          </a:xfrm>
          <a:prstGeom prst="rect">
            <a:avLst/>
          </a:prstGeom>
        </p:spPr>
      </p:pic>
      <p:sp>
        <p:nvSpPr>
          <p:cNvPr id="9" name="Правоъгълник 8"/>
          <p:cNvSpPr/>
          <p:nvPr/>
        </p:nvSpPr>
        <p:spPr>
          <a:xfrm>
            <a:off x="1065847" y="976892"/>
            <a:ext cx="698477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547664" y="3274209"/>
            <a:ext cx="6048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възпитава</a:t>
            </a:r>
            <a:r>
              <a:rPr lang="ru-RU" sz="2000" dirty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уважение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живота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2000" dirty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всичките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организират</a:t>
            </a:r>
            <a:r>
              <a:rPr lang="ru-RU" sz="2000" dirty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излети, ежедневно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учениците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правят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дихателни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упражнения и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играят</a:t>
            </a:r>
            <a:r>
              <a:rPr lang="ru-RU" sz="2000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 йога.</a:t>
            </a:r>
            <a:endParaRPr lang="ru-RU" sz="2000" dirty="0">
              <a:solidFill>
                <a:srgbClr val="5A5E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6" y="195486"/>
            <a:ext cx="3209553" cy="2139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45" y="195486"/>
            <a:ext cx="3212824" cy="2140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1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5526"/>
            <a:ext cx="6840760" cy="4021038"/>
          </a:xfrm>
          <a:prstGeom prst="rect">
            <a:avLst/>
          </a:prstGeom>
        </p:spPr>
      </p:pic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649796" y="2014785"/>
            <a:ext cx="7772400" cy="1102519"/>
          </a:xfrm>
        </p:spPr>
        <p:txBody>
          <a:bodyPr/>
          <a:lstStyle/>
          <a:p>
            <a:r>
              <a:rPr lang="bg-BG" dirty="0" smtClean="0">
                <a:solidFill>
                  <a:srgbClr val="5A5E38"/>
                </a:solidFill>
                <a:latin typeface="Times New Roman" pitchFamily="18" charset="0"/>
                <a:cs typeface="Times New Roman" pitchFamily="18" charset="0"/>
              </a:rPr>
              <a:t>Благодаря Ви за вниманието!</a:t>
            </a:r>
            <a:endParaRPr lang="en-US" dirty="0">
              <a:solidFill>
                <a:srgbClr val="5A5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68BD77786434FB1AEF66FD10521CC" ma:contentTypeVersion="2" ma:contentTypeDescription="Create a new document." ma:contentTypeScope="" ma:versionID="220e5cb3c39df8f1ea7fbc4a3a39fecf">
  <xsd:schema xmlns:xsd="http://www.w3.org/2001/XMLSchema" xmlns:xs="http://www.w3.org/2001/XMLSchema" xmlns:p="http://schemas.microsoft.com/office/2006/metadata/properties" xmlns:ns2="8d4afc39-9556-4f84-9545-cb85a100b0fc" targetNamespace="http://schemas.microsoft.com/office/2006/metadata/properties" ma:root="true" ma:fieldsID="119e38b8e72912e9aec1762afa73dc74" ns2:_="">
    <xsd:import namespace="8d4afc39-9556-4f84-9545-cb85a100b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afc39-9556-4f84-9545-cb85a100b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52C39F-D565-4CBA-B20E-A351CCA61B57}"/>
</file>

<file path=customXml/itemProps2.xml><?xml version="1.0" encoding="utf-8"?>
<ds:datastoreItem xmlns:ds="http://schemas.openxmlformats.org/officeDocument/2006/customXml" ds:itemID="{4231D065-805B-4DB3-94AC-B75B93C68D2D}"/>
</file>

<file path=customXml/itemProps3.xml><?xml version="1.0" encoding="utf-8"?>
<ds:datastoreItem xmlns:ds="http://schemas.openxmlformats.org/officeDocument/2006/customXml" ds:itemID="{78B8B215-F5BD-418D-B38C-811E6CF061EF}"/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169</Words>
  <Application>Microsoft Office PowerPoint</Application>
  <PresentationFormat>Презентация на цял екран (16:9)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Office тема</vt:lpstr>
      <vt:lpstr>Презентация на PowerPoint</vt:lpstr>
      <vt:lpstr>Какво е Еко училище? Еко училищата са една от програмите, признати ООН като примерна  инициатива  за образование за  устойчиво развитие.   Каква е методологията? Използва се цялостен подход за учене за устойчивост чрез проучване в  класната стая, училищни и обществени  действия за повишаване на  осведомеността относно проблемите на устойчивото развитие. В  допълнение това насърчава учениците  и учителите да провеждат изследвания  за количеството отпадъци, енергия  или вода в тяхното училище и да  работят за превръщането му в по- устойчива среда.   </vt:lpstr>
      <vt:lpstr>Ще бъдат заложени и външни класни стаи, тъй като акцент в обучението и възпитанието ще е природосъобразният начин на живот. Именно затова е предвидено да бъдат засадени различни видове дървета в пространството около сградата. Децата ще рециклират, и компостират,  ще отглеждат собствена продукция в зеленчукова биоградина и сами ще я приготвят след това. В училищното барче ще се продават единствено биопродукти.</vt:lpstr>
      <vt:lpstr>Различни архитектури на Еко училища</vt:lpstr>
      <vt:lpstr>Презентация на PowerPoint</vt:lpstr>
      <vt:lpstr>Още архитектури на Еко училища</vt:lpstr>
      <vt:lpstr>Презентация на PowerPoint</vt:lpstr>
      <vt:lpstr>Благодаря Ви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13</cp:revision>
  <dcterms:created xsi:type="dcterms:W3CDTF">2020-05-18T10:33:19Z</dcterms:created>
  <dcterms:modified xsi:type="dcterms:W3CDTF">2020-05-20T15:00:38Z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0x010100C0568BD77786434FB1AEF66FD10521CC</vt:lpwstr>
  </property>
</Properties>
</file>