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C4D0BC7-30E6-4FF7-8C1F-69D6B6AEA9C3}" type="datetimeFigureOut">
              <a:rPr lang="bg-BG" smtClean="0"/>
              <a:t>1.6.2020 г.</a:t>
            </a:fld>
            <a:endParaRPr lang="bg-BG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5378A7-1399-4319-96AB-3B555C82890E}" type="slidenum">
              <a:rPr lang="bg-BG" smtClean="0"/>
              <a:t>‹#›</a:t>
            </a:fld>
            <a:endParaRPr lang="bg-BG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C7-30E6-4FF7-8C1F-69D6B6AEA9C3}" type="datetimeFigureOut">
              <a:rPr lang="bg-BG" smtClean="0"/>
              <a:t>1.6.2020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78A7-1399-4319-96AB-3B555C82890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C7-30E6-4FF7-8C1F-69D6B6AEA9C3}" type="datetimeFigureOut">
              <a:rPr lang="bg-BG" smtClean="0"/>
              <a:t>1.6.2020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78A7-1399-4319-96AB-3B555C82890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C7-30E6-4FF7-8C1F-69D6B6AEA9C3}" type="datetimeFigureOut">
              <a:rPr lang="bg-BG" smtClean="0"/>
              <a:t>1.6.2020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78A7-1399-4319-96AB-3B555C82890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C7-30E6-4FF7-8C1F-69D6B6AEA9C3}" type="datetimeFigureOut">
              <a:rPr lang="bg-BG" smtClean="0"/>
              <a:t>1.6.2020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78A7-1399-4319-96AB-3B555C82890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C7-30E6-4FF7-8C1F-69D6B6AEA9C3}" type="datetimeFigureOut">
              <a:rPr lang="bg-BG" smtClean="0"/>
              <a:t>1.6.2020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78A7-1399-4319-96AB-3B555C82890E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C7-30E6-4FF7-8C1F-69D6B6AEA9C3}" type="datetimeFigureOut">
              <a:rPr lang="bg-BG" smtClean="0"/>
              <a:t>1.6.2020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78A7-1399-4319-96AB-3B555C82890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C7-30E6-4FF7-8C1F-69D6B6AEA9C3}" type="datetimeFigureOut">
              <a:rPr lang="bg-BG" smtClean="0"/>
              <a:t>1.6.2020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78A7-1399-4319-96AB-3B555C82890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C7-30E6-4FF7-8C1F-69D6B6AEA9C3}" type="datetimeFigureOut">
              <a:rPr lang="bg-BG" smtClean="0"/>
              <a:t>1.6.2020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78A7-1399-4319-96AB-3B555C82890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C7-30E6-4FF7-8C1F-69D6B6AEA9C3}" type="datetimeFigureOut">
              <a:rPr lang="bg-BG" smtClean="0"/>
              <a:t>1.6.2020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78A7-1399-4319-96AB-3B555C82890E}" type="slidenum">
              <a:rPr lang="bg-BG" smtClean="0"/>
              <a:t>‹#›</a:t>
            </a:fld>
            <a:endParaRPr lang="bg-BG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C7-30E6-4FF7-8C1F-69D6B6AEA9C3}" type="datetimeFigureOut">
              <a:rPr lang="bg-BG" smtClean="0"/>
              <a:t>1.6.2020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78A7-1399-4319-96AB-3B555C82890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C4D0BC7-30E6-4FF7-8C1F-69D6B6AEA9C3}" type="datetimeFigureOut">
              <a:rPr lang="bg-BG" smtClean="0"/>
              <a:t>1.6.2020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05378A7-1399-4319-96AB-3B555C82890E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8064" y="2996952"/>
            <a:ext cx="2718955" cy="2206216"/>
          </a:xfrm>
        </p:spPr>
        <p:txBody>
          <a:bodyPr>
            <a:noAutofit/>
          </a:bodyPr>
          <a:lstStyle/>
          <a:p>
            <a:pPr algn="ctr"/>
            <a:r>
              <a:rPr lang="bg-BG" sz="4400" b="1" dirty="0" smtClean="0"/>
              <a:t>Моето еко училище</a:t>
            </a:r>
            <a:endParaRPr lang="bg-BG" sz="4400" b="1" dirty="0"/>
          </a:p>
        </p:txBody>
      </p:sp>
    </p:spTree>
    <p:extLst>
      <p:ext uri="{BB962C8B-B14F-4D97-AF65-F5344CB8AC3E}">
        <p14:creationId xmlns:p14="http://schemas.microsoft.com/office/powerpoint/2010/main" val="297638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317880"/>
            <a:ext cx="3744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Програма “Екоучилища” е международна програма, която се инициира и ръководи от неправителствени организации, членове на Фондацията за Екологично Образование. Програмата стартира през 1994 година в отговор на предизвикателството за обединение на усилията на младите хора за разрешаване на екологичните проблеми и устойчивото развитие.</a:t>
            </a:r>
            <a:endParaRPr lang="bg-BG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7310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Какво е еко училище</a:t>
            </a: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bg-BG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3189"/>
            <a:ext cx="3030043" cy="30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4007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Методология на работа:</a:t>
            </a:r>
            <a:endParaRPr lang="bg-B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861834"/>
            <a:ext cx="31683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1.Създаване </a:t>
            </a:r>
            <a:r>
              <a:rPr lang="ru-RU" sz="2000" dirty="0"/>
              <a:t>на Екокомитет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 2. Екологичен </a:t>
            </a:r>
            <a:r>
              <a:rPr lang="ru-RU" sz="2000" dirty="0"/>
              <a:t>преглед – наблюдение на околната среда и установяване на нейното състояние</a:t>
            </a:r>
            <a:r>
              <a:rPr lang="ru-RU" sz="2000" dirty="0" smtClean="0"/>
              <a:t>.</a:t>
            </a:r>
            <a:r>
              <a:rPr lang="bg-BG" sz="2000" dirty="0"/>
              <a:t> </a:t>
            </a:r>
            <a:endParaRPr lang="bg-BG" sz="2000" dirty="0" smtClean="0"/>
          </a:p>
          <a:p>
            <a:endParaRPr lang="bg-BG" sz="2000" dirty="0" smtClean="0"/>
          </a:p>
          <a:p>
            <a:r>
              <a:rPr lang="bg-BG" sz="2000" dirty="0" smtClean="0"/>
              <a:t> 3.План за действие</a:t>
            </a:r>
          </a:p>
          <a:p>
            <a:endParaRPr lang="bg-BG" sz="2000" dirty="0"/>
          </a:p>
          <a:p>
            <a:r>
              <a:rPr lang="bg-BG" sz="2000" dirty="0" smtClean="0"/>
              <a:t>4.Екокод</a:t>
            </a:r>
            <a:endParaRPr lang="bg-BG" sz="2000" dirty="0"/>
          </a:p>
          <a:p>
            <a:r>
              <a:rPr lang="ru-RU" sz="2000" dirty="0" smtClean="0"/>
              <a:t> 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35" y="1401741"/>
            <a:ext cx="3731180" cy="2052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74940"/>
            <a:ext cx="4294699" cy="20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2534"/>
            <a:ext cx="30963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5.Основните теми и дейностите свързани с тях трябва да включат в учебното съдържание и да бъдат предложени на учениците в часовете по различните учебни програми.</a:t>
            </a:r>
          </a:p>
          <a:p>
            <a:endParaRPr lang="bg-BG" sz="2000" dirty="0"/>
          </a:p>
          <a:p>
            <a:r>
              <a:rPr lang="ru-RU" sz="2000" dirty="0" smtClean="0"/>
              <a:t> 6.Контрол </a:t>
            </a:r>
            <a:r>
              <a:rPr lang="ru-RU" sz="2000" dirty="0"/>
              <a:t>и оценяване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 7.Популяризиране </a:t>
            </a:r>
            <a:r>
              <a:rPr lang="ru-RU" sz="2000" dirty="0"/>
              <a:t>на идеите и дейностите чрез средствата за масова информация.</a:t>
            </a:r>
          </a:p>
          <a:p>
            <a:endParaRPr lang="ru-RU" sz="2000" dirty="0" smtClean="0"/>
          </a:p>
          <a:p>
            <a:endParaRPr lang="bg-BG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54088"/>
            <a:ext cx="3816424" cy="250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379" y="3953449"/>
            <a:ext cx="3778037" cy="23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8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Програмата екоучелища предлага: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  <a:p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3240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1.Ефикасно </a:t>
            </a:r>
            <a:r>
              <a:rPr lang="ru-RU" dirty="0"/>
              <a:t>управление на училищните ресурси: вода, енергия и отпадъци.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2.Оптимизиране </a:t>
            </a:r>
            <a:r>
              <a:rPr lang="ru-RU" dirty="0"/>
              <a:t>и естетизиране на училищната среда като елемент на околната среда – пестене на енергия, вода, рециклиране, намаляване на отпадъците, зелени площи.</a:t>
            </a:r>
          </a:p>
          <a:p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3768080" cy="2443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65" y="3905480"/>
            <a:ext cx="4122365" cy="233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4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83495"/>
            <a:ext cx="38884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3.Опазване </a:t>
            </a:r>
            <a:r>
              <a:rPr lang="ru-RU" dirty="0"/>
              <a:t>и подобряване на околната среда в района и региона.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4.Интегриране </a:t>
            </a:r>
            <a:r>
              <a:rPr lang="ru-RU" dirty="0"/>
              <a:t>на екологичното образование и възпитание в учебните програми на всички културно-образователни области съобразно Стратегия и Програма за опазване на училищната и околната среда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5.Повишаване </a:t>
            </a:r>
            <a:r>
              <a:rPr lang="ru-RU" dirty="0"/>
              <a:t>информираността на училищната и местната общност за екологичните проблеми и опазване на околната среда чрез информационно- пропагандни кампании.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74928"/>
            <a:ext cx="3911523" cy="2346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41" y="943588"/>
            <a:ext cx="3722446" cy="248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5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9800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6.Природозащитни </a:t>
            </a:r>
            <a:r>
              <a:rPr lang="ru-RU" dirty="0"/>
              <a:t>дейности и изяви на регионално и национално ниво, еко – творчество.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7.Работа </a:t>
            </a:r>
            <a:r>
              <a:rPr lang="ru-RU" dirty="0"/>
              <a:t>по международни, национални и общински екологични проекти и програми.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8.Стабилизиране </a:t>
            </a:r>
            <a:r>
              <a:rPr lang="ru-RU" dirty="0"/>
              <a:t>и разширяване на взаимодействиетомежду училището и обществени институции и организации, местни власти, НПО и НСО, бизнес-среди, родители, съграждани, други учебни заведения.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9.Популяризиране </a:t>
            </a:r>
            <a:r>
              <a:rPr lang="ru-RU" dirty="0"/>
              <a:t>на дейностите чрез средствата за масова информация.</a:t>
            </a:r>
          </a:p>
          <a:p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861048"/>
            <a:ext cx="3474630" cy="2094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28" y="1209327"/>
            <a:ext cx="3552285" cy="230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5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778306"/>
            <a:ext cx="76328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/>
              <a:t>Благодария за вниманието!</a:t>
            </a:r>
          </a:p>
          <a:p>
            <a:pPr algn="r"/>
            <a:r>
              <a:rPr lang="bg-BG" dirty="0" smtClean="0"/>
              <a:t>Изготвил: Виктория Димитрова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4819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68BD77786434FB1AEF66FD10521CC" ma:contentTypeVersion="2" ma:contentTypeDescription="Create a new document." ma:contentTypeScope="" ma:versionID="220e5cb3c39df8f1ea7fbc4a3a39fecf">
  <xsd:schema xmlns:xsd="http://www.w3.org/2001/XMLSchema" xmlns:xs="http://www.w3.org/2001/XMLSchema" xmlns:p="http://schemas.microsoft.com/office/2006/metadata/properties" xmlns:ns2="8d4afc39-9556-4f84-9545-cb85a100b0fc" targetNamespace="http://schemas.microsoft.com/office/2006/metadata/properties" ma:root="true" ma:fieldsID="119e38b8e72912e9aec1762afa73dc74" ns2:_="">
    <xsd:import namespace="8d4afc39-9556-4f84-9545-cb85a100b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afc39-9556-4f84-9545-cb85a100b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03A1AD-8A68-4219-BE6C-902B31DBB93F}"/>
</file>

<file path=customXml/itemProps2.xml><?xml version="1.0" encoding="utf-8"?>
<ds:datastoreItem xmlns:ds="http://schemas.openxmlformats.org/officeDocument/2006/customXml" ds:itemID="{4DB03B25-55E7-43BD-96A0-DE8E46EA5850}"/>
</file>

<file path=customXml/itemProps3.xml><?xml version="1.0" encoding="utf-8"?>
<ds:datastoreItem xmlns:ds="http://schemas.openxmlformats.org/officeDocument/2006/customXml" ds:itemID="{C2ADB720-600E-48A7-B95B-E6A4CFCF914E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252</TotalTime>
  <Words>183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Моето еко училище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Моето еко училище</dc:title>
  <dc:creator>Windows User</dc:creator>
  <cp:lastModifiedBy>Windows User</cp:lastModifiedBy>
  <cp:revision>6</cp:revision>
  <dcterms:created xsi:type="dcterms:W3CDTF">2020-06-01T13:20:30Z</dcterms:created>
  <dcterms:modified xsi:type="dcterms:W3CDTF">2020-06-01T17:33:06Z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0x010100C0568BD77786434FB1AEF66FD10521CC</vt:lpwstr>
  </property>
</Properties>
</file>