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8" r:id="rId6"/>
    <p:sldId id="265" r:id="rId7"/>
    <p:sldId id="266" r:id="rId8"/>
    <p:sldId id="257" r:id="rId9"/>
    <p:sldId id="259" r:id="rId10"/>
    <p:sldId id="260" r:id="rId11"/>
    <p:sldId id="261" r:id="rId12"/>
    <p:sldId id="263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5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D40CFE-B4F2-5F30-39E6-0667366845ED}" v="450" dt="2020-05-27T15:55:26"/>
    <p1510:client id="{48DA6AF8-D803-461F-860D-A6CE73796B71}" v="58" dt="2020-06-04T06:37:09.882"/>
    <p1510:client id="{5D21AB53-4EF0-4232-9866-C5C9660AE46C}" v="10" dt="2020-06-04T06:46:58.671"/>
    <p1510:client id="{62880613-6D6E-4943-984B-66001074250F}" v="10" dt="2020-06-04T08:17:28.906"/>
    <p1510:client id="{BD3A9029-A2B5-439A-8330-79F10E8047FA}" v="6" dt="2020-06-04T06:22:17.8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Жени Делитонева 04" userId="S::zhenidelitoneva04@pmg-haskovo.org::1269a2f8-aaa4-494d-be9d-8ecdafffb8ab" providerId="AD" clId="Web-{48DA6AF8-D803-461F-860D-A6CE73796B71}"/>
    <pc:docChg chg="addSld modSld">
      <pc:chgData name="Жени Делитонева 04" userId="S::zhenidelitoneva04@pmg-haskovo.org::1269a2f8-aaa4-494d-be9d-8ecdafffb8ab" providerId="AD" clId="Web-{48DA6AF8-D803-461F-860D-A6CE73796B71}" dt="2020-06-04T06:40:47.083" v="71"/>
      <pc:docMkLst>
        <pc:docMk/>
      </pc:docMkLst>
      <pc:sldChg chg="addSp delSp modSp mod setClrOvrMap">
        <pc:chgData name="Жени Делитонева 04" userId="S::zhenidelitoneva04@pmg-haskovo.org::1269a2f8-aaa4-494d-be9d-8ecdafffb8ab" providerId="AD" clId="Web-{48DA6AF8-D803-461F-860D-A6CE73796B71}" dt="2020-06-04T06:23:38.998" v="0"/>
        <pc:sldMkLst>
          <pc:docMk/>
          <pc:sldMk cId="215024914" sldId="261"/>
        </pc:sldMkLst>
        <pc:spChg chg="mod">
          <ac:chgData name="Жени Делитонева 04" userId="S::zhenidelitoneva04@pmg-haskovo.org::1269a2f8-aaa4-494d-be9d-8ecdafffb8ab" providerId="AD" clId="Web-{48DA6AF8-D803-461F-860D-A6CE73796B71}" dt="2020-06-04T06:23:38.998" v="0"/>
          <ac:spMkLst>
            <pc:docMk/>
            <pc:sldMk cId="215024914" sldId="261"/>
            <ac:spMk id="2" creationId="{E8788DC0-9A72-4F9E-81B1-9EF5C0F9BEE3}"/>
          </ac:spMkLst>
        </pc:spChg>
        <pc:spChg chg="del">
          <ac:chgData name="Жени Делитонева 04" userId="S::zhenidelitoneva04@pmg-haskovo.org::1269a2f8-aaa4-494d-be9d-8ecdafffb8ab" providerId="AD" clId="Web-{48DA6AF8-D803-461F-860D-A6CE73796B71}" dt="2020-06-04T06:23:38.998" v="0"/>
          <ac:spMkLst>
            <pc:docMk/>
            <pc:sldMk cId="215024914" sldId="261"/>
            <ac:spMk id="7" creationId="{6B5E2835-4E47-45B3-9CFE-732FF7B05472}"/>
          </ac:spMkLst>
        </pc:spChg>
        <pc:spChg chg="del">
          <ac:chgData name="Жени Делитонева 04" userId="S::zhenidelitoneva04@pmg-haskovo.org::1269a2f8-aaa4-494d-be9d-8ecdafffb8ab" providerId="AD" clId="Web-{48DA6AF8-D803-461F-860D-A6CE73796B71}" dt="2020-06-04T06:23:38.998" v="0"/>
          <ac:spMkLst>
            <pc:docMk/>
            <pc:sldMk cId="215024914" sldId="261"/>
            <ac:spMk id="8" creationId="{5B45AD5D-AA52-4F7B-9362-576A39AD9E09}"/>
          </ac:spMkLst>
        </pc:spChg>
        <pc:spChg chg="del">
          <ac:chgData name="Жени Делитонева 04" userId="S::zhenidelitoneva04@pmg-haskovo.org::1269a2f8-aaa4-494d-be9d-8ecdafffb8ab" providerId="AD" clId="Web-{48DA6AF8-D803-461F-860D-A6CE73796B71}" dt="2020-06-04T06:23:38.998" v="0"/>
          <ac:spMkLst>
            <pc:docMk/>
            <pc:sldMk cId="215024914" sldId="261"/>
            <ac:spMk id="9" creationId="{AEDD7960-4866-4399-BEF6-DD1431AB4E34}"/>
          </ac:spMkLst>
        </pc:spChg>
        <pc:spChg chg="del">
          <ac:chgData name="Жени Делитонева 04" userId="S::zhenidelitoneva04@pmg-haskovo.org::1269a2f8-aaa4-494d-be9d-8ecdafffb8ab" providerId="AD" clId="Web-{48DA6AF8-D803-461F-860D-A6CE73796B71}" dt="2020-06-04T06:23:38.998" v="0"/>
          <ac:spMkLst>
            <pc:docMk/>
            <pc:sldMk cId="215024914" sldId="261"/>
            <ac:spMk id="16" creationId="{55D4142C-5077-457F-A6AD-3FECFDB39685}"/>
          </ac:spMkLst>
        </pc:spChg>
        <pc:spChg chg="del">
          <ac:chgData name="Жени Делитонева 04" userId="S::zhenidelitoneva04@pmg-haskovo.org::1269a2f8-aaa4-494d-be9d-8ecdafffb8ab" providerId="AD" clId="Web-{48DA6AF8-D803-461F-860D-A6CE73796B71}" dt="2020-06-04T06:23:38.998" v="0"/>
          <ac:spMkLst>
            <pc:docMk/>
            <pc:sldMk cId="215024914" sldId="261"/>
            <ac:spMk id="18" creationId="{7A5F0580-5EE9-419F-96EE-B6529EF6E7D0}"/>
          </ac:spMkLst>
        </pc:spChg>
        <pc:spChg chg="add">
          <ac:chgData name="Жени Делитонева 04" userId="S::zhenidelitoneva04@pmg-haskovo.org::1269a2f8-aaa4-494d-be9d-8ecdafffb8ab" providerId="AD" clId="Web-{48DA6AF8-D803-461F-860D-A6CE73796B71}" dt="2020-06-04T06:23:38.998" v="0"/>
          <ac:spMkLst>
            <pc:docMk/>
            <pc:sldMk cId="215024914" sldId="261"/>
            <ac:spMk id="23" creationId="{E20EB187-900F-4AF5-813B-101456D9FD39}"/>
          </ac:spMkLst>
        </pc:spChg>
        <pc:picChg chg="mod">
          <ac:chgData name="Жени Делитонева 04" userId="S::zhenidelitoneva04@pmg-haskovo.org::1269a2f8-aaa4-494d-be9d-8ecdafffb8ab" providerId="AD" clId="Web-{48DA6AF8-D803-461F-860D-A6CE73796B71}" dt="2020-06-04T06:23:38.998" v="0"/>
          <ac:picMkLst>
            <pc:docMk/>
            <pc:sldMk cId="215024914" sldId="261"/>
            <ac:picMk id="5" creationId="{46BBB001-5DF1-44CF-8FF2-6E7E75D9B4B8}"/>
          </ac:picMkLst>
        </pc:picChg>
        <pc:cxnChg chg="add">
          <ac:chgData name="Жени Делитонева 04" userId="S::zhenidelitoneva04@pmg-haskovo.org::1269a2f8-aaa4-494d-be9d-8ecdafffb8ab" providerId="AD" clId="Web-{48DA6AF8-D803-461F-860D-A6CE73796B71}" dt="2020-06-04T06:23:38.998" v="0"/>
          <ac:cxnSpMkLst>
            <pc:docMk/>
            <pc:sldMk cId="215024914" sldId="261"/>
            <ac:cxnSpMk id="25" creationId="{624D17C8-E9C2-48A4-AA36-D7048A6CCC41}"/>
          </ac:cxnSpMkLst>
        </pc:cxnChg>
      </pc:sldChg>
      <pc:sldChg chg="addSp delSp modSp">
        <pc:chgData name="Жени Делитонева 04" userId="S::zhenidelitoneva04@pmg-haskovo.org::1269a2f8-aaa4-494d-be9d-8ecdafffb8ab" providerId="AD" clId="Web-{48DA6AF8-D803-461F-860D-A6CE73796B71}" dt="2020-06-04T06:27:05.434" v="43"/>
        <pc:sldMkLst>
          <pc:docMk/>
          <pc:sldMk cId="3437372748" sldId="263"/>
        </pc:sldMkLst>
        <pc:spChg chg="del mod">
          <ac:chgData name="Жени Делитонева 04" userId="S::zhenidelitoneva04@pmg-haskovo.org::1269a2f8-aaa4-494d-be9d-8ecdafffb8ab" providerId="AD" clId="Web-{48DA6AF8-D803-461F-860D-A6CE73796B71}" dt="2020-06-04T06:26:37.699" v="42"/>
          <ac:spMkLst>
            <pc:docMk/>
            <pc:sldMk cId="3437372748" sldId="263"/>
            <ac:spMk id="2" creationId="{9923EC8B-0CCC-4F71-A807-366FB9D7942C}"/>
          </ac:spMkLst>
        </pc:spChg>
        <pc:spChg chg="del">
          <ac:chgData name="Жени Делитонева 04" userId="S::zhenidelitoneva04@pmg-haskovo.org::1269a2f8-aaa4-494d-be9d-8ecdafffb8ab" providerId="AD" clId="Web-{48DA6AF8-D803-461F-860D-A6CE73796B71}" dt="2020-06-04T06:25:07.903" v="2"/>
          <ac:spMkLst>
            <pc:docMk/>
            <pc:sldMk cId="3437372748" sldId="263"/>
            <ac:spMk id="8" creationId="{DCF72F19-1473-448C-AA14-0CB8AA374CF0}"/>
          </ac:spMkLst>
        </pc:spChg>
        <pc:spChg chg="del">
          <ac:chgData name="Жени Делитонева 04" userId="S::zhenidelitoneva04@pmg-haskovo.org::1269a2f8-aaa4-494d-be9d-8ecdafffb8ab" providerId="AD" clId="Web-{48DA6AF8-D803-461F-860D-A6CE73796B71}" dt="2020-06-04T06:25:07.903" v="2"/>
          <ac:spMkLst>
            <pc:docMk/>
            <pc:sldMk cId="3437372748" sldId="263"/>
            <ac:spMk id="14" creationId="{04357C93-F0CB-4A1C-8F77-4E9063789819}"/>
          </ac:spMkLst>
        </pc:spChg>
        <pc:spChg chg="add del">
          <ac:chgData name="Жени Делитонева 04" userId="S::zhenidelitoneva04@pmg-haskovo.org::1269a2f8-aaa4-494d-be9d-8ecdafffb8ab" providerId="AD" clId="Web-{48DA6AF8-D803-461F-860D-A6CE73796B71}" dt="2020-06-04T06:27:05.434" v="43"/>
          <ac:spMkLst>
            <pc:docMk/>
            <pc:sldMk cId="3437372748" sldId="263"/>
            <ac:spMk id="19" creationId="{1707FC24-6981-43D9-B525-C7832BA22463}"/>
          </ac:spMkLst>
        </pc:spChg>
        <pc:spChg chg="add">
          <ac:chgData name="Жени Делитонева 04" userId="S::zhenidelitoneva04@pmg-haskovo.org::1269a2f8-aaa4-494d-be9d-8ecdafffb8ab" providerId="AD" clId="Web-{48DA6AF8-D803-461F-860D-A6CE73796B71}" dt="2020-06-04T06:27:05.434" v="43"/>
          <ac:spMkLst>
            <pc:docMk/>
            <pc:sldMk cId="3437372748" sldId="263"/>
            <ac:spMk id="24" creationId="{C3862298-AF85-4572-BED3-52E573EBD410}"/>
          </ac:spMkLst>
        </pc:spChg>
        <pc:spChg chg="add">
          <ac:chgData name="Жени Делитонева 04" userId="S::zhenidelitoneva04@pmg-haskovo.org::1269a2f8-aaa4-494d-be9d-8ecdafffb8ab" providerId="AD" clId="Web-{48DA6AF8-D803-461F-860D-A6CE73796B71}" dt="2020-06-04T06:27:05.434" v="43"/>
          <ac:spMkLst>
            <pc:docMk/>
            <pc:sldMk cId="3437372748" sldId="263"/>
            <ac:spMk id="26" creationId="{03E485DD-0C12-45BC-A361-28152A03BB93}"/>
          </ac:spMkLst>
        </pc:spChg>
        <pc:spChg chg="add">
          <ac:chgData name="Жени Делитонева 04" userId="S::zhenidelitoneva04@pmg-haskovo.org::1269a2f8-aaa4-494d-be9d-8ecdafffb8ab" providerId="AD" clId="Web-{48DA6AF8-D803-461F-860D-A6CE73796B71}" dt="2020-06-04T06:27:05.434" v="43"/>
          <ac:spMkLst>
            <pc:docMk/>
            <pc:sldMk cId="3437372748" sldId="263"/>
            <ac:spMk id="28" creationId="{6D6B998F-CA62-4EE6-B7E7-046377D4F7EF}"/>
          </ac:spMkLst>
        </pc:spChg>
        <pc:grpChg chg="del">
          <ac:chgData name="Жени Делитонева 04" userId="S::zhenidelitoneva04@pmg-haskovo.org::1269a2f8-aaa4-494d-be9d-8ecdafffb8ab" providerId="AD" clId="Web-{48DA6AF8-D803-461F-860D-A6CE73796B71}" dt="2020-06-04T06:25:07.903" v="2"/>
          <ac:grpSpMkLst>
            <pc:docMk/>
            <pc:sldMk cId="3437372748" sldId="263"/>
            <ac:grpSpMk id="10" creationId="{3AF6A671-C637-4547-85F4-51B6D1881399}"/>
          </ac:grpSpMkLst>
        </pc:grpChg>
        <pc:picChg chg="mod">
          <ac:chgData name="Жени Делитонева 04" userId="S::zhenidelitoneva04@pmg-haskovo.org::1269a2f8-aaa4-494d-be9d-8ecdafffb8ab" providerId="AD" clId="Web-{48DA6AF8-D803-461F-860D-A6CE73796B71}" dt="2020-06-04T06:27:05.434" v="43"/>
          <ac:picMkLst>
            <pc:docMk/>
            <pc:sldMk cId="3437372748" sldId="263"/>
            <ac:picMk id="3" creationId="{A816133A-D94C-4ACA-897E-CE07FF3AD0D2}"/>
          </ac:picMkLst>
        </pc:picChg>
      </pc:sldChg>
      <pc:sldChg chg="addSp delSp modSp">
        <pc:chgData name="Жени Делитонева 04" userId="S::zhenidelitoneva04@pmg-haskovo.org::1269a2f8-aaa4-494d-be9d-8ecdafffb8ab" providerId="AD" clId="Web-{48DA6AF8-D803-461F-860D-A6CE73796B71}" dt="2020-06-04T06:27:23.558" v="44"/>
        <pc:sldMkLst>
          <pc:docMk/>
          <pc:sldMk cId="1572252517" sldId="264"/>
        </pc:sldMkLst>
        <pc:spChg chg="mod">
          <ac:chgData name="Жени Делитонева 04" userId="S::zhenidelitoneva04@pmg-haskovo.org::1269a2f8-aaa4-494d-be9d-8ecdafffb8ab" providerId="AD" clId="Web-{48DA6AF8-D803-461F-860D-A6CE73796B71}" dt="2020-06-04T06:27:23.558" v="44"/>
          <ac:spMkLst>
            <pc:docMk/>
            <pc:sldMk cId="1572252517" sldId="264"/>
            <ac:spMk id="2" creationId="{A9B9D288-7A48-4A49-AE27-6BD59A7C51B6}"/>
          </ac:spMkLst>
        </pc:spChg>
        <pc:spChg chg="del">
          <ac:chgData name="Жени Делитонева 04" userId="S::zhenidelitoneva04@pmg-haskovo.org::1269a2f8-aaa4-494d-be9d-8ecdafffb8ab" providerId="AD" clId="Web-{48DA6AF8-D803-461F-860D-A6CE73796B71}" dt="2020-06-04T06:27:23.558" v="44"/>
          <ac:spMkLst>
            <pc:docMk/>
            <pc:sldMk cId="1572252517" sldId="264"/>
            <ac:spMk id="17" creationId="{55666830-9A19-4E01-8505-D6C7F9AC5665}"/>
          </ac:spMkLst>
        </pc:spChg>
        <pc:spChg chg="del">
          <ac:chgData name="Жени Делитонева 04" userId="S::zhenidelitoneva04@pmg-haskovo.org::1269a2f8-aaa4-494d-be9d-8ecdafffb8ab" providerId="AD" clId="Web-{48DA6AF8-D803-461F-860D-A6CE73796B71}" dt="2020-06-04T06:27:23.558" v="44"/>
          <ac:spMkLst>
            <pc:docMk/>
            <pc:sldMk cId="1572252517" sldId="264"/>
            <ac:spMk id="19" creationId="{AE9FC877-7FB6-4D22-9988-35420644E202}"/>
          </ac:spMkLst>
        </pc:spChg>
        <pc:spChg chg="del">
          <ac:chgData name="Жени Делитонева 04" userId="S::zhenidelitoneva04@pmg-haskovo.org::1269a2f8-aaa4-494d-be9d-8ecdafffb8ab" providerId="AD" clId="Web-{48DA6AF8-D803-461F-860D-A6CE73796B71}" dt="2020-06-04T06:27:23.558" v="44"/>
          <ac:spMkLst>
            <pc:docMk/>
            <pc:sldMk cId="1572252517" sldId="264"/>
            <ac:spMk id="21" creationId="{E41809D1-F12E-46BB-B804-5F209D325E8B}"/>
          </ac:spMkLst>
        </pc:spChg>
        <pc:spChg chg="del">
          <ac:chgData name="Жени Делитонева 04" userId="S::zhenidelitoneva04@pmg-haskovo.org::1269a2f8-aaa4-494d-be9d-8ecdafffb8ab" providerId="AD" clId="Web-{48DA6AF8-D803-461F-860D-A6CE73796B71}" dt="2020-06-04T06:27:23.558" v="44"/>
          <ac:spMkLst>
            <pc:docMk/>
            <pc:sldMk cId="1572252517" sldId="264"/>
            <ac:spMk id="23" creationId="{AF2F604E-43BE-4DC3-B983-E071523364F8}"/>
          </ac:spMkLst>
        </pc:spChg>
        <pc:spChg chg="del">
          <ac:chgData name="Жени Делитонева 04" userId="S::zhenidelitoneva04@pmg-haskovo.org::1269a2f8-aaa4-494d-be9d-8ecdafffb8ab" providerId="AD" clId="Web-{48DA6AF8-D803-461F-860D-A6CE73796B71}" dt="2020-06-04T06:27:23.558" v="44"/>
          <ac:spMkLst>
            <pc:docMk/>
            <pc:sldMk cId="1572252517" sldId="264"/>
            <ac:spMk id="25" creationId="{08C9B587-E65E-4B52-B37C-ABEBB6E87928}"/>
          </ac:spMkLst>
        </pc:spChg>
        <pc:spChg chg="add">
          <ac:chgData name="Жени Делитонева 04" userId="S::zhenidelitoneva04@pmg-haskovo.org::1269a2f8-aaa4-494d-be9d-8ecdafffb8ab" providerId="AD" clId="Web-{48DA6AF8-D803-461F-860D-A6CE73796B71}" dt="2020-06-04T06:27:23.558" v="44"/>
          <ac:spMkLst>
            <pc:docMk/>
            <pc:sldMk cId="1572252517" sldId="264"/>
            <ac:spMk id="30" creationId="{3F24A09B-713F-43FC-AB6E-B88083968522}"/>
          </ac:spMkLst>
        </pc:spChg>
        <pc:picChg chg="mod ord">
          <ac:chgData name="Жени Делитонева 04" userId="S::zhenidelitoneva04@pmg-haskovo.org::1269a2f8-aaa4-494d-be9d-8ecdafffb8ab" providerId="AD" clId="Web-{48DA6AF8-D803-461F-860D-A6CE73796B71}" dt="2020-06-04T06:27:23.558" v="44"/>
          <ac:picMkLst>
            <pc:docMk/>
            <pc:sldMk cId="1572252517" sldId="264"/>
            <ac:picMk id="3" creationId="{33EC3C52-26B9-4C25-A94F-8691CD6F61C5}"/>
          </ac:picMkLst>
        </pc:picChg>
        <pc:cxnChg chg="add">
          <ac:chgData name="Жени Делитонева 04" userId="S::zhenidelitoneva04@pmg-haskovo.org::1269a2f8-aaa4-494d-be9d-8ecdafffb8ab" providerId="AD" clId="Web-{48DA6AF8-D803-461F-860D-A6CE73796B71}" dt="2020-06-04T06:27:23.558" v="44"/>
          <ac:cxnSpMkLst>
            <pc:docMk/>
            <pc:sldMk cId="1572252517" sldId="264"/>
            <ac:cxnSpMk id="32" creationId="{0B91AB35-C3B4-4B70-B3DD-13D63B7DA23D}"/>
          </ac:cxnSpMkLst>
        </pc:cxnChg>
      </pc:sldChg>
      <pc:sldChg chg="addSp delSp modSp new mod setBg setClrOvrMap">
        <pc:chgData name="Жени Делитонева 04" userId="S::zhenidelitoneva04@pmg-haskovo.org::1269a2f8-aaa4-494d-be9d-8ecdafffb8ab" providerId="AD" clId="Web-{48DA6AF8-D803-461F-860D-A6CE73796B71}" dt="2020-06-04T06:40:47.083" v="71"/>
        <pc:sldMkLst>
          <pc:docMk/>
          <pc:sldMk cId="53829347" sldId="265"/>
        </pc:sldMkLst>
        <pc:spChg chg="add del">
          <ac:chgData name="Жени Делитонева 04" userId="S::zhenidelitoneva04@pmg-haskovo.org::1269a2f8-aaa4-494d-be9d-8ecdafffb8ab" providerId="AD" clId="Web-{48DA6AF8-D803-461F-860D-A6CE73796B71}" dt="2020-06-04T06:33:56.852" v="54"/>
          <ac:spMkLst>
            <pc:docMk/>
            <pc:sldMk cId="53829347" sldId="265"/>
            <ac:spMk id="7" creationId="{19B2EB12-332C-4DCC-9746-30DD4690F95F}"/>
          </ac:spMkLst>
        </pc:spChg>
        <pc:spChg chg="add del">
          <ac:chgData name="Жени Делитонева 04" userId="S::zhenidelitoneva04@pmg-haskovo.org::1269a2f8-aaa4-494d-be9d-8ecdafffb8ab" providerId="AD" clId="Web-{48DA6AF8-D803-461F-860D-A6CE73796B71}" dt="2020-06-04T06:34:13.758" v="56"/>
          <ac:spMkLst>
            <pc:docMk/>
            <pc:sldMk cId="53829347" sldId="265"/>
            <ac:spMk id="9" creationId="{A06622B5-0D3E-459F-977C-302B9D9989E1}"/>
          </ac:spMkLst>
        </pc:spChg>
        <pc:spChg chg="add del">
          <ac:chgData name="Жени Делитонева 04" userId="S::zhenidelitoneva04@pmg-haskovo.org::1269a2f8-aaa4-494d-be9d-8ecdafffb8ab" providerId="AD" clId="Web-{48DA6AF8-D803-461F-860D-A6CE73796B71}" dt="2020-06-04T06:33:26.134" v="52"/>
          <ac:spMkLst>
            <pc:docMk/>
            <pc:sldMk cId="53829347" sldId="265"/>
            <ac:spMk id="10" creationId="{40F6B676-B146-4D5E-90E5-D65A72CA04E7}"/>
          </ac:spMkLst>
        </pc:spChg>
        <pc:spChg chg="add del">
          <ac:chgData name="Жени Делитонева 04" userId="S::zhenidelitoneva04@pmg-haskovo.org::1269a2f8-aaa4-494d-be9d-8ecdafffb8ab" providerId="AD" clId="Web-{48DA6AF8-D803-461F-860D-A6CE73796B71}" dt="2020-06-04T06:34:13.758" v="56"/>
          <ac:spMkLst>
            <pc:docMk/>
            <pc:sldMk cId="53829347" sldId="265"/>
            <ac:spMk id="11" creationId="{A8C57116-FF6E-4139-8821-B2C87DACD77F}"/>
          </ac:spMkLst>
        </pc:spChg>
        <pc:spChg chg="add del">
          <ac:chgData name="Жени Делитонева 04" userId="S::zhenidelitoneva04@pmg-haskovo.org::1269a2f8-aaa4-494d-be9d-8ecdafffb8ab" providerId="AD" clId="Web-{48DA6AF8-D803-461F-860D-A6CE73796B71}" dt="2020-06-04T06:33:26.134" v="52"/>
          <ac:spMkLst>
            <pc:docMk/>
            <pc:sldMk cId="53829347" sldId="265"/>
            <ac:spMk id="12" creationId="{2623A025-DB3C-4E81-A76F-A0006C485F19}"/>
          </ac:spMkLst>
        </pc:spChg>
        <pc:spChg chg="add del">
          <ac:chgData name="Жени Делитонева 04" userId="S::zhenidelitoneva04@pmg-haskovo.org::1269a2f8-aaa4-494d-be9d-8ecdafffb8ab" providerId="AD" clId="Web-{48DA6AF8-D803-461F-860D-A6CE73796B71}" dt="2020-06-04T06:34:13.758" v="56"/>
          <ac:spMkLst>
            <pc:docMk/>
            <pc:sldMk cId="53829347" sldId="265"/>
            <ac:spMk id="13" creationId="{D2C3104C-4206-4F13-AC1B-BD1A0833E721}"/>
          </ac:spMkLst>
        </pc:spChg>
        <pc:spChg chg="add del">
          <ac:chgData name="Жени Делитонева 04" userId="S::zhenidelitoneva04@pmg-haskovo.org::1269a2f8-aaa4-494d-be9d-8ecdafffb8ab" providerId="AD" clId="Web-{48DA6AF8-D803-461F-860D-A6CE73796B71}" dt="2020-06-04T06:34:13.758" v="56"/>
          <ac:spMkLst>
            <pc:docMk/>
            <pc:sldMk cId="53829347" sldId="265"/>
            <ac:spMk id="14" creationId="{B22EB6A2-EE25-4D0A-B8F7-560339BF7EF6}"/>
          </ac:spMkLst>
        </pc:spChg>
        <pc:spChg chg="add del">
          <ac:chgData name="Жени Делитонева 04" userId="S::zhenidelitoneva04@pmg-haskovo.org::1269a2f8-aaa4-494d-be9d-8ecdafffb8ab" providerId="AD" clId="Web-{48DA6AF8-D803-461F-860D-A6CE73796B71}" dt="2020-06-04T06:34:13.758" v="56"/>
          <ac:spMkLst>
            <pc:docMk/>
            <pc:sldMk cId="53829347" sldId="265"/>
            <ac:spMk id="15" creationId="{1D5037CA-A2EE-4AB1-869B-76219B61EBF6}"/>
          </ac:spMkLst>
        </pc:spChg>
        <pc:spChg chg="add del">
          <ac:chgData name="Жени Делитонева 04" userId="S::zhenidelitoneva04@pmg-haskovo.org::1269a2f8-aaa4-494d-be9d-8ecdafffb8ab" providerId="AD" clId="Web-{48DA6AF8-D803-461F-860D-A6CE73796B71}" dt="2020-06-04T06:34:13.758" v="56"/>
          <ac:spMkLst>
            <pc:docMk/>
            <pc:sldMk cId="53829347" sldId="265"/>
            <ac:spMk id="17" creationId="{34533210-0571-49A3-9F72-A917C934BC05}"/>
          </ac:spMkLst>
        </pc:spChg>
        <pc:spChg chg="add del">
          <ac:chgData name="Жени Делитонева 04" userId="S::zhenidelitoneva04@pmg-haskovo.org::1269a2f8-aaa4-494d-be9d-8ecdafffb8ab" providerId="AD" clId="Web-{48DA6AF8-D803-461F-860D-A6CE73796B71}" dt="2020-06-04T06:34:13.758" v="56"/>
          <ac:spMkLst>
            <pc:docMk/>
            <pc:sldMk cId="53829347" sldId="265"/>
            <ac:spMk id="18" creationId="{E075FF7B-260C-401F-825B-033879C5EB45}"/>
          </ac:spMkLst>
        </pc:spChg>
        <pc:spChg chg="add del">
          <ac:chgData name="Жени Делитонева 04" userId="S::zhenidelitoneva04@pmg-haskovo.org::1269a2f8-aaa4-494d-be9d-8ecdafffb8ab" providerId="AD" clId="Web-{48DA6AF8-D803-461F-860D-A6CE73796B71}" dt="2020-06-04T06:34:13.758" v="56"/>
          <ac:spMkLst>
            <pc:docMk/>
            <pc:sldMk cId="53829347" sldId="265"/>
            <ac:spMk id="22" creationId="{03EE06E7-68E3-478C-8B9B-551876F1B7C2}"/>
          </ac:spMkLst>
        </pc:spChg>
        <pc:spChg chg="add del">
          <ac:chgData name="Жени Делитонева 04" userId="S::zhenidelitoneva04@pmg-haskovo.org::1269a2f8-aaa4-494d-be9d-8ecdafffb8ab" providerId="AD" clId="Web-{48DA6AF8-D803-461F-860D-A6CE73796B71}" dt="2020-06-04T06:35:24.555" v="64"/>
          <ac:spMkLst>
            <pc:docMk/>
            <pc:sldMk cId="53829347" sldId="265"/>
            <ac:spMk id="27" creationId="{6F79B0DD-2C63-4EE5-804F-B8E391FC1E45}"/>
          </ac:spMkLst>
        </pc:spChg>
        <pc:spChg chg="add del">
          <ac:chgData name="Жени Делитонева 04" userId="S::zhenidelitoneva04@pmg-haskovo.org::1269a2f8-aaa4-494d-be9d-8ecdafffb8ab" providerId="AD" clId="Web-{48DA6AF8-D803-461F-860D-A6CE73796B71}" dt="2020-06-04T06:35:24.555" v="64"/>
          <ac:spMkLst>
            <pc:docMk/>
            <pc:sldMk cId="53829347" sldId="265"/>
            <ac:spMk id="29" creationId="{627DB8AB-CD55-4C8F-9043-52652B89231A}"/>
          </ac:spMkLst>
        </pc:spChg>
        <pc:spChg chg="add del">
          <ac:chgData name="Жени Делитонева 04" userId="S::zhenidelitoneva04@pmg-haskovo.org::1269a2f8-aaa4-494d-be9d-8ecdafffb8ab" providerId="AD" clId="Web-{48DA6AF8-D803-461F-860D-A6CE73796B71}" dt="2020-06-04T06:35:24.555" v="64"/>
          <ac:spMkLst>
            <pc:docMk/>
            <pc:sldMk cId="53829347" sldId="265"/>
            <ac:spMk id="31" creationId="{53059C5A-91CB-4024-9B4E-20082E25C70B}"/>
          </ac:spMkLst>
        </pc:spChg>
        <pc:spChg chg="add del">
          <ac:chgData name="Жени Делитонева 04" userId="S::zhenidelitoneva04@pmg-haskovo.org::1269a2f8-aaa4-494d-be9d-8ecdafffb8ab" providerId="AD" clId="Web-{48DA6AF8-D803-461F-860D-A6CE73796B71}" dt="2020-06-04T06:35:24.555" v="64"/>
          <ac:spMkLst>
            <pc:docMk/>
            <pc:sldMk cId="53829347" sldId="265"/>
            <ac:spMk id="33" creationId="{184884BF-A898-4EFF-9504-E13EBE3FF62E}"/>
          </ac:spMkLst>
        </pc:spChg>
        <pc:spChg chg="add del">
          <ac:chgData name="Жени Делитонева 04" userId="S::zhenidelitoneva04@pmg-haskovo.org::1269a2f8-aaa4-494d-be9d-8ecdafffb8ab" providerId="AD" clId="Web-{48DA6AF8-D803-461F-860D-A6CE73796B71}" dt="2020-06-04T06:35:24.555" v="64"/>
          <ac:spMkLst>
            <pc:docMk/>
            <pc:sldMk cId="53829347" sldId="265"/>
            <ac:spMk id="35" creationId="{7B32D337-FDA6-4468-ADB1-7038E5FC0BA9}"/>
          </ac:spMkLst>
        </pc:spChg>
        <pc:spChg chg="add del">
          <ac:chgData name="Жени Делитонева 04" userId="S::zhenidelitoneva04@pmg-haskovo.org::1269a2f8-aaa4-494d-be9d-8ecdafffb8ab" providerId="AD" clId="Web-{48DA6AF8-D803-461F-860D-A6CE73796B71}" dt="2020-06-04T06:35:24.539" v="63"/>
          <ac:spMkLst>
            <pc:docMk/>
            <pc:sldMk cId="53829347" sldId="265"/>
            <ac:spMk id="37" creationId="{56651B3B-2F8A-4E48-BEA0-5D35421CE7B5}"/>
          </ac:spMkLst>
        </pc:spChg>
        <pc:spChg chg="add del">
          <ac:chgData name="Жени Делитонева 04" userId="S::zhenidelitoneva04@pmg-haskovo.org::1269a2f8-aaa4-494d-be9d-8ecdafffb8ab" providerId="AD" clId="Web-{48DA6AF8-D803-461F-860D-A6CE73796B71}" dt="2020-06-04T06:35:24.539" v="63"/>
          <ac:spMkLst>
            <pc:docMk/>
            <pc:sldMk cId="53829347" sldId="265"/>
            <ac:spMk id="38" creationId="{112839B5-6527-4FE1-B5CA-71D5FFC47C0E}"/>
          </ac:spMkLst>
        </pc:spChg>
        <pc:spChg chg="add del">
          <ac:chgData name="Жени Делитонева 04" userId="S::zhenidelitoneva04@pmg-haskovo.org::1269a2f8-aaa4-494d-be9d-8ecdafffb8ab" providerId="AD" clId="Web-{48DA6AF8-D803-461F-860D-A6CE73796B71}" dt="2020-06-04T06:35:24.539" v="63"/>
          <ac:spMkLst>
            <pc:docMk/>
            <pc:sldMk cId="53829347" sldId="265"/>
            <ac:spMk id="39" creationId="{BE12D8E2-6088-4997-A8C6-1794DA9E1D48}"/>
          </ac:spMkLst>
        </pc:spChg>
        <pc:spChg chg="add del">
          <ac:chgData name="Жени Делитонева 04" userId="S::zhenidelitoneva04@pmg-haskovo.org::1269a2f8-aaa4-494d-be9d-8ecdafffb8ab" providerId="AD" clId="Web-{48DA6AF8-D803-461F-860D-A6CE73796B71}" dt="2020-06-04T06:35:11.774" v="61"/>
          <ac:spMkLst>
            <pc:docMk/>
            <pc:sldMk cId="53829347" sldId="265"/>
            <ac:spMk id="40" creationId="{12E8CD4E-6381-4807-AA5B-CE0024A8BE19}"/>
          </ac:spMkLst>
        </pc:spChg>
        <pc:spChg chg="add del">
          <ac:chgData name="Жени Делитонева 04" userId="S::zhenidelitoneva04@pmg-haskovo.org::1269a2f8-aaa4-494d-be9d-8ecdafffb8ab" providerId="AD" clId="Web-{48DA6AF8-D803-461F-860D-A6CE73796B71}" dt="2020-06-04T06:35:24.539" v="63"/>
          <ac:spMkLst>
            <pc:docMk/>
            <pc:sldMk cId="53829347" sldId="265"/>
            <ac:spMk id="41" creationId="{FAF10F47-1605-47C5-AE58-9062909ADA42}"/>
          </ac:spMkLst>
        </pc:spChg>
        <pc:spChg chg="add del">
          <ac:chgData name="Жени Делитонева 04" userId="S::zhenidelitoneva04@pmg-haskovo.org::1269a2f8-aaa4-494d-be9d-8ecdafffb8ab" providerId="AD" clId="Web-{48DA6AF8-D803-461F-860D-A6CE73796B71}" dt="2020-06-04T06:35:11.774" v="61"/>
          <ac:spMkLst>
            <pc:docMk/>
            <pc:sldMk cId="53829347" sldId="265"/>
            <ac:spMk id="42" creationId="{7C6A4DDC-3049-4FEA-B9FF-CBCF8B277BBF}"/>
          </ac:spMkLst>
        </pc:spChg>
        <pc:spChg chg="add del">
          <ac:chgData name="Жени Делитонева 04" userId="S::zhenidelitoneva04@pmg-haskovo.org::1269a2f8-aaa4-494d-be9d-8ecdafffb8ab" providerId="AD" clId="Web-{48DA6AF8-D803-461F-860D-A6CE73796B71}" dt="2020-06-04T06:40:47.083" v="71"/>
          <ac:spMkLst>
            <pc:docMk/>
            <pc:sldMk cId="53829347" sldId="265"/>
            <ac:spMk id="43" creationId="{12E8CD4E-6381-4807-AA5B-CE0024A8BE19}"/>
          </ac:spMkLst>
        </pc:spChg>
        <pc:spChg chg="add del">
          <ac:chgData name="Жени Делитонева 04" userId="S::zhenidelitoneva04@pmg-haskovo.org::1269a2f8-aaa4-494d-be9d-8ecdafffb8ab" providerId="AD" clId="Web-{48DA6AF8-D803-461F-860D-A6CE73796B71}" dt="2020-06-04T06:35:11.774" v="61"/>
          <ac:spMkLst>
            <pc:docMk/>
            <pc:sldMk cId="53829347" sldId="265"/>
            <ac:spMk id="44" creationId="{87BCB2CF-F2CE-43B5-93CB-386479577889}"/>
          </ac:spMkLst>
        </pc:spChg>
        <pc:spChg chg="add del">
          <ac:chgData name="Жени Делитонева 04" userId="S::zhenidelitoneva04@pmg-haskovo.org::1269a2f8-aaa4-494d-be9d-8ecdafffb8ab" providerId="AD" clId="Web-{48DA6AF8-D803-461F-860D-A6CE73796B71}" dt="2020-06-04T06:40:47.083" v="71"/>
          <ac:spMkLst>
            <pc:docMk/>
            <pc:sldMk cId="53829347" sldId="265"/>
            <ac:spMk id="45" creationId="{D28445F8-F032-43C9-8D0F-A5155F525283}"/>
          </ac:spMkLst>
        </pc:spChg>
        <pc:spChg chg="add del">
          <ac:chgData name="Жени Делитонева 04" userId="S::zhenidelitoneva04@pmg-haskovo.org::1269a2f8-aaa4-494d-be9d-8ecdafffb8ab" providerId="AD" clId="Web-{48DA6AF8-D803-461F-860D-A6CE73796B71}" dt="2020-06-04T06:35:11.774" v="61"/>
          <ac:spMkLst>
            <pc:docMk/>
            <pc:sldMk cId="53829347" sldId="265"/>
            <ac:spMk id="46" creationId="{2C68A941-4039-4496-9008-274182DFFEDF}"/>
          </ac:spMkLst>
        </pc:spChg>
        <pc:spChg chg="add del">
          <ac:chgData name="Жени Делитонева 04" userId="S::zhenidelitoneva04@pmg-haskovo.org::1269a2f8-aaa4-494d-be9d-8ecdafffb8ab" providerId="AD" clId="Web-{48DA6AF8-D803-461F-860D-A6CE73796B71}" dt="2020-06-04T06:40:47.083" v="71"/>
          <ac:spMkLst>
            <pc:docMk/>
            <pc:sldMk cId="53829347" sldId="265"/>
            <ac:spMk id="47" creationId="{36A325B5-56A3-425A-B9A3-0CEB7CA1BBF6}"/>
          </ac:spMkLst>
        </pc:spChg>
        <pc:spChg chg="add del">
          <ac:chgData name="Жени Делитонева 04" userId="S::zhenidelitoneva04@pmg-haskovo.org::1269a2f8-aaa4-494d-be9d-8ecdafffb8ab" providerId="AD" clId="Web-{48DA6AF8-D803-461F-860D-A6CE73796B71}" dt="2020-06-04T06:35:11.774" v="61"/>
          <ac:spMkLst>
            <pc:docMk/>
            <pc:sldMk cId="53829347" sldId="265"/>
            <ac:spMk id="48" creationId="{878B897E-FBB2-4D71-AA1C-3C4DA4A264C9}"/>
          </ac:spMkLst>
        </pc:spChg>
        <pc:spChg chg="add del">
          <ac:chgData name="Жени Делитонева 04" userId="S::zhenidelitoneva04@pmg-haskovo.org::1269a2f8-aaa4-494d-be9d-8ecdafffb8ab" providerId="AD" clId="Web-{48DA6AF8-D803-461F-860D-A6CE73796B71}" dt="2020-06-04T06:40:47.083" v="71"/>
          <ac:spMkLst>
            <pc:docMk/>
            <pc:sldMk cId="53829347" sldId="265"/>
            <ac:spMk id="49" creationId="{B80DE958-9D45-4CAD-BF1F-FA2ED970B7F6}"/>
          </ac:spMkLst>
        </pc:spChg>
        <pc:spChg chg="add del">
          <ac:chgData name="Жени Делитонева 04" userId="S::zhenidelitoneva04@pmg-haskovo.org::1269a2f8-aaa4-494d-be9d-8ecdafffb8ab" providerId="AD" clId="Web-{48DA6AF8-D803-461F-860D-A6CE73796B71}" dt="2020-06-04T06:40:47.083" v="71"/>
          <ac:spMkLst>
            <pc:docMk/>
            <pc:sldMk cId="53829347" sldId="265"/>
            <ac:spMk id="50" creationId="{BB93B4BF-AD35-4E52-8131-161C5FB9CDD7}"/>
          </ac:spMkLst>
        </pc:spChg>
        <pc:spChg chg="add del">
          <ac:chgData name="Жени Делитонева 04" userId="S::zhenidelitoneva04@pmg-haskovo.org::1269a2f8-aaa4-494d-be9d-8ecdafffb8ab" providerId="AD" clId="Web-{48DA6AF8-D803-461F-860D-A6CE73796B71}" dt="2020-06-04T06:40:47.068" v="70"/>
          <ac:spMkLst>
            <pc:docMk/>
            <pc:sldMk cId="53829347" sldId="265"/>
            <ac:spMk id="52" creationId="{B63E10B8-7A5C-4E1D-BE92-AAA068608C08}"/>
          </ac:spMkLst>
        </pc:spChg>
        <pc:spChg chg="add del">
          <ac:chgData name="Жени Делитонева 04" userId="S::zhenidelitoneva04@pmg-haskovo.org::1269a2f8-aaa4-494d-be9d-8ecdafffb8ab" providerId="AD" clId="Web-{48DA6AF8-D803-461F-860D-A6CE73796B71}" dt="2020-06-04T06:40:47.068" v="70"/>
          <ac:spMkLst>
            <pc:docMk/>
            <pc:sldMk cId="53829347" sldId="265"/>
            <ac:spMk id="53" creationId="{E1C32068-6A8E-44A5-BE2D-65E7EC2DBF9A}"/>
          </ac:spMkLst>
        </pc:spChg>
        <pc:spChg chg="add del">
          <ac:chgData name="Жени Делитонева 04" userId="S::zhenidelitoneva04@pmg-haskovo.org::1269a2f8-aaa4-494d-be9d-8ecdafffb8ab" providerId="AD" clId="Web-{48DA6AF8-D803-461F-860D-A6CE73796B71}" dt="2020-06-04T06:40:47.068" v="70"/>
          <ac:spMkLst>
            <pc:docMk/>
            <pc:sldMk cId="53829347" sldId="265"/>
            <ac:spMk id="54" creationId="{83940A33-AE5F-4FC1-AFFF-1BC5DD32E14C}"/>
          </ac:spMkLst>
        </pc:spChg>
        <pc:spChg chg="add del">
          <ac:chgData name="Жени Делитонева 04" userId="S::zhenidelitoneva04@pmg-haskovo.org::1269a2f8-aaa4-494d-be9d-8ecdafffb8ab" providerId="AD" clId="Web-{48DA6AF8-D803-461F-860D-A6CE73796B71}" dt="2020-06-04T06:37:18.523" v="68"/>
          <ac:spMkLst>
            <pc:docMk/>
            <pc:sldMk cId="53829347" sldId="265"/>
            <ac:spMk id="55" creationId="{12E8CD4E-6381-4807-AA5B-CE0024A8BE19}"/>
          </ac:spMkLst>
        </pc:spChg>
        <pc:spChg chg="add del">
          <ac:chgData name="Жени Делитонева 04" userId="S::zhenidelitoneva04@pmg-haskovo.org::1269a2f8-aaa4-494d-be9d-8ecdafffb8ab" providerId="AD" clId="Web-{48DA6AF8-D803-461F-860D-A6CE73796B71}" dt="2020-06-04T06:40:47.068" v="70"/>
          <ac:spMkLst>
            <pc:docMk/>
            <pc:sldMk cId="53829347" sldId="265"/>
            <ac:spMk id="56" creationId="{9310DD53-17D0-4A12-A0E2-72F3334878B5}"/>
          </ac:spMkLst>
        </pc:spChg>
        <pc:spChg chg="add del">
          <ac:chgData name="Жени Делитонева 04" userId="S::zhenidelitoneva04@pmg-haskovo.org::1269a2f8-aaa4-494d-be9d-8ecdafffb8ab" providerId="AD" clId="Web-{48DA6AF8-D803-461F-860D-A6CE73796B71}" dt="2020-06-04T06:37:18.523" v="68"/>
          <ac:spMkLst>
            <pc:docMk/>
            <pc:sldMk cId="53829347" sldId="265"/>
            <ac:spMk id="57" creationId="{D28445F8-F032-43C9-8D0F-A5155F525283}"/>
          </ac:spMkLst>
        </pc:spChg>
        <pc:spChg chg="add">
          <ac:chgData name="Жени Делитонева 04" userId="S::zhenidelitoneva04@pmg-haskovo.org::1269a2f8-aaa4-494d-be9d-8ecdafffb8ab" providerId="AD" clId="Web-{48DA6AF8-D803-461F-860D-A6CE73796B71}" dt="2020-06-04T06:40:47.083" v="71"/>
          <ac:spMkLst>
            <pc:docMk/>
            <pc:sldMk cId="53829347" sldId="265"/>
            <ac:spMk id="58" creationId="{0959F59E-86AC-4677-BFB0-9CD55AB10761}"/>
          </ac:spMkLst>
        </pc:spChg>
        <pc:spChg chg="add del">
          <ac:chgData name="Жени Делитонева 04" userId="S::zhenidelitoneva04@pmg-haskovo.org::1269a2f8-aaa4-494d-be9d-8ecdafffb8ab" providerId="AD" clId="Web-{48DA6AF8-D803-461F-860D-A6CE73796B71}" dt="2020-06-04T06:37:18.523" v="68"/>
          <ac:spMkLst>
            <pc:docMk/>
            <pc:sldMk cId="53829347" sldId="265"/>
            <ac:spMk id="59" creationId="{36A325B5-56A3-425A-B9A3-0CEB7CA1BBF6}"/>
          </ac:spMkLst>
        </pc:spChg>
        <pc:spChg chg="add">
          <ac:chgData name="Жени Делитонева 04" userId="S::zhenidelitoneva04@pmg-haskovo.org::1269a2f8-aaa4-494d-be9d-8ecdafffb8ab" providerId="AD" clId="Web-{48DA6AF8-D803-461F-860D-A6CE73796B71}" dt="2020-06-04T06:40:47.083" v="71"/>
          <ac:spMkLst>
            <pc:docMk/>
            <pc:sldMk cId="53829347" sldId="265"/>
            <ac:spMk id="60" creationId="{997ED08E-7CE7-4539-8E16-6A356378B3D3}"/>
          </ac:spMkLst>
        </pc:spChg>
        <pc:spChg chg="add del">
          <ac:chgData name="Жени Делитонева 04" userId="S::zhenidelitoneva04@pmg-haskovo.org::1269a2f8-aaa4-494d-be9d-8ecdafffb8ab" providerId="AD" clId="Web-{48DA6AF8-D803-461F-860D-A6CE73796B71}" dt="2020-06-04T06:37:18.523" v="68"/>
          <ac:spMkLst>
            <pc:docMk/>
            <pc:sldMk cId="53829347" sldId="265"/>
            <ac:spMk id="61" creationId="{B80DE958-9D45-4CAD-BF1F-FA2ED970B7F6}"/>
          </ac:spMkLst>
        </pc:spChg>
        <pc:spChg chg="add">
          <ac:chgData name="Жени Делитонева 04" userId="S::zhenidelitoneva04@pmg-haskovo.org::1269a2f8-aaa4-494d-be9d-8ecdafffb8ab" providerId="AD" clId="Web-{48DA6AF8-D803-461F-860D-A6CE73796B71}" dt="2020-06-04T06:40:47.083" v="71"/>
          <ac:spMkLst>
            <pc:docMk/>
            <pc:sldMk cId="53829347" sldId="265"/>
            <ac:spMk id="62" creationId="{39F96DC1-4B54-4B36-B945-425E4C04AFBD}"/>
          </ac:spMkLst>
        </pc:spChg>
        <pc:spChg chg="add del">
          <ac:chgData name="Жени Делитонева 04" userId="S::zhenidelitoneva04@pmg-haskovo.org::1269a2f8-aaa4-494d-be9d-8ecdafffb8ab" providerId="AD" clId="Web-{48DA6AF8-D803-461F-860D-A6CE73796B71}" dt="2020-06-04T06:37:18.523" v="68"/>
          <ac:spMkLst>
            <pc:docMk/>
            <pc:sldMk cId="53829347" sldId="265"/>
            <ac:spMk id="63" creationId="{BB93B4BF-AD35-4E52-8131-161C5FB9CDD7}"/>
          </ac:spMkLst>
        </pc:spChg>
        <pc:spChg chg="add">
          <ac:chgData name="Жени Делитонева 04" userId="S::zhenidelitoneva04@pmg-haskovo.org::1269a2f8-aaa4-494d-be9d-8ecdafffb8ab" providerId="AD" clId="Web-{48DA6AF8-D803-461F-860D-A6CE73796B71}" dt="2020-06-04T06:40:47.083" v="71"/>
          <ac:spMkLst>
            <pc:docMk/>
            <pc:sldMk cId="53829347" sldId="265"/>
            <ac:spMk id="64" creationId="{A4F450A1-0760-4C39-82E4-515AA4FC9473}"/>
          </ac:spMkLst>
        </pc:spChg>
        <pc:spChg chg="add">
          <ac:chgData name="Жени Делитонева 04" userId="S::zhenidelitoneva04@pmg-haskovo.org::1269a2f8-aaa4-494d-be9d-8ecdafffb8ab" providerId="AD" clId="Web-{48DA6AF8-D803-461F-860D-A6CE73796B71}" dt="2020-06-04T06:40:47.083" v="71"/>
          <ac:spMkLst>
            <pc:docMk/>
            <pc:sldMk cId="53829347" sldId="265"/>
            <ac:spMk id="65" creationId="{0185CD32-2E94-4663-81AE-CC54E44AC2FC}"/>
          </ac:spMkLst>
        </pc:spChg>
        <pc:grpChg chg="add del">
          <ac:chgData name="Жени Делитонева 04" userId="S::zhenidelitoneva04@pmg-haskovo.org::1269a2f8-aaa4-494d-be9d-8ecdafffb8ab" providerId="AD" clId="Web-{48DA6AF8-D803-461F-860D-A6CE73796B71}" dt="2020-06-04T06:33:56.852" v="54"/>
          <ac:grpSpMkLst>
            <pc:docMk/>
            <pc:sldMk cId="53829347" sldId="265"/>
            <ac:grpSpMk id="8" creationId="{AFD40B55-BABB-4B33-ADD3-0C2340430678}"/>
          </ac:grpSpMkLst>
        </pc:grpChg>
        <pc:grpChg chg="add del">
          <ac:chgData name="Жени Делитонева 04" userId="S::zhenidelitoneva04@pmg-haskovo.org::1269a2f8-aaa4-494d-be9d-8ecdafffb8ab" providerId="AD" clId="Web-{48DA6AF8-D803-461F-860D-A6CE73796B71}" dt="2020-06-04T06:33:56.852" v="54"/>
          <ac:grpSpMkLst>
            <pc:docMk/>
            <pc:sldMk cId="53829347" sldId="265"/>
            <ac:grpSpMk id="16" creationId="{E616EDA1-F722-4C6A-AD2F-E487C7EBE6BD}"/>
          </ac:grpSpMkLst>
        </pc:grpChg>
        <pc:grpChg chg="add del">
          <ac:chgData name="Жени Делитонева 04" userId="S::zhenidelitoneva04@pmg-haskovo.org::1269a2f8-aaa4-494d-be9d-8ecdafffb8ab" providerId="AD" clId="Web-{48DA6AF8-D803-461F-860D-A6CE73796B71}" dt="2020-06-04T06:33:56.852" v="54"/>
          <ac:grpSpMkLst>
            <pc:docMk/>
            <pc:sldMk cId="53829347" sldId="265"/>
            <ac:grpSpMk id="20" creationId="{718BCC2B-0684-4382-A2D3-C9ADC776876E}"/>
          </ac:grpSpMkLst>
        </pc:grpChg>
        <pc:grpChg chg="add del">
          <ac:chgData name="Жени Делитонева 04" userId="S::zhenidelitoneva04@pmg-haskovo.org::1269a2f8-aaa4-494d-be9d-8ecdafffb8ab" providerId="AD" clId="Web-{48DA6AF8-D803-461F-860D-A6CE73796B71}" dt="2020-06-04T06:33:56.852" v="54"/>
          <ac:grpSpMkLst>
            <pc:docMk/>
            <pc:sldMk cId="53829347" sldId="265"/>
            <ac:grpSpMk id="24" creationId="{B5D0BDB0-2E17-4D86-BEE1-1A1817E04694}"/>
          </ac:grpSpMkLst>
        </pc:grpChg>
        <pc:picChg chg="add mod ord">
          <ac:chgData name="Жени Делитонева 04" userId="S::zhenidelitoneva04@pmg-haskovo.org::1269a2f8-aaa4-494d-be9d-8ecdafffb8ab" providerId="AD" clId="Web-{48DA6AF8-D803-461F-860D-A6CE73796B71}" dt="2020-06-04T06:40:47.083" v="71"/>
          <ac:picMkLst>
            <pc:docMk/>
            <pc:sldMk cId="53829347" sldId="265"/>
            <ac:picMk id="2" creationId="{F802EE1C-0E45-45AE-9D02-7A3DB2782365}"/>
          </ac:picMkLst>
        </pc:picChg>
        <pc:picChg chg="add mod ord">
          <ac:chgData name="Жени Делитонева 04" userId="S::zhenidelitoneva04@pmg-haskovo.org::1269a2f8-aaa4-494d-be9d-8ecdafffb8ab" providerId="AD" clId="Web-{48DA6AF8-D803-461F-860D-A6CE73796B71}" dt="2020-06-04T06:40:47.083" v="71"/>
          <ac:picMkLst>
            <pc:docMk/>
            <pc:sldMk cId="53829347" sldId="265"/>
            <ac:picMk id="3" creationId="{BF8598F1-6345-4EAD-B3EE-697240F85A78}"/>
          </ac:picMkLst>
        </pc:picChg>
        <pc:picChg chg="add del mod ord">
          <ac:chgData name="Жени Делитонева 04" userId="S::zhenidelitoneva04@pmg-haskovo.org::1269a2f8-aaa4-494d-be9d-8ecdafffb8ab" providerId="AD" clId="Web-{48DA6AF8-D803-461F-860D-A6CE73796B71}" dt="2020-06-04T06:34:40.977" v="58"/>
          <ac:picMkLst>
            <pc:docMk/>
            <pc:sldMk cId="53829347" sldId="265"/>
            <ac:picMk id="4" creationId="{050B07C1-53DA-47BD-BA81-D2AAE8AE42B6}"/>
          </ac:picMkLst>
        </pc:picChg>
        <pc:picChg chg="add mod ord">
          <ac:chgData name="Жени Делитонева 04" userId="S::zhenidelitoneva04@pmg-haskovo.org::1269a2f8-aaa4-494d-be9d-8ecdafffb8ab" providerId="AD" clId="Web-{48DA6AF8-D803-461F-860D-A6CE73796B71}" dt="2020-06-04T06:40:47.083" v="71"/>
          <ac:picMkLst>
            <pc:docMk/>
            <pc:sldMk cId="53829347" sldId="265"/>
            <ac:picMk id="5" creationId="{C36CF5F6-9FCC-444B-94F6-BE18D55C0EFF}"/>
          </ac:picMkLst>
        </pc:picChg>
        <pc:picChg chg="add del mod ord">
          <ac:chgData name="Жени Делитонева 04" userId="S::zhenidelitoneva04@pmg-haskovo.org::1269a2f8-aaa4-494d-be9d-8ecdafffb8ab" providerId="AD" clId="Web-{48DA6AF8-D803-461F-860D-A6CE73796B71}" dt="2020-06-04T06:37:05.351" v="65"/>
          <ac:picMkLst>
            <pc:docMk/>
            <pc:sldMk cId="53829347" sldId="265"/>
            <ac:picMk id="6" creationId="{5E490BFA-2453-4B62-9A44-C01962CBDD56}"/>
          </ac:picMkLst>
        </pc:picChg>
        <pc:picChg chg="add mod ord">
          <ac:chgData name="Жени Делитонева 04" userId="S::zhenidelitoneva04@pmg-haskovo.org::1269a2f8-aaa4-494d-be9d-8ecdafffb8ab" providerId="AD" clId="Web-{48DA6AF8-D803-461F-860D-A6CE73796B71}" dt="2020-06-04T06:40:47.083" v="71"/>
          <ac:picMkLst>
            <pc:docMk/>
            <pc:sldMk cId="53829347" sldId="265"/>
            <ac:picMk id="19" creationId="{EE37FA9B-7720-4150-8571-6BA27189BBD8}"/>
          </ac:picMkLst>
        </pc:picChg>
      </pc:sldChg>
    </pc:docChg>
  </pc:docChgLst>
  <pc:docChgLst>
    <pc:chgData name="Жени Делитонева 04" userId="S::zhenidelitoneva04@pmg-haskovo.org::1269a2f8-aaa4-494d-be9d-8ecdafffb8ab" providerId="AD" clId="Web-{5D21AB53-4EF0-4232-9866-C5C9660AE46C}"/>
    <pc:docChg chg="addSld modSld sldOrd">
      <pc:chgData name="Жени Делитонева 04" userId="S::zhenidelitoneva04@pmg-haskovo.org::1269a2f8-aaa4-494d-be9d-8ecdafffb8ab" providerId="AD" clId="Web-{5D21AB53-4EF0-4232-9866-C5C9660AE46C}" dt="2020-06-04T06:47:59.999" v="9"/>
      <pc:docMkLst>
        <pc:docMk/>
      </pc:docMkLst>
      <pc:sldChg chg="addSp delSp modSp new mod ord setBg">
        <pc:chgData name="Жени Делитонева 04" userId="S::zhenidelitoneva04@pmg-haskovo.org::1269a2f8-aaa4-494d-be9d-8ecdafffb8ab" providerId="AD" clId="Web-{5D21AB53-4EF0-4232-9866-C5C9660AE46C}" dt="2020-06-04T06:47:59.999" v="9"/>
        <pc:sldMkLst>
          <pc:docMk/>
          <pc:sldMk cId="4085748539" sldId="266"/>
        </pc:sldMkLst>
        <pc:spChg chg="add">
          <ac:chgData name="Жени Делитонева 04" userId="S::zhenidelitoneva04@pmg-haskovo.org::1269a2f8-aaa4-494d-be9d-8ecdafffb8ab" providerId="AD" clId="Web-{5D21AB53-4EF0-4232-9866-C5C9660AE46C}" dt="2020-06-04T06:47:59.999" v="9"/>
          <ac:spMkLst>
            <pc:docMk/>
            <pc:sldMk cId="4085748539" sldId="266"/>
            <ac:spMk id="6" creationId="{1C598A69-FFFE-4C09-8FE9-D660337B0CD0}"/>
          </ac:spMkLst>
        </pc:spChg>
        <pc:spChg chg="add">
          <ac:chgData name="Жени Делитонева 04" userId="S::zhenidelitoneva04@pmg-haskovo.org::1269a2f8-aaa4-494d-be9d-8ecdafffb8ab" providerId="AD" clId="Web-{5D21AB53-4EF0-4232-9866-C5C9660AE46C}" dt="2020-06-04T06:47:59.999" v="9"/>
          <ac:spMkLst>
            <pc:docMk/>
            <pc:sldMk cId="4085748539" sldId="266"/>
            <ac:spMk id="7" creationId="{2B6121AA-FB9C-49D8-9295-014C895AFB60}"/>
          </ac:spMkLst>
        </pc:spChg>
        <pc:spChg chg="add">
          <ac:chgData name="Жени Делитонева 04" userId="S::zhenidelitoneva04@pmg-haskovo.org::1269a2f8-aaa4-494d-be9d-8ecdafffb8ab" providerId="AD" clId="Web-{5D21AB53-4EF0-4232-9866-C5C9660AE46C}" dt="2020-06-04T06:47:59.999" v="9"/>
          <ac:spMkLst>
            <pc:docMk/>
            <pc:sldMk cId="4085748539" sldId="266"/>
            <ac:spMk id="8" creationId="{2E8BD155-F3B5-4CE9-AB1C-08C964CDC753}"/>
          </ac:spMkLst>
        </pc:spChg>
        <pc:spChg chg="add del">
          <ac:chgData name="Жени Делитонева 04" userId="S::zhenidelitoneva04@pmg-haskovo.org::1269a2f8-aaa4-494d-be9d-8ecdafffb8ab" providerId="AD" clId="Web-{5D21AB53-4EF0-4232-9866-C5C9660AE46C}" dt="2020-06-04T06:47:59.984" v="8"/>
          <ac:spMkLst>
            <pc:docMk/>
            <pc:sldMk cId="4085748539" sldId="266"/>
            <ac:spMk id="9" creationId="{C96C8BAF-68F3-4B78-B238-35DF5D86560D}"/>
          </ac:spMkLst>
        </pc:spChg>
        <pc:spChg chg="add">
          <ac:chgData name="Жени Делитонева 04" userId="S::zhenidelitoneva04@pmg-haskovo.org::1269a2f8-aaa4-494d-be9d-8ecdafffb8ab" providerId="AD" clId="Web-{5D21AB53-4EF0-4232-9866-C5C9660AE46C}" dt="2020-06-04T06:47:59.999" v="9"/>
          <ac:spMkLst>
            <pc:docMk/>
            <pc:sldMk cId="4085748539" sldId="266"/>
            <ac:spMk id="13" creationId="{2C188CD4-9C38-4BEB-8E94-633B1B48BCC4}"/>
          </ac:spMkLst>
        </pc:spChg>
        <pc:grpChg chg="add del">
          <ac:chgData name="Жени Делитонева 04" userId="S::zhenidelitoneva04@pmg-haskovo.org::1269a2f8-aaa4-494d-be9d-8ecdafffb8ab" providerId="AD" clId="Web-{5D21AB53-4EF0-4232-9866-C5C9660AE46C}" dt="2020-06-04T06:47:59.984" v="8"/>
          <ac:grpSpMkLst>
            <pc:docMk/>
            <pc:sldMk cId="4085748539" sldId="266"/>
            <ac:grpSpMk id="11" creationId="{4F4CD6D0-5A87-4BA2-A13A-0E40511C3CFA}"/>
          </ac:grpSpMkLst>
        </pc:grpChg>
        <pc:grpChg chg="add del">
          <ac:chgData name="Жени Делитонева 04" userId="S::zhenidelitoneva04@pmg-haskovo.org::1269a2f8-aaa4-494d-be9d-8ecdafffb8ab" providerId="AD" clId="Web-{5D21AB53-4EF0-4232-9866-C5C9660AE46C}" dt="2020-06-04T06:47:59.984" v="8"/>
          <ac:grpSpMkLst>
            <pc:docMk/>
            <pc:sldMk cId="4085748539" sldId="266"/>
            <ac:grpSpMk id="15" creationId="{E9537076-EF48-4F72-9164-FD8260D550AC}"/>
          </ac:grpSpMkLst>
        </pc:grpChg>
        <pc:grpChg chg="add del">
          <ac:chgData name="Жени Делитонева 04" userId="S::zhenidelitoneva04@pmg-haskovo.org::1269a2f8-aaa4-494d-be9d-8ecdafffb8ab" providerId="AD" clId="Web-{5D21AB53-4EF0-4232-9866-C5C9660AE46C}" dt="2020-06-04T06:47:59.984" v="8"/>
          <ac:grpSpMkLst>
            <pc:docMk/>
            <pc:sldMk cId="4085748539" sldId="266"/>
            <ac:grpSpMk id="19" creationId="{6EFC3492-86BD-4D75-B5B4-C2DBFE0BD106}"/>
          </ac:grpSpMkLst>
        </pc:grpChg>
        <pc:picChg chg="add mod ord">
          <ac:chgData name="Жени Делитонева 04" userId="S::zhenidelitoneva04@pmg-haskovo.org::1269a2f8-aaa4-494d-be9d-8ecdafffb8ab" providerId="AD" clId="Web-{5D21AB53-4EF0-4232-9866-C5C9660AE46C}" dt="2020-06-04T06:47:59.999" v="9"/>
          <ac:picMkLst>
            <pc:docMk/>
            <pc:sldMk cId="4085748539" sldId="266"/>
            <ac:picMk id="2" creationId="{F6C101D8-314D-4FD5-BF53-8E70603B2B87}"/>
          </ac:picMkLst>
        </pc:picChg>
        <pc:picChg chg="add mod ord">
          <ac:chgData name="Жени Делитонева 04" userId="S::zhenidelitoneva04@pmg-haskovo.org::1269a2f8-aaa4-494d-be9d-8ecdafffb8ab" providerId="AD" clId="Web-{5D21AB53-4EF0-4232-9866-C5C9660AE46C}" dt="2020-06-04T06:47:59.999" v="9"/>
          <ac:picMkLst>
            <pc:docMk/>
            <pc:sldMk cId="4085748539" sldId="266"/>
            <ac:picMk id="3" creationId="{134CB3F2-662A-4AD2-820F-0FE207849C26}"/>
          </ac:picMkLst>
        </pc:picChg>
        <pc:picChg chg="add mod">
          <ac:chgData name="Жени Делитонева 04" userId="S::zhenidelitoneva04@pmg-haskovo.org::1269a2f8-aaa4-494d-be9d-8ecdafffb8ab" providerId="AD" clId="Web-{5D21AB53-4EF0-4232-9866-C5C9660AE46C}" dt="2020-06-04T06:47:59.999" v="9"/>
          <ac:picMkLst>
            <pc:docMk/>
            <pc:sldMk cId="4085748539" sldId="266"/>
            <ac:picMk id="4" creationId="{FC32C3E8-8A46-499C-88F4-398833D1141B}"/>
          </ac:picMkLst>
        </pc:picChg>
      </pc:sldChg>
    </pc:docChg>
  </pc:docChgLst>
  <pc:docChgLst>
    <pc:chgData name="Жени Делитонева 04" userId="S::zhenidelitoneva04@pmg-haskovo.org::1269a2f8-aaa4-494d-be9d-8ecdafffb8ab" providerId="AD" clId="Web-{BD3A9029-A2B5-439A-8330-79F10E8047FA}"/>
    <pc:docChg chg="modSld">
      <pc:chgData name="Жени Делитонева 04" userId="S::zhenidelitoneva04@pmg-haskovo.org::1269a2f8-aaa4-494d-be9d-8ecdafffb8ab" providerId="AD" clId="Web-{BD3A9029-A2B5-439A-8330-79F10E8047FA}" dt="2020-06-04T06:22:17.886" v="19"/>
      <pc:docMkLst>
        <pc:docMk/>
      </pc:docMkLst>
      <pc:sldChg chg="addSp delSp modSp mod setClrOvrMap">
        <pc:chgData name="Жени Делитонева 04" userId="S::zhenidelitoneva04@pmg-haskovo.org::1269a2f8-aaa4-494d-be9d-8ecdafffb8ab" providerId="AD" clId="Web-{BD3A9029-A2B5-439A-8330-79F10E8047FA}" dt="2020-06-04T06:18:55.121" v="5"/>
        <pc:sldMkLst>
          <pc:docMk/>
          <pc:sldMk cId="3447378841" sldId="257"/>
        </pc:sldMkLst>
        <pc:spChg chg="mod ord">
          <ac:chgData name="Жени Делитонева 04" userId="S::zhenidelitoneva04@pmg-haskovo.org::1269a2f8-aaa4-494d-be9d-8ecdafffb8ab" providerId="AD" clId="Web-{BD3A9029-A2B5-439A-8330-79F10E8047FA}" dt="2020-06-04T06:18:55.121" v="5"/>
          <ac:spMkLst>
            <pc:docMk/>
            <pc:sldMk cId="3447378841" sldId="257"/>
            <ac:spMk id="2" creationId="{299B4BFF-9DF7-4832-BD2E-4DADA22828CB}"/>
          </ac:spMkLst>
        </pc:spChg>
        <pc:spChg chg="del mod">
          <ac:chgData name="Жени Делитонева 04" userId="S::zhenidelitoneva04@pmg-haskovo.org::1269a2f8-aaa4-494d-be9d-8ecdafffb8ab" providerId="AD" clId="Web-{BD3A9029-A2B5-439A-8330-79F10E8047FA}" dt="2020-06-04T06:18:34.840" v="4"/>
          <ac:spMkLst>
            <pc:docMk/>
            <pc:sldMk cId="3447378841" sldId="257"/>
            <ac:spMk id="3" creationId="{9B5A7317-00EA-45F2-9CF7-9E9AC534B44B}"/>
          </ac:spMkLst>
        </pc:spChg>
        <pc:spChg chg="del">
          <ac:chgData name="Жени Делитонева 04" userId="S::zhenidelitoneva04@pmg-haskovo.org::1269a2f8-aaa4-494d-be9d-8ecdafffb8ab" providerId="AD" clId="Web-{BD3A9029-A2B5-439A-8330-79F10E8047FA}" dt="2020-06-04T06:18:55.121" v="5"/>
          <ac:spMkLst>
            <pc:docMk/>
            <pc:sldMk cId="3447378841" sldId="257"/>
            <ac:spMk id="10" creationId="{8108D317-7CBD-4897-BD1F-959436D2A3BE}"/>
          </ac:spMkLst>
        </pc:spChg>
        <pc:spChg chg="del">
          <ac:chgData name="Жени Делитонева 04" userId="S::zhenidelitoneva04@pmg-haskovo.org::1269a2f8-aaa4-494d-be9d-8ecdafffb8ab" providerId="AD" clId="Web-{BD3A9029-A2B5-439A-8330-79F10E8047FA}" dt="2020-06-04T06:18:55.121" v="5"/>
          <ac:spMkLst>
            <pc:docMk/>
            <pc:sldMk cId="3447378841" sldId="257"/>
            <ac:spMk id="12" creationId="{D6297641-8B9F-4767-9606-8A11313227BF}"/>
          </ac:spMkLst>
        </pc:spChg>
        <pc:spChg chg="del">
          <ac:chgData name="Жени Делитонева 04" userId="S::zhenidelitoneva04@pmg-haskovo.org::1269a2f8-aaa4-494d-be9d-8ecdafffb8ab" providerId="AD" clId="Web-{BD3A9029-A2B5-439A-8330-79F10E8047FA}" dt="2020-06-04T06:18:55.121" v="5"/>
          <ac:spMkLst>
            <pc:docMk/>
            <pc:sldMk cId="3447378841" sldId="257"/>
            <ac:spMk id="14" creationId="{D8F3CA65-EA00-46B4-9616-39E6853F7BED}"/>
          </ac:spMkLst>
        </pc:spChg>
        <pc:spChg chg="add">
          <ac:chgData name="Жени Делитонева 04" userId="S::zhenidelitoneva04@pmg-haskovo.org::1269a2f8-aaa4-494d-be9d-8ecdafffb8ab" providerId="AD" clId="Web-{BD3A9029-A2B5-439A-8330-79F10E8047FA}" dt="2020-06-04T06:18:55.121" v="5"/>
          <ac:spMkLst>
            <pc:docMk/>
            <pc:sldMk cId="3447378841" sldId="257"/>
            <ac:spMk id="19" creationId="{D38A241E-0395-41E5-8607-BAA2799A4374}"/>
          </ac:spMkLst>
        </pc:spChg>
        <pc:picChg chg="mod">
          <ac:chgData name="Жени Делитонева 04" userId="S::zhenidelitoneva04@pmg-haskovo.org::1269a2f8-aaa4-494d-be9d-8ecdafffb8ab" providerId="AD" clId="Web-{BD3A9029-A2B5-439A-8330-79F10E8047FA}" dt="2020-06-04T06:18:55.121" v="5"/>
          <ac:picMkLst>
            <pc:docMk/>
            <pc:sldMk cId="3447378841" sldId="257"/>
            <ac:picMk id="5" creationId="{177A3C6A-B33A-44D4-BAA2-28820B37FBF5}"/>
          </ac:picMkLst>
        </pc:picChg>
        <pc:cxnChg chg="add">
          <ac:chgData name="Жени Делитонева 04" userId="S::zhenidelitoneva04@pmg-haskovo.org::1269a2f8-aaa4-494d-be9d-8ecdafffb8ab" providerId="AD" clId="Web-{BD3A9029-A2B5-439A-8330-79F10E8047FA}" dt="2020-06-04T06:18:55.121" v="5"/>
          <ac:cxnSpMkLst>
            <pc:docMk/>
            <pc:sldMk cId="3447378841" sldId="257"/>
            <ac:cxnSpMk id="21" creationId="{CE352288-84AD-4CA8-BCD5-76C29D34E1DB}"/>
          </ac:cxnSpMkLst>
        </pc:cxnChg>
      </pc:sldChg>
      <pc:sldChg chg="addSp delSp modSp mod setClrOvrMap">
        <pc:chgData name="Жени Делитонева 04" userId="S::zhenidelitoneva04@pmg-haskovo.org::1269a2f8-aaa4-494d-be9d-8ecdafffb8ab" providerId="AD" clId="Web-{BD3A9029-A2B5-439A-8330-79F10E8047FA}" dt="2020-06-04T06:17:48.699" v="2"/>
        <pc:sldMkLst>
          <pc:docMk/>
          <pc:sldMk cId="2085844281" sldId="258"/>
        </pc:sldMkLst>
        <pc:spChg chg="mod ord">
          <ac:chgData name="Жени Делитонева 04" userId="S::zhenidelitoneva04@pmg-haskovo.org::1269a2f8-aaa4-494d-be9d-8ecdafffb8ab" providerId="AD" clId="Web-{BD3A9029-A2B5-439A-8330-79F10E8047FA}" dt="2020-06-04T06:17:48.699" v="2"/>
          <ac:spMkLst>
            <pc:docMk/>
            <pc:sldMk cId="2085844281" sldId="258"/>
            <ac:spMk id="2" creationId="{0B33378C-6C81-40C9-80A4-87B704636E8C}"/>
          </ac:spMkLst>
        </pc:spChg>
        <pc:spChg chg="del mod">
          <ac:chgData name="Жени Делитонева 04" userId="S::zhenidelitoneva04@pmg-haskovo.org::1269a2f8-aaa4-494d-be9d-8ecdafffb8ab" providerId="AD" clId="Web-{BD3A9029-A2B5-439A-8330-79F10E8047FA}" dt="2020-06-04T06:17:31.856" v="1"/>
          <ac:spMkLst>
            <pc:docMk/>
            <pc:sldMk cId="2085844281" sldId="258"/>
            <ac:spMk id="3" creationId="{13B9CCA1-5A95-4289-A6CD-BB3FF9BE7711}"/>
          </ac:spMkLst>
        </pc:spChg>
        <pc:spChg chg="del">
          <ac:chgData name="Жени Делитонева 04" userId="S::zhenidelitoneva04@pmg-haskovo.org::1269a2f8-aaa4-494d-be9d-8ecdafffb8ab" providerId="AD" clId="Web-{BD3A9029-A2B5-439A-8330-79F10E8047FA}" dt="2020-06-04T06:17:48.699" v="2"/>
          <ac:spMkLst>
            <pc:docMk/>
            <pc:sldMk cId="2085844281" sldId="258"/>
            <ac:spMk id="17" creationId="{F94AA2BD-2E3F-4B1D-8127-5744B8115311}"/>
          </ac:spMkLst>
        </pc:spChg>
        <pc:spChg chg="del">
          <ac:chgData name="Жени Делитонева 04" userId="S::zhenidelitoneva04@pmg-haskovo.org::1269a2f8-aaa4-494d-be9d-8ecdafffb8ab" providerId="AD" clId="Web-{BD3A9029-A2B5-439A-8330-79F10E8047FA}" dt="2020-06-04T06:17:48.699" v="2"/>
          <ac:spMkLst>
            <pc:docMk/>
            <pc:sldMk cId="2085844281" sldId="258"/>
            <ac:spMk id="19" creationId="{4BD02261-2DC8-4AA8-9E16-7751AE892445}"/>
          </ac:spMkLst>
        </pc:spChg>
        <pc:spChg chg="del">
          <ac:chgData name="Жени Делитонева 04" userId="S::zhenidelitoneva04@pmg-haskovo.org::1269a2f8-aaa4-494d-be9d-8ecdafffb8ab" providerId="AD" clId="Web-{BD3A9029-A2B5-439A-8330-79F10E8047FA}" dt="2020-06-04T06:17:48.699" v="2"/>
          <ac:spMkLst>
            <pc:docMk/>
            <pc:sldMk cId="2085844281" sldId="258"/>
            <ac:spMk id="21" creationId="{3D752CF2-2291-40B5-B462-C17B174C10BC}"/>
          </ac:spMkLst>
        </pc:spChg>
        <pc:spChg chg="add">
          <ac:chgData name="Жени Делитонева 04" userId="S::zhenidelitoneva04@pmg-haskovo.org::1269a2f8-aaa4-494d-be9d-8ecdafffb8ab" providerId="AD" clId="Web-{BD3A9029-A2B5-439A-8330-79F10E8047FA}" dt="2020-06-04T06:17:48.699" v="2"/>
          <ac:spMkLst>
            <pc:docMk/>
            <pc:sldMk cId="2085844281" sldId="258"/>
            <ac:spMk id="26" creationId="{5A59F003-E00A-43F9-91DC-CC54E3B87466}"/>
          </ac:spMkLst>
        </pc:spChg>
        <pc:spChg chg="add">
          <ac:chgData name="Жени Делитонева 04" userId="S::zhenidelitoneva04@pmg-haskovo.org::1269a2f8-aaa4-494d-be9d-8ecdafffb8ab" providerId="AD" clId="Web-{BD3A9029-A2B5-439A-8330-79F10E8047FA}" dt="2020-06-04T06:17:48.699" v="2"/>
          <ac:spMkLst>
            <pc:docMk/>
            <pc:sldMk cId="2085844281" sldId="258"/>
            <ac:spMk id="28" creationId="{D74A4382-E3AD-430A-9A1F-DFA3E0E77A7D}"/>
          </ac:spMkLst>
        </pc:spChg>
        <pc:spChg chg="add">
          <ac:chgData name="Жени Делитонева 04" userId="S::zhenidelitoneva04@pmg-haskovo.org::1269a2f8-aaa4-494d-be9d-8ecdafffb8ab" providerId="AD" clId="Web-{BD3A9029-A2B5-439A-8330-79F10E8047FA}" dt="2020-06-04T06:17:48.699" v="2"/>
          <ac:spMkLst>
            <pc:docMk/>
            <pc:sldMk cId="2085844281" sldId="258"/>
            <ac:spMk id="30" creationId="{79F40191-0F44-4FD1-82CC-ACB507C14BE6}"/>
          </ac:spMkLst>
        </pc:spChg>
        <pc:picChg chg="mod">
          <ac:chgData name="Жени Делитонева 04" userId="S::zhenidelitoneva04@pmg-haskovo.org::1269a2f8-aaa4-494d-be9d-8ecdafffb8ab" providerId="AD" clId="Web-{BD3A9029-A2B5-439A-8330-79F10E8047FA}" dt="2020-06-04T06:17:48.699" v="2"/>
          <ac:picMkLst>
            <pc:docMk/>
            <pc:sldMk cId="2085844281" sldId="258"/>
            <ac:picMk id="5" creationId="{5AC937AA-A01C-43DE-ADC2-CE7C271383E3}"/>
          </ac:picMkLst>
        </pc:picChg>
      </pc:sldChg>
      <pc:sldChg chg="addSp delSp modSp">
        <pc:chgData name="Жени Делитонева 04" userId="S::zhenidelitoneva04@pmg-haskovo.org::1269a2f8-aaa4-494d-be9d-8ecdafffb8ab" providerId="AD" clId="Web-{BD3A9029-A2B5-439A-8330-79F10E8047FA}" dt="2020-06-04T06:19:55.558" v="10"/>
        <pc:sldMkLst>
          <pc:docMk/>
          <pc:sldMk cId="2414106355" sldId="259"/>
        </pc:sldMkLst>
        <pc:spChg chg="mod ord">
          <ac:chgData name="Жени Делитонева 04" userId="S::zhenidelitoneva04@pmg-haskovo.org::1269a2f8-aaa4-494d-be9d-8ecdafffb8ab" providerId="AD" clId="Web-{BD3A9029-A2B5-439A-8330-79F10E8047FA}" dt="2020-06-04T06:19:55.558" v="10"/>
          <ac:spMkLst>
            <pc:docMk/>
            <pc:sldMk cId="2414106355" sldId="259"/>
            <ac:spMk id="2" creationId="{94DB4D79-C1B9-4C7C-B827-ACA9EAE29815}"/>
          </ac:spMkLst>
        </pc:spChg>
        <pc:spChg chg="add del">
          <ac:chgData name="Жени Делитонева 04" userId="S::zhenidelitoneva04@pmg-haskovo.org::1269a2f8-aaa4-494d-be9d-8ecdafffb8ab" providerId="AD" clId="Web-{BD3A9029-A2B5-439A-8330-79F10E8047FA}" dt="2020-06-04T06:19:55.558" v="10"/>
          <ac:spMkLst>
            <pc:docMk/>
            <pc:sldMk cId="2414106355" sldId="259"/>
            <ac:spMk id="12" creationId="{B497CCB5-5FC2-473C-AFCC-2430CEF1DF71}"/>
          </ac:spMkLst>
        </pc:spChg>
        <pc:spChg chg="add del">
          <ac:chgData name="Жени Делитонева 04" userId="S::zhenidelitoneva04@pmg-haskovo.org::1269a2f8-aaa4-494d-be9d-8ecdafffb8ab" providerId="AD" clId="Web-{BD3A9029-A2B5-439A-8330-79F10E8047FA}" dt="2020-06-04T06:19:55.558" v="10"/>
          <ac:spMkLst>
            <pc:docMk/>
            <pc:sldMk cId="2414106355" sldId="259"/>
            <ac:spMk id="14" creationId="{599C8C75-BFDF-44E7-A028-EEB5EDD58817}"/>
          </ac:spMkLst>
        </pc:spChg>
        <pc:spChg chg="add del">
          <ac:chgData name="Жени Делитонева 04" userId="S::zhenidelitoneva04@pmg-haskovo.org::1269a2f8-aaa4-494d-be9d-8ecdafffb8ab" providerId="AD" clId="Web-{BD3A9029-A2B5-439A-8330-79F10E8047FA}" dt="2020-06-04T06:19:55.543" v="9"/>
          <ac:spMkLst>
            <pc:docMk/>
            <pc:sldMk cId="2414106355" sldId="259"/>
            <ac:spMk id="16" creationId="{D898B8EB-E53C-4E72-9817-B4BFCAD73600}"/>
          </ac:spMkLst>
        </pc:spChg>
        <pc:spChg chg="add">
          <ac:chgData name="Жени Делитонева 04" userId="S::zhenidelitoneva04@pmg-haskovo.org::1269a2f8-aaa4-494d-be9d-8ecdafffb8ab" providerId="AD" clId="Web-{BD3A9029-A2B5-439A-8330-79F10E8047FA}" dt="2020-06-04T06:19:55.558" v="10"/>
          <ac:spMkLst>
            <pc:docMk/>
            <pc:sldMk cId="2414106355" sldId="259"/>
            <ac:spMk id="17" creationId="{42A5316D-ED2F-4F89-B4B4-8D9240B1A348}"/>
          </ac:spMkLst>
        </pc:spChg>
        <pc:spChg chg="add del">
          <ac:chgData name="Жени Делитонева 04" userId="S::zhenidelitoneva04@pmg-haskovo.org::1269a2f8-aaa4-494d-be9d-8ecdafffb8ab" providerId="AD" clId="Web-{BD3A9029-A2B5-439A-8330-79F10E8047FA}" dt="2020-06-04T06:19:31.183" v="7"/>
          <ac:spMkLst>
            <pc:docMk/>
            <pc:sldMk cId="2414106355" sldId="259"/>
            <ac:spMk id="19" creationId="{42A5316D-ED2F-4F89-B4B4-8D9240B1A348}"/>
          </ac:spMkLst>
        </pc:spChg>
        <pc:spChg chg="add del">
          <ac:chgData name="Жени Делитонева 04" userId="S::zhenidelitoneva04@pmg-haskovo.org::1269a2f8-aaa4-494d-be9d-8ecdafffb8ab" providerId="AD" clId="Web-{BD3A9029-A2B5-439A-8330-79F10E8047FA}" dt="2020-06-04T06:19:55.543" v="9"/>
          <ac:spMkLst>
            <pc:docMk/>
            <pc:sldMk cId="2414106355" sldId="259"/>
            <ac:spMk id="21" creationId="{4E130362-2F35-4AB7-9EA5-DBC0F771A58D}"/>
          </ac:spMkLst>
        </pc:spChg>
        <pc:spChg chg="add del">
          <ac:chgData name="Жени Делитонева 04" userId="S::zhenidelitoneva04@pmg-haskovo.org::1269a2f8-aaa4-494d-be9d-8ecdafffb8ab" providerId="AD" clId="Web-{BD3A9029-A2B5-439A-8330-79F10E8047FA}" dt="2020-06-04T06:19:55.543" v="9"/>
          <ac:spMkLst>
            <pc:docMk/>
            <pc:sldMk cId="2414106355" sldId="259"/>
            <ac:spMk id="23" creationId="{56BE988C-7A5B-41EC-A46C-AEA93D8D32FD}"/>
          </ac:spMkLst>
        </pc:spChg>
        <pc:spChg chg="add del">
          <ac:chgData name="Жени Делитонева 04" userId="S::zhenidelitoneva04@pmg-haskovo.org::1269a2f8-aaa4-494d-be9d-8ecdafffb8ab" providerId="AD" clId="Web-{BD3A9029-A2B5-439A-8330-79F10E8047FA}" dt="2020-06-04T06:19:55.543" v="9"/>
          <ac:spMkLst>
            <pc:docMk/>
            <pc:sldMk cId="2414106355" sldId="259"/>
            <ac:spMk id="25" creationId="{E3CB1EC0-40A9-4D5E-B7E2-6E3423CE28B2}"/>
          </ac:spMkLst>
        </pc:spChg>
        <pc:spChg chg="add del">
          <ac:chgData name="Жени Делитонева 04" userId="S::zhenidelitoneva04@pmg-haskovo.org::1269a2f8-aaa4-494d-be9d-8ecdafffb8ab" providerId="AD" clId="Web-{BD3A9029-A2B5-439A-8330-79F10E8047FA}" dt="2020-06-04T06:19:55.543" v="9"/>
          <ac:spMkLst>
            <pc:docMk/>
            <pc:sldMk cId="2414106355" sldId="259"/>
            <ac:spMk id="27" creationId="{DCBE52EF-2889-423F-947C-0E44A760D696}"/>
          </ac:spMkLst>
        </pc:spChg>
        <pc:picChg chg="mod ord">
          <ac:chgData name="Жени Делитонева 04" userId="S::zhenidelitoneva04@pmg-haskovo.org::1269a2f8-aaa4-494d-be9d-8ecdafffb8ab" providerId="AD" clId="Web-{BD3A9029-A2B5-439A-8330-79F10E8047FA}" dt="2020-06-04T06:19:55.558" v="10"/>
          <ac:picMkLst>
            <pc:docMk/>
            <pc:sldMk cId="2414106355" sldId="259"/>
            <ac:picMk id="5" creationId="{5E28FF63-2E57-4BA2-AFD4-40A9DB7392BB}"/>
          </ac:picMkLst>
        </pc:picChg>
        <pc:picChg chg="mod ord">
          <ac:chgData name="Жени Делитонева 04" userId="S::zhenidelitoneva04@pmg-haskovo.org::1269a2f8-aaa4-494d-be9d-8ecdafffb8ab" providerId="AD" clId="Web-{BD3A9029-A2B5-439A-8330-79F10E8047FA}" dt="2020-06-04T06:19:55.558" v="10"/>
          <ac:picMkLst>
            <pc:docMk/>
            <pc:sldMk cId="2414106355" sldId="259"/>
            <ac:picMk id="6" creationId="{418BA421-9D50-43D5-8C00-2AA544C3C471}"/>
          </ac:picMkLst>
        </pc:picChg>
        <pc:picChg chg="mod">
          <ac:chgData name="Жени Делитонева 04" userId="S::zhenidelitoneva04@pmg-haskovo.org::1269a2f8-aaa4-494d-be9d-8ecdafffb8ab" providerId="AD" clId="Web-{BD3A9029-A2B5-439A-8330-79F10E8047FA}" dt="2020-06-04T06:19:55.558" v="10"/>
          <ac:picMkLst>
            <pc:docMk/>
            <pc:sldMk cId="2414106355" sldId="259"/>
            <ac:picMk id="7" creationId="{AD506C3C-B566-420E-B0F8-239F67A57ED6}"/>
          </ac:picMkLst>
        </pc:picChg>
        <pc:picChg chg="mod">
          <ac:chgData name="Жени Делитонева 04" userId="S::zhenidelitoneva04@pmg-haskovo.org::1269a2f8-aaa4-494d-be9d-8ecdafffb8ab" providerId="AD" clId="Web-{BD3A9029-A2B5-439A-8330-79F10E8047FA}" dt="2020-06-04T06:19:55.558" v="10"/>
          <ac:picMkLst>
            <pc:docMk/>
            <pc:sldMk cId="2414106355" sldId="259"/>
            <ac:picMk id="8" creationId="{3E0DE39A-E93A-40A1-97A8-D76A63486683}"/>
          </ac:picMkLst>
        </pc:picChg>
      </pc:sldChg>
      <pc:sldChg chg="addSp delSp modSp mod setBg setClrOvrMap">
        <pc:chgData name="Жени Делитонева 04" userId="S::zhenidelitoneva04@pmg-haskovo.org::1269a2f8-aaa4-494d-be9d-8ecdafffb8ab" providerId="AD" clId="Web-{BD3A9029-A2B5-439A-8330-79F10E8047FA}" dt="2020-06-04T06:20:44.995" v="17"/>
        <pc:sldMkLst>
          <pc:docMk/>
          <pc:sldMk cId="3731997901" sldId="260"/>
        </pc:sldMkLst>
        <pc:spChg chg="add del">
          <ac:chgData name="Жени Делитонева 04" userId="S::zhenidelitoneva04@pmg-haskovo.org::1269a2f8-aaa4-494d-be9d-8ecdafffb8ab" providerId="AD" clId="Web-{BD3A9029-A2B5-439A-8330-79F10E8047FA}" dt="2020-06-04T06:20:44.995" v="17"/>
          <ac:spMkLst>
            <pc:docMk/>
            <pc:sldMk cId="3731997901" sldId="260"/>
            <ac:spMk id="11" creationId="{6C2997EE-0889-44C3-AC0D-18F26AC9AAAB}"/>
          </ac:spMkLst>
        </pc:spChg>
        <pc:spChg chg="add del">
          <ac:chgData name="Жени Делитонева 04" userId="S::zhenidelitoneva04@pmg-haskovo.org::1269a2f8-aaa4-494d-be9d-8ecdafffb8ab" providerId="AD" clId="Web-{BD3A9029-A2B5-439A-8330-79F10E8047FA}" dt="2020-06-04T06:20:36.902" v="14"/>
          <ac:spMkLst>
            <pc:docMk/>
            <pc:sldMk cId="3731997901" sldId="260"/>
            <ac:spMk id="13" creationId="{12E8CD4E-6381-4807-AA5B-CE0024A8BE19}"/>
          </ac:spMkLst>
        </pc:spChg>
        <pc:spChg chg="add del">
          <ac:chgData name="Жени Делитонева 04" userId="S::zhenidelitoneva04@pmg-haskovo.org::1269a2f8-aaa4-494d-be9d-8ecdafffb8ab" providerId="AD" clId="Web-{BD3A9029-A2B5-439A-8330-79F10E8047FA}" dt="2020-06-04T06:20:36.902" v="14"/>
          <ac:spMkLst>
            <pc:docMk/>
            <pc:sldMk cId="3731997901" sldId="260"/>
            <ac:spMk id="14" creationId="{D28445F8-F032-43C9-8D0F-A5155F525283}"/>
          </ac:spMkLst>
        </pc:spChg>
        <pc:spChg chg="add del">
          <ac:chgData name="Жени Делитонева 04" userId="S::zhenidelitoneva04@pmg-haskovo.org::1269a2f8-aaa4-494d-be9d-8ecdafffb8ab" providerId="AD" clId="Web-{BD3A9029-A2B5-439A-8330-79F10E8047FA}" dt="2020-06-04T06:20:36.902" v="14"/>
          <ac:spMkLst>
            <pc:docMk/>
            <pc:sldMk cId="3731997901" sldId="260"/>
            <ac:spMk id="15" creationId="{36A325B5-56A3-425A-B9A3-0CEB7CA1BBF6}"/>
          </ac:spMkLst>
        </pc:spChg>
        <pc:spChg chg="add del">
          <ac:chgData name="Жени Делитонева 04" userId="S::zhenidelitoneva04@pmg-haskovo.org::1269a2f8-aaa4-494d-be9d-8ecdafffb8ab" providerId="AD" clId="Web-{BD3A9029-A2B5-439A-8330-79F10E8047FA}" dt="2020-06-04T06:20:33.589" v="12"/>
          <ac:spMkLst>
            <pc:docMk/>
            <pc:sldMk cId="3731997901" sldId="260"/>
            <ac:spMk id="16" creationId="{CEC27341-4ABB-43EF-9E57-10A858F9251F}"/>
          </ac:spMkLst>
        </pc:spChg>
        <pc:spChg chg="add del">
          <ac:chgData name="Жени Делитонева 04" userId="S::zhenidelitoneva04@pmg-haskovo.org::1269a2f8-aaa4-494d-be9d-8ecdafffb8ab" providerId="AD" clId="Web-{BD3A9029-A2B5-439A-8330-79F10E8047FA}" dt="2020-06-04T06:20:36.902" v="14"/>
          <ac:spMkLst>
            <pc:docMk/>
            <pc:sldMk cId="3731997901" sldId="260"/>
            <ac:spMk id="17" creationId="{B80DE958-9D45-4CAD-BF1F-FA2ED970B7F6}"/>
          </ac:spMkLst>
        </pc:spChg>
        <pc:spChg chg="add del">
          <ac:chgData name="Жени Делитонева 04" userId="S::zhenidelitoneva04@pmg-haskovo.org::1269a2f8-aaa4-494d-be9d-8ecdafffb8ab" providerId="AD" clId="Web-{BD3A9029-A2B5-439A-8330-79F10E8047FA}" dt="2020-06-04T06:20:33.589" v="12"/>
          <ac:spMkLst>
            <pc:docMk/>
            <pc:sldMk cId="3731997901" sldId="260"/>
            <ac:spMk id="18" creationId="{D2B98C55-54CC-433B-905F-FB0B2D2009ED}"/>
          </ac:spMkLst>
        </pc:spChg>
        <pc:spChg chg="add del">
          <ac:chgData name="Жени Делитонева 04" userId="S::zhenidelitoneva04@pmg-haskovo.org::1269a2f8-aaa4-494d-be9d-8ecdafffb8ab" providerId="AD" clId="Web-{BD3A9029-A2B5-439A-8330-79F10E8047FA}" dt="2020-06-04T06:20:36.902" v="14"/>
          <ac:spMkLst>
            <pc:docMk/>
            <pc:sldMk cId="3731997901" sldId="260"/>
            <ac:spMk id="19" creationId="{BB93B4BF-AD35-4E52-8131-161C5FB9CDD7}"/>
          </ac:spMkLst>
        </pc:spChg>
        <pc:spChg chg="add del">
          <ac:chgData name="Жени Делитонева 04" userId="S::zhenidelitoneva04@pmg-haskovo.org::1269a2f8-aaa4-494d-be9d-8ecdafffb8ab" providerId="AD" clId="Web-{BD3A9029-A2B5-439A-8330-79F10E8047FA}" dt="2020-06-04T06:20:33.589" v="12"/>
          <ac:spMkLst>
            <pc:docMk/>
            <pc:sldMk cId="3731997901" sldId="260"/>
            <ac:spMk id="20" creationId="{19E21906-D4D4-4F16-9228-3E004930E1C7}"/>
          </ac:spMkLst>
        </pc:spChg>
        <pc:spChg chg="add del">
          <ac:chgData name="Жени Делитонева 04" userId="S::zhenidelitoneva04@pmg-haskovo.org::1269a2f8-aaa4-494d-be9d-8ecdafffb8ab" providerId="AD" clId="Web-{BD3A9029-A2B5-439A-8330-79F10E8047FA}" dt="2020-06-04T06:20:44.980" v="16"/>
          <ac:spMkLst>
            <pc:docMk/>
            <pc:sldMk cId="3731997901" sldId="260"/>
            <ac:spMk id="21" creationId="{40F6B676-B146-4D5E-90E5-D65A72CA04E7}"/>
          </ac:spMkLst>
        </pc:spChg>
        <pc:spChg chg="add del">
          <ac:chgData name="Жени Делитонева 04" userId="S::zhenidelitoneva04@pmg-haskovo.org::1269a2f8-aaa4-494d-be9d-8ecdafffb8ab" providerId="AD" clId="Web-{BD3A9029-A2B5-439A-8330-79F10E8047FA}" dt="2020-06-04T06:20:33.589" v="12"/>
          <ac:spMkLst>
            <pc:docMk/>
            <pc:sldMk cId="3731997901" sldId="260"/>
            <ac:spMk id="22" creationId="{865BCC85-4C69-4CFB-A36A-6A489B87FFF3}"/>
          </ac:spMkLst>
        </pc:spChg>
        <pc:spChg chg="add del">
          <ac:chgData name="Жени Делитонева 04" userId="S::zhenidelitoneva04@pmg-haskovo.org::1269a2f8-aaa4-494d-be9d-8ecdafffb8ab" providerId="AD" clId="Web-{BD3A9029-A2B5-439A-8330-79F10E8047FA}" dt="2020-06-04T06:20:44.980" v="16"/>
          <ac:spMkLst>
            <pc:docMk/>
            <pc:sldMk cId="3731997901" sldId="260"/>
            <ac:spMk id="23" creationId="{2623A025-DB3C-4E81-A76F-A0006C485F19}"/>
          </ac:spMkLst>
        </pc:spChg>
        <pc:spChg chg="add del">
          <ac:chgData name="Жени Делитонева 04" userId="S::zhenidelitoneva04@pmg-haskovo.org::1269a2f8-aaa4-494d-be9d-8ecdafffb8ab" providerId="AD" clId="Web-{BD3A9029-A2B5-439A-8330-79F10E8047FA}" dt="2020-06-04T06:20:33.589" v="12"/>
          <ac:spMkLst>
            <pc:docMk/>
            <pc:sldMk cId="3731997901" sldId="260"/>
            <ac:spMk id="24" creationId="{3A14BDAC-394B-4E9A-8ECE-61AA1A7C231A}"/>
          </ac:spMkLst>
        </pc:spChg>
        <pc:spChg chg="add">
          <ac:chgData name="Жени Делитонева 04" userId="S::zhenidelitoneva04@pmg-haskovo.org::1269a2f8-aaa4-494d-be9d-8ecdafffb8ab" providerId="AD" clId="Web-{BD3A9029-A2B5-439A-8330-79F10E8047FA}" dt="2020-06-04T06:20:44.995" v="17"/>
          <ac:spMkLst>
            <pc:docMk/>
            <pc:sldMk cId="3731997901" sldId="260"/>
            <ac:spMk id="25" creationId="{12E8CD4E-6381-4807-AA5B-CE0024A8BE19}"/>
          </ac:spMkLst>
        </pc:spChg>
        <pc:spChg chg="add">
          <ac:chgData name="Жени Делитонева 04" userId="S::zhenidelitoneva04@pmg-haskovo.org::1269a2f8-aaa4-494d-be9d-8ecdafffb8ab" providerId="AD" clId="Web-{BD3A9029-A2B5-439A-8330-79F10E8047FA}" dt="2020-06-04T06:20:44.995" v="17"/>
          <ac:spMkLst>
            <pc:docMk/>
            <pc:sldMk cId="3731997901" sldId="260"/>
            <ac:spMk id="26" creationId="{D28445F8-F032-43C9-8D0F-A5155F525283}"/>
          </ac:spMkLst>
        </pc:spChg>
        <pc:spChg chg="add">
          <ac:chgData name="Жени Делитонева 04" userId="S::zhenidelitoneva04@pmg-haskovo.org::1269a2f8-aaa4-494d-be9d-8ecdafffb8ab" providerId="AD" clId="Web-{BD3A9029-A2B5-439A-8330-79F10E8047FA}" dt="2020-06-04T06:20:44.995" v="17"/>
          <ac:spMkLst>
            <pc:docMk/>
            <pc:sldMk cId="3731997901" sldId="260"/>
            <ac:spMk id="27" creationId="{36A325B5-56A3-425A-B9A3-0CEB7CA1BBF6}"/>
          </ac:spMkLst>
        </pc:spChg>
        <pc:spChg chg="add">
          <ac:chgData name="Жени Делитонева 04" userId="S::zhenidelitoneva04@pmg-haskovo.org::1269a2f8-aaa4-494d-be9d-8ecdafffb8ab" providerId="AD" clId="Web-{BD3A9029-A2B5-439A-8330-79F10E8047FA}" dt="2020-06-04T06:20:44.995" v="17"/>
          <ac:spMkLst>
            <pc:docMk/>
            <pc:sldMk cId="3731997901" sldId="260"/>
            <ac:spMk id="28" creationId="{B80DE958-9D45-4CAD-BF1F-FA2ED970B7F6}"/>
          </ac:spMkLst>
        </pc:spChg>
        <pc:spChg chg="add">
          <ac:chgData name="Жени Делитонева 04" userId="S::zhenidelitoneva04@pmg-haskovo.org::1269a2f8-aaa4-494d-be9d-8ecdafffb8ab" providerId="AD" clId="Web-{BD3A9029-A2B5-439A-8330-79F10E8047FA}" dt="2020-06-04T06:20:44.995" v="17"/>
          <ac:spMkLst>
            <pc:docMk/>
            <pc:sldMk cId="3731997901" sldId="260"/>
            <ac:spMk id="29" creationId="{BB93B4BF-AD35-4E52-8131-161C5FB9CDD7}"/>
          </ac:spMkLst>
        </pc:spChg>
        <pc:picChg chg="mod">
          <ac:chgData name="Жени Делитонева 04" userId="S::zhenidelitoneva04@pmg-haskovo.org::1269a2f8-aaa4-494d-be9d-8ecdafffb8ab" providerId="AD" clId="Web-{BD3A9029-A2B5-439A-8330-79F10E8047FA}" dt="2020-06-04T06:20:44.995" v="17"/>
          <ac:picMkLst>
            <pc:docMk/>
            <pc:sldMk cId="3731997901" sldId="260"/>
            <ac:picMk id="3" creationId="{A0159034-A5D9-4E07-98AA-188213C0B230}"/>
          </ac:picMkLst>
        </pc:picChg>
        <pc:picChg chg="mod ord">
          <ac:chgData name="Жени Делитонева 04" userId="S::zhenidelitoneva04@pmg-haskovo.org::1269a2f8-aaa4-494d-be9d-8ecdafffb8ab" providerId="AD" clId="Web-{BD3A9029-A2B5-439A-8330-79F10E8047FA}" dt="2020-06-04T06:20:44.995" v="17"/>
          <ac:picMkLst>
            <pc:docMk/>
            <pc:sldMk cId="3731997901" sldId="260"/>
            <ac:picMk id="4" creationId="{112E42EA-D23B-47D1-AC5F-1AAEFA192E8A}"/>
          </ac:picMkLst>
        </pc:picChg>
        <pc:picChg chg="mod ord">
          <ac:chgData name="Жени Делитонева 04" userId="S::zhenidelitoneva04@pmg-haskovo.org::1269a2f8-aaa4-494d-be9d-8ecdafffb8ab" providerId="AD" clId="Web-{BD3A9029-A2B5-439A-8330-79F10E8047FA}" dt="2020-06-04T06:20:44.995" v="17"/>
          <ac:picMkLst>
            <pc:docMk/>
            <pc:sldMk cId="3731997901" sldId="260"/>
            <ac:picMk id="5" creationId="{437D3D49-0E13-45DD-B631-6379E1071412}"/>
          </ac:picMkLst>
        </pc:picChg>
        <pc:picChg chg="mod">
          <ac:chgData name="Жени Делитонева 04" userId="S::zhenidelitoneva04@pmg-haskovo.org::1269a2f8-aaa4-494d-be9d-8ecdafffb8ab" providerId="AD" clId="Web-{BD3A9029-A2B5-439A-8330-79F10E8047FA}" dt="2020-06-04T06:20:44.995" v="17"/>
          <ac:picMkLst>
            <pc:docMk/>
            <pc:sldMk cId="3731997901" sldId="260"/>
            <ac:picMk id="6" creationId="{FFB2B9F6-9DF0-4D13-92FE-9D0C4F5AC638}"/>
          </ac:picMkLst>
        </pc:picChg>
      </pc:sldChg>
      <pc:sldChg chg="delSp modSp">
        <pc:chgData name="Жени Делитонева 04" userId="S::zhenidelitoneva04@pmg-haskovo.org::1269a2f8-aaa4-494d-be9d-8ecdafffb8ab" providerId="AD" clId="Web-{BD3A9029-A2B5-439A-8330-79F10E8047FA}" dt="2020-06-04T06:22:17.886" v="19"/>
        <pc:sldMkLst>
          <pc:docMk/>
          <pc:sldMk cId="215024914" sldId="261"/>
        </pc:sldMkLst>
        <pc:spChg chg="del mod">
          <ac:chgData name="Жени Делитонева 04" userId="S::zhenidelitoneva04@pmg-haskovo.org::1269a2f8-aaa4-494d-be9d-8ecdafffb8ab" providerId="AD" clId="Web-{BD3A9029-A2B5-439A-8330-79F10E8047FA}" dt="2020-06-04T06:22:17.886" v="19"/>
          <ac:spMkLst>
            <pc:docMk/>
            <pc:sldMk cId="215024914" sldId="261"/>
            <ac:spMk id="4" creationId="{48123789-D68B-44E4-85DB-DAEE3A484803}"/>
          </ac:spMkLst>
        </pc:spChg>
      </pc:sldChg>
    </pc:docChg>
  </pc:docChgLst>
  <pc:docChgLst>
    <pc:chgData name="Жени Делитонева 04" userId="S::zhenidelitoneva04@pmg-haskovo.org::1269a2f8-aaa4-494d-be9d-8ecdafffb8ab" providerId="AD" clId="Web-{62880613-6D6E-4943-984B-66001074250F}"/>
    <pc:docChg chg="modSld">
      <pc:chgData name="Жени Делитонева 04" userId="S::zhenidelitoneva04@pmg-haskovo.org::1269a2f8-aaa4-494d-be9d-8ecdafffb8ab" providerId="AD" clId="Web-{62880613-6D6E-4943-984B-66001074250F}" dt="2020-06-04T08:17:28.906" v="9"/>
      <pc:docMkLst>
        <pc:docMk/>
      </pc:docMkLst>
      <pc:sldChg chg="modTransition">
        <pc:chgData name="Жени Делитонева 04" userId="S::zhenidelitoneva04@pmg-haskovo.org::1269a2f8-aaa4-494d-be9d-8ecdafffb8ab" providerId="AD" clId="Web-{62880613-6D6E-4943-984B-66001074250F}" dt="2020-06-04T08:16:11.030" v="0"/>
        <pc:sldMkLst>
          <pc:docMk/>
          <pc:sldMk cId="109857222" sldId="256"/>
        </pc:sldMkLst>
      </pc:sldChg>
      <pc:sldChg chg="modTransition">
        <pc:chgData name="Жени Делитонева 04" userId="S::zhenidelitoneva04@pmg-haskovo.org::1269a2f8-aaa4-494d-be9d-8ecdafffb8ab" providerId="AD" clId="Web-{62880613-6D6E-4943-984B-66001074250F}" dt="2020-06-04T08:17:12.703" v="4"/>
        <pc:sldMkLst>
          <pc:docMk/>
          <pc:sldMk cId="3447378841" sldId="257"/>
        </pc:sldMkLst>
      </pc:sldChg>
      <pc:sldChg chg="modTransition">
        <pc:chgData name="Жени Делитонева 04" userId="S::zhenidelitoneva04@pmg-haskovo.org::1269a2f8-aaa4-494d-be9d-8ecdafffb8ab" providerId="AD" clId="Web-{62880613-6D6E-4943-984B-66001074250F}" dt="2020-06-04T08:16:16.139" v="1"/>
        <pc:sldMkLst>
          <pc:docMk/>
          <pc:sldMk cId="2085844281" sldId="258"/>
        </pc:sldMkLst>
      </pc:sldChg>
      <pc:sldChg chg="modTransition">
        <pc:chgData name="Жени Делитонева 04" userId="S::zhenidelitoneva04@pmg-haskovo.org::1269a2f8-aaa4-494d-be9d-8ecdafffb8ab" providerId="AD" clId="Web-{62880613-6D6E-4943-984B-66001074250F}" dt="2020-06-04T08:17:15.093" v="5"/>
        <pc:sldMkLst>
          <pc:docMk/>
          <pc:sldMk cId="2414106355" sldId="259"/>
        </pc:sldMkLst>
      </pc:sldChg>
      <pc:sldChg chg="modTransition">
        <pc:chgData name="Жени Делитонева 04" userId="S::zhenidelitoneva04@pmg-haskovo.org::1269a2f8-aaa4-494d-be9d-8ecdafffb8ab" providerId="AD" clId="Web-{62880613-6D6E-4943-984B-66001074250F}" dt="2020-06-04T08:17:18.640" v="6"/>
        <pc:sldMkLst>
          <pc:docMk/>
          <pc:sldMk cId="3731997901" sldId="260"/>
        </pc:sldMkLst>
      </pc:sldChg>
      <pc:sldChg chg="modTransition">
        <pc:chgData name="Жени Делитонева 04" userId="S::zhenidelitoneva04@pmg-haskovo.org::1269a2f8-aaa4-494d-be9d-8ecdafffb8ab" providerId="AD" clId="Web-{62880613-6D6E-4943-984B-66001074250F}" dt="2020-06-04T08:17:22.593" v="7"/>
        <pc:sldMkLst>
          <pc:docMk/>
          <pc:sldMk cId="215024914" sldId="261"/>
        </pc:sldMkLst>
      </pc:sldChg>
      <pc:sldChg chg="modTransition">
        <pc:chgData name="Жени Делитонева 04" userId="S::zhenidelitoneva04@pmg-haskovo.org::1269a2f8-aaa4-494d-be9d-8ecdafffb8ab" providerId="AD" clId="Web-{62880613-6D6E-4943-984B-66001074250F}" dt="2020-06-04T08:17:25.265" v="8"/>
        <pc:sldMkLst>
          <pc:docMk/>
          <pc:sldMk cId="3437372748" sldId="263"/>
        </pc:sldMkLst>
      </pc:sldChg>
      <pc:sldChg chg="modTransition">
        <pc:chgData name="Жени Делитонева 04" userId="S::zhenidelitoneva04@pmg-haskovo.org::1269a2f8-aaa4-494d-be9d-8ecdafffb8ab" providerId="AD" clId="Web-{62880613-6D6E-4943-984B-66001074250F}" dt="2020-06-04T08:17:28.906" v="9"/>
        <pc:sldMkLst>
          <pc:docMk/>
          <pc:sldMk cId="1572252517" sldId="264"/>
        </pc:sldMkLst>
      </pc:sldChg>
      <pc:sldChg chg="modTransition">
        <pc:chgData name="Жени Делитонева 04" userId="S::zhenidelitoneva04@pmg-haskovo.org::1269a2f8-aaa4-494d-be9d-8ecdafffb8ab" providerId="AD" clId="Web-{62880613-6D6E-4943-984B-66001074250F}" dt="2020-06-04T08:17:05.874" v="2"/>
        <pc:sldMkLst>
          <pc:docMk/>
          <pc:sldMk cId="53829347" sldId="265"/>
        </pc:sldMkLst>
      </pc:sldChg>
      <pc:sldChg chg="modTransition">
        <pc:chgData name="Жени Делитонева 04" userId="S::zhenidelitoneva04@pmg-haskovo.org::1269a2f8-aaa4-494d-be9d-8ecdafffb8ab" providerId="AD" clId="Web-{62880613-6D6E-4943-984B-66001074250F}" dt="2020-06-04T08:17:08.890" v="3"/>
        <pc:sldMkLst>
          <pc:docMk/>
          <pc:sldMk cId="4085748539" sldId="26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81091" y="1421574"/>
            <a:ext cx="7644627" cy="2751086"/>
          </a:xfrm>
        </p:spPr>
        <p:txBody>
          <a:bodyPr>
            <a:normAutofit/>
          </a:bodyPr>
          <a:lstStyle/>
          <a:p>
            <a:pPr algn="r"/>
            <a:r>
              <a:rPr lang="en-US" sz="7200" err="1">
                <a:solidFill>
                  <a:srgbClr val="C95400"/>
                </a:solidFill>
                <a:latin typeface="Comic Sans MS"/>
                <a:cs typeface="Calibri Light"/>
              </a:rPr>
              <a:t>Еко</a:t>
            </a:r>
            <a:r>
              <a:rPr lang="en-US" sz="7200">
                <a:solidFill>
                  <a:srgbClr val="C95400"/>
                </a:solidFill>
                <a:latin typeface="Comic Sans MS"/>
                <a:cs typeface="Calibri Light"/>
              </a:rPr>
              <a:t> </a:t>
            </a:r>
            <a:r>
              <a:rPr lang="en-US" sz="7200" err="1">
                <a:solidFill>
                  <a:srgbClr val="C95400"/>
                </a:solidFill>
                <a:latin typeface="Comic Sans MS"/>
                <a:cs typeface="Calibri Light"/>
              </a:rPr>
              <a:t>училище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81091" y="4235980"/>
            <a:ext cx="7644627" cy="13294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2000" i="1" err="1">
                <a:solidFill>
                  <a:srgbClr val="C95400"/>
                </a:solidFill>
                <a:latin typeface="Comic Sans MS"/>
                <a:cs typeface="Calibri"/>
              </a:rPr>
              <a:t>От</a:t>
            </a:r>
            <a:r>
              <a:rPr lang="en-US" sz="2000" i="1">
                <a:solidFill>
                  <a:srgbClr val="C95400"/>
                </a:solidFill>
                <a:latin typeface="Comic Sans MS"/>
                <a:cs typeface="Calibri"/>
              </a:rPr>
              <a:t> </a:t>
            </a:r>
            <a:r>
              <a:rPr lang="en-US" sz="2000" i="1" err="1">
                <a:solidFill>
                  <a:srgbClr val="C95400"/>
                </a:solidFill>
                <a:latin typeface="Comic Sans MS"/>
                <a:cs typeface="Calibri"/>
              </a:rPr>
              <a:t>Жени</a:t>
            </a:r>
            <a:r>
              <a:rPr lang="en-US" sz="2000" i="1">
                <a:solidFill>
                  <a:srgbClr val="C95400"/>
                </a:solidFill>
                <a:latin typeface="Comic Sans MS"/>
                <a:cs typeface="Calibri"/>
              </a:rPr>
              <a:t> </a:t>
            </a:r>
            <a:r>
              <a:rPr lang="en-US" sz="2000" i="1" err="1">
                <a:solidFill>
                  <a:srgbClr val="C95400"/>
                </a:solidFill>
                <a:latin typeface="Comic Sans MS"/>
                <a:cs typeface="Calibri"/>
              </a:rPr>
              <a:t>Веселинова</a:t>
            </a:r>
            <a:r>
              <a:rPr lang="en-US" sz="2000" i="1">
                <a:solidFill>
                  <a:srgbClr val="C95400"/>
                </a:solidFill>
                <a:latin typeface="Comic Sans MS"/>
                <a:cs typeface="Calibri"/>
              </a:rPr>
              <a:t> </a:t>
            </a:r>
            <a:r>
              <a:rPr lang="en-US" sz="2000" i="1" err="1">
                <a:solidFill>
                  <a:srgbClr val="C95400"/>
                </a:solidFill>
                <a:latin typeface="Comic Sans MS"/>
                <a:cs typeface="Calibri"/>
              </a:rPr>
              <a:t>Делитонева</a:t>
            </a:r>
            <a:endParaRPr lang="en-US" sz="2000" i="1" err="1">
              <a:solidFill>
                <a:srgbClr val="C95400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3F24A09B-713F-43FC-AB6E-B88083968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4961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B9D288-7A48-4A49-AE27-6BD59A7C5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744" y="640080"/>
            <a:ext cx="4173905" cy="5577818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sz="5000">
                <a:solidFill>
                  <a:srgbClr val="FFFFFF"/>
                </a:solidFill>
                <a:latin typeface="Comic Sans MS"/>
                <a:cs typeface="Calibri Light"/>
              </a:rPr>
              <a:t>Благодаря за вниманието!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B91AB35-C3B4-4B70-B3DD-13D63B7DA2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3975" y="2423149"/>
            <a:ext cx="0" cy="201168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3" descr="A close up of a flower&#10;&#10;Description generated with high confidence">
            <a:extLst>
              <a:ext uri="{FF2B5EF4-FFF2-40B4-BE49-F238E27FC236}">
                <a16:creationId xmlns:a16="http://schemas.microsoft.com/office/drawing/2014/main" id="{33EC3C52-26B9-4C25-A94F-8691CD6F61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69" r="10668" b="-1"/>
          <a:stretch/>
        </p:blipFill>
        <p:spPr>
          <a:xfrm>
            <a:off x="6096000" y="1113131"/>
            <a:ext cx="5459470" cy="463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252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person, holding, cutting, sitting&#10;&#10;Description generated with very high confidence">
            <a:extLst>
              <a:ext uri="{FF2B5EF4-FFF2-40B4-BE49-F238E27FC236}">
                <a16:creationId xmlns:a16="http://schemas.microsoft.com/office/drawing/2014/main" id="{5AC937AA-A01C-43DE-ADC2-CE7C271383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935" r="9091" b="1457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33378C-6C81-40C9-80A4-87B704636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/>
              <a:t>Същност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442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4">
            <a:extLst>
              <a:ext uri="{FF2B5EF4-FFF2-40B4-BE49-F238E27FC236}">
                <a16:creationId xmlns:a16="http://schemas.microsoft.com/office/drawing/2014/main" id="{0959F59E-86AC-4677-BFB0-9CD55AB1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6">
            <a:extLst>
              <a:ext uri="{FF2B5EF4-FFF2-40B4-BE49-F238E27FC236}">
                <a16:creationId xmlns:a16="http://schemas.microsoft.com/office/drawing/2014/main" id="{997ED08E-7CE7-4539-8E16-6A356378B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7324526" cy="589788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EE37FA9B-7720-4150-8571-6BA27189B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79" y="811220"/>
            <a:ext cx="6999492" cy="5249619"/>
          </a:xfrm>
          <a:prstGeom prst="rect">
            <a:avLst/>
          </a:prstGeom>
        </p:spPr>
      </p:pic>
      <p:sp>
        <p:nvSpPr>
          <p:cNvPr id="62" name="Rectangle 58">
            <a:extLst>
              <a:ext uri="{FF2B5EF4-FFF2-40B4-BE49-F238E27FC236}">
                <a16:creationId xmlns:a16="http://schemas.microsoft.com/office/drawing/2014/main" id="{39F96DC1-4B54-4B36-B945-425E4C04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9003" y="487090"/>
            <a:ext cx="3745983" cy="1856232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BF8598F1-6345-4EAD-B3EE-697240F85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3029" y="643467"/>
            <a:ext cx="3054631" cy="1532134"/>
          </a:xfrm>
          <a:prstGeom prst="rect">
            <a:avLst/>
          </a:prstGeom>
        </p:spPr>
      </p:pic>
      <p:sp>
        <p:nvSpPr>
          <p:cNvPr id="64" name="Rectangle 60">
            <a:extLst>
              <a:ext uri="{FF2B5EF4-FFF2-40B4-BE49-F238E27FC236}">
                <a16:creationId xmlns:a16="http://schemas.microsoft.com/office/drawing/2014/main" id="{A4F450A1-0760-4C39-82E4-515AA4FC9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9003" y="2511639"/>
            <a:ext cx="3745983" cy="1856232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picture containing photo, many, bunch, young&#10;&#10;Description generated with very high confidence">
            <a:extLst>
              <a:ext uri="{FF2B5EF4-FFF2-40B4-BE49-F238E27FC236}">
                <a16:creationId xmlns:a16="http://schemas.microsoft.com/office/drawing/2014/main" id="{F802EE1C-0E45-45AE-9D02-7A3DB27823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8211" y="2672506"/>
            <a:ext cx="3064268" cy="1532134"/>
          </a:xfrm>
          <a:prstGeom prst="rect">
            <a:avLst/>
          </a:prstGeom>
        </p:spPr>
      </p:pic>
      <p:sp>
        <p:nvSpPr>
          <p:cNvPr id="65" name="Rectangle 62">
            <a:extLst>
              <a:ext uri="{FF2B5EF4-FFF2-40B4-BE49-F238E27FC236}">
                <a16:creationId xmlns:a16="http://schemas.microsoft.com/office/drawing/2014/main" id="{0185CD32-2E94-4663-81AE-CC54E44AC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9003" y="4528738"/>
            <a:ext cx="3745983" cy="1856232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C36CF5F6-9FCC-444B-94F6-BE18D55C0E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9872" y="4753763"/>
            <a:ext cx="3420946" cy="140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9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1C598A69-FFFE-4C09-8FE9-D660337B0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5804"/>
            <a:ext cx="5533524" cy="3510776"/>
          </a:xfrm>
          <a:prstGeom prst="rect">
            <a:avLst/>
          </a:prstGeom>
          <a:solidFill>
            <a:srgbClr val="FFFFFF"/>
          </a:solidFill>
          <a:ln w="63500">
            <a:solidFill>
              <a:srgbClr val="3445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C32C3E8-8A46-499C-88F4-398833D11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49" y="662869"/>
            <a:ext cx="4414891" cy="3156647"/>
          </a:xfrm>
          <a:prstGeom prst="rect">
            <a:avLst/>
          </a:prstGeom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2B6121AA-FB9C-49D8-9295-014C895AFB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157449"/>
            <a:ext cx="3122867" cy="2216840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134CB3F2-662A-4AD2-820F-0FE207849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471" y="4328887"/>
            <a:ext cx="2457188" cy="187396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C188CD4-9C38-4BEB-8E94-633B1B48B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60883" y="4132885"/>
            <a:ext cx="2288736" cy="2274541"/>
          </a:xfrm>
          <a:prstGeom prst="rect">
            <a:avLst/>
          </a:prstGeom>
          <a:solidFill>
            <a:srgbClr val="34455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2E8BD155-F3B5-4CE9-AB1C-08C964CDC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6188" y="485805"/>
            <a:ext cx="5511179" cy="5888484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6C101D8-314D-4FD5-BF53-8E70603B2B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7079" y="635943"/>
            <a:ext cx="3129396" cy="558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48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erson sitting at a desk&#10;&#10;Description generated with very high confidence">
            <a:extLst>
              <a:ext uri="{FF2B5EF4-FFF2-40B4-BE49-F238E27FC236}">
                <a16:creationId xmlns:a16="http://schemas.microsoft.com/office/drawing/2014/main" id="{177A3C6A-B33A-44D4-BAA2-28820B37FB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38A241E-0395-41E5-8607-BAA2799A4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4892040"/>
            <a:ext cx="12191999" cy="1965960"/>
          </a:xfrm>
          <a:prstGeom prst="rect">
            <a:avLst/>
          </a:prstGeom>
          <a:solidFill>
            <a:schemeClr val="bg1">
              <a:alpha val="7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9B4BFF-9DF7-4832-BD2E-4DADA2282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264" y="5154168"/>
            <a:ext cx="6973204" cy="12618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>
                <a:solidFill>
                  <a:schemeClr val="tx1">
                    <a:lumMod val="85000"/>
                    <a:lumOff val="15000"/>
                  </a:schemeClr>
                </a:solidFill>
              </a:rPr>
              <a:t>Методология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E352288-84AD-4CA8-BCD5-76C29D34E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38160" y="5325066"/>
            <a:ext cx="0" cy="914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3788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8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E7C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DB4D79-C1B9-4C7C-B827-ACA9EAE29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7400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Еко класни стаи</a:t>
            </a:r>
            <a:b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по света</a:t>
            </a:r>
          </a:p>
        </p:txBody>
      </p:sp>
      <p:pic>
        <p:nvPicPr>
          <p:cNvPr id="5" name="Picture 5" descr="A group of people in a garden&#10;&#10;Description generated with very high confidence">
            <a:extLst>
              <a:ext uri="{FF2B5EF4-FFF2-40B4-BE49-F238E27FC236}">
                <a16:creationId xmlns:a16="http://schemas.microsoft.com/office/drawing/2014/main" id="{5E28FF63-2E57-4BA2-AFD4-40A9DB7392B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12" r="2" b="2"/>
          <a:stretch/>
        </p:blipFill>
        <p:spPr>
          <a:xfrm>
            <a:off x="4079875" y="1412875"/>
            <a:ext cx="3575050" cy="1974850"/>
          </a:xfrm>
          <a:prstGeom prst="rect">
            <a:avLst/>
          </a:prstGeom>
        </p:spPr>
      </p:pic>
      <p:pic>
        <p:nvPicPr>
          <p:cNvPr id="6" name="Picture 6" descr="An empty park bench next to a forest&#10;&#10;Description generated with very high confidence">
            <a:extLst>
              <a:ext uri="{FF2B5EF4-FFF2-40B4-BE49-F238E27FC236}">
                <a16:creationId xmlns:a16="http://schemas.microsoft.com/office/drawing/2014/main" id="{418BA421-9D50-43D5-8C00-2AA544C3C4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15471"/>
          <a:stretch/>
        </p:blipFill>
        <p:spPr>
          <a:xfrm>
            <a:off x="7737475" y="1412875"/>
            <a:ext cx="3575050" cy="1974850"/>
          </a:xfrm>
          <a:prstGeom prst="rect">
            <a:avLst/>
          </a:prstGeom>
        </p:spPr>
      </p:pic>
      <p:pic>
        <p:nvPicPr>
          <p:cNvPr id="7" name="Picture 7" descr="A tree in a forest&#10;&#10;Description generated with very high confidence">
            <a:extLst>
              <a:ext uri="{FF2B5EF4-FFF2-40B4-BE49-F238E27FC236}">
                <a16:creationId xmlns:a16="http://schemas.microsoft.com/office/drawing/2014/main" id="{AD506C3C-B566-420E-B0F8-239F67A57E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988" r="2" b="3962"/>
          <a:stretch/>
        </p:blipFill>
        <p:spPr>
          <a:xfrm>
            <a:off x="4079875" y="3470275"/>
            <a:ext cx="3575050" cy="1974850"/>
          </a:xfrm>
          <a:prstGeom prst="rect">
            <a:avLst/>
          </a:prstGeom>
        </p:spPr>
      </p:pic>
      <p:pic>
        <p:nvPicPr>
          <p:cNvPr id="8" name="Picture 8" descr="A picture containing grass, wooden, wood, building&#10;&#10;Description generated with very high confidence">
            <a:extLst>
              <a:ext uri="{FF2B5EF4-FFF2-40B4-BE49-F238E27FC236}">
                <a16:creationId xmlns:a16="http://schemas.microsoft.com/office/drawing/2014/main" id="{3E0DE39A-E93A-40A1-97A8-D76A6348668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274" r="1" b="2269"/>
          <a:stretch/>
        </p:blipFill>
        <p:spPr>
          <a:xfrm>
            <a:off x="7737475" y="3470275"/>
            <a:ext cx="3575050" cy="197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06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5">
            <a:extLst>
              <a:ext uri="{FF2B5EF4-FFF2-40B4-BE49-F238E27FC236}">
                <a16:creationId xmlns:a16="http://schemas.microsoft.com/office/drawing/2014/main" id="{12E8CD4E-6381-4807-AA5B-CE0024A8B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7">
            <a:extLst>
              <a:ext uri="{FF2B5EF4-FFF2-40B4-BE49-F238E27FC236}">
                <a16:creationId xmlns:a16="http://schemas.microsoft.com/office/drawing/2014/main" id="{D28445F8-F032-43C9-8D0F-A5155F525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59"/>
            <a:ext cx="5538555" cy="28870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A close up of a garden&#10;&#10;Description generated with very high confidence">
            <a:extLst>
              <a:ext uri="{FF2B5EF4-FFF2-40B4-BE49-F238E27FC236}">
                <a16:creationId xmlns:a16="http://schemas.microsoft.com/office/drawing/2014/main" id="{FFB2B9F6-9DF0-4D13-92FE-9D0C4F5AC6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515" r="1" b="10982"/>
          <a:stretch/>
        </p:blipFill>
        <p:spPr>
          <a:xfrm>
            <a:off x="641179" y="958073"/>
            <a:ext cx="5212080" cy="1932632"/>
          </a:xfrm>
          <a:prstGeom prst="rect">
            <a:avLst/>
          </a:prstGeom>
        </p:spPr>
      </p:pic>
      <p:sp>
        <p:nvSpPr>
          <p:cNvPr id="27" name="Rectangle 19">
            <a:extLst>
              <a:ext uri="{FF2B5EF4-FFF2-40B4-BE49-F238E27FC236}">
                <a16:creationId xmlns:a16="http://schemas.microsoft.com/office/drawing/2014/main" id="{36A325B5-56A3-425A-B9A3-0CEB7CA1B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6432" y="480060"/>
            <a:ext cx="5538555" cy="28870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wooden bench&#10;&#10;Description generated with very high confidence">
            <a:extLst>
              <a:ext uri="{FF2B5EF4-FFF2-40B4-BE49-F238E27FC236}">
                <a16:creationId xmlns:a16="http://schemas.microsoft.com/office/drawing/2014/main" id="{112E42EA-D23B-47D1-AC5F-1AAEFA192E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614" b="10167"/>
          <a:stretch/>
        </p:blipFill>
        <p:spPr>
          <a:xfrm>
            <a:off x="6703382" y="644229"/>
            <a:ext cx="4484654" cy="2560320"/>
          </a:xfrm>
          <a:prstGeom prst="rect">
            <a:avLst/>
          </a:prstGeom>
        </p:spPr>
      </p:pic>
      <p:sp>
        <p:nvSpPr>
          <p:cNvPr id="28" name="Rectangle 21">
            <a:extLst>
              <a:ext uri="{FF2B5EF4-FFF2-40B4-BE49-F238E27FC236}">
                <a16:creationId xmlns:a16="http://schemas.microsoft.com/office/drawing/2014/main" id="{B80DE958-9D45-4CAD-BF1F-FA2ED970B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3" y="3527956"/>
            <a:ext cx="5538554" cy="2849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group of people in a garden&#10;&#10;Description generated with very high confidence">
            <a:extLst>
              <a:ext uri="{FF2B5EF4-FFF2-40B4-BE49-F238E27FC236}">
                <a16:creationId xmlns:a16="http://schemas.microsoft.com/office/drawing/2014/main" id="{437D3D49-0E13-45DD-B631-6379E10714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694" r="1" b="26366"/>
          <a:stretch/>
        </p:blipFill>
        <p:spPr>
          <a:xfrm>
            <a:off x="641179" y="3861164"/>
            <a:ext cx="5212080" cy="2144893"/>
          </a:xfrm>
          <a:prstGeom prst="rect">
            <a:avLst/>
          </a:prstGeom>
        </p:spPr>
      </p:pic>
      <p:sp>
        <p:nvSpPr>
          <p:cNvPr id="29" name="Rectangle 23">
            <a:extLst>
              <a:ext uri="{FF2B5EF4-FFF2-40B4-BE49-F238E27FC236}">
                <a16:creationId xmlns:a16="http://schemas.microsoft.com/office/drawing/2014/main" id="{BB93B4BF-AD35-4E52-8131-161C5FB9C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6432" y="3527956"/>
            <a:ext cx="5538555" cy="2849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A close up of a cage&#10;&#10;Description generated with high confidence">
            <a:extLst>
              <a:ext uri="{FF2B5EF4-FFF2-40B4-BE49-F238E27FC236}">
                <a16:creationId xmlns:a16="http://schemas.microsoft.com/office/drawing/2014/main" id="{A0159034-A5D9-4E07-98AA-188213C0B2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864" b="11012"/>
          <a:stretch/>
        </p:blipFill>
        <p:spPr>
          <a:xfrm>
            <a:off x="6826778" y="3672788"/>
            <a:ext cx="4237862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979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20EB187-900F-4AF5-813B-101456D9F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group of people sitting at a table&#10;&#10;Description generated with very high confidence">
            <a:extLst>
              <a:ext uri="{FF2B5EF4-FFF2-40B4-BE49-F238E27FC236}">
                <a16:creationId xmlns:a16="http://schemas.microsoft.com/office/drawing/2014/main" id="{46BBB001-5DF1-44CF-8FF2-6E7E75D9B4B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alphaModFix amt="50000"/>
          </a:blip>
          <a:srcRect t="7865" b="786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788DC0-9A72-4F9E-81B1-9EF5C0F9B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7349" y="1200152"/>
            <a:ext cx="6897171" cy="44576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8000">
                <a:solidFill>
                  <a:srgbClr val="FFFFFF"/>
                </a:solidFill>
              </a:rPr>
              <a:t>Еко клуб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24D17C8-E9C2-48A4-AA36-D7048A6CCC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286000"/>
            <a:ext cx="0" cy="22860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24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C3862298-AF85-4572-BED3-52E573EB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3E485DD-0C12-45BC-A361-28152A03B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4207" y="0"/>
            <a:ext cx="2472664" cy="6858000"/>
          </a:xfrm>
          <a:custGeom>
            <a:avLst/>
            <a:gdLst>
              <a:gd name="connsiteX0" fmla="*/ 1056708 w 2472664"/>
              <a:gd name="connsiteY0" fmla="*/ 0 h 6858000"/>
              <a:gd name="connsiteX1" fmla="*/ 2472664 w 2472664"/>
              <a:gd name="connsiteY1" fmla="*/ 0 h 6858000"/>
              <a:gd name="connsiteX2" fmla="*/ 2400427 w 2472664"/>
              <a:gd name="connsiteY2" fmla="*/ 75768 h 6858000"/>
              <a:gd name="connsiteX3" fmla="*/ 1104861 w 2472664"/>
              <a:gd name="connsiteY3" fmla="*/ 3429000 h 6858000"/>
              <a:gd name="connsiteX4" fmla="*/ 2400427 w 2472664"/>
              <a:gd name="connsiteY4" fmla="*/ 6782233 h 6858000"/>
              <a:gd name="connsiteX5" fmla="*/ 2472664 w 2472664"/>
              <a:gd name="connsiteY5" fmla="*/ 6858000 h 6858000"/>
              <a:gd name="connsiteX6" fmla="*/ 1056708 w 2472664"/>
              <a:gd name="connsiteY6" fmla="*/ 6858000 h 6858000"/>
              <a:gd name="connsiteX7" fmla="*/ 1040416 w 2472664"/>
              <a:gd name="connsiteY7" fmla="*/ 6835090 h 6858000"/>
              <a:gd name="connsiteX8" fmla="*/ 0 w 2472664"/>
              <a:gd name="connsiteY8" fmla="*/ 3429000 h 6858000"/>
              <a:gd name="connsiteX9" fmla="*/ 1040416 w 2472664"/>
              <a:gd name="connsiteY9" fmla="*/ 229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72664" h="6858000">
                <a:moveTo>
                  <a:pt x="1056708" y="0"/>
                </a:moveTo>
                <a:lnTo>
                  <a:pt x="2472664" y="0"/>
                </a:lnTo>
                <a:lnTo>
                  <a:pt x="2400427" y="75768"/>
                </a:lnTo>
                <a:cubicBezTo>
                  <a:pt x="1595469" y="961418"/>
                  <a:pt x="1104861" y="2137915"/>
                  <a:pt x="1104861" y="3429000"/>
                </a:cubicBezTo>
                <a:cubicBezTo>
                  <a:pt x="1104861" y="4720086"/>
                  <a:pt x="1595469" y="5896583"/>
                  <a:pt x="2400427" y="6782233"/>
                </a:cubicBezTo>
                <a:lnTo>
                  <a:pt x="2472664" y="6858000"/>
                </a:lnTo>
                <a:lnTo>
                  <a:pt x="1056708" y="6858000"/>
                </a:lnTo>
                <a:lnTo>
                  <a:pt x="1040416" y="6835090"/>
                </a:lnTo>
                <a:cubicBezTo>
                  <a:pt x="383551" y="5862802"/>
                  <a:pt x="0" y="4690693"/>
                  <a:pt x="0" y="3429000"/>
                </a:cubicBezTo>
                <a:cubicBezTo>
                  <a:pt x="0" y="2167308"/>
                  <a:pt x="383551" y="995199"/>
                  <a:pt x="1040416" y="22911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3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A816133A-D94C-4ACA-897E-CE07FF3AD0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</a:blip>
          <a:srcRect t="2658" r="-1" b="-1"/>
          <a:stretch/>
        </p:blipFill>
        <p:spPr>
          <a:xfrm>
            <a:off x="4605614" y="1114425"/>
            <a:ext cx="4609547" cy="4629150"/>
          </a:xfrm>
          <a:prstGeom prst="rect">
            <a:avLst/>
          </a:pr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D6B998F-CA62-4EE6-B7E7-046377D4F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03038" y="1992863"/>
            <a:ext cx="1488962" cy="2872274"/>
          </a:xfrm>
          <a:custGeom>
            <a:avLst/>
            <a:gdLst>
              <a:gd name="connsiteX0" fmla="*/ 1436137 w 1488962"/>
              <a:gd name="connsiteY0" fmla="*/ 0 h 2872274"/>
              <a:gd name="connsiteX1" fmla="*/ 1488962 w 1488962"/>
              <a:gd name="connsiteY1" fmla="*/ 2668 h 2872274"/>
              <a:gd name="connsiteX2" fmla="*/ 1488962 w 1488962"/>
              <a:gd name="connsiteY2" fmla="*/ 2869607 h 2872274"/>
              <a:gd name="connsiteX3" fmla="*/ 1436137 w 1488962"/>
              <a:gd name="connsiteY3" fmla="*/ 2872274 h 2872274"/>
              <a:gd name="connsiteX4" fmla="*/ 0 w 1488962"/>
              <a:gd name="connsiteY4" fmla="*/ 1436137 h 2872274"/>
              <a:gd name="connsiteX5" fmla="*/ 1436137 w 1488962"/>
              <a:gd name="connsiteY5" fmla="*/ 0 h 287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8962" h="2872274">
                <a:moveTo>
                  <a:pt x="1436137" y="0"/>
                </a:moveTo>
                <a:lnTo>
                  <a:pt x="1488962" y="2668"/>
                </a:lnTo>
                <a:lnTo>
                  <a:pt x="1488962" y="2869607"/>
                </a:lnTo>
                <a:lnTo>
                  <a:pt x="1436137" y="2872274"/>
                </a:lnTo>
                <a:cubicBezTo>
                  <a:pt x="642980" y="2872274"/>
                  <a:pt x="0" y="2229294"/>
                  <a:pt x="0" y="1436137"/>
                </a:cubicBezTo>
                <a:cubicBezTo>
                  <a:pt x="0" y="642980"/>
                  <a:pt x="642980" y="0"/>
                  <a:pt x="1436137" y="0"/>
                </a:cubicBez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72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568BD77786434FB1AEF66FD10521CC" ma:contentTypeVersion="2" ma:contentTypeDescription="Create a new document." ma:contentTypeScope="" ma:versionID="220e5cb3c39df8f1ea7fbc4a3a39fecf">
  <xsd:schema xmlns:xsd="http://www.w3.org/2001/XMLSchema" xmlns:xs="http://www.w3.org/2001/XMLSchema" xmlns:p="http://schemas.microsoft.com/office/2006/metadata/properties" xmlns:ns2="8d4afc39-9556-4f84-9545-cb85a100b0fc" targetNamespace="http://schemas.microsoft.com/office/2006/metadata/properties" ma:root="true" ma:fieldsID="119e38b8e72912e9aec1762afa73dc74" ns2:_="">
    <xsd:import namespace="8d4afc39-9556-4f84-9545-cb85a100b0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4afc39-9556-4f84-9545-cb85a100b0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1C97BE-B193-4F02-96B0-9E6BB3DCB055}">
  <ds:schemaRefs>
    <ds:schemaRef ds:uri="8d4afc39-9556-4f84-9545-cb85a100b0f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51C99D8-E3AF-49D7-B9B3-BE492113A89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81B5EC7-166C-42C2-8BAF-67F47891D6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Еко училище</vt:lpstr>
      <vt:lpstr>Същност</vt:lpstr>
      <vt:lpstr>PowerPoint Presentation</vt:lpstr>
      <vt:lpstr>PowerPoint Presentation</vt:lpstr>
      <vt:lpstr>Методология</vt:lpstr>
      <vt:lpstr>Еко класни стаи по света</vt:lpstr>
      <vt:lpstr>PowerPoint Presentation</vt:lpstr>
      <vt:lpstr>Еко клуб</vt:lpstr>
      <vt:lpstr>PowerPoint Presentation</vt:lpstr>
      <vt:lpstr>Благодаря за вниманието!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9</cp:revision>
  <dcterms:created xsi:type="dcterms:W3CDTF">2020-05-27T14:23:39Z</dcterms:created>
  <dcterms:modified xsi:type="dcterms:W3CDTF">2020-06-04T08:17:31Z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0x010100C0568BD77786434FB1AEF66FD10521CC</vt:lpwstr>
  </property>
</Properties>
</file>