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2046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25/06/2018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25/06/2018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25/06/2018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25/06/2018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2sZQOKK7R8fjn7czAiXyBTR_wdE4dSamwTa_Ybel4Wmt2rg/viewform?usp=sf_link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9469" r="18926" b="9813"/>
          <a:stretch>
            <a:fillRect/>
          </a:stretch>
        </p:blipFill>
        <p:spPr bwMode="auto">
          <a:xfrm>
            <a:off x="827584" y="2060848"/>
            <a:ext cx="5040560" cy="426109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048672" y="3050957"/>
            <a:ext cx="2987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u="sng" dirty="0" smtClean="0">
                <a:hlinkClick r:id="rId3"/>
              </a:rPr>
              <a:t>https://docs.google.com/forms/d/e/1FAIpQLSf2sZQOKK7R8fjn7czAiXyBTR_wdE4dSamwTa_Ybel4Wmt2rg/viewform?usp=sf_link</a:t>
            </a:r>
            <a:endParaRPr lang="fr-FR" sz="1400" dirty="0"/>
          </a:p>
        </p:txBody>
      </p:sp>
      <p:sp>
        <p:nvSpPr>
          <p:cNvPr id="4" name="Rectangle 3"/>
          <p:cNvSpPr/>
          <p:nvPr/>
        </p:nvSpPr>
        <p:spPr>
          <a:xfrm>
            <a:off x="1187624" y="1578278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err="1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Evaluation</a:t>
            </a:r>
            <a:r>
              <a:rPr lang="es-ES" sz="1600" dirty="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by</a:t>
            </a:r>
            <a:r>
              <a:rPr lang="es-ES" sz="1600" dirty="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students</a:t>
            </a:r>
            <a:r>
              <a:rPr lang="es-ES" sz="1600" dirty="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/ Evaluación </a:t>
            </a:r>
            <a:r>
              <a:rPr lang="es-ES" sz="1600" dirty="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por los </a:t>
            </a:r>
            <a:r>
              <a:rPr lang="es-ES" sz="1600" dirty="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alumnos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23728" y="467380"/>
            <a:ext cx="4392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Project Evaluation  </a:t>
            </a:r>
            <a:r>
              <a:rPr lang="fr-FR" sz="25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Evaluación</a:t>
            </a:r>
            <a:r>
              <a:rPr lang="fr-FR" sz="25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fr-FR" sz="25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del</a:t>
            </a:r>
            <a:r>
              <a:rPr lang="fr-FR" sz="25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fr-FR" sz="25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proyecto</a:t>
            </a:r>
            <a:endParaRPr lang="fr-FR" sz="2500" dirty="0">
              <a:solidFill>
                <a:schemeClr val="accent6">
                  <a:lumMod val="75000"/>
                </a:schemeClr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88832" y="602104"/>
            <a:ext cx="2547664" cy="73866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eTwinning</a:t>
            </a:r>
            <a:r>
              <a:rPr lang="en-US" sz="1400" b="1" dirty="0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Project: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New vision of the world   Nueva </a:t>
            </a:r>
            <a:r>
              <a:rPr lang="en-US" sz="1400" b="1" dirty="0" err="1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visión</a:t>
            </a:r>
            <a:r>
              <a:rPr lang="en-US" sz="1400" b="1" dirty="0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del </a:t>
            </a:r>
            <a:r>
              <a:rPr lang="en-US" sz="1400" b="1" dirty="0" err="1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mundo</a:t>
            </a:r>
            <a:endParaRPr lang="en-US" sz="1400" b="1" dirty="0" smtClean="0">
              <a:solidFill>
                <a:schemeClr val="bg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7" name="Picture 7" descr="C:\Users\Tarek\Desktop\Logo eTwinning-Plus  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013176"/>
            <a:ext cx="1986215" cy="509411"/>
          </a:xfrm>
          <a:prstGeom prst="rect">
            <a:avLst/>
          </a:prstGeom>
          <a:noFill/>
        </p:spPr>
      </p:pic>
      <p:pic>
        <p:nvPicPr>
          <p:cNvPr id="8" name="Picture 2" descr="C:\Users\Tarek\Desktop\eTwinning-Logo_CMY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82442"/>
            <a:ext cx="1206285" cy="826278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7740352" y="609329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June</a:t>
            </a:r>
            <a:r>
              <a:rPr lang="fr-FR" sz="12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- 2018</a:t>
            </a:r>
            <a:endParaRPr lang="fr-FR" sz="12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1267" name="Picture 3" descr="C:\Users\Tarek\Desktop\Erasmus +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9814" y="5517232"/>
            <a:ext cx="1028650" cy="2939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543174" y="2636912"/>
            <a:ext cx="177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B05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Google </a:t>
            </a:r>
            <a:r>
              <a:rPr lang="es-ES" dirty="0" err="1" smtClean="0">
                <a:solidFill>
                  <a:srgbClr val="00B05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forms</a:t>
            </a:r>
            <a:endParaRPr lang="fr-FR" dirty="0">
              <a:solidFill>
                <a:srgbClr val="00B050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11268" name="Picture 4" descr="C:\Users\Tarek\Desktop\Logo Collaborative New vision of the worl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1412776"/>
            <a:ext cx="792088" cy="562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31125" r="21693" b="15719"/>
          <a:stretch>
            <a:fillRect/>
          </a:stretch>
        </p:blipFill>
        <p:spPr bwMode="auto">
          <a:xfrm>
            <a:off x="1763688" y="1056890"/>
            <a:ext cx="5400600" cy="280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20395" t="30313" r="21775" b="16532"/>
          <a:stretch>
            <a:fillRect/>
          </a:stretch>
        </p:blipFill>
        <p:spPr bwMode="auto">
          <a:xfrm>
            <a:off x="1835696" y="3933056"/>
            <a:ext cx="529489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35696" y="620688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Evaluation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by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students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/ Evaluación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por los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alumnos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5576" y="215062"/>
            <a:ext cx="6264696" cy="261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eTwinning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Project: 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New 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vision of the world   Nueva </a:t>
            </a:r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visión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del </a:t>
            </a:r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mundo</a:t>
            </a:r>
            <a:endParaRPr lang="en-US" sz="1100" b="1" dirty="0" smtClean="0">
              <a:solidFill>
                <a:srgbClr val="0070C0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6" name="Picture 2" descr="C:\Users\Tarek\Desktop\eTwinning-Logo_CM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2442"/>
            <a:ext cx="1163203" cy="796768"/>
          </a:xfrm>
          <a:prstGeom prst="rect">
            <a:avLst/>
          </a:prstGeom>
          <a:noFill/>
        </p:spPr>
      </p:pic>
      <p:pic>
        <p:nvPicPr>
          <p:cNvPr id="7" name="Picture 4" descr="C:\Users\Tarek\Desktop\Logo Collaborative New vision of the worl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08720"/>
            <a:ext cx="670835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30141" r="21140" b="15719"/>
          <a:stretch>
            <a:fillRect/>
          </a:stretch>
        </p:blipFill>
        <p:spPr bwMode="auto">
          <a:xfrm>
            <a:off x="1894612" y="1104170"/>
            <a:ext cx="5125660" cy="268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20115" t="30313" r="21775" b="16532"/>
          <a:stretch>
            <a:fillRect/>
          </a:stretch>
        </p:blipFill>
        <p:spPr bwMode="auto">
          <a:xfrm>
            <a:off x="1822604" y="3887232"/>
            <a:ext cx="5269676" cy="27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35696" y="620688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Evaluation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by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students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/ Evaluación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por los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alumnos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5576" y="215062"/>
            <a:ext cx="6264696" cy="261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eTwinning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Project: 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New 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vision of the world   Nueva </a:t>
            </a:r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visión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del </a:t>
            </a:r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mundo</a:t>
            </a:r>
            <a:endParaRPr lang="en-US" sz="1100" b="1" dirty="0" smtClean="0">
              <a:solidFill>
                <a:srgbClr val="0070C0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6" name="Picture 2" descr="C:\Users\Tarek\Desktop\eTwinning-Logo_CM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2442"/>
            <a:ext cx="1163203" cy="796768"/>
          </a:xfrm>
          <a:prstGeom prst="rect">
            <a:avLst/>
          </a:prstGeom>
          <a:noFill/>
        </p:spPr>
      </p:pic>
      <p:pic>
        <p:nvPicPr>
          <p:cNvPr id="7" name="Picture 4" descr="C:\Users\Tarek\Desktop\Logo Collaborative New vision of the worl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08720"/>
            <a:ext cx="670835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29944" r="21693" b="15719"/>
          <a:stretch>
            <a:fillRect/>
          </a:stretch>
        </p:blipFill>
        <p:spPr bwMode="auto">
          <a:xfrm>
            <a:off x="1835696" y="1211154"/>
            <a:ext cx="5040560" cy="264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20668" t="31297" r="21775" b="16532"/>
          <a:stretch>
            <a:fillRect/>
          </a:stretch>
        </p:blipFill>
        <p:spPr bwMode="auto">
          <a:xfrm>
            <a:off x="1797654" y="3933056"/>
            <a:ext cx="5222618" cy="266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19672" y="692696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Evaluation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by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students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/ Evaluación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por los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alumnos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5576" y="215062"/>
            <a:ext cx="6264696" cy="261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eTwinning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Project: 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New 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vision of the world   Nueva </a:t>
            </a:r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visión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del </a:t>
            </a:r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mundo</a:t>
            </a:r>
            <a:endParaRPr lang="en-US" sz="1100" b="1" dirty="0" smtClean="0">
              <a:solidFill>
                <a:srgbClr val="0070C0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6" name="Picture 2" descr="C:\Users\Tarek\Desktop\eTwinning-Logo_CM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2442"/>
            <a:ext cx="1163203" cy="796768"/>
          </a:xfrm>
          <a:prstGeom prst="rect">
            <a:avLst/>
          </a:prstGeom>
          <a:noFill/>
        </p:spPr>
      </p:pic>
      <p:pic>
        <p:nvPicPr>
          <p:cNvPr id="7" name="Picture 4" descr="C:\Users\Tarek\Desktop\Logo Collaborative New vision of the worl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08720"/>
            <a:ext cx="670835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2483768" y="1268760"/>
            <a:ext cx="4730181" cy="5328592"/>
            <a:chOff x="2109660" y="476672"/>
            <a:chExt cx="6040393" cy="6870564"/>
          </a:xfrm>
        </p:grpSpPr>
        <p:grpSp>
          <p:nvGrpSpPr>
            <p:cNvPr id="5" name="Groupe 4"/>
            <p:cNvGrpSpPr/>
            <p:nvPr/>
          </p:nvGrpSpPr>
          <p:grpSpPr>
            <a:xfrm>
              <a:off x="2123728" y="476672"/>
              <a:ext cx="5976664" cy="5927315"/>
              <a:chOff x="2123728" y="476672"/>
              <a:chExt cx="5976664" cy="5927315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196" t="31125" r="21693" b="17688"/>
              <a:stretch>
                <a:fillRect/>
              </a:stretch>
            </p:blipFill>
            <p:spPr bwMode="auto">
              <a:xfrm>
                <a:off x="2123728" y="476672"/>
                <a:ext cx="5904656" cy="2924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4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477" t="30515" r="21966" b="16329"/>
              <a:stretch>
                <a:fillRect/>
              </a:stretch>
            </p:blipFill>
            <p:spPr bwMode="auto">
              <a:xfrm>
                <a:off x="2123728" y="3300720"/>
                <a:ext cx="5976664" cy="3103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0115" t="67719" r="21775" b="14563"/>
            <a:stretch>
              <a:fillRect/>
            </a:stretch>
          </p:blipFill>
          <p:spPr bwMode="auto">
            <a:xfrm>
              <a:off x="2109660" y="6311740"/>
              <a:ext cx="6040393" cy="103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/>
        </p:nvSpPr>
        <p:spPr>
          <a:xfrm>
            <a:off x="1835696" y="620688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Evaluation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by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students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/ Evaluación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por los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alumnos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5576" y="215062"/>
            <a:ext cx="6264696" cy="261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eTwinning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Project: 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New 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vision of the world   Nueva </a:t>
            </a:r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visión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del </a:t>
            </a:r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mundo</a:t>
            </a:r>
            <a:endParaRPr lang="en-US" sz="1100" b="1" dirty="0" smtClean="0">
              <a:solidFill>
                <a:srgbClr val="0070C0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9" name="Picture 2" descr="C:\Users\Tarek\Desktop\eTwinning-Logo_CMY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82442"/>
            <a:ext cx="1163203" cy="796768"/>
          </a:xfrm>
          <a:prstGeom prst="rect">
            <a:avLst/>
          </a:prstGeom>
          <a:noFill/>
        </p:spPr>
      </p:pic>
      <p:pic>
        <p:nvPicPr>
          <p:cNvPr id="10" name="Picture 4" descr="C:\Users\Tarek\Desktop\Logo Collaborative New vision of the worl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908720"/>
            <a:ext cx="670835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ek\Desktop\roses-2366341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6128363" cy="2088232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403648" y="1916832"/>
            <a:ext cx="6264696" cy="2923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eTwinning</a:t>
            </a:r>
            <a:r>
              <a:rPr lang="en-US" sz="13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Project: </a:t>
            </a:r>
            <a:r>
              <a:rPr lang="en-US" sz="13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New </a:t>
            </a:r>
            <a:r>
              <a:rPr lang="en-US" sz="13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vision of the world   Nueva </a:t>
            </a:r>
            <a:r>
              <a:rPr lang="en-US" sz="13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visión</a:t>
            </a:r>
            <a:r>
              <a:rPr lang="en-US" sz="13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del </a:t>
            </a:r>
            <a:r>
              <a:rPr lang="en-US" sz="13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mundo</a:t>
            </a:r>
            <a:endParaRPr lang="en-US" sz="1300" b="1" dirty="0" smtClean="0">
              <a:solidFill>
                <a:srgbClr val="0070C0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5" name="Picture 2" descr="C:\Users\Tarek\Desktop\eTwinning-Logo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25144"/>
            <a:ext cx="1163203" cy="796768"/>
          </a:xfrm>
          <a:prstGeom prst="rect">
            <a:avLst/>
          </a:prstGeom>
          <a:noFill/>
        </p:spPr>
      </p:pic>
      <p:pic>
        <p:nvPicPr>
          <p:cNvPr id="6" name="Picture 4" descr="C:\Users\Tarek\Desktop\Logo Collaborative New vision of the worl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869160"/>
            <a:ext cx="670835" cy="476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578278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err="1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Evaluation</a:t>
            </a:r>
            <a:r>
              <a:rPr lang="es-ES" sz="1600" dirty="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by</a:t>
            </a:r>
            <a:r>
              <a:rPr lang="es-ES" sz="1600" dirty="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students</a:t>
            </a:r>
            <a:r>
              <a:rPr lang="es-ES" sz="1600" dirty="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/ Evaluación </a:t>
            </a:r>
            <a:r>
              <a:rPr lang="es-ES" sz="1600" dirty="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por los </a:t>
            </a:r>
            <a:r>
              <a:rPr lang="es-ES" sz="1600" dirty="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alumnos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23728" y="467380"/>
            <a:ext cx="4392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Project Evaluation  </a:t>
            </a:r>
            <a:r>
              <a:rPr lang="fr-FR" sz="25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Evaluación</a:t>
            </a:r>
            <a:r>
              <a:rPr lang="fr-FR" sz="25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fr-FR" sz="25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del</a:t>
            </a:r>
            <a:r>
              <a:rPr lang="fr-FR" sz="25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fr-FR" sz="25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proyecto</a:t>
            </a:r>
            <a:endParaRPr lang="fr-FR" sz="2500" dirty="0">
              <a:solidFill>
                <a:schemeClr val="accent6">
                  <a:lumMod val="75000"/>
                </a:schemeClr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88832" y="602104"/>
            <a:ext cx="2547664" cy="73866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eTwinning</a:t>
            </a:r>
            <a:r>
              <a:rPr lang="en-US" sz="1400" b="1" dirty="0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Project: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New vision of the world   Nueva </a:t>
            </a:r>
            <a:r>
              <a:rPr lang="en-US" sz="1400" b="1" dirty="0" err="1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visión</a:t>
            </a:r>
            <a:r>
              <a:rPr lang="en-US" sz="1400" b="1" dirty="0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del </a:t>
            </a:r>
            <a:r>
              <a:rPr lang="en-US" sz="1400" b="1" dirty="0" err="1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mundo</a:t>
            </a:r>
            <a:endParaRPr lang="en-US" sz="1400" b="1" dirty="0" smtClean="0">
              <a:solidFill>
                <a:schemeClr val="bg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5" name="Picture 2" descr="C:\Users\Tarek\Desktop\eTwinning-Logo_CM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2442"/>
            <a:ext cx="1206285" cy="826278"/>
          </a:xfrm>
          <a:prstGeom prst="rect">
            <a:avLst/>
          </a:prstGeom>
          <a:noFill/>
        </p:spPr>
      </p:pic>
      <p:pic>
        <p:nvPicPr>
          <p:cNvPr id="6" name="Picture 4" descr="C:\Users\Tarek\Desktop\Logo Collaborative New vision of the worl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412776"/>
            <a:ext cx="792088" cy="56283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195736" y="2420888"/>
            <a:ext cx="4968552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A very positive </a:t>
            </a:r>
            <a:r>
              <a:rPr lang="en-US" b="1" dirty="0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evaluation.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Project Aims Achieved </a:t>
            </a:r>
            <a:endParaRPr lang="en-US" b="1" dirty="0" smtClean="0">
              <a:solidFill>
                <a:schemeClr val="bg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***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Una </a:t>
            </a:r>
            <a:r>
              <a:rPr lang="es-ES" b="1" dirty="0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evaluación muy </a:t>
            </a:r>
            <a:r>
              <a:rPr lang="es-ES" b="1" dirty="0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positiva.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Objetivos </a:t>
            </a:r>
            <a:r>
              <a:rPr lang="es-ES" b="1" dirty="0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del proyecto alcanzados</a:t>
            </a:r>
            <a:endParaRPr lang="en-US" b="1" dirty="0" smtClean="0">
              <a:solidFill>
                <a:schemeClr val="bg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11760" y="4437112"/>
            <a:ext cx="446449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Congratulations to all </a:t>
            </a:r>
            <a:r>
              <a:rPr lang="en-US" b="1" dirty="0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partners !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***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¡ Enhorabuena a todos los socios !</a:t>
            </a:r>
            <a:endParaRPr lang="en-US" b="1" dirty="0" smtClean="0">
              <a:solidFill>
                <a:schemeClr val="bg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12290" name="Picture 2" descr="C:\Users\Tarek\Desktop\roses-2366341_960_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517232"/>
            <a:ext cx="2925763" cy="99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arek\Desktop\Poster Evaluation by stud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911" y="185929"/>
            <a:ext cx="4819377" cy="6411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80" t="4547" r="2323" b="6250"/>
          <a:stretch>
            <a:fillRect/>
          </a:stretch>
        </p:blipFill>
        <p:spPr bwMode="auto">
          <a:xfrm>
            <a:off x="2267744" y="1155147"/>
            <a:ext cx="4752528" cy="247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065" t="11611" r="21221" b="6688"/>
          <a:stretch>
            <a:fillRect/>
          </a:stretch>
        </p:blipFill>
        <p:spPr bwMode="auto">
          <a:xfrm>
            <a:off x="2267744" y="3819443"/>
            <a:ext cx="4752528" cy="292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35696" y="620688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Evaluation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by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students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/ Evaluación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por los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alumnos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5576" y="215062"/>
            <a:ext cx="6264696" cy="261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eTwinning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Project: 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New 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vision of the world   Nueva </a:t>
            </a:r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visión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del </a:t>
            </a:r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mundo</a:t>
            </a:r>
            <a:endParaRPr lang="en-US" sz="1100" b="1" dirty="0" smtClean="0">
              <a:solidFill>
                <a:srgbClr val="0070C0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7" name="Picture 2" descr="C:\Users\Tarek\Desktop\eTwinning-Logo_CM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2442"/>
            <a:ext cx="1163203" cy="796768"/>
          </a:xfrm>
          <a:prstGeom prst="rect">
            <a:avLst/>
          </a:prstGeom>
          <a:noFill/>
        </p:spPr>
      </p:pic>
      <p:pic>
        <p:nvPicPr>
          <p:cNvPr id="8" name="Picture 4" descr="C:\Users\Tarek\Desktop\Logo Collaborative New vision of the worl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08720"/>
            <a:ext cx="670835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80" t="4547" r="1770" b="14735"/>
          <a:stretch>
            <a:fillRect/>
          </a:stretch>
        </p:blipFill>
        <p:spPr bwMode="auto">
          <a:xfrm>
            <a:off x="1809354" y="1259709"/>
            <a:ext cx="5858990" cy="274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5704" r="2958" b="24407"/>
          <a:stretch>
            <a:fillRect/>
          </a:stretch>
        </p:blipFill>
        <p:spPr bwMode="auto">
          <a:xfrm>
            <a:off x="1778061" y="4190065"/>
            <a:ext cx="6122992" cy="247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35696" y="620688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Evaluation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by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students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/ Evaluación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por los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alumnos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5576" y="215062"/>
            <a:ext cx="6264696" cy="261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eTwinning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Project: 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New 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vision of the world   Nueva </a:t>
            </a:r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visión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del </a:t>
            </a:r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mundo</a:t>
            </a:r>
            <a:endParaRPr lang="en-US" sz="1100" b="1" dirty="0" smtClean="0">
              <a:solidFill>
                <a:srgbClr val="0070C0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6" name="Picture 2" descr="C:\Users\Tarek\Desktop\eTwinning-Logo_CM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2442"/>
            <a:ext cx="1163203" cy="796768"/>
          </a:xfrm>
          <a:prstGeom prst="rect">
            <a:avLst/>
          </a:prstGeom>
          <a:noFill/>
        </p:spPr>
      </p:pic>
      <p:pic>
        <p:nvPicPr>
          <p:cNvPr id="7" name="Picture 4" descr="C:\Users\Tarek\Desktop\Logo Collaborative New vision of the worl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08720"/>
            <a:ext cx="670835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33" t="4547" r="2876" b="21626"/>
          <a:stretch>
            <a:fillRect/>
          </a:stretch>
        </p:blipFill>
        <p:spPr bwMode="auto">
          <a:xfrm>
            <a:off x="2051720" y="1164516"/>
            <a:ext cx="5688632" cy="248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851" t="3125" r="1851" b="28344"/>
          <a:stretch>
            <a:fillRect/>
          </a:stretch>
        </p:blipFill>
        <p:spPr bwMode="auto">
          <a:xfrm>
            <a:off x="1835696" y="3789040"/>
            <a:ext cx="62989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35696" y="620688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Evaluation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by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students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/ Evaluación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por los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alumnos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5576" y="215062"/>
            <a:ext cx="6264696" cy="261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eTwinning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Project: 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New 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vision of the world   Nueva </a:t>
            </a:r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visión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del </a:t>
            </a:r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mundo</a:t>
            </a:r>
            <a:endParaRPr lang="en-US" sz="1100" b="1" dirty="0" smtClean="0">
              <a:solidFill>
                <a:srgbClr val="0070C0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6" name="Picture 2" descr="C:\Users\Tarek\Desktop\eTwinning-Logo_CM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2442"/>
            <a:ext cx="1163203" cy="796768"/>
          </a:xfrm>
          <a:prstGeom prst="rect">
            <a:avLst/>
          </a:prstGeom>
          <a:noFill/>
        </p:spPr>
      </p:pic>
      <p:pic>
        <p:nvPicPr>
          <p:cNvPr id="7" name="Picture 4" descr="C:\Users\Tarek\Desktop\Logo Collaborative New vision of the worl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08720"/>
            <a:ext cx="670835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4547" r="2876" b="29500"/>
          <a:stretch>
            <a:fillRect/>
          </a:stretch>
        </p:blipFill>
        <p:spPr bwMode="auto">
          <a:xfrm>
            <a:off x="1691680" y="1412776"/>
            <a:ext cx="60355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3125" r="2958" b="25391"/>
          <a:stretch>
            <a:fillRect/>
          </a:stretch>
        </p:blipFill>
        <p:spPr bwMode="auto">
          <a:xfrm>
            <a:off x="1691680" y="3861048"/>
            <a:ext cx="604867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35696" y="620688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Evaluation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by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students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/ Evaluación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por los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alumnos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5576" y="215062"/>
            <a:ext cx="6264696" cy="261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eTwinning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Project: 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New 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vision of the world   Nueva </a:t>
            </a:r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visión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del </a:t>
            </a:r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mundo</a:t>
            </a:r>
            <a:endParaRPr lang="en-US" sz="1100" b="1" dirty="0" smtClean="0">
              <a:solidFill>
                <a:srgbClr val="0070C0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6" name="Picture 2" descr="C:\Users\Tarek\Desktop\eTwinning-Logo_CM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2442"/>
            <a:ext cx="1163203" cy="796768"/>
          </a:xfrm>
          <a:prstGeom prst="rect">
            <a:avLst/>
          </a:prstGeom>
          <a:noFill/>
        </p:spPr>
      </p:pic>
      <p:pic>
        <p:nvPicPr>
          <p:cNvPr id="7" name="Picture 4" descr="C:\Users\Tarek\Desktop\Logo Collaborative New vision of the worl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08720"/>
            <a:ext cx="670835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380" t="4547" r="2323" b="26547"/>
          <a:stretch>
            <a:fillRect/>
          </a:stretch>
        </p:blipFill>
        <p:spPr bwMode="auto">
          <a:xfrm>
            <a:off x="1619672" y="1412776"/>
            <a:ext cx="572772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t="3125" r="2405" b="28344"/>
          <a:stretch>
            <a:fillRect/>
          </a:stretch>
        </p:blipFill>
        <p:spPr bwMode="auto">
          <a:xfrm>
            <a:off x="1691680" y="3824075"/>
            <a:ext cx="5747885" cy="226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35696" y="620688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Evaluation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by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students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/ Evaluación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por los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alumnos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5576" y="215062"/>
            <a:ext cx="6264696" cy="261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eTwinning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Project: 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New 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vision of the world   Nueva </a:t>
            </a:r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visión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del </a:t>
            </a:r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mundo</a:t>
            </a:r>
            <a:endParaRPr lang="en-US" sz="1100" b="1" dirty="0" smtClean="0">
              <a:solidFill>
                <a:srgbClr val="0070C0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6" name="Picture 2" descr="C:\Users\Tarek\Desktop\eTwinning-Logo_CM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2442"/>
            <a:ext cx="1163203" cy="796768"/>
          </a:xfrm>
          <a:prstGeom prst="rect">
            <a:avLst/>
          </a:prstGeom>
          <a:noFill/>
        </p:spPr>
      </p:pic>
      <p:pic>
        <p:nvPicPr>
          <p:cNvPr id="7" name="Picture 4" descr="C:\Users\Tarek\Desktop\Logo Collaborative New vision of the worl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08720"/>
            <a:ext cx="670835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4547" r="2323" b="6250"/>
          <a:stretch>
            <a:fillRect/>
          </a:stretch>
        </p:blipFill>
        <p:spPr bwMode="auto">
          <a:xfrm>
            <a:off x="1016165" y="1916832"/>
            <a:ext cx="701221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35696" y="620688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Evaluation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by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err="1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students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/ Evaluación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por los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alumnos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5576" y="215062"/>
            <a:ext cx="6264696" cy="261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eTwinning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Project: 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New 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vision of the world   Nueva </a:t>
            </a:r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visión</a:t>
            </a:r>
            <a:r>
              <a:rPr lang="en-US" sz="1100" b="1" dirty="0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del </a:t>
            </a:r>
            <a:r>
              <a:rPr lang="en-US" sz="1100" b="1" dirty="0" err="1" smtClean="0">
                <a:solidFill>
                  <a:srgbClr val="0070C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mundo</a:t>
            </a:r>
            <a:endParaRPr lang="en-US" sz="1100" b="1" dirty="0" smtClean="0">
              <a:solidFill>
                <a:srgbClr val="0070C0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5" name="Picture 2" descr="C:\Users\Tarek\Desktop\eTwinning-Logo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2442"/>
            <a:ext cx="1163203" cy="796768"/>
          </a:xfrm>
          <a:prstGeom prst="rect">
            <a:avLst/>
          </a:prstGeom>
          <a:noFill/>
        </p:spPr>
      </p:pic>
      <p:pic>
        <p:nvPicPr>
          <p:cNvPr id="6" name="Picture 4" descr="C:\Users\Tarek\Desktop\Logo Collaborative New vision of the worl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670835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302</Words>
  <Application>Microsoft Office PowerPoint</Application>
  <PresentationFormat>Affichage à l'écran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Tarek</dc:creator>
  <cp:lastModifiedBy>Tarek</cp:lastModifiedBy>
  <cp:revision>9</cp:revision>
  <dcterms:created xsi:type="dcterms:W3CDTF">2018-06-25T11:24:21Z</dcterms:created>
  <dcterms:modified xsi:type="dcterms:W3CDTF">2018-06-25T13:12:55Z</dcterms:modified>
</cp:coreProperties>
</file>