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69" r:id="rId2"/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4F2ADC-35A1-48A4-A1A1-E869FD14D718}" type="datetimeFigureOut">
              <a:rPr lang="en-GB" smtClean="0"/>
              <a:t>15/02/2021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1EE962-3701-4640-8BAD-A0A68244A08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50210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417C7E-563D-408C-AC1E-5A75EFA00649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47979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417C7E-563D-408C-AC1E-5A75EFA00649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37196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417C7E-563D-408C-AC1E-5A75EFA00649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3979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417C7E-563D-408C-AC1E-5A75EFA00649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55109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417C7E-563D-408C-AC1E-5A75EFA00649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800198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B650F-9D51-4786-B69B-1BC7FFFA4315}" type="datetimeFigureOut">
              <a:rPr lang="en-GB" smtClean="0"/>
              <a:t>15/02/2021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009F22-9D9A-4B7B-AD58-262472F77D9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28483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B650F-9D51-4786-B69B-1BC7FFFA4315}" type="datetimeFigureOut">
              <a:rPr lang="en-GB" smtClean="0"/>
              <a:t>15/02/2021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009F22-9D9A-4B7B-AD58-262472F77D9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16043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B650F-9D51-4786-B69B-1BC7FFFA4315}" type="datetimeFigureOut">
              <a:rPr lang="en-GB" smtClean="0"/>
              <a:t>15/02/2021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009F22-9D9A-4B7B-AD58-262472F77D9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26725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B650F-9D51-4786-B69B-1BC7FFFA4315}" type="datetimeFigureOut">
              <a:rPr lang="en-GB" smtClean="0"/>
              <a:t>15/02/2021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009F22-9D9A-4B7B-AD58-262472F77D9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14238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B650F-9D51-4786-B69B-1BC7FFFA4315}" type="datetimeFigureOut">
              <a:rPr lang="en-GB" smtClean="0"/>
              <a:t>15/02/2021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009F22-9D9A-4B7B-AD58-262472F77D9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541694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B650F-9D51-4786-B69B-1BC7FFFA4315}" type="datetimeFigureOut">
              <a:rPr lang="en-GB" smtClean="0"/>
              <a:t>15/02/2021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009F22-9D9A-4B7B-AD58-262472F77D9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91441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B650F-9D51-4786-B69B-1BC7FFFA4315}" type="datetimeFigureOut">
              <a:rPr lang="en-GB" smtClean="0"/>
              <a:t>15/02/2021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009F22-9D9A-4B7B-AD58-262472F77D9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300172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B650F-9D51-4786-B69B-1BC7FFFA4315}" type="datetimeFigureOut">
              <a:rPr lang="en-GB" smtClean="0"/>
              <a:t>15/02/2021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009F22-9D9A-4B7B-AD58-262472F77D9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65497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B650F-9D51-4786-B69B-1BC7FFFA4315}" type="datetimeFigureOut">
              <a:rPr lang="en-GB" smtClean="0"/>
              <a:t>15/02/2021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009F22-9D9A-4B7B-AD58-262472F77D9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384694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B650F-9D51-4786-B69B-1BC7FFFA4315}" type="datetimeFigureOut">
              <a:rPr lang="en-GB" smtClean="0"/>
              <a:t>15/02/2021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009F22-9D9A-4B7B-AD58-262472F77D9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094929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B650F-9D51-4786-B69B-1BC7FFFA4315}" type="datetimeFigureOut">
              <a:rPr lang="en-GB" smtClean="0"/>
              <a:t>15/02/2021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009F22-9D9A-4B7B-AD58-262472F77D9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480547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7707">
              <a:srgbClr val="A6CAC8"/>
            </a:gs>
            <a:gs pos="34262">
              <a:srgbClr val="90BE93"/>
            </a:gs>
            <a:gs pos="0">
              <a:schemeClr val="accent6"/>
            </a:gs>
            <a:gs pos="74000">
              <a:schemeClr val="accent1">
                <a:lumMod val="45000"/>
                <a:lumOff val="55000"/>
              </a:schemeClr>
            </a:gs>
            <a:gs pos="4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DB650F-9D51-4786-B69B-1BC7FFFA4315}" type="datetimeFigureOut">
              <a:rPr lang="en-GB" smtClean="0"/>
              <a:t>15/02/2021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009F22-9D9A-4B7B-AD58-262472F77D9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474134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11.xml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2.png"/><Relationship Id="rId4" Type="http://schemas.openxmlformats.org/officeDocument/2006/relationships/slide" Target="slide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10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14.xml"/><Relationship Id="rId2" Type="http://schemas.openxmlformats.org/officeDocument/2006/relationships/slide" Target="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12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2.png"/><Relationship Id="rId4" Type="http://schemas.openxmlformats.org/officeDocument/2006/relationships/slide" Target="slide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2.png"/><Relationship Id="rId4" Type="http://schemas.openxmlformats.org/officeDocument/2006/relationships/slide" Target="slide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10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4743" y="1913783"/>
            <a:ext cx="8562513" cy="460235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 rot="10800000" flipV="1">
            <a:off x="3169328" y="454693"/>
            <a:ext cx="6764784" cy="92333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mt-MT" sz="5400" b="1" cap="none" spc="0" dirty="0" err="1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Andika" panose="02000000000000000000" pitchFamily="2" charset="0"/>
                <a:ea typeface="Andika" panose="02000000000000000000" pitchFamily="2" charset="0"/>
                <a:cs typeface="Andika" panose="02000000000000000000" pitchFamily="2" charset="0"/>
              </a:rPr>
              <a:t>Plants</a:t>
            </a:r>
            <a:r>
              <a:rPr lang="mt-MT" sz="5400" b="1" cap="none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Andika" panose="02000000000000000000" pitchFamily="2" charset="0"/>
                <a:ea typeface="Andika" panose="02000000000000000000" pitchFamily="2" charset="0"/>
                <a:cs typeface="Andika" panose="02000000000000000000" pitchFamily="2" charset="0"/>
              </a:rPr>
              <a:t> </a:t>
            </a:r>
            <a:r>
              <a:rPr lang="mt-MT" sz="5400" b="1" cap="none" spc="0" dirty="0" err="1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Andika" panose="02000000000000000000" pitchFamily="2" charset="0"/>
                <a:ea typeface="Andika" panose="02000000000000000000" pitchFamily="2" charset="0"/>
                <a:cs typeface="Andika" panose="02000000000000000000" pitchFamily="2" charset="0"/>
              </a:rPr>
              <a:t>Will</a:t>
            </a:r>
            <a:r>
              <a:rPr lang="mt-MT" sz="5400" b="1" cap="none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Andika" panose="02000000000000000000" pitchFamily="2" charset="0"/>
                <a:ea typeface="Andika" panose="02000000000000000000" pitchFamily="2" charset="0"/>
                <a:cs typeface="Andika" panose="02000000000000000000" pitchFamily="2" charset="0"/>
              </a:rPr>
              <a:t> </a:t>
            </a:r>
            <a:r>
              <a:rPr lang="mt-MT" sz="5400" b="1" cap="none" spc="0" dirty="0" err="1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Andika" panose="02000000000000000000" pitchFamily="2" charset="0"/>
                <a:ea typeface="Andika" panose="02000000000000000000" pitchFamily="2" charset="0"/>
                <a:cs typeface="Andika" panose="02000000000000000000" pitchFamily="2" charset="0"/>
              </a:rPr>
              <a:t>Save</a:t>
            </a:r>
            <a:r>
              <a:rPr lang="mt-MT" sz="5400" b="1" cap="none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Andika" panose="02000000000000000000" pitchFamily="2" charset="0"/>
                <a:ea typeface="Andika" panose="02000000000000000000" pitchFamily="2" charset="0"/>
                <a:cs typeface="Andika" panose="02000000000000000000" pitchFamily="2" charset="0"/>
              </a:rPr>
              <a:t> </a:t>
            </a:r>
            <a:r>
              <a:rPr lang="mt-MT" sz="5400" b="1" dirty="0" err="1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Andika" panose="02000000000000000000" pitchFamily="2" charset="0"/>
                <a:ea typeface="Andika" panose="02000000000000000000" pitchFamily="2" charset="0"/>
                <a:cs typeface="Andika" panose="02000000000000000000" pitchFamily="2" charset="0"/>
              </a:rPr>
              <a:t>U</a:t>
            </a:r>
            <a:r>
              <a:rPr lang="mt-MT" sz="5400" b="1" cap="none" spc="0" dirty="0" err="1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Andika" panose="02000000000000000000" pitchFamily="2" charset="0"/>
                <a:ea typeface="Andika" panose="02000000000000000000" pitchFamily="2" charset="0"/>
                <a:cs typeface="Andika" panose="02000000000000000000" pitchFamily="2" charset="0"/>
              </a:rPr>
              <a:t>s</a:t>
            </a:r>
            <a:r>
              <a:rPr lang="mt-MT" sz="5400" b="1" cap="none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Andika" panose="02000000000000000000" pitchFamily="2" charset="0"/>
                <a:ea typeface="Andika" panose="02000000000000000000" pitchFamily="2" charset="0"/>
                <a:cs typeface="Andika" panose="02000000000000000000" pitchFamily="2" charset="0"/>
              </a:rPr>
              <a:t> </a:t>
            </a:r>
            <a:endParaRPr lang="en-GB" sz="54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350828" y="3430128"/>
            <a:ext cx="5295040" cy="156966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mt-MT" sz="9600" b="1" cap="none" spc="0" dirty="0" err="1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Quiz</a:t>
            </a:r>
            <a:r>
              <a:rPr lang="mt-MT" sz="9600" b="1" cap="none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 </a:t>
            </a:r>
            <a:r>
              <a:rPr lang="mt-MT" sz="9600" b="1" cap="none" spc="0" dirty="0" err="1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Time</a:t>
            </a:r>
            <a:endParaRPr lang="en-US" sz="96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16661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5396" y="49248"/>
            <a:ext cx="10058400" cy="2257833"/>
          </a:xfrm>
        </p:spPr>
        <p:txBody>
          <a:bodyPr>
            <a:normAutofit/>
          </a:bodyPr>
          <a:lstStyle/>
          <a:p>
            <a:r>
              <a:rPr lang="en-GB" dirty="0" smtClean="0">
                <a:latin typeface="Andika" panose="02000000000000000000" pitchFamily="2" charset="0"/>
                <a:ea typeface="Andika" panose="02000000000000000000" pitchFamily="2" charset="0"/>
                <a:cs typeface="Andika" panose="02000000000000000000" pitchFamily="2" charset="0"/>
              </a:rPr>
              <a:t>Quiz Question 5:</a:t>
            </a:r>
            <a:br>
              <a:rPr lang="en-GB" dirty="0" smtClean="0">
                <a:latin typeface="Andika" panose="02000000000000000000" pitchFamily="2" charset="0"/>
                <a:ea typeface="Andika" panose="02000000000000000000" pitchFamily="2" charset="0"/>
                <a:cs typeface="Andika" panose="02000000000000000000" pitchFamily="2" charset="0"/>
              </a:rPr>
            </a:br>
            <a:r>
              <a:rPr lang="en-GB" dirty="0" smtClean="0">
                <a:latin typeface="Andika" panose="02000000000000000000" pitchFamily="2" charset="0"/>
                <a:ea typeface="Andika" panose="02000000000000000000" pitchFamily="2" charset="0"/>
                <a:cs typeface="Andika" panose="02000000000000000000" pitchFamily="2" charset="0"/>
              </a:rPr>
              <a:t>What do we put in the soil to grow plants</a:t>
            </a:r>
            <a:r>
              <a:rPr lang="en-GB" sz="3600" dirty="0" smtClean="0">
                <a:latin typeface="Andika" panose="02000000000000000000" pitchFamily="2" charset="0"/>
                <a:ea typeface="Andika" panose="02000000000000000000" pitchFamily="2" charset="0"/>
                <a:cs typeface="Andika" panose="02000000000000000000" pitchFamily="2" charset="0"/>
              </a:rPr>
              <a:t>? </a:t>
            </a:r>
            <a:endParaRPr lang="en-GB" sz="3600" dirty="0">
              <a:latin typeface="Andika" panose="02000000000000000000" pitchFamily="2" charset="0"/>
              <a:ea typeface="Andika" panose="02000000000000000000" pitchFamily="2" charset="0"/>
              <a:cs typeface="Andika" panose="02000000000000000000" pitchFamily="2" charset="0"/>
            </a:endParaRPr>
          </a:p>
        </p:txBody>
      </p:sp>
      <p:sp>
        <p:nvSpPr>
          <p:cNvPr id="11" name="Smiley Face 10"/>
          <p:cNvSpPr/>
          <p:nvPr/>
        </p:nvSpPr>
        <p:spPr>
          <a:xfrm>
            <a:off x="10220325" y="5106617"/>
            <a:ext cx="1089764" cy="1083499"/>
          </a:xfrm>
          <a:prstGeom prst="smileyFac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>
            <a:hlinkClick r:id="rId3" action="ppaction://hlinksldjump"/>
          </p:cNvPr>
          <p:cNvSpPr/>
          <p:nvPr/>
        </p:nvSpPr>
        <p:spPr>
          <a:xfrm>
            <a:off x="968440" y="5346871"/>
            <a:ext cx="3441634" cy="923330"/>
          </a:xfrm>
          <a:prstGeom prst="rect">
            <a:avLst/>
          </a:prstGeom>
          <a:solidFill>
            <a:srgbClr val="FFFF00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flowers</a:t>
            </a:r>
            <a:endParaRPr lang="en-US" sz="5400" b="1" cap="none" spc="0" dirty="0">
              <a:ln w="12700" cmpd="sng">
                <a:solidFill>
                  <a:schemeClr val="accent4"/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937219" y="5186701"/>
            <a:ext cx="3781425" cy="923330"/>
          </a:xfrm>
          <a:prstGeom prst="rect">
            <a:avLst/>
          </a:prstGeom>
          <a:solidFill>
            <a:srgbClr val="FFFF00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seeds</a:t>
            </a:r>
            <a:endParaRPr lang="en-US" sz="5400" b="1" cap="none" spc="0" dirty="0">
              <a:ln w="12700" cmpd="sng">
                <a:solidFill>
                  <a:schemeClr val="accent4"/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  <p:pic>
        <p:nvPicPr>
          <p:cNvPr id="8" name="Picture 2" descr="Button Icon png download - 600*600 - Free Transparent Button png Download.  - CleanPNG / Kiss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7792" y="3186306"/>
            <a:ext cx="1278006" cy="1376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20286" y="2307081"/>
            <a:ext cx="4433364" cy="252237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44758" y="2165847"/>
            <a:ext cx="2688997" cy="3002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8257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6403" y="1064452"/>
            <a:ext cx="10865345" cy="5098354"/>
          </a:xfrm>
          <a:prstGeom prst="rect">
            <a:avLst/>
          </a:prstGeom>
        </p:spPr>
      </p:pic>
      <p:pic>
        <p:nvPicPr>
          <p:cNvPr id="3" name="Picture 2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65420" y="5029200"/>
            <a:ext cx="232658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4946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>
                <a:latin typeface="Andika" panose="02000000000000000000" pitchFamily="2" charset="0"/>
                <a:ea typeface="Andika" panose="02000000000000000000" pitchFamily="2" charset="0"/>
                <a:cs typeface="Andika" panose="02000000000000000000" pitchFamily="2" charset="0"/>
              </a:rPr>
              <a:t>Quiz Question </a:t>
            </a:r>
            <a:r>
              <a:rPr lang="en-GB" dirty="0" smtClean="0">
                <a:latin typeface="Andika" panose="02000000000000000000" pitchFamily="2" charset="0"/>
                <a:ea typeface="Andika" panose="02000000000000000000" pitchFamily="2" charset="0"/>
                <a:cs typeface="Andika" panose="02000000000000000000" pitchFamily="2" charset="0"/>
              </a:rPr>
              <a:t>6: </a:t>
            </a:r>
            <a:br>
              <a:rPr lang="en-GB" dirty="0" smtClean="0">
                <a:latin typeface="Andika" panose="02000000000000000000" pitchFamily="2" charset="0"/>
                <a:ea typeface="Andika" panose="02000000000000000000" pitchFamily="2" charset="0"/>
                <a:cs typeface="Andika" panose="02000000000000000000" pitchFamily="2" charset="0"/>
              </a:rPr>
            </a:br>
            <a:r>
              <a:rPr lang="en-GB" dirty="0" smtClean="0">
                <a:latin typeface="Andika" panose="02000000000000000000" pitchFamily="2" charset="0"/>
                <a:ea typeface="Andika" panose="02000000000000000000" pitchFamily="2" charset="0"/>
                <a:cs typeface="Andika" panose="02000000000000000000" pitchFamily="2" charset="0"/>
              </a:rPr>
              <a:t>Do plants give us clean oxygen?</a:t>
            </a:r>
            <a:endParaRPr lang="en-GB" dirty="0">
              <a:latin typeface="Andika" panose="02000000000000000000" pitchFamily="2" charset="0"/>
              <a:ea typeface="Andika" panose="02000000000000000000" pitchFamily="2" charset="0"/>
              <a:cs typeface="Andika" panose="02000000000000000000" pitchFamily="2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642266" y="5220580"/>
            <a:ext cx="1037463" cy="707886"/>
          </a:xfrm>
          <a:prstGeom prst="rect">
            <a:avLst/>
          </a:prstGeom>
          <a:solidFill>
            <a:srgbClr val="FFFF00"/>
          </a:solidFill>
          <a:ln w="76200">
            <a:solidFill>
              <a:schemeClr val="tx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yes</a:t>
            </a:r>
            <a:endParaRPr lang="en-US" sz="40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sp>
        <p:nvSpPr>
          <p:cNvPr id="6" name="Rectangle 5">
            <a:hlinkClick r:id="rId2" action="ppaction://hlinksldjump"/>
          </p:cNvPr>
          <p:cNvSpPr/>
          <p:nvPr/>
        </p:nvSpPr>
        <p:spPr>
          <a:xfrm>
            <a:off x="7960643" y="5286375"/>
            <a:ext cx="821059" cy="707886"/>
          </a:xfrm>
          <a:prstGeom prst="rect">
            <a:avLst/>
          </a:prstGeom>
          <a:solidFill>
            <a:srgbClr val="FFFF00"/>
          </a:solidFill>
          <a:ln w="76200">
            <a:solidFill>
              <a:schemeClr val="tx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no</a:t>
            </a:r>
            <a:endParaRPr lang="en-US" sz="40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sp>
        <p:nvSpPr>
          <p:cNvPr id="8" name="Smiley Face 7"/>
          <p:cNvSpPr/>
          <p:nvPr/>
        </p:nvSpPr>
        <p:spPr>
          <a:xfrm>
            <a:off x="3808505" y="5098568"/>
            <a:ext cx="1089764" cy="1083499"/>
          </a:xfrm>
          <a:prstGeom prst="smileyFac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Picture 2" descr="Button Icon png download - 600*600 - Free Transparent Button png Download.  - CleanPNG / Kiss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7792" y="3186306"/>
            <a:ext cx="1278006" cy="1376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53387" y="1883645"/>
            <a:ext cx="3485225" cy="2901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3648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6403" y="1064452"/>
            <a:ext cx="10865345" cy="5098354"/>
          </a:xfrm>
          <a:prstGeom prst="rect">
            <a:avLst/>
          </a:prstGeom>
        </p:spPr>
      </p:pic>
      <p:pic>
        <p:nvPicPr>
          <p:cNvPr id="3" name="Picture 2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65420" y="5029200"/>
            <a:ext cx="232658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2668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8024" y="0"/>
            <a:ext cx="6010275" cy="6010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6421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latin typeface="Andika" panose="02000000000000000000" pitchFamily="2" charset="0"/>
                <a:ea typeface="Andika" panose="02000000000000000000" pitchFamily="2" charset="0"/>
                <a:cs typeface="Andika" panose="02000000000000000000" pitchFamily="2" charset="0"/>
              </a:rPr>
              <a:t>Quiz Question: 1</a:t>
            </a:r>
            <a:endParaRPr lang="en-GB" dirty="0">
              <a:latin typeface="Andika" panose="02000000000000000000" pitchFamily="2" charset="0"/>
              <a:ea typeface="Andika" panose="02000000000000000000" pitchFamily="2" charset="0"/>
              <a:cs typeface="Andika" panose="02000000000000000000" pitchFamily="2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443639" y="1552529"/>
            <a:ext cx="530472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Choose the roots?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Smiley Face 8"/>
          <p:cNvSpPr/>
          <p:nvPr/>
        </p:nvSpPr>
        <p:spPr>
          <a:xfrm>
            <a:off x="4384110" y="5331448"/>
            <a:ext cx="1089764" cy="1083499"/>
          </a:xfrm>
          <a:prstGeom prst="smileyFac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074" name="Picture 2" descr="Button Icon png download - 600*600 - Free Transparent Button png Download.  - CleanPNG / Kiss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0471" y="5680768"/>
            <a:ext cx="1001235" cy="1078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19587" y="2560562"/>
            <a:ext cx="4154287" cy="268618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56378" y="2645265"/>
            <a:ext cx="4286250" cy="268618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03351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6403" y="1064452"/>
            <a:ext cx="10865345" cy="5098354"/>
          </a:xfrm>
          <a:prstGeom prst="rect">
            <a:avLst/>
          </a:prstGeom>
        </p:spPr>
      </p:pic>
      <p:pic>
        <p:nvPicPr>
          <p:cNvPr id="3" name="Picture 2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65420" y="5029200"/>
            <a:ext cx="232658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6133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7179" y="356247"/>
            <a:ext cx="10515600" cy="1325563"/>
          </a:xfrm>
        </p:spPr>
        <p:txBody>
          <a:bodyPr>
            <a:normAutofit/>
          </a:bodyPr>
          <a:lstStyle/>
          <a:p>
            <a:r>
              <a:rPr lang="en-GB" dirty="0" smtClean="0">
                <a:latin typeface="Andika" panose="02000000000000000000" pitchFamily="2" charset="0"/>
                <a:ea typeface="Andika" panose="02000000000000000000" pitchFamily="2" charset="0"/>
                <a:cs typeface="Andika" panose="02000000000000000000" pitchFamily="2" charset="0"/>
              </a:rPr>
              <a:t>Quiz Question 2: </a:t>
            </a:r>
            <a:br>
              <a:rPr lang="en-GB" dirty="0" smtClean="0">
                <a:latin typeface="Andika" panose="02000000000000000000" pitchFamily="2" charset="0"/>
                <a:ea typeface="Andika" panose="02000000000000000000" pitchFamily="2" charset="0"/>
                <a:cs typeface="Andika" panose="02000000000000000000" pitchFamily="2" charset="0"/>
              </a:rPr>
            </a:br>
            <a:r>
              <a:rPr lang="en-GB" dirty="0" smtClean="0">
                <a:latin typeface="Andika" panose="02000000000000000000" pitchFamily="2" charset="0"/>
                <a:ea typeface="Andika" panose="02000000000000000000" pitchFamily="2" charset="0"/>
                <a:cs typeface="Andika" panose="02000000000000000000" pitchFamily="2" charset="0"/>
              </a:rPr>
              <a:t>What does a plant need?</a:t>
            </a:r>
            <a:endParaRPr lang="en-GB" dirty="0">
              <a:latin typeface="Andika" panose="02000000000000000000" pitchFamily="2" charset="0"/>
              <a:ea typeface="Andika" panose="02000000000000000000" pitchFamily="2" charset="0"/>
              <a:cs typeface="Andika" panose="02000000000000000000" pitchFamily="2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90868" y="5272125"/>
            <a:ext cx="4397358" cy="830997"/>
          </a:xfrm>
          <a:prstGeom prst="rect">
            <a:avLst/>
          </a:prstGeom>
          <a:solidFill>
            <a:srgbClr val="FFFF00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cap="none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Andika" panose="02000000000000000000" pitchFamily="2" charset="0"/>
                <a:ea typeface="Andika" panose="02000000000000000000" pitchFamily="2" charset="0"/>
                <a:cs typeface="Andika" panose="02000000000000000000" pitchFamily="2" charset="0"/>
              </a:rPr>
              <a:t>water and sun</a:t>
            </a:r>
            <a:endParaRPr lang="en-US" sz="48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Andika" panose="02000000000000000000" pitchFamily="2" charset="0"/>
              <a:ea typeface="Andika" panose="02000000000000000000" pitchFamily="2" charset="0"/>
              <a:cs typeface="Andika" panose="02000000000000000000" pitchFamily="2" charset="0"/>
            </a:endParaRPr>
          </a:p>
        </p:txBody>
      </p:sp>
      <p:sp>
        <p:nvSpPr>
          <p:cNvPr id="10" name="Rectangle 9">
            <a:hlinkClick r:id="rId3" action="ppaction://hlinksldjump"/>
          </p:cNvPr>
          <p:cNvSpPr/>
          <p:nvPr/>
        </p:nvSpPr>
        <p:spPr>
          <a:xfrm>
            <a:off x="8587571" y="5272125"/>
            <a:ext cx="1509516" cy="923330"/>
          </a:xfrm>
          <a:prstGeom prst="rect">
            <a:avLst/>
          </a:prstGeom>
          <a:solidFill>
            <a:srgbClr val="FFFF00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food</a:t>
            </a:r>
            <a:endParaRPr lang="en-US" sz="54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sp>
        <p:nvSpPr>
          <p:cNvPr id="11" name="Smiley Face 10"/>
          <p:cNvSpPr/>
          <p:nvPr/>
        </p:nvSpPr>
        <p:spPr>
          <a:xfrm>
            <a:off x="5338050" y="5280382"/>
            <a:ext cx="1089764" cy="1083499"/>
          </a:xfrm>
          <a:prstGeom prst="smileyFac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Picture 2" descr="Button Icon png download - 600*600 - Free Transparent Button png Download.  - CleanPNG / Kiss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6197" y="5133975"/>
            <a:ext cx="1278006" cy="1376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75192" y="1997577"/>
            <a:ext cx="3951920" cy="2967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8880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6403" y="1064452"/>
            <a:ext cx="10865345" cy="5098354"/>
          </a:xfrm>
          <a:prstGeom prst="rect">
            <a:avLst/>
          </a:prstGeom>
        </p:spPr>
      </p:pic>
      <p:pic>
        <p:nvPicPr>
          <p:cNvPr id="3" name="Picture 2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65420" y="5029200"/>
            <a:ext cx="232658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1653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>
                <a:latin typeface="Andika" panose="02000000000000000000" pitchFamily="2" charset="0"/>
                <a:ea typeface="Andika" panose="02000000000000000000" pitchFamily="2" charset="0"/>
                <a:cs typeface="Andika" panose="02000000000000000000" pitchFamily="2" charset="0"/>
              </a:rPr>
              <a:t>Quiz Question 3: </a:t>
            </a:r>
            <a:br>
              <a:rPr lang="en-GB" dirty="0" smtClean="0">
                <a:latin typeface="Andika" panose="02000000000000000000" pitchFamily="2" charset="0"/>
                <a:ea typeface="Andika" panose="02000000000000000000" pitchFamily="2" charset="0"/>
                <a:cs typeface="Andika" panose="02000000000000000000" pitchFamily="2" charset="0"/>
              </a:rPr>
            </a:br>
            <a:r>
              <a:rPr lang="en-GB" dirty="0" smtClean="0">
                <a:latin typeface="Andika" panose="02000000000000000000" pitchFamily="2" charset="0"/>
                <a:ea typeface="Andika" panose="02000000000000000000" pitchFamily="2" charset="0"/>
                <a:cs typeface="Andika" panose="02000000000000000000" pitchFamily="2" charset="0"/>
              </a:rPr>
              <a:t>What moves water around the plant?</a:t>
            </a:r>
            <a:endParaRPr lang="en-GB" dirty="0">
              <a:latin typeface="Andika" panose="02000000000000000000" pitchFamily="2" charset="0"/>
              <a:ea typeface="Andika" panose="02000000000000000000" pitchFamily="2" charset="0"/>
              <a:cs typeface="Andika" panose="02000000000000000000" pitchFamily="2" charset="0"/>
            </a:endParaRPr>
          </a:p>
        </p:txBody>
      </p:sp>
      <p:sp>
        <p:nvSpPr>
          <p:cNvPr id="4" name="Rectangle 3">
            <a:hlinkClick r:id="rId3" action="ppaction://hlinksldjump"/>
          </p:cNvPr>
          <p:cNvSpPr/>
          <p:nvPr/>
        </p:nvSpPr>
        <p:spPr>
          <a:xfrm>
            <a:off x="2329805" y="5210965"/>
            <a:ext cx="1700657" cy="923330"/>
          </a:xfrm>
          <a:prstGeom prst="rect">
            <a:avLst/>
          </a:prstGeom>
          <a:solidFill>
            <a:srgbClr val="FFFF00"/>
          </a:solidFill>
          <a:ln w="762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fruit</a:t>
            </a:r>
            <a:endParaRPr lang="en-US" sz="54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046738" y="5210965"/>
            <a:ext cx="1595117" cy="923330"/>
          </a:xfrm>
          <a:prstGeom prst="rect">
            <a:avLst/>
          </a:prstGeom>
          <a:solidFill>
            <a:srgbClr val="FFFF00"/>
          </a:solidFill>
          <a:ln w="76200">
            <a:solidFill>
              <a:schemeClr val="tx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stem</a:t>
            </a:r>
            <a:endParaRPr lang="en-US" sz="54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sp>
        <p:nvSpPr>
          <p:cNvPr id="11" name="Smiley Face 10"/>
          <p:cNvSpPr/>
          <p:nvPr/>
        </p:nvSpPr>
        <p:spPr>
          <a:xfrm>
            <a:off x="9069487" y="5130880"/>
            <a:ext cx="1089764" cy="1083499"/>
          </a:xfrm>
          <a:prstGeom prst="smileyFac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Picture 2" descr="Button Icon png download - 600*600 - Free Transparent Button png Download.  - CleanPNG / Kiss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2897" y="3508091"/>
            <a:ext cx="1278006" cy="1376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23383" y="1846556"/>
            <a:ext cx="2857500" cy="29523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44430" y="1846555"/>
            <a:ext cx="2871405" cy="2388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3389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6403" y="1064452"/>
            <a:ext cx="10865345" cy="5098354"/>
          </a:xfrm>
          <a:prstGeom prst="rect">
            <a:avLst/>
          </a:prstGeom>
        </p:spPr>
      </p:pic>
      <p:pic>
        <p:nvPicPr>
          <p:cNvPr id="3" name="Picture 2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65420" y="5029200"/>
            <a:ext cx="232658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9000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54274" y="304392"/>
            <a:ext cx="10058400" cy="1371600"/>
          </a:xfrm>
        </p:spPr>
        <p:txBody>
          <a:bodyPr>
            <a:normAutofit fontScale="90000"/>
          </a:bodyPr>
          <a:lstStyle/>
          <a:p>
            <a:r>
              <a:rPr lang="en-GB" dirty="0" smtClean="0">
                <a:latin typeface="Andika" panose="02000000000000000000" pitchFamily="2" charset="0"/>
                <a:ea typeface="Andika" panose="02000000000000000000" pitchFamily="2" charset="0"/>
                <a:cs typeface="Andika" panose="02000000000000000000" pitchFamily="2" charset="0"/>
              </a:rPr>
              <a:t>Quiz Question 4: </a:t>
            </a:r>
            <a:br>
              <a:rPr lang="en-GB" dirty="0" smtClean="0">
                <a:latin typeface="Andika" panose="02000000000000000000" pitchFamily="2" charset="0"/>
                <a:ea typeface="Andika" panose="02000000000000000000" pitchFamily="2" charset="0"/>
                <a:cs typeface="Andika" panose="02000000000000000000" pitchFamily="2" charset="0"/>
              </a:rPr>
            </a:br>
            <a:r>
              <a:rPr lang="en-GB" dirty="0" smtClean="0">
                <a:latin typeface="Andika" panose="02000000000000000000" pitchFamily="2" charset="0"/>
                <a:ea typeface="Andika" panose="02000000000000000000" pitchFamily="2" charset="0"/>
                <a:cs typeface="Andika" panose="02000000000000000000" pitchFamily="2" charset="0"/>
              </a:rPr>
              <a:t>What is the colour of leaves in Autumn?</a:t>
            </a:r>
            <a:endParaRPr lang="en-GB" dirty="0">
              <a:latin typeface="Andika" panose="02000000000000000000" pitchFamily="2" charset="0"/>
              <a:ea typeface="Andika" panose="02000000000000000000" pitchFamily="2" charset="0"/>
              <a:cs typeface="Andika" panose="02000000000000000000" pitchFamily="2" charset="0"/>
            </a:endParaRPr>
          </a:p>
        </p:txBody>
      </p:sp>
      <p:sp>
        <p:nvSpPr>
          <p:cNvPr id="11" name="Smiley Face 10"/>
          <p:cNvSpPr/>
          <p:nvPr/>
        </p:nvSpPr>
        <p:spPr>
          <a:xfrm>
            <a:off x="9436721" y="5303434"/>
            <a:ext cx="1089764" cy="1083499"/>
          </a:xfrm>
          <a:prstGeom prst="smileyFac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" name="Picture 2" descr="Button Icon png download - 600*600 - Free Transparent Button png Download.  - CleanPNG / Kiss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2897" y="3508091"/>
            <a:ext cx="1278006" cy="1376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58757" y="2676890"/>
            <a:ext cx="3722846" cy="248486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942401" y="5173487"/>
            <a:ext cx="205357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brown</a:t>
            </a:r>
            <a:endParaRPr lang="en-US" sz="5400" b="1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36014" y="2394675"/>
            <a:ext cx="3011699" cy="2792027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2098505" y="5186702"/>
            <a:ext cx="14462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blue</a:t>
            </a:r>
            <a:endParaRPr lang="en-US" sz="5400" b="1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01256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6403" y="1064452"/>
            <a:ext cx="10865345" cy="5098354"/>
          </a:xfrm>
          <a:prstGeom prst="rect">
            <a:avLst/>
          </a:prstGeom>
        </p:spPr>
      </p:pic>
      <p:pic>
        <p:nvPicPr>
          <p:cNvPr id="3" name="Picture 2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65420" y="5029200"/>
            <a:ext cx="232658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8327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</TotalTime>
  <Words>51</Words>
  <Application>Microsoft Office PowerPoint</Application>
  <PresentationFormat>Widescreen</PresentationFormat>
  <Paragraphs>24</Paragraphs>
  <Slides>14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Andika</vt:lpstr>
      <vt:lpstr>Arial</vt:lpstr>
      <vt:lpstr>Calibri</vt:lpstr>
      <vt:lpstr>Calibri Light</vt:lpstr>
      <vt:lpstr>Office Theme</vt:lpstr>
      <vt:lpstr>PowerPoint Presentation</vt:lpstr>
      <vt:lpstr>Quiz Question: 1</vt:lpstr>
      <vt:lpstr>PowerPoint Presentation</vt:lpstr>
      <vt:lpstr>Quiz Question 2:  What does a plant need?</vt:lpstr>
      <vt:lpstr>PowerPoint Presentation</vt:lpstr>
      <vt:lpstr>Quiz Question 3:  What moves water around the plant?</vt:lpstr>
      <vt:lpstr>PowerPoint Presentation</vt:lpstr>
      <vt:lpstr>Quiz Question 4:  What is the colour of leaves in Autumn?</vt:lpstr>
      <vt:lpstr>PowerPoint Presentation</vt:lpstr>
      <vt:lpstr>Quiz Question 5: What do we put in the soil to grow plants? </vt:lpstr>
      <vt:lpstr>PowerPoint Presentation</vt:lpstr>
      <vt:lpstr>Quiz Question 6:  Do plants give us clean oxygen?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Quiz Question: 1</dc:title>
  <dc:creator>Schools_home</dc:creator>
  <cp:lastModifiedBy>Schools_home</cp:lastModifiedBy>
  <cp:revision>8</cp:revision>
  <dcterms:created xsi:type="dcterms:W3CDTF">2021-02-07T20:28:37Z</dcterms:created>
  <dcterms:modified xsi:type="dcterms:W3CDTF">2021-02-15T18:16:40Z</dcterms:modified>
</cp:coreProperties>
</file>