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4" r:id="rId9"/>
    <p:sldId id="269" r:id="rId10"/>
    <p:sldId id="268" r:id="rId11"/>
    <p:sldId id="270" r:id="rId12"/>
    <p:sldId id="262" r:id="rId1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arsayılan Bölüm" id="{577420D3-3B92-4C42-8FCA-3055FA49FC67}">
          <p14:sldIdLst>
            <p14:sldId id="256"/>
            <p14:sldId id="263"/>
            <p14:sldId id="257"/>
            <p14:sldId id="258"/>
            <p14:sldId id="259"/>
            <p14:sldId id="260"/>
            <p14:sldId id="261"/>
            <p14:sldId id="264"/>
            <p14:sldId id="269"/>
            <p14:sldId id="268"/>
            <p14:sldId id="270"/>
          </p14:sldIdLst>
        </p14:section>
        <p14:section name="Başlıksız Bölüm" id="{8FB8DA1D-C63E-47A5-96F7-58793FEA65FD}">
          <p14:sldIdLst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28.10.2021</a:t>
            </a:fld>
            <a:endParaRPr lang="tr-T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28.10.2021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28.10.2021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28.10.2021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28.10.2021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28.10.2021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28.10.2021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28.10.2021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28.10.2021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28.10.2021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28.10.2021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23720DD-5B6D-40BF-8493-A6B52D484E6B}" type="datetimeFigureOut">
              <a:rPr lang="tr-TR" smtClean="0"/>
              <a:t>28.10.2021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36876" y="1484784"/>
            <a:ext cx="9144000" cy="4267200"/>
          </a:xfrm>
        </p:spPr>
        <p:txBody>
          <a:bodyPr/>
          <a:lstStyle/>
          <a:p>
            <a:br>
              <a:rPr lang="tr-TR" dirty="0">
                <a:solidFill>
                  <a:srgbClr val="FFC000"/>
                </a:solidFill>
              </a:rPr>
            </a:br>
            <a:br>
              <a:rPr lang="tr-TR" dirty="0">
                <a:solidFill>
                  <a:srgbClr val="FFC000"/>
                </a:solidFill>
              </a:rPr>
            </a:br>
            <a:br>
              <a:rPr lang="tr-TR" dirty="0">
                <a:solidFill>
                  <a:srgbClr val="FFC000"/>
                </a:solidFill>
              </a:rPr>
            </a:br>
            <a:br>
              <a:rPr lang="tr-TR" dirty="0">
                <a:solidFill>
                  <a:srgbClr val="FFC000"/>
                </a:solidFill>
              </a:rPr>
            </a:br>
            <a:r>
              <a:rPr lang="tr-TR" dirty="0">
                <a:solidFill>
                  <a:srgbClr val="FFC000"/>
                </a:solidFill>
              </a:rPr>
              <a:t>ERASMUS+ </a:t>
            </a:r>
            <a:br>
              <a:rPr lang="tr-TR" dirty="0">
                <a:solidFill>
                  <a:srgbClr val="FFC000"/>
                </a:solidFill>
              </a:rPr>
            </a:br>
            <a:br>
              <a:rPr lang="tr-TR" dirty="0"/>
            </a:br>
            <a:br>
              <a:rPr lang="tr-TR" dirty="0"/>
            </a:b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791762" y="4941168"/>
            <a:ext cx="7488832" cy="924272"/>
          </a:xfrm>
        </p:spPr>
        <p:txBody>
          <a:bodyPr>
            <a:noAutofit/>
          </a:bodyPr>
          <a:lstStyle/>
          <a:p>
            <a:r>
              <a:rPr lang="tr-TR" sz="3200" b="1" dirty="0">
                <a:solidFill>
                  <a:srgbClr val="FF0000"/>
                </a:solidFill>
              </a:rPr>
              <a:t>Mobil İmam Hatip </a:t>
            </a:r>
            <a:r>
              <a:rPr lang="tr-TR" sz="3200" b="1" dirty="0" err="1">
                <a:solidFill>
                  <a:srgbClr val="FF0000"/>
                </a:solidFill>
              </a:rPr>
              <a:t>Secondary</a:t>
            </a:r>
            <a:r>
              <a:rPr lang="tr-TR" sz="3200" b="1" dirty="0">
                <a:solidFill>
                  <a:srgbClr val="FF0000"/>
                </a:solidFill>
              </a:rPr>
              <a:t> School</a:t>
            </a:r>
          </a:p>
          <a:p>
            <a:r>
              <a:rPr lang="tr-TR" sz="3200" b="1" dirty="0">
                <a:solidFill>
                  <a:srgbClr val="FF0000"/>
                </a:solidFill>
              </a:rPr>
              <a:t>22</a:t>
            </a:r>
            <a:r>
              <a:rPr lang="tr-TR" sz="1800" b="1" dirty="0">
                <a:solidFill>
                  <a:srgbClr val="FF0000"/>
                </a:solidFill>
              </a:rPr>
              <a:t>nd</a:t>
            </a:r>
            <a:r>
              <a:rPr lang="tr-TR" sz="3200" b="1" dirty="0">
                <a:solidFill>
                  <a:srgbClr val="FF0000"/>
                </a:solidFill>
              </a:rPr>
              <a:t> </a:t>
            </a:r>
            <a:r>
              <a:rPr lang="tr-TR" b="1" dirty="0">
                <a:solidFill>
                  <a:srgbClr val="FF0000"/>
                </a:solidFill>
              </a:rPr>
              <a:t>of</a:t>
            </a:r>
            <a:r>
              <a:rPr lang="tr-TR" sz="3200" b="1" dirty="0">
                <a:solidFill>
                  <a:srgbClr val="FF0000"/>
                </a:solidFill>
              </a:rPr>
              <a:t> </a:t>
            </a:r>
            <a:r>
              <a:rPr lang="tr-TR" sz="3200" b="1" dirty="0" err="1">
                <a:solidFill>
                  <a:srgbClr val="FF0000"/>
                </a:solidFill>
              </a:rPr>
              <a:t>October</a:t>
            </a:r>
            <a:r>
              <a:rPr lang="tr-TR" sz="3200" b="1" dirty="0">
                <a:solidFill>
                  <a:srgbClr val="FF0000"/>
                </a:solidFill>
              </a:rPr>
              <a:t>, 2021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6" y="2636912"/>
            <a:ext cx="9001000" cy="1029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9602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>
                <a:solidFill>
                  <a:schemeClr val="tx1"/>
                </a:solidFill>
              </a:rPr>
              <a:t>         </a:t>
            </a:r>
            <a:r>
              <a:rPr lang="tr-TR" dirty="0" err="1">
                <a:solidFill>
                  <a:schemeClr val="tx1"/>
                </a:solidFill>
              </a:rPr>
              <a:t>With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the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help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and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intention</a:t>
            </a:r>
            <a:r>
              <a:rPr lang="tr-TR" dirty="0">
                <a:solidFill>
                  <a:schemeClr val="tx1"/>
                </a:solidFill>
              </a:rPr>
              <a:t> of </a:t>
            </a:r>
            <a:r>
              <a:rPr lang="tr-TR" dirty="0" err="1">
                <a:solidFill>
                  <a:schemeClr val="tx1"/>
                </a:solidFill>
              </a:rPr>
              <a:t>coordinator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and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all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partners</a:t>
            </a:r>
            <a:r>
              <a:rPr lang="tr-TR" dirty="0">
                <a:solidFill>
                  <a:schemeClr val="tx1"/>
                </a:solidFill>
              </a:rPr>
              <a:t>, </a:t>
            </a:r>
            <a:r>
              <a:rPr lang="en-US" dirty="0">
                <a:solidFill>
                  <a:schemeClr val="tx1"/>
                </a:solidFill>
              </a:rPr>
              <a:t>developing an innovative methodology of teaching and learning English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was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very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viatl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for</a:t>
            </a:r>
            <a:r>
              <a:rPr lang="tr-TR" dirty="0">
                <a:solidFill>
                  <a:schemeClr val="tx1"/>
                </a:solidFill>
              </a:rPr>
              <a:t> us but </a:t>
            </a:r>
            <a:r>
              <a:rPr lang="tr-TR" dirty="0" err="1">
                <a:solidFill>
                  <a:schemeClr val="tx1"/>
                </a:solidFill>
              </a:rPr>
              <a:t>we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succeeded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this</a:t>
            </a:r>
            <a:r>
              <a:rPr lang="tr-TR" dirty="0">
                <a:solidFill>
                  <a:schemeClr val="tx1"/>
                </a:solidFill>
              </a:rPr>
              <a:t>. </a:t>
            </a:r>
            <a:r>
              <a:rPr lang="tr-TR" dirty="0" err="1">
                <a:solidFill>
                  <a:schemeClr val="tx1"/>
                </a:solidFill>
              </a:rPr>
              <a:t>Thanks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to</a:t>
            </a:r>
            <a:r>
              <a:rPr lang="tr-TR" dirty="0">
                <a:solidFill>
                  <a:schemeClr val="tx1"/>
                </a:solidFill>
              </a:rPr>
              <a:t> ALL of </a:t>
            </a:r>
            <a:r>
              <a:rPr lang="tr-TR" dirty="0" err="1">
                <a:solidFill>
                  <a:schemeClr val="tx1"/>
                </a:solidFill>
              </a:rPr>
              <a:t>you</a:t>
            </a:r>
            <a:r>
              <a:rPr lang="tr-TR" dirty="0">
                <a:solidFill>
                  <a:schemeClr val="tx1"/>
                </a:solidFill>
              </a:rPr>
              <a:t> in </a:t>
            </a:r>
            <a:r>
              <a:rPr lang="tr-TR" dirty="0" err="1">
                <a:solidFill>
                  <a:schemeClr val="tx1"/>
                </a:solidFill>
              </a:rPr>
              <a:t>this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matter</a:t>
            </a:r>
            <a:r>
              <a:rPr lang="tr-TR" dirty="0">
                <a:solidFill>
                  <a:schemeClr val="tx1"/>
                </a:solidFill>
              </a:rPr>
              <a:t>. D</a:t>
            </a:r>
            <a:r>
              <a:rPr lang="en-US" dirty="0" err="1">
                <a:solidFill>
                  <a:schemeClr val="tx1"/>
                </a:solidFill>
              </a:rPr>
              <a:t>esigning</a:t>
            </a:r>
            <a:r>
              <a:rPr lang="en-US" dirty="0">
                <a:solidFill>
                  <a:schemeClr val="tx1"/>
                </a:solidFill>
              </a:rPr>
              <a:t> new teaching materials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like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this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toolkit</a:t>
            </a:r>
            <a:r>
              <a:rPr lang="tr-TR" dirty="0">
                <a:solidFill>
                  <a:schemeClr val="tx1"/>
                </a:solidFill>
              </a:rPr>
              <a:t> is </a:t>
            </a:r>
            <a:r>
              <a:rPr lang="tr-TR" dirty="0" err="1">
                <a:solidFill>
                  <a:schemeClr val="tx1"/>
                </a:solidFill>
              </a:rPr>
              <a:t>very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important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for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future</a:t>
            </a:r>
            <a:r>
              <a:rPr lang="tr-TR" dirty="0">
                <a:solidFill>
                  <a:schemeClr val="tx1"/>
                </a:solidFill>
              </a:rPr>
              <a:t>. </a:t>
            </a:r>
            <a:r>
              <a:rPr lang="tr-TR" dirty="0" err="1">
                <a:solidFill>
                  <a:schemeClr val="tx1"/>
                </a:solidFill>
              </a:rPr>
              <a:t>All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the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schools</a:t>
            </a:r>
            <a:r>
              <a:rPr lang="tr-TR" dirty="0">
                <a:solidFill>
                  <a:schemeClr val="tx1"/>
                </a:solidFill>
              </a:rPr>
              <a:t>, </a:t>
            </a:r>
            <a:r>
              <a:rPr lang="tr-TR" dirty="0" err="1">
                <a:solidFill>
                  <a:schemeClr val="tx1"/>
                </a:solidFill>
              </a:rPr>
              <a:t>lecturers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from</a:t>
            </a:r>
            <a:r>
              <a:rPr lang="tr-TR" dirty="0">
                <a:solidFill>
                  <a:schemeClr val="tx1"/>
                </a:solidFill>
              </a:rPr>
              <a:t> ALL </a:t>
            </a:r>
            <a:r>
              <a:rPr lang="tr-TR" dirty="0" err="1">
                <a:solidFill>
                  <a:schemeClr val="tx1"/>
                </a:solidFill>
              </a:rPr>
              <a:t>countries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will</a:t>
            </a:r>
            <a:r>
              <a:rPr lang="tr-TR" dirty="0">
                <a:solidFill>
                  <a:schemeClr val="tx1"/>
                </a:solidFill>
              </a:rPr>
              <a:t> be </a:t>
            </a:r>
            <a:r>
              <a:rPr lang="tr-TR" dirty="0" err="1">
                <a:solidFill>
                  <a:schemeClr val="tx1"/>
                </a:solidFill>
              </a:rPr>
              <a:t>able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to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use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this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and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this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toolkit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or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outcome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makes</a:t>
            </a:r>
            <a:r>
              <a:rPr lang="tr-TR" dirty="0">
                <a:solidFill>
                  <a:schemeClr val="tx1"/>
                </a:solidFill>
              </a:rPr>
              <a:t> us </a:t>
            </a:r>
            <a:r>
              <a:rPr lang="tr-TR" dirty="0" err="1">
                <a:solidFill>
                  <a:schemeClr val="tx1"/>
                </a:solidFill>
              </a:rPr>
              <a:t>pleased</a:t>
            </a:r>
            <a:r>
              <a:rPr lang="tr-TR" dirty="0">
                <a:solidFill>
                  <a:schemeClr val="tx1"/>
                </a:solidFill>
              </a:rPr>
              <a:t>. </a:t>
            </a:r>
          </a:p>
          <a:p>
            <a:pPr marL="0" indent="0">
              <a:buNone/>
            </a:pPr>
            <a:r>
              <a:rPr lang="tr-TR" dirty="0">
                <a:solidFill>
                  <a:schemeClr val="tx1"/>
                </a:solidFill>
              </a:rPr>
              <a:t>           E</a:t>
            </a:r>
            <a:r>
              <a:rPr lang="en-US" dirty="0" err="1">
                <a:solidFill>
                  <a:schemeClr val="tx1"/>
                </a:solidFill>
              </a:rPr>
              <a:t>stablishing</a:t>
            </a:r>
            <a:r>
              <a:rPr lang="en-US" dirty="0">
                <a:solidFill>
                  <a:schemeClr val="tx1"/>
                </a:solidFill>
              </a:rPr>
              <a:t> partnerships with schools, regional educational authorities and NGOs</a:t>
            </a:r>
            <a:r>
              <a:rPr lang="tr-TR" dirty="0">
                <a:solidFill>
                  <a:schemeClr val="tx1"/>
                </a:solidFill>
              </a:rPr>
              <a:t> is a </a:t>
            </a:r>
            <a:r>
              <a:rPr lang="tr-TR" dirty="0" err="1">
                <a:solidFill>
                  <a:schemeClr val="tx1"/>
                </a:solidFill>
              </a:rPr>
              <a:t>very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positive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aspect</a:t>
            </a:r>
            <a:r>
              <a:rPr lang="tr-TR" dirty="0">
                <a:solidFill>
                  <a:schemeClr val="tx1"/>
                </a:solidFill>
              </a:rPr>
              <a:t> of </a:t>
            </a:r>
            <a:r>
              <a:rPr lang="tr-TR" dirty="0" err="1">
                <a:solidFill>
                  <a:schemeClr val="tx1"/>
                </a:solidFill>
              </a:rPr>
              <a:t>our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project</a:t>
            </a:r>
            <a:r>
              <a:rPr lang="tr-TR" dirty="0">
                <a:solidFill>
                  <a:schemeClr val="tx1"/>
                </a:solidFill>
              </a:rPr>
              <a:t>.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tr-TR" dirty="0">
                <a:solidFill>
                  <a:schemeClr val="tx1"/>
                </a:solidFill>
              </a:rPr>
              <a:t>	E</a:t>
            </a:r>
            <a:r>
              <a:rPr lang="en-US" dirty="0" err="1">
                <a:solidFill>
                  <a:schemeClr val="tx1"/>
                </a:solidFill>
              </a:rPr>
              <a:t>xchanging</a:t>
            </a:r>
            <a:r>
              <a:rPr lang="en-US" dirty="0">
                <a:solidFill>
                  <a:schemeClr val="tx1"/>
                </a:solidFill>
              </a:rPr>
              <a:t> good practices among partners.</a:t>
            </a:r>
            <a:endParaRPr lang="tr-T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785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r>
              <a:rPr lang="tr-TR" sz="2800" dirty="0" err="1">
                <a:solidFill>
                  <a:schemeClr val="tx1"/>
                </a:solidFill>
              </a:rPr>
              <a:t>In</a:t>
            </a:r>
            <a:r>
              <a:rPr lang="tr-TR" sz="2800" dirty="0">
                <a:solidFill>
                  <a:schemeClr val="tx1"/>
                </a:solidFill>
              </a:rPr>
              <a:t> </a:t>
            </a:r>
            <a:r>
              <a:rPr lang="tr-TR" sz="2800" dirty="0" err="1">
                <a:solidFill>
                  <a:schemeClr val="tx1"/>
                </a:solidFill>
              </a:rPr>
              <a:t>these</a:t>
            </a:r>
            <a:r>
              <a:rPr lang="tr-TR" sz="2800" dirty="0">
                <a:solidFill>
                  <a:schemeClr val="tx1"/>
                </a:solidFill>
              </a:rPr>
              <a:t> </a:t>
            </a:r>
            <a:r>
              <a:rPr lang="tr-TR" sz="2800" dirty="0" err="1">
                <a:solidFill>
                  <a:schemeClr val="tx1"/>
                </a:solidFill>
              </a:rPr>
              <a:t>nearly</a:t>
            </a:r>
            <a:r>
              <a:rPr lang="tr-TR" sz="2800" dirty="0">
                <a:solidFill>
                  <a:schemeClr val="tx1"/>
                </a:solidFill>
              </a:rPr>
              <a:t> </a:t>
            </a:r>
            <a:r>
              <a:rPr lang="tr-TR" sz="2800" dirty="0" err="1">
                <a:solidFill>
                  <a:schemeClr val="tx1"/>
                </a:solidFill>
              </a:rPr>
              <a:t>three</a:t>
            </a:r>
            <a:r>
              <a:rPr lang="tr-TR" sz="2800" dirty="0">
                <a:solidFill>
                  <a:schemeClr val="tx1"/>
                </a:solidFill>
              </a:rPr>
              <a:t> </a:t>
            </a:r>
            <a:r>
              <a:rPr lang="tr-TR" sz="2800" dirty="0" err="1">
                <a:solidFill>
                  <a:schemeClr val="tx1"/>
                </a:solidFill>
              </a:rPr>
              <a:t>years</a:t>
            </a:r>
            <a:r>
              <a:rPr lang="tr-TR" sz="2800" dirty="0">
                <a:solidFill>
                  <a:schemeClr val="tx1"/>
                </a:solidFill>
              </a:rPr>
              <a:t> </a:t>
            </a:r>
            <a:r>
              <a:rPr lang="tr-TR" sz="2800" dirty="0" err="1">
                <a:solidFill>
                  <a:schemeClr val="tx1"/>
                </a:solidFill>
              </a:rPr>
              <a:t>period</a:t>
            </a:r>
            <a:r>
              <a:rPr lang="tr-TR" sz="2800" dirty="0">
                <a:solidFill>
                  <a:schemeClr val="tx1"/>
                </a:solidFill>
              </a:rPr>
              <a:t>; </a:t>
            </a:r>
            <a:r>
              <a:rPr lang="tr-TR" sz="2800" dirty="0" err="1">
                <a:solidFill>
                  <a:schemeClr val="tx1"/>
                </a:solidFill>
              </a:rPr>
              <a:t>we</a:t>
            </a:r>
            <a:r>
              <a:rPr lang="tr-TR" sz="2800" dirty="0">
                <a:solidFill>
                  <a:schemeClr val="tx1"/>
                </a:solidFill>
              </a:rPr>
              <a:t> </a:t>
            </a:r>
            <a:r>
              <a:rPr lang="tr-TR" sz="2800" dirty="0" err="1">
                <a:solidFill>
                  <a:schemeClr val="tx1"/>
                </a:solidFill>
              </a:rPr>
              <a:t>also</a:t>
            </a:r>
            <a:r>
              <a:rPr lang="tr-TR" sz="2800" dirty="0">
                <a:solidFill>
                  <a:schemeClr val="tx1"/>
                </a:solidFill>
              </a:rPr>
              <a:t> </a:t>
            </a:r>
            <a:r>
              <a:rPr lang="tr-TR" sz="2800" dirty="0" err="1">
                <a:solidFill>
                  <a:schemeClr val="tx1"/>
                </a:solidFill>
              </a:rPr>
              <a:t>shared</a:t>
            </a:r>
            <a:r>
              <a:rPr lang="tr-TR" sz="2800" dirty="0">
                <a:solidFill>
                  <a:schemeClr val="tx1"/>
                </a:solidFill>
              </a:rPr>
              <a:t> a lot of </a:t>
            </a:r>
            <a:r>
              <a:rPr lang="tr-TR" sz="2800" dirty="0" err="1">
                <a:solidFill>
                  <a:schemeClr val="tx1"/>
                </a:solidFill>
              </a:rPr>
              <a:t>educational</a:t>
            </a:r>
            <a:r>
              <a:rPr lang="tr-TR" sz="2800" dirty="0">
                <a:solidFill>
                  <a:schemeClr val="tx1"/>
                </a:solidFill>
              </a:rPr>
              <a:t> </a:t>
            </a:r>
            <a:r>
              <a:rPr lang="tr-TR" sz="2800" dirty="0" err="1">
                <a:solidFill>
                  <a:schemeClr val="tx1"/>
                </a:solidFill>
              </a:rPr>
              <a:t>issues</a:t>
            </a:r>
            <a:r>
              <a:rPr lang="tr-TR" sz="2800" dirty="0">
                <a:solidFill>
                  <a:schemeClr val="tx1"/>
                </a:solidFill>
              </a:rPr>
              <a:t> </a:t>
            </a:r>
            <a:r>
              <a:rPr lang="tr-TR" sz="2800" dirty="0" err="1">
                <a:solidFill>
                  <a:schemeClr val="tx1"/>
                </a:solidFill>
              </a:rPr>
              <a:t>with</a:t>
            </a:r>
            <a:r>
              <a:rPr lang="tr-TR" sz="2800" dirty="0">
                <a:solidFill>
                  <a:schemeClr val="tx1"/>
                </a:solidFill>
              </a:rPr>
              <a:t> </a:t>
            </a:r>
            <a:r>
              <a:rPr lang="tr-TR" sz="2800" dirty="0" err="1">
                <a:solidFill>
                  <a:schemeClr val="tx1"/>
                </a:solidFill>
              </a:rPr>
              <a:t>Sultangazi</a:t>
            </a:r>
            <a:r>
              <a:rPr lang="tr-TR" sz="2800" dirty="0">
                <a:solidFill>
                  <a:schemeClr val="tx1"/>
                </a:solidFill>
              </a:rPr>
              <a:t> </a:t>
            </a:r>
            <a:r>
              <a:rPr lang="tr-TR" sz="2800" dirty="0" err="1">
                <a:solidFill>
                  <a:schemeClr val="tx1"/>
                </a:solidFill>
              </a:rPr>
              <a:t>Local</a:t>
            </a:r>
            <a:r>
              <a:rPr lang="tr-TR" sz="2800" dirty="0">
                <a:solidFill>
                  <a:schemeClr val="tx1"/>
                </a:solidFill>
              </a:rPr>
              <a:t> </a:t>
            </a:r>
            <a:r>
              <a:rPr lang="tr-TR" sz="2800" dirty="0" err="1">
                <a:solidFill>
                  <a:schemeClr val="tx1"/>
                </a:solidFill>
              </a:rPr>
              <a:t>Authority</a:t>
            </a:r>
            <a:r>
              <a:rPr lang="tr-TR" sz="2800" dirty="0">
                <a:solidFill>
                  <a:schemeClr val="tx1"/>
                </a:solidFill>
              </a:rPr>
              <a:t> of </a:t>
            </a:r>
            <a:r>
              <a:rPr lang="tr-TR" sz="2800" dirty="0" err="1">
                <a:solidFill>
                  <a:schemeClr val="tx1"/>
                </a:solidFill>
              </a:rPr>
              <a:t>Education</a:t>
            </a:r>
            <a:r>
              <a:rPr lang="tr-TR" sz="2800" dirty="0">
                <a:solidFill>
                  <a:schemeClr val="tx1"/>
                </a:solidFill>
              </a:rPr>
              <a:t>. </a:t>
            </a:r>
            <a:r>
              <a:rPr lang="tr-TR" sz="2800" dirty="0" err="1">
                <a:solidFill>
                  <a:schemeClr val="tx1"/>
                </a:solidFill>
              </a:rPr>
              <a:t>We</a:t>
            </a:r>
            <a:r>
              <a:rPr lang="tr-TR" sz="2800" dirty="0">
                <a:solidFill>
                  <a:schemeClr val="tx1"/>
                </a:solidFill>
              </a:rPr>
              <a:t> </a:t>
            </a:r>
            <a:r>
              <a:rPr lang="tr-TR" sz="2800" dirty="0" err="1">
                <a:solidFill>
                  <a:schemeClr val="tx1"/>
                </a:solidFill>
              </a:rPr>
              <a:t>have</a:t>
            </a:r>
            <a:r>
              <a:rPr lang="tr-TR" sz="2800" dirty="0">
                <a:solidFill>
                  <a:schemeClr val="tx1"/>
                </a:solidFill>
              </a:rPr>
              <a:t> met  </a:t>
            </a:r>
            <a:r>
              <a:rPr lang="tr-TR" sz="2800" dirty="0" err="1">
                <a:solidFill>
                  <a:schemeClr val="tx1"/>
                </a:solidFill>
              </a:rPr>
              <a:t>with</a:t>
            </a:r>
            <a:r>
              <a:rPr lang="tr-TR" sz="2800" dirty="0">
                <a:solidFill>
                  <a:schemeClr val="tx1"/>
                </a:solidFill>
              </a:rPr>
              <a:t> </a:t>
            </a:r>
            <a:r>
              <a:rPr lang="tr-TR" sz="2800" dirty="0" err="1">
                <a:solidFill>
                  <a:schemeClr val="tx1"/>
                </a:solidFill>
              </a:rPr>
              <a:t>Ms.Sezen</a:t>
            </a:r>
            <a:r>
              <a:rPr lang="tr-TR" sz="2800" dirty="0">
                <a:solidFill>
                  <a:schemeClr val="tx1"/>
                </a:solidFill>
              </a:rPr>
              <a:t> Çetin, </a:t>
            </a:r>
            <a:r>
              <a:rPr lang="tr-TR" sz="2800" dirty="0" err="1">
                <a:solidFill>
                  <a:schemeClr val="tx1"/>
                </a:solidFill>
              </a:rPr>
              <a:t>Mr</a:t>
            </a:r>
            <a:r>
              <a:rPr lang="tr-TR" sz="2800" dirty="0">
                <a:solidFill>
                  <a:schemeClr val="tx1"/>
                </a:solidFill>
              </a:rPr>
              <a:t>. Savaş Özkaya , </a:t>
            </a:r>
            <a:r>
              <a:rPr lang="tr-TR" sz="2800" dirty="0" err="1">
                <a:solidFill>
                  <a:schemeClr val="tx1"/>
                </a:solidFill>
              </a:rPr>
              <a:t>Mr.Ahmet</a:t>
            </a:r>
            <a:r>
              <a:rPr lang="tr-TR" sz="2800" dirty="0">
                <a:solidFill>
                  <a:schemeClr val="tx1"/>
                </a:solidFill>
              </a:rPr>
              <a:t> Türk, </a:t>
            </a:r>
            <a:r>
              <a:rPr lang="tr-TR" sz="2800" dirty="0" err="1">
                <a:solidFill>
                  <a:schemeClr val="tx1"/>
                </a:solidFill>
              </a:rPr>
              <a:t>Mr</a:t>
            </a:r>
            <a:r>
              <a:rPr lang="tr-TR" sz="2800" dirty="0">
                <a:solidFill>
                  <a:schemeClr val="tx1"/>
                </a:solidFill>
              </a:rPr>
              <a:t>. İbrahim Demir, </a:t>
            </a:r>
            <a:r>
              <a:rPr lang="tr-TR" sz="2800" dirty="0" err="1">
                <a:solidFill>
                  <a:schemeClr val="tx1"/>
                </a:solidFill>
              </a:rPr>
              <a:t>Ms</a:t>
            </a:r>
            <a:r>
              <a:rPr lang="tr-TR" sz="2800" dirty="0">
                <a:solidFill>
                  <a:schemeClr val="tx1"/>
                </a:solidFill>
              </a:rPr>
              <a:t>. İclal </a:t>
            </a:r>
            <a:r>
              <a:rPr lang="tr-TR" sz="2800" dirty="0" err="1">
                <a:solidFill>
                  <a:schemeClr val="tx1"/>
                </a:solidFill>
              </a:rPr>
              <a:t>İlbi</a:t>
            </a:r>
            <a:r>
              <a:rPr lang="tr-TR" sz="2800" dirty="0">
                <a:solidFill>
                  <a:schemeClr val="tx1"/>
                </a:solidFill>
              </a:rPr>
              <a:t> </a:t>
            </a:r>
            <a:r>
              <a:rPr lang="tr-TR" sz="2800" dirty="0" err="1">
                <a:solidFill>
                  <a:schemeClr val="tx1"/>
                </a:solidFill>
              </a:rPr>
              <a:t>and</a:t>
            </a:r>
            <a:r>
              <a:rPr lang="tr-TR" sz="2800" dirty="0">
                <a:solidFill>
                  <a:schemeClr val="tx1"/>
                </a:solidFill>
              </a:rPr>
              <a:t> </a:t>
            </a:r>
            <a:r>
              <a:rPr lang="tr-TR" sz="2800" dirty="0" err="1">
                <a:solidFill>
                  <a:schemeClr val="tx1"/>
                </a:solidFill>
              </a:rPr>
              <a:t>Mr</a:t>
            </a:r>
            <a:r>
              <a:rPr lang="tr-TR" sz="2800" dirty="0">
                <a:solidFill>
                  <a:schemeClr val="tx1"/>
                </a:solidFill>
              </a:rPr>
              <a:t>. Necati Tekbaş.</a:t>
            </a:r>
          </a:p>
          <a:p>
            <a:r>
              <a:rPr lang="tr-TR" sz="2800" dirty="0" err="1">
                <a:solidFill>
                  <a:schemeClr val="tx1"/>
                </a:solidFill>
              </a:rPr>
              <a:t>They</a:t>
            </a:r>
            <a:r>
              <a:rPr lang="tr-TR" sz="2800" dirty="0">
                <a:solidFill>
                  <a:schemeClr val="tx1"/>
                </a:solidFill>
              </a:rPr>
              <a:t> </a:t>
            </a:r>
            <a:r>
              <a:rPr lang="tr-TR" sz="2800" dirty="0" err="1">
                <a:solidFill>
                  <a:schemeClr val="tx1"/>
                </a:solidFill>
              </a:rPr>
              <a:t>also</a:t>
            </a:r>
            <a:r>
              <a:rPr lang="tr-TR" sz="2800" dirty="0">
                <a:solidFill>
                  <a:schemeClr val="tx1"/>
                </a:solidFill>
              </a:rPr>
              <a:t> </a:t>
            </a:r>
            <a:r>
              <a:rPr lang="tr-TR" sz="2800" dirty="0" err="1">
                <a:solidFill>
                  <a:schemeClr val="tx1"/>
                </a:solidFill>
              </a:rPr>
              <a:t>supported</a:t>
            </a:r>
            <a:r>
              <a:rPr lang="tr-TR" sz="2800" dirty="0">
                <a:solidFill>
                  <a:schemeClr val="tx1"/>
                </a:solidFill>
              </a:rPr>
              <a:t> </a:t>
            </a:r>
            <a:r>
              <a:rPr lang="tr-TR" sz="2800" dirty="0" err="1">
                <a:solidFill>
                  <a:schemeClr val="tx1"/>
                </a:solidFill>
              </a:rPr>
              <a:t>and</a:t>
            </a:r>
            <a:r>
              <a:rPr lang="tr-TR" sz="2800" dirty="0">
                <a:solidFill>
                  <a:schemeClr val="tx1"/>
                </a:solidFill>
              </a:rPr>
              <a:t> </a:t>
            </a:r>
            <a:r>
              <a:rPr lang="tr-TR" sz="2800" dirty="0" err="1">
                <a:solidFill>
                  <a:schemeClr val="tx1"/>
                </a:solidFill>
              </a:rPr>
              <a:t>helped</a:t>
            </a:r>
            <a:r>
              <a:rPr lang="tr-TR" sz="2800" dirty="0">
                <a:solidFill>
                  <a:schemeClr val="tx1"/>
                </a:solidFill>
              </a:rPr>
              <a:t> us in </a:t>
            </a:r>
            <a:r>
              <a:rPr lang="tr-TR" sz="2800" dirty="0" err="1">
                <a:solidFill>
                  <a:schemeClr val="tx1"/>
                </a:solidFill>
              </a:rPr>
              <a:t>detail</a:t>
            </a:r>
            <a:r>
              <a:rPr lang="tr-TR" sz="2800" dirty="0">
                <a:solidFill>
                  <a:schemeClr val="tx1"/>
                </a:solidFill>
              </a:rPr>
              <a:t>. </a:t>
            </a:r>
            <a:r>
              <a:rPr lang="tr-TR" sz="2800" dirty="0" err="1">
                <a:solidFill>
                  <a:schemeClr val="tx1"/>
                </a:solidFill>
              </a:rPr>
              <a:t>We</a:t>
            </a:r>
            <a:r>
              <a:rPr lang="tr-TR" sz="2800" dirty="0">
                <a:solidFill>
                  <a:schemeClr val="tx1"/>
                </a:solidFill>
              </a:rPr>
              <a:t> </a:t>
            </a:r>
            <a:r>
              <a:rPr lang="tr-TR" sz="2800" dirty="0" err="1">
                <a:solidFill>
                  <a:schemeClr val="tx1"/>
                </a:solidFill>
              </a:rPr>
              <a:t>evaulate</a:t>
            </a:r>
            <a:r>
              <a:rPr lang="tr-TR" sz="2800" dirty="0">
                <a:solidFill>
                  <a:schemeClr val="tx1"/>
                </a:solidFill>
              </a:rPr>
              <a:t> </a:t>
            </a:r>
            <a:r>
              <a:rPr lang="tr-TR" sz="2800" dirty="0" err="1">
                <a:solidFill>
                  <a:schemeClr val="tx1"/>
                </a:solidFill>
              </a:rPr>
              <a:t>and</a:t>
            </a:r>
            <a:r>
              <a:rPr lang="tr-TR" sz="2800" dirty="0">
                <a:solidFill>
                  <a:schemeClr val="tx1"/>
                </a:solidFill>
              </a:rPr>
              <a:t> </a:t>
            </a:r>
            <a:r>
              <a:rPr lang="tr-TR" sz="2800" dirty="0" err="1">
                <a:solidFill>
                  <a:schemeClr val="tx1"/>
                </a:solidFill>
              </a:rPr>
              <a:t>disseminate</a:t>
            </a:r>
            <a:r>
              <a:rPr lang="tr-TR" sz="2800" dirty="0">
                <a:solidFill>
                  <a:schemeClr val="tx1"/>
                </a:solidFill>
              </a:rPr>
              <a:t> </a:t>
            </a:r>
            <a:r>
              <a:rPr lang="tr-TR" sz="2800" dirty="0" err="1">
                <a:solidFill>
                  <a:schemeClr val="tx1"/>
                </a:solidFill>
              </a:rPr>
              <a:t>all</a:t>
            </a:r>
            <a:r>
              <a:rPr lang="tr-TR" sz="2800" dirty="0">
                <a:solidFill>
                  <a:schemeClr val="tx1"/>
                </a:solidFill>
              </a:rPr>
              <a:t> </a:t>
            </a:r>
            <a:r>
              <a:rPr lang="tr-TR" sz="2800" dirty="0" err="1">
                <a:solidFill>
                  <a:schemeClr val="tx1"/>
                </a:solidFill>
              </a:rPr>
              <a:t>the</a:t>
            </a:r>
            <a:r>
              <a:rPr lang="tr-TR" sz="2800" dirty="0">
                <a:solidFill>
                  <a:schemeClr val="tx1"/>
                </a:solidFill>
              </a:rPr>
              <a:t> </a:t>
            </a:r>
            <a:r>
              <a:rPr lang="tr-TR" sz="2800" dirty="0" err="1">
                <a:solidFill>
                  <a:schemeClr val="tx1"/>
                </a:solidFill>
              </a:rPr>
              <a:t>results</a:t>
            </a:r>
            <a:r>
              <a:rPr lang="tr-TR" sz="2800" dirty="0">
                <a:solidFill>
                  <a:schemeClr val="tx1"/>
                </a:solidFill>
              </a:rPr>
              <a:t> </a:t>
            </a:r>
            <a:r>
              <a:rPr lang="tr-TR" sz="2800" dirty="0" err="1">
                <a:solidFill>
                  <a:schemeClr val="tx1"/>
                </a:solidFill>
              </a:rPr>
              <a:t>together</a:t>
            </a:r>
            <a:r>
              <a:rPr lang="tr-TR" sz="2800" dirty="0">
                <a:solidFill>
                  <a:schemeClr val="tx1"/>
                </a:solidFill>
              </a:rPr>
              <a:t>. </a:t>
            </a:r>
            <a:r>
              <a:rPr lang="tr-TR" sz="2800" dirty="0" err="1">
                <a:solidFill>
                  <a:schemeClr val="tx1"/>
                </a:solidFill>
              </a:rPr>
              <a:t>It</a:t>
            </a:r>
            <a:r>
              <a:rPr lang="tr-TR" sz="2800" dirty="0">
                <a:solidFill>
                  <a:schemeClr val="tx1"/>
                </a:solidFill>
              </a:rPr>
              <a:t> </a:t>
            </a:r>
            <a:r>
              <a:rPr lang="tr-TR" sz="2800" dirty="0" err="1">
                <a:solidFill>
                  <a:schemeClr val="tx1"/>
                </a:solidFill>
              </a:rPr>
              <a:t>was</a:t>
            </a:r>
            <a:r>
              <a:rPr lang="tr-TR" sz="2800" dirty="0">
                <a:solidFill>
                  <a:schemeClr val="tx1"/>
                </a:solidFill>
              </a:rPr>
              <a:t> a </a:t>
            </a:r>
            <a:r>
              <a:rPr lang="tr-TR" sz="2800" dirty="0" err="1">
                <a:solidFill>
                  <a:schemeClr val="tx1"/>
                </a:solidFill>
              </a:rPr>
              <a:t>fruitful</a:t>
            </a:r>
            <a:r>
              <a:rPr lang="tr-TR" sz="2800" dirty="0">
                <a:solidFill>
                  <a:schemeClr val="tx1"/>
                </a:solidFill>
              </a:rPr>
              <a:t> </a:t>
            </a:r>
            <a:r>
              <a:rPr lang="tr-TR" sz="2800" dirty="0" err="1">
                <a:solidFill>
                  <a:schemeClr val="tx1"/>
                </a:solidFill>
              </a:rPr>
              <a:t>and</a:t>
            </a:r>
            <a:r>
              <a:rPr lang="tr-TR" sz="2800" dirty="0">
                <a:solidFill>
                  <a:schemeClr val="tx1"/>
                </a:solidFill>
              </a:rPr>
              <a:t> </a:t>
            </a:r>
            <a:r>
              <a:rPr lang="tr-TR" sz="2800" dirty="0" err="1">
                <a:solidFill>
                  <a:schemeClr val="tx1"/>
                </a:solidFill>
              </a:rPr>
              <a:t>positive</a:t>
            </a:r>
            <a:r>
              <a:rPr lang="tr-TR" sz="2800" dirty="0">
                <a:solidFill>
                  <a:schemeClr val="tx1"/>
                </a:solidFill>
              </a:rPr>
              <a:t> </a:t>
            </a:r>
            <a:r>
              <a:rPr lang="tr-TR" sz="2800" dirty="0" err="1">
                <a:solidFill>
                  <a:schemeClr val="tx1"/>
                </a:solidFill>
              </a:rPr>
              <a:t>partnership</a:t>
            </a:r>
            <a:r>
              <a:rPr lang="tr-TR" sz="2800" dirty="0">
                <a:solidFill>
                  <a:schemeClr val="tx1"/>
                </a:solidFill>
              </a:rPr>
              <a:t> </a:t>
            </a:r>
            <a:r>
              <a:rPr lang="tr-TR" sz="2800" dirty="0" err="1">
                <a:solidFill>
                  <a:schemeClr val="tx1"/>
                </a:solidFill>
              </a:rPr>
              <a:t>with</a:t>
            </a:r>
            <a:r>
              <a:rPr lang="tr-TR" sz="2800" dirty="0">
                <a:solidFill>
                  <a:schemeClr val="tx1"/>
                </a:solidFill>
              </a:rPr>
              <a:t> </a:t>
            </a:r>
            <a:r>
              <a:rPr lang="tr-TR" sz="2800" dirty="0" err="1">
                <a:solidFill>
                  <a:schemeClr val="tx1"/>
                </a:solidFill>
              </a:rPr>
              <a:t>them</a:t>
            </a:r>
            <a:r>
              <a:rPr lang="tr-TR" sz="2800" dirty="0">
                <a:solidFill>
                  <a:schemeClr val="tx1"/>
                </a:solidFill>
              </a:rPr>
              <a:t>. </a:t>
            </a:r>
            <a:r>
              <a:rPr lang="tr-TR" sz="2800" dirty="0" err="1">
                <a:solidFill>
                  <a:schemeClr val="tx1"/>
                </a:solidFill>
              </a:rPr>
              <a:t>We</a:t>
            </a:r>
            <a:r>
              <a:rPr lang="tr-TR" sz="2800" dirty="0">
                <a:solidFill>
                  <a:schemeClr val="tx1"/>
                </a:solidFill>
              </a:rPr>
              <a:t> </a:t>
            </a:r>
            <a:r>
              <a:rPr lang="tr-TR" sz="2800" dirty="0" err="1">
                <a:solidFill>
                  <a:schemeClr val="tx1"/>
                </a:solidFill>
              </a:rPr>
              <a:t>are</a:t>
            </a:r>
            <a:r>
              <a:rPr lang="tr-TR" sz="2800" dirty="0">
                <a:solidFill>
                  <a:schemeClr val="tx1"/>
                </a:solidFill>
              </a:rPr>
              <a:t> </a:t>
            </a:r>
            <a:r>
              <a:rPr lang="tr-TR" sz="2800" dirty="0" err="1">
                <a:solidFill>
                  <a:schemeClr val="tx1"/>
                </a:solidFill>
              </a:rPr>
              <a:t>very</a:t>
            </a:r>
            <a:r>
              <a:rPr lang="tr-TR" sz="2800" dirty="0">
                <a:solidFill>
                  <a:schemeClr val="tx1"/>
                </a:solidFill>
              </a:rPr>
              <a:t> </a:t>
            </a:r>
            <a:r>
              <a:rPr lang="tr-TR" sz="2800" dirty="0" err="1">
                <a:solidFill>
                  <a:schemeClr val="tx1"/>
                </a:solidFill>
              </a:rPr>
              <a:t>pleased</a:t>
            </a:r>
            <a:r>
              <a:rPr lang="tr-TR" sz="2800" dirty="0">
                <a:solidFill>
                  <a:schemeClr val="tx1"/>
                </a:solidFill>
              </a:rPr>
              <a:t> </a:t>
            </a:r>
            <a:r>
              <a:rPr lang="tr-TR" sz="2800" dirty="0" err="1">
                <a:solidFill>
                  <a:schemeClr val="tx1"/>
                </a:solidFill>
              </a:rPr>
              <a:t>to</a:t>
            </a:r>
            <a:r>
              <a:rPr lang="tr-TR" sz="2800" dirty="0">
                <a:solidFill>
                  <a:schemeClr val="tx1"/>
                </a:solidFill>
              </a:rPr>
              <a:t> </a:t>
            </a:r>
            <a:r>
              <a:rPr lang="tr-TR" sz="2800" dirty="0" err="1">
                <a:solidFill>
                  <a:schemeClr val="tx1"/>
                </a:solidFill>
              </a:rPr>
              <a:t>cooperate</a:t>
            </a:r>
            <a:r>
              <a:rPr lang="tr-TR" sz="2800" dirty="0">
                <a:solidFill>
                  <a:schemeClr val="tx1"/>
                </a:solidFill>
              </a:rPr>
              <a:t> </a:t>
            </a:r>
            <a:r>
              <a:rPr lang="tr-TR" sz="2800" dirty="0" err="1">
                <a:solidFill>
                  <a:schemeClr val="tx1"/>
                </a:solidFill>
              </a:rPr>
              <a:t>with</a:t>
            </a:r>
            <a:r>
              <a:rPr lang="tr-TR" sz="2800" dirty="0">
                <a:solidFill>
                  <a:schemeClr val="tx1"/>
                </a:solidFill>
              </a:rPr>
              <a:t> </a:t>
            </a:r>
            <a:r>
              <a:rPr lang="tr-TR" sz="2800" dirty="0" err="1">
                <a:solidFill>
                  <a:schemeClr val="tx1"/>
                </a:solidFill>
              </a:rPr>
              <a:t>this</a:t>
            </a:r>
            <a:r>
              <a:rPr lang="tr-TR" sz="2800" dirty="0">
                <a:solidFill>
                  <a:schemeClr val="tx1"/>
                </a:solidFill>
              </a:rPr>
              <a:t> </a:t>
            </a:r>
            <a:r>
              <a:rPr lang="tr-TR" sz="2800" dirty="0" err="1">
                <a:solidFill>
                  <a:schemeClr val="tx1"/>
                </a:solidFill>
              </a:rPr>
              <a:t>educational</a:t>
            </a:r>
            <a:r>
              <a:rPr lang="tr-TR" sz="2800" dirty="0">
                <a:solidFill>
                  <a:schemeClr val="tx1"/>
                </a:solidFill>
              </a:rPr>
              <a:t> </a:t>
            </a:r>
            <a:r>
              <a:rPr lang="tr-TR" sz="2800" dirty="0" err="1">
                <a:solidFill>
                  <a:schemeClr val="tx1"/>
                </a:solidFill>
              </a:rPr>
              <a:t>Authorithy</a:t>
            </a:r>
            <a:r>
              <a:rPr lang="tr-TR" sz="2800" dirty="0">
                <a:solidFill>
                  <a:schemeClr val="tx1"/>
                </a:solidFill>
              </a:rPr>
              <a:t>.    </a:t>
            </a:r>
          </a:p>
        </p:txBody>
      </p:sp>
    </p:spTree>
    <p:extLst>
      <p:ext uri="{BB962C8B-B14F-4D97-AF65-F5344CB8AC3E}">
        <p14:creationId xmlns:p14="http://schemas.microsoft.com/office/powerpoint/2010/main" val="1683289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43608" y="5013176"/>
            <a:ext cx="7128792" cy="1457770"/>
          </a:xfrm>
        </p:spPr>
        <p:txBody>
          <a:bodyPr>
            <a:normAutofit/>
          </a:bodyPr>
          <a:lstStyle/>
          <a:p>
            <a:r>
              <a:rPr lang="tr-TR" sz="4400" dirty="0" err="1">
                <a:solidFill>
                  <a:srgbClr val="FF0000"/>
                </a:solidFill>
              </a:rPr>
              <a:t>Thanks</a:t>
            </a:r>
            <a:r>
              <a:rPr lang="tr-TR" sz="4400" dirty="0">
                <a:solidFill>
                  <a:srgbClr val="FF0000"/>
                </a:solidFill>
              </a:rPr>
              <a:t> </a:t>
            </a:r>
            <a:r>
              <a:rPr lang="tr-TR" sz="4400" dirty="0" err="1">
                <a:solidFill>
                  <a:srgbClr val="FF0000"/>
                </a:solidFill>
              </a:rPr>
              <a:t>from</a:t>
            </a:r>
            <a:r>
              <a:rPr lang="tr-TR" sz="4400" dirty="0">
                <a:solidFill>
                  <a:srgbClr val="FF0000"/>
                </a:solidFill>
              </a:rPr>
              <a:t> </a:t>
            </a:r>
            <a:r>
              <a:rPr lang="tr-TR" sz="4400" dirty="0" err="1">
                <a:solidFill>
                  <a:srgbClr val="FF0000"/>
                </a:solidFill>
              </a:rPr>
              <a:t>our</a:t>
            </a:r>
            <a:r>
              <a:rPr lang="tr-TR" sz="4400" dirty="0">
                <a:solidFill>
                  <a:srgbClr val="FF0000"/>
                </a:solidFill>
              </a:rPr>
              <a:t> </a:t>
            </a:r>
            <a:r>
              <a:rPr lang="tr-TR" sz="4400" dirty="0" err="1">
                <a:solidFill>
                  <a:srgbClr val="FF0000"/>
                </a:solidFill>
              </a:rPr>
              <a:t>girls</a:t>
            </a:r>
            <a:r>
              <a:rPr lang="tr-TR" sz="4400" dirty="0">
                <a:solidFill>
                  <a:srgbClr val="FF0000"/>
                </a:solidFill>
              </a:rPr>
              <a:t> </a:t>
            </a:r>
            <a:r>
              <a:rPr lang="tr-TR" sz="4400" dirty="0" err="1">
                <a:solidFill>
                  <a:srgbClr val="FF0000"/>
                </a:solidFill>
              </a:rPr>
              <a:t>and</a:t>
            </a:r>
            <a:r>
              <a:rPr lang="tr-TR" sz="4400" dirty="0">
                <a:solidFill>
                  <a:srgbClr val="FF0000"/>
                </a:solidFill>
              </a:rPr>
              <a:t> </a:t>
            </a:r>
            <a:r>
              <a:rPr lang="tr-TR" sz="4400" dirty="0" err="1">
                <a:solidFill>
                  <a:srgbClr val="FF0000"/>
                </a:solidFill>
              </a:rPr>
              <a:t>our</a:t>
            </a:r>
            <a:r>
              <a:rPr lang="tr-TR" sz="4400" dirty="0">
                <a:solidFill>
                  <a:srgbClr val="FF0000"/>
                </a:solidFill>
              </a:rPr>
              <a:t> </a:t>
            </a:r>
            <a:r>
              <a:rPr lang="tr-TR" sz="4400" dirty="0" err="1">
                <a:solidFill>
                  <a:srgbClr val="FF0000"/>
                </a:solidFill>
              </a:rPr>
              <a:t>project</a:t>
            </a:r>
            <a:r>
              <a:rPr lang="tr-TR" sz="4400" dirty="0">
                <a:solidFill>
                  <a:srgbClr val="FF0000"/>
                </a:solidFill>
              </a:rPr>
              <a:t> </a:t>
            </a:r>
            <a:r>
              <a:rPr lang="tr-TR" sz="4400" dirty="0" err="1">
                <a:solidFill>
                  <a:srgbClr val="FF0000"/>
                </a:solidFill>
              </a:rPr>
              <a:t>team</a:t>
            </a:r>
            <a:r>
              <a:rPr lang="tr-TR" sz="4400" dirty="0">
                <a:solidFill>
                  <a:srgbClr val="FF0000"/>
                </a:solidFill>
              </a:rPr>
              <a:t> </a:t>
            </a:r>
            <a:r>
              <a:rPr lang="tr-TR" sz="4400" dirty="0">
                <a:solidFill>
                  <a:srgbClr val="FF0000"/>
                </a:solidFill>
                <a:sym typeface="Wingdings" pitchFamily="2" charset="2"/>
              </a:rPr>
              <a:t></a:t>
            </a:r>
            <a:endParaRPr lang="tr-TR" sz="4400" dirty="0">
              <a:solidFill>
                <a:srgbClr val="FF0000"/>
              </a:solidFill>
            </a:endParaRPr>
          </a:p>
        </p:txBody>
      </p:sp>
      <p:pic>
        <p:nvPicPr>
          <p:cNvPr id="4" name="Picture 4" descr="C:\Users\USER\Desktop\CLeDi\Yeni klasör\PHOTO-2019-11-14-14-59-06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014"/>
            <a:ext cx="7848872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873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200" dirty="0">
                <a:solidFill>
                  <a:schemeClr val="tx1"/>
                </a:solidFill>
              </a:rPr>
              <a:t>As </a:t>
            </a:r>
            <a:r>
              <a:rPr lang="tr-TR" sz="3200" dirty="0" err="1">
                <a:solidFill>
                  <a:schemeClr val="tx1"/>
                </a:solidFill>
              </a:rPr>
              <a:t>you</a:t>
            </a:r>
            <a:r>
              <a:rPr lang="tr-TR" sz="3200" dirty="0">
                <a:solidFill>
                  <a:schemeClr val="tx1"/>
                </a:solidFill>
              </a:rPr>
              <a:t> </a:t>
            </a:r>
            <a:r>
              <a:rPr lang="tr-TR" sz="3200" dirty="0" err="1">
                <a:solidFill>
                  <a:schemeClr val="tx1"/>
                </a:solidFill>
              </a:rPr>
              <a:t>know</a:t>
            </a:r>
            <a:r>
              <a:rPr lang="tr-TR" sz="3200" dirty="0">
                <a:solidFill>
                  <a:schemeClr val="tx1"/>
                </a:solidFill>
              </a:rPr>
              <a:t> , </a:t>
            </a:r>
            <a:r>
              <a:rPr lang="tr-TR" sz="3200" dirty="0" err="1">
                <a:solidFill>
                  <a:schemeClr val="tx1"/>
                </a:solidFill>
              </a:rPr>
              <a:t>we</a:t>
            </a:r>
            <a:r>
              <a:rPr lang="tr-TR" sz="3200" dirty="0">
                <a:solidFill>
                  <a:schemeClr val="tx1"/>
                </a:solidFill>
              </a:rPr>
              <a:t> </a:t>
            </a:r>
            <a:r>
              <a:rPr lang="tr-TR" sz="3200" dirty="0" err="1">
                <a:solidFill>
                  <a:schemeClr val="tx1"/>
                </a:solidFill>
              </a:rPr>
              <a:t>are</a:t>
            </a:r>
            <a:r>
              <a:rPr lang="tr-TR" sz="3200" dirty="0">
                <a:solidFill>
                  <a:schemeClr val="tx1"/>
                </a:solidFill>
              </a:rPr>
              <a:t> </a:t>
            </a:r>
            <a:r>
              <a:rPr lang="tr-TR" sz="3200" dirty="0" err="1">
                <a:solidFill>
                  <a:schemeClr val="tx1"/>
                </a:solidFill>
              </a:rPr>
              <a:t>Turkish</a:t>
            </a:r>
            <a:r>
              <a:rPr lang="tr-TR" sz="3200" dirty="0">
                <a:solidFill>
                  <a:schemeClr val="tx1"/>
                </a:solidFill>
              </a:rPr>
              <a:t> </a:t>
            </a:r>
            <a:r>
              <a:rPr lang="tr-TR" sz="3200" dirty="0" err="1">
                <a:solidFill>
                  <a:schemeClr val="tx1"/>
                </a:solidFill>
              </a:rPr>
              <a:t>team</a:t>
            </a:r>
            <a:r>
              <a:rPr lang="tr-TR" sz="3200" dirty="0">
                <a:solidFill>
                  <a:schemeClr val="tx1"/>
                </a:solidFill>
              </a:rPr>
              <a:t> in Mobil İHO </a:t>
            </a:r>
            <a:r>
              <a:rPr lang="tr-TR" sz="3200" dirty="0" err="1">
                <a:solidFill>
                  <a:schemeClr val="tx1"/>
                </a:solidFill>
              </a:rPr>
              <a:t>Secondary</a:t>
            </a:r>
            <a:r>
              <a:rPr lang="tr-TR" sz="3200" dirty="0">
                <a:solidFill>
                  <a:schemeClr val="tx1"/>
                </a:solidFill>
              </a:rPr>
              <a:t> </a:t>
            </a:r>
            <a:r>
              <a:rPr lang="tr-TR" sz="3200" dirty="0" err="1">
                <a:solidFill>
                  <a:schemeClr val="tx1"/>
                </a:solidFill>
              </a:rPr>
              <a:t>school</a:t>
            </a:r>
            <a:r>
              <a:rPr lang="tr-TR" sz="3200" dirty="0">
                <a:solidFill>
                  <a:schemeClr val="tx1"/>
                </a:solidFill>
              </a:rPr>
              <a:t>. As a </a:t>
            </a:r>
            <a:r>
              <a:rPr lang="tr-TR" sz="3200" dirty="0" err="1">
                <a:solidFill>
                  <a:schemeClr val="tx1"/>
                </a:solidFill>
              </a:rPr>
              <a:t>school</a:t>
            </a:r>
            <a:r>
              <a:rPr lang="tr-TR" sz="3200" dirty="0">
                <a:solidFill>
                  <a:schemeClr val="tx1"/>
                </a:solidFill>
              </a:rPr>
              <a:t>, in </a:t>
            </a:r>
            <a:r>
              <a:rPr lang="tr-TR" sz="3200" dirty="0" err="1">
                <a:solidFill>
                  <a:schemeClr val="tx1"/>
                </a:solidFill>
              </a:rPr>
              <a:t>addition</a:t>
            </a:r>
            <a:r>
              <a:rPr lang="tr-TR" sz="3200" dirty="0">
                <a:solidFill>
                  <a:schemeClr val="tx1"/>
                </a:solidFill>
              </a:rPr>
              <a:t> </a:t>
            </a:r>
            <a:r>
              <a:rPr lang="tr-TR" sz="3200" dirty="0" err="1">
                <a:solidFill>
                  <a:schemeClr val="tx1"/>
                </a:solidFill>
              </a:rPr>
              <a:t>to</a:t>
            </a:r>
            <a:r>
              <a:rPr lang="tr-TR" sz="3200" dirty="0">
                <a:solidFill>
                  <a:schemeClr val="tx1"/>
                </a:solidFill>
              </a:rPr>
              <a:t> </a:t>
            </a:r>
            <a:r>
              <a:rPr lang="tr-TR" sz="3200" dirty="0" err="1">
                <a:solidFill>
                  <a:schemeClr val="tx1"/>
                </a:solidFill>
              </a:rPr>
              <a:t>this</a:t>
            </a:r>
            <a:r>
              <a:rPr lang="tr-TR" sz="3200" dirty="0">
                <a:solidFill>
                  <a:schemeClr val="tx1"/>
                </a:solidFill>
              </a:rPr>
              <a:t> </a:t>
            </a:r>
            <a:r>
              <a:rPr lang="tr-TR" sz="3200" dirty="0" err="1">
                <a:solidFill>
                  <a:schemeClr val="tx1"/>
                </a:solidFill>
              </a:rPr>
              <a:t>effective</a:t>
            </a:r>
            <a:r>
              <a:rPr lang="tr-TR" sz="3200" dirty="0">
                <a:solidFill>
                  <a:schemeClr val="tx1"/>
                </a:solidFill>
              </a:rPr>
              <a:t> EU </a:t>
            </a:r>
            <a:r>
              <a:rPr lang="tr-TR" sz="3200" dirty="0" err="1">
                <a:solidFill>
                  <a:schemeClr val="tx1"/>
                </a:solidFill>
              </a:rPr>
              <a:t>project</a:t>
            </a:r>
            <a:r>
              <a:rPr lang="tr-TR" sz="3200" dirty="0">
                <a:solidFill>
                  <a:schemeClr val="tx1"/>
                </a:solidFill>
              </a:rPr>
              <a:t>;  </a:t>
            </a:r>
            <a:r>
              <a:rPr lang="tr-TR" sz="3200" dirty="0" err="1">
                <a:solidFill>
                  <a:schemeClr val="tx1"/>
                </a:solidFill>
              </a:rPr>
              <a:t>we</a:t>
            </a:r>
            <a:r>
              <a:rPr lang="tr-TR" sz="3200" dirty="0">
                <a:solidFill>
                  <a:schemeClr val="tx1"/>
                </a:solidFill>
              </a:rPr>
              <a:t> </a:t>
            </a:r>
            <a:r>
              <a:rPr lang="tr-TR" sz="3200" dirty="0" err="1">
                <a:solidFill>
                  <a:schemeClr val="tx1"/>
                </a:solidFill>
              </a:rPr>
              <a:t>have</a:t>
            </a:r>
            <a:r>
              <a:rPr lang="tr-TR" sz="3200" dirty="0">
                <a:solidFill>
                  <a:schemeClr val="tx1"/>
                </a:solidFill>
              </a:rPr>
              <a:t> </a:t>
            </a:r>
            <a:r>
              <a:rPr lang="tr-TR" sz="3200" dirty="0" err="1">
                <a:solidFill>
                  <a:schemeClr val="tx1"/>
                </a:solidFill>
              </a:rPr>
              <a:t>also</a:t>
            </a:r>
            <a:r>
              <a:rPr lang="tr-TR" sz="3200" dirty="0">
                <a:solidFill>
                  <a:schemeClr val="tx1"/>
                </a:solidFill>
              </a:rPr>
              <a:t> </a:t>
            </a:r>
            <a:r>
              <a:rPr lang="tr-TR" sz="3200" dirty="0" err="1">
                <a:solidFill>
                  <a:schemeClr val="tx1"/>
                </a:solidFill>
              </a:rPr>
              <a:t>completed</a:t>
            </a:r>
            <a:r>
              <a:rPr lang="tr-TR" sz="3200" dirty="0">
                <a:solidFill>
                  <a:schemeClr val="tx1"/>
                </a:solidFill>
              </a:rPr>
              <a:t> at </a:t>
            </a:r>
            <a:r>
              <a:rPr lang="tr-TR" sz="3200" dirty="0" err="1">
                <a:solidFill>
                  <a:schemeClr val="tx1"/>
                </a:solidFill>
              </a:rPr>
              <a:t>least</a:t>
            </a:r>
            <a:r>
              <a:rPr lang="tr-TR" sz="3200" dirty="0">
                <a:solidFill>
                  <a:schemeClr val="tx1"/>
                </a:solidFill>
              </a:rPr>
              <a:t> 15 EU </a:t>
            </a:r>
            <a:r>
              <a:rPr lang="tr-TR" sz="3200" dirty="0" err="1">
                <a:solidFill>
                  <a:schemeClr val="tx1"/>
                </a:solidFill>
              </a:rPr>
              <a:t>projects</a:t>
            </a:r>
            <a:r>
              <a:rPr lang="tr-TR" sz="3200" dirty="0">
                <a:solidFill>
                  <a:schemeClr val="tx1"/>
                </a:solidFill>
              </a:rPr>
              <a:t> in </a:t>
            </a:r>
            <a:r>
              <a:rPr lang="tr-TR" sz="3200" dirty="0" err="1">
                <a:solidFill>
                  <a:schemeClr val="tx1"/>
                </a:solidFill>
              </a:rPr>
              <a:t>last</a:t>
            </a:r>
            <a:r>
              <a:rPr lang="tr-TR" sz="3200" dirty="0">
                <a:solidFill>
                  <a:schemeClr val="tx1"/>
                </a:solidFill>
              </a:rPr>
              <a:t> 10 </a:t>
            </a:r>
            <a:r>
              <a:rPr lang="tr-TR" sz="3200" dirty="0" err="1">
                <a:solidFill>
                  <a:schemeClr val="tx1"/>
                </a:solidFill>
              </a:rPr>
              <a:t>years</a:t>
            </a:r>
            <a:r>
              <a:rPr lang="tr-TR" sz="3200" dirty="0">
                <a:solidFill>
                  <a:schemeClr val="tx1"/>
                </a:solidFill>
              </a:rPr>
              <a:t>. </a:t>
            </a:r>
            <a:r>
              <a:rPr lang="tr-TR" sz="3200" dirty="0" err="1">
                <a:solidFill>
                  <a:schemeClr val="tx1"/>
                </a:solidFill>
              </a:rPr>
              <a:t>Like</a:t>
            </a:r>
            <a:r>
              <a:rPr lang="tr-TR" sz="3200" dirty="0">
                <a:solidFill>
                  <a:schemeClr val="tx1"/>
                </a:solidFill>
              </a:rPr>
              <a:t> in </a:t>
            </a:r>
            <a:r>
              <a:rPr lang="tr-TR" sz="3200" dirty="0" err="1">
                <a:solidFill>
                  <a:schemeClr val="tx1"/>
                </a:solidFill>
              </a:rPr>
              <a:t>our</a:t>
            </a:r>
            <a:r>
              <a:rPr lang="tr-TR" sz="3200" dirty="0">
                <a:solidFill>
                  <a:schemeClr val="tx1"/>
                </a:solidFill>
              </a:rPr>
              <a:t> </a:t>
            </a:r>
            <a:r>
              <a:rPr lang="tr-TR" sz="3200" dirty="0" err="1">
                <a:solidFill>
                  <a:schemeClr val="tx1"/>
                </a:solidFill>
              </a:rPr>
              <a:t>previous</a:t>
            </a:r>
            <a:r>
              <a:rPr lang="tr-TR" sz="3200" dirty="0">
                <a:solidFill>
                  <a:schemeClr val="tx1"/>
                </a:solidFill>
              </a:rPr>
              <a:t> EU </a:t>
            </a:r>
            <a:r>
              <a:rPr lang="tr-TR" sz="3200" dirty="0" err="1">
                <a:solidFill>
                  <a:schemeClr val="tx1"/>
                </a:solidFill>
              </a:rPr>
              <a:t>project</a:t>
            </a:r>
            <a:r>
              <a:rPr lang="tr-TR" sz="3200" dirty="0">
                <a:solidFill>
                  <a:schemeClr val="tx1"/>
                </a:solidFill>
              </a:rPr>
              <a:t>; </a:t>
            </a:r>
            <a:r>
              <a:rPr lang="tr-TR" sz="3200" dirty="0" err="1">
                <a:solidFill>
                  <a:schemeClr val="tx1"/>
                </a:solidFill>
              </a:rPr>
              <a:t>we</a:t>
            </a:r>
            <a:r>
              <a:rPr lang="tr-TR" sz="3200" dirty="0">
                <a:solidFill>
                  <a:schemeClr val="tx1"/>
                </a:solidFill>
              </a:rPr>
              <a:t> </a:t>
            </a:r>
            <a:r>
              <a:rPr lang="tr-TR" sz="3200" dirty="0" err="1">
                <a:solidFill>
                  <a:schemeClr val="tx1"/>
                </a:solidFill>
              </a:rPr>
              <a:t>learnt</a:t>
            </a:r>
            <a:r>
              <a:rPr lang="tr-TR" sz="3200" dirty="0">
                <a:solidFill>
                  <a:schemeClr val="tx1"/>
                </a:solidFill>
              </a:rPr>
              <a:t> a lot. </a:t>
            </a:r>
            <a:r>
              <a:rPr lang="tr-TR" sz="3200" dirty="0" err="1">
                <a:solidFill>
                  <a:schemeClr val="tx1"/>
                </a:solidFill>
              </a:rPr>
              <a:t>We</a:t>
            </a:r>
            <a:r>
              <a:rPr lang="tr-TR" sz="3200" dirty="0">
                <a:solidFill>
                  <a:schemeClr val="tx1"/>
                </a:solidFill>
              </a:rPr>
              <a:t> </a:t>
            </a:r>
            <a:r>
              <a:rPr lang="tr-TR" sz="3200" dirty="0" err="1">
                <a:solidFill>
                  <a:schemeClr val="tx1"/>
                </a:solidFill>
              </a:rPr>
              <a:t>shared</a:t>
            </a:r>
            <a:r>
              <a:rPr lang="tr-TR" sz="3200" dirty="0">
                <a:solidFill>
                  <a:schemeClr val="tx1"/>
                </a:solidFill>
              </a:rPr>
              <a:t> </a:t>
            </a:r>
            <a:r>
              <a:rPr lang="tr-TR" sz="3200" dirty="0" err="1">
                <a:solidFill>
                  <a:schemeClr val="tx1"/>
                </a:solidFill>
              </a:rPr>
              <a:t>and</a:t>
            </a:r>
            <a:r>
              <a:rPr lang="tr-TR" sz="3200" dirty="0">
                <a:solidFill>
                  <a:schemeClr val="tx1"/>
                </a:solidFill>
              </a:rPr>
              <a:t> </a:t>
            </a:r>
            <a:r>
              <a:rPr lang="tr-TR" sz="3200" dirty="0" err="1">
                <a:solidFill>
                  <a:schemeClr val="tx1"/>
                </a:solidFill>
              </a:rPr>
              <a:t>shared</a:t>
            </a:r>
            <a:r>
              <a:rPr lang="tr-TR" sz="3200" dirty="0">
                <a:solidFill>
                  <a:schemeClr val="tx1"/>
                </a:solidFill>
              </a:rPr>
              <a:t>. 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787006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4613810"/>
            <a:ext cx="5436096" cy="2069582"/>
          </a:xfrm>
        </p:spPr>
        <p:txBody>
          <a:bodyPr>
            <a:normAutofit fontScale="85000" lnSpcReduction="20000"/>
          </a:bodyPr>
          <a:lstStyle/>
          <a:p>
            <a:r>
              <a:rPr lang="tr-TR" dirty="0" err="1">
                <a:solidFill>
                  <a:schemeClr val="tx1"/>
                </a:solidFill>
              </a:rPr>
              <a:t>In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this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project</a:t>
            </a:r>
            <a:r>
              <a:rPr lang="tr-TR" dirty="0">
                <a:solidFill>
                  <a:schemeClr val="tx1"/>
                </a:solidFill>
              </a:rPr>
              <a:t>, a </a:t>
            </a:r>
            <a:r>
              <a:rPr lang="tr-TR" dirty="0" err="1">
                <a:solidFill>
                  <a:schemeClr val="tx1"/>
                </a:solidFill>
              </a:rPr>
              <a:t>notice</a:t>
            </a:r>
            <a:r>
              <a:rPr lang="tr-TR" dirty="0">
                <a:solidFill>
                  <a:schemeClr val="tx1"/>
                </a:solidFill>
              </a:rPr>
              <a:t> board </a:t>
            </a:r>
            <a:r>
              <a:rPr lang="tr-TR" dirty="0" err="1">
                <a:solidFill>
                  <a:schemeClr val="tx1"/>
                </a:solidFill>
              </a:rPr>
              <a:t>was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prepared</a:t>
            </a:r>
            <a:r>
              <a:rPr lang="tr-TR" dirty="0">
                <a:solidFill>
                  <a:schemeClr val="tx1"/>
                </a:solidFill>
              </a:rPr>
              <a:t>  </a:t>
            </a:r>
            <a:r>
              <a:rPr lang="tr-TR" dirty="0" err="1">
                <a:solidFill>
                  <a:schemeClr val="tx1"/>
                </a:solidFill>
              </a:rPr>
              <a:t>and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every</a:t>
            </a:r>
            <a:r>
              <a:rPr lang="tr-TR" dirty="0">
                <a:solidFill>
                  <a:schemeClr val="tx1"/>
                </a:solidFill>
              </a:rPr>
              <a:t> 2-3 </a:t>
            </a:r>
            <a:r>
              <a:rPr lang="tr-TR" dirty="0" err="1">
                <a:solidFill>
                  <a:schemeClr val="tx1"/>
                </a:solidFill>
              </a:rPr>
              <a:t>months</a:t>
            </a:r>
            <a:r>
              <a:rPr lang="tr-TR" dirty="0">
                <a:solidFill>
                  <a:schemeClr val="tx1"/>
                </a:solidFill>
              </a:rPr>
              <a:t> ; </a:t>
            </a:r>
            <a:r>
              <a:rPr lang="tr-TR" dirty="0" err="1">
                <a:solidFill>
                  <a:schemeClr val="tx1"/>
                </a:solidFill>
              </a:rPr>
              <a:t>the</a:t>
            </a:r>
            <a:r>
              <a:rPr lang="tr-TR" dirty="0">
                <a:solidFill>
                  <a:schemeClr val="tx1"/>
                </a:solidFill>
              </a:rPr>
              <a:t> data </a:t>
            </a:r>
            <a:r>
              <a:rPr lang="tr-TR" dirty="0" err="1">
                <a:solidFill>
                  <a:schemeClr val="tx1"/>
                </a:solidFill>
              </a:rPr>
              <a:t>was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updated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regularly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and</a:t>
            </a:r>
            <a:r>
              <a:rPr lang="tr-TR" dirty="0">
                <a:solidFill>
                  <a:schemeClr val="tx1"/>
                </a:solidFill>
              </a:rPr>
              <a:t> in </a:t>
            </a:r>
            <a:r>
              <a:rPr lang="tr-TR" dirty="0" err="1">
                <a:solidFill>
                  <a:schemeClr val="tx1"/>
                </a:solidFill>
              </a:rPr>
              <a:t>this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way</a:t>
            </a:r>
            <a:r>
              <a:rPr lang="tr-TR" dirty="0">
                <a:solidFill>
                  <a:schemeClr val="tx1"/>
                </a:solidFill>
              </a:rPr>
              <a:t>; </a:t>
            </a:r>
            <a:r>
              <a:rPr lang="tr-TR" dirty="0" err="1">
                <a:solidFill>
                  <a:schemeClr val="tx1"/>
                </a:solidFill>
              </a:rPr>
              <a:t>the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attention</a:t>
            </a:r>
            <a:r>
              <a:rPr lang="tr-TR" dirty="0">
                <a:solidFill>
                  <a:schemeClr val="tx1"/>
                </a:solidFill>
              </a:rPr>
              <a:t> of </a:t>
            </a:r>
            <a:r>
              <a:rPr lang="tr-TR" dirty="0" err="1">
                <a:solidFill>
                  <a:schemeClr val="tx1"/>
                </a:solidFill>
              </a:rPr>
              <a:t>guests</a:t>
            </a:r>
            <a:r>
              <a:rPr lang="tr-TR" dirty="0">
                <a:solidFill>
                  <a:schemeClr val="tx1"/>
                </a:solidFill>
              </a:rPr>
              <a:t> of </a:t>
            </a:r>
            <a:r>
              <a:rPr lang="tr-TR" dirty="0" err="1">
                <a:solidFill>
                  <a:schemeClr val="tx1"/>
                </a:solidFill>
              </a:rPr>
              <a:t>our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schools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increased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too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much</a:t>
            </a:r>
            <a:r>
              <a:rPr lang="tr-TR" dirty="0">
                <a:solidFill>
                  <a:schemeClr val="tx1"/>
                </a:solidFill>
              </a:rPr>
              <a:t>. </a:t>
            </a:r>
            <a:r>
              <a:rPr lang="tr-TR" dirty="0" err="1">
                <a:solidFill>
                  <a:schemeClr val="tx1"/>
                </a:solidFill>
              </a:rPr>
              <a:t>Latest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visuals</a:t>
            </a:r>
            <a:r>
              <a:rPr lang="tr-TR" dirty="0">
                <a:solidFill>
                  <a:schemeClr val="tx1"/>
                </a:solidFill>
              </a:rPr>
              <a:t>, </a:t>
            </a:r>
            <a:r>
              <a:rPr lang="tr-TR" dirty="0" err="1">
                <a:solidFill>
                  <a:schemeClr val="tx1"/>
                </a:solidFill>
              </a:rPr>
              <a:t>news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and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basic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information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were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displayed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and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explained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by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these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project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corners</a:t>
            </a:r>
            <a:r>
              <a:rPr lang="tr-TR" dirty="0">
                <a:solidFill>
                  <a:schemeClr val="tx1"/>
                </a:solidFill>
              </a:rPr>
              <a:t>.</a:t>
            </a:r>
          </a:p>
          <a:p>
            <a:endParaRPr lang="tr-TR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USER\Desktop\CLeDi\Yeni klasör\PHOTO-2019-10-16-16-37-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40" y="116632"/>
            <a:ext cx="5996236" cy="4497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CLeDi\Yeni klasör\PHOTO-2019-10-16-16-37-47_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1" t="6440" b="11512"/>
          <a:stretch/>
        </p:blipFill>
        <p:spPr bwMode="auto">
          <a:xfrm>
            <a:off x="5436096" y="2544227"/>
            <a:ext cx="3543303" cy="413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611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779912" y="620687"/>
            <a:ext cx="5328592" cy="3593875"/>
          </a:xfrm>
        </p:spPr>
        <p:txBody>
          <a:bodyPr>
            <a:normAutofit fontScale="92500"/>
          </a:bodyPr>
          <a:lstStyle/>
          <a:p>
            <a:r>
              <a:rPr lang="tr-TR" dirty="0" err="1">
                <a:solidFill>
                  <a:schemeClr val="tx1"/>
                </a:solidFill>
              </a:rPr>
              <a:t>In</a:t>
            </a:r>
            <a:r>
              <a:rPr lang="tr-TR" dirty="0">
                <a:solidFill>
                  <a:schemeClr val="tx1"/>
                </a:solidFill>
              </a:rPr>
              <a:t> İstanbul, A Project Market </a:t>
            </a:r>
            <a:r>
              <a:rPr lang="tr-TR" dirty="0" err="1">
                <a:solidFill>
                  <a:schemeClr val="tx1"/>
                </a:solidFill>
              </a:rPr>
              <a:t>was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organized</a:t>
            </a:r>
            <a:r>
              <a:rPr lang="tr-TR" dirty="0">
                <a:solidFill>
                  <a:schemeClr val="tx1"/>
                </a:solidFill>
              </a:rPr>
              <a:t>. </a:t>
            </a:r>
            <a:r>
              <a:rPr lang="tr-TR" dirty="0" err="1">
                <a:solidFill>
                  <a:schemeClr val="tx1"/>
                </a:solidFill>
              </a:rPr>
              <a:t>In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that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organization</a:t>
            </a:r>
            <a:r>
              <a:rPr lang="tr-TR" dirty="0">
                <a:solidFill>
                  <a:schemeClr val="tx1"/>
                </a:solidFill>
              </a:rPr>
              <a:t>, </a:t>
            </a:r>
            <a:r>
              <a:rPr lang="tr-TR" dirty="0" err="1">
                <a:solidFill>
                  <a:schemeClr val="tx1"/>
                </a:solidFill>
              </a:rPr>
              <a:t>our</a:t>
            </a:r>
            <a:r>
              <a:rPr lang="tr-TR" dirty="0">
                <a:solidFill>
                  <a:schemeClr val="tx1"/>
                </a:solidFill>
              </a:rPr>
              <a:t> EU </a:t>
            </a:r>
            <a:r>
              <a:rPr lang="tr-TR" dirty="0" err="1">
                <a:solidFill>
                  <a:schemeClr val="tx1"/>
                </a:solidFill>
              </a:rPr>
              <a:t>project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was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explained</a:t>
            </a:r>
            <a:r>
              <a:rPr lang="tr-TR" dirty="0">
                <a:solidFill>
                  <a:schemeClr val="tx1"/>
                </a:solidFill>
              </a:rPr>
              <a:t> in </a:t>
            </a:r>
            <a:r>
              <a:rPr lang="tr-TR" dirty="0" err="1">
                <a:solidFill>
                  <a:schemeClr val="tx1"/>
                </a:solidFill>
              </a:rPr>
              <a:t>detail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to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stakeholders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and</a:t>
            </a:r>
            <a:r>
              <a:rPr lang="tr-TR" dirty="0">
                <a:solidFill>
                  <a:schemeClr val="tx1"/>
                </a:solidFill>
              </a:rPr>
              <a:t> ALL </a:t>
            </a:r>
            <a:r>
              <a:rPr lang="tr-TR" dirty="0" err="1">
                <a:solidFill>
                  <a:schemeClr val="tx1"/>
                </a:solidFill>
              </a:rPr>
              <a:t>participants</a:t>
            </a:r>
            <a:r>
              <a:rPr lang="tr-TR" dirty="0">
                <a:solidFill>
                  <a:schemeClr val="tx1"/>
                </a:solidFill>
              </a:rPr>
              <a:t> of </a:t>
            </a:r>
            <a:r>
              <a:rPr lang="tr-TR" dirty="0" err="1">
                <a:solidFill>
                  <a:schemeClr val="tx1"/>
                </a:solidFill>
              </a:rPr>
              <a:t>that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fair</a:t>
            </a:r>
            <a:r>
              <a:rPr lang="tr-TR" dirty="0">
                <a:solidFill>
                  <a:schemeClr val="tx1"/>
                </a:solidFill>
              </a:rPr>
              <a:t>-market. </a:t>
            </a:r>
            <a:r>
              <a:rPr lang="tr-TR" dirty="0" err="1">
                <a:solidFill>
                  <a:schemeClr val="tx1"/>
                </a:solidFill>
              </a:rPr>
              <a:t>Educational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authorities</a:t>
            </a:r>
            <a:r>
              <a:rPr lang="tr-TR" dirty="0">
                <a:solidFill>
                  <a:schemeClr val="tx1"/>
                </a:solidFill>
              </a:rPr>
              <a:t>, </a:t>
            </a:r>
            <a:r>
              <a:rPr lang="tr-TR" dirty="0" err="1">
                <a:solidFill>
                  <a:schemeClr val="tx1"/>
                </a:solidFill>
              </a:rPr>
              <a:t>policy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makers</a:t>
            </a:r>
            <a:r>
              <a:rPr lang="tr-TR" dirty="0">
                <a:solidFill>
                  <a:schemeClr val="tx1"/>
                </a:solidFill>
              </a:rPr>
              <a:t> of </a:t>
            </a:r>
            <a:r>
              <a:rPr lang="tr-TR" dirty="0" err="1">
                <a:solidFill>
                  <a:schemeClr val="tx1"/>
                </a:solidFill>
              </a:rPr>
              <a:t>other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regional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departments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were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given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information</a:t>
            </a:r>
            <a:r>
              <a:rPr lang="tr-TR" dirty="0">
                <a:solidFill>
                  <a:schemeClr val="tx1"/>
                </a:solidFill>
              </a:rPr>
              <a:t>  </a:t>
            </a:r>
            <a:r>
              <a:rPr lang="tr-TR" dirty="0" err="1">
                <a:solidFill>
                  <a:schemeClr val="tx1"/>
                </a:solidFill>
              </a:rPr>
              <a:t>about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the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aims</a:t>
            </a:r>
            <a:r>
              <a:rPr lang="tr-TR" dirty="0">
                <a:solidFill>
                  <a:schemeClr val="tx1"/>
                </a:solidFill>
              </a:rPr>
              <a:t>, </a:t>
            </a:r>
            <a:r>
              <a:rPr lang="tr-TR" dirty="0" err="1">
                <a:solidFill>
                  <a:schemeClr val="tx1"/>
                </a:solidFill>
              </a:rPr>
              <a:t>steps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and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process</a:t>
            </a:r>
            <a:r>
              <a:rPr lang="tr-TR" dirty="0">
                <a:solidFill>
                  <a:schemeClr val="tx1"/>
                </a:solidFill>
              </a:rPr>
              <a:t> of </a:t>
            </a:r>
            <a:r>
              <a:rPr lang="tr-TR" dirty="0" err="1">
                <a:solidFill>
                  <a:schemeClr val="tx1"/>
                </a:solidFill>
              </a:rPr>
              <a:t>the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projects</a:t>
            </a:r>
            <a:r>
              <a:rPr lang="tr-TR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2050" name="Picture 2" descr="C:\Users\USER\Desktop\CLeDi\Yeni klasör\PHOTO-2019-10-11-12-18-2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2" t="2835" r="3575" b="2283"/>
          <a:stretch/>
        </p:blipFill>
        <p:spPr bwMode="auto">
          <a:xfrm>
            <a:off x="323528" y="116632"/>
            <a:ext cx="3124121" cy="438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CLeDi\Yeni klasör\PHOTO-2019-10-11-13-55-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4527122"/>
            <a:ext cx="3124121" cy="221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CLeDi\Yeni klasör\PHOTO-2019-10-14-19-43-1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02"/>
          <a:stretch/>
        </p:blipFill>
        <p:spPr bwMode="auto">
          <a:xfrm>
            <a:off x="3478368" y="4214563"/>
            <a:ext cx="2779418" cy="252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CLeDi\Yeni klasör\PHOTO-2019-10-14-19-44-1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3" r="7335"/>
          <a:stretch/>
        </p:blipFill>
        <p:spPr bwMode="auto">
          <a:xfrm>
            <a:off x="6294298" y="4221088"/>
            <a:ext cx="2886214" cy="254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022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01216" y="188640"/>
            <a:ext cx="8075240" cy="2016225"/>
          </a:xfrm>
        </p:spPr>
        <p:txBody>
          <a:bodyPr>
            <a:normAutofit/>
          </a:bodyPr>
          <a:lstStyle/>
          <a:p>
            <a:r>
              <a:rPr lang="tr-TR" dirty="0" err="1">
                <a:solidFill>
                  <a:schemeClr val="tx1"/>
                </a:solidFill>
              </a:rPr>
              <a:t>Also</a:t>
            </a:r>
            <a:r>
              <a:rPr lang="tr-TR" dirty="0">
                <a:solidFill>
                  <a:schemeClr val="tx1"/>
                </a:solidFill>
              </a:rPr>
              <a:t> in </a:t>
            </a:r>
            <a:r>
              <a:rPr lang="tr-TR" dirty="0" err="1">
                <a:solidFill>
                  <a:schemeClr val="tx1"/>
                </a:solidFill>
              </a:rPr>
              <a:t>our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school</a:t>
            </a:r>
            <a:r>
              <a:rPr lang="tr-TR" dirty="0">
                <a:solidFill>
                  <a:schemeClr val="tx1"/>
                </a:solidFill>
              </a:rPr>
              <a:t>, </a:t>
            </a:r>
            <a:r>
              <a:rPr lang="tr-TR" dirty="0" err="1">
                <a:solidFill>
                  <a:schemeClr val="tx1"/>
                </a:solidFill>
              </a:rPr>
              <a:t>we</a:t>
            </a:r>
            <a:r>
              <a:rPr lang="tr-TR" dirty="0">
                <a:solidFill>
                  <a:schemeClr val="tx1"/>
                </a:solidFill>
              </a:rPr>
              <a:t> had met </a:t>
            </a:r>
            <a:r>
              <a:rPr lang="tr-TR" dirty="0" err="1">
                <a:solidFill>
                  <a:schemeClr val="tx1"/>
                </a:solidFill>
              </a:rPr>
              <a:t>with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our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international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project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partners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and</a:t>
            </a:r>
            <a:r>
              <a:rPr lang="tr-TR" dirty="0">
                <a:solidFill>
                  <a:schemeClr val="tx1"/>
                </a:solidFill>
              </a:rPr>
              <a:t>  </a:t>
            </a:r>
            <a:r>
              <a:rPr lang="tr-TR" dirty="0" err="1">
                <a:solidFill>
                  <a:schemeClr val="tx1"/>
                </a:solidFill>
              </a:rPr>
              <a:t>all</a:t>
            </a:r>
            <a:r>
              <a:rPr lang="tr-TR" dirty="0">
                <a:solidFill>
                  <a:schemeClr val="tx1"/>
                </a:solidFill>
              </a:rPr>
              <a:t> of </a:t>
            </a:r>
            <a:r>
              <a:rPr lang="tr-TR" dirty="0" err="1">
                <a:solidFill>
                  <a:schemeClr val="tx1"/>
                </a:solidFill>
              </a:rPr>
              <a:t>those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meetings</a:t>
            </a:r>
            <a:r>
              <a:rPr lang="tr-TR" dirty="0">
                <a:solidFill>
                  <a:schemeClr val="tx1"/>
                </a:solidFill>
              </a:rPr>
              <a:t> – </a:t>
            </a:r>
            <a:r>
              <a:rPr lang="tr-TR" dirty="0" err="1">
                <a:solidFill>
                  <a:schemeClr val="tx1"/>
                </a:solidFill>
              </a:rPr>
              <a:t>brain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stormings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added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to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our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academic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knowledge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very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much</a:t>
            </a:r>
            <a:r>
              <a:rPr lang="tr-TR" dirty="0">
                <a:solidFill>
                  <a:schemeClr val="tx1"/>
                </a:solidFill>
              </a:rPr>
              <a:t>. </a:t>
            </a:r>
            <a:r>
              <a:rPr lang="tr-TR" dirty="0" err="1">
                <a:solidFill>
                  <a:schemeClr val="tx1"/>
                </a:solidFill>
              </a:rPr>
              <a:t>We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developed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ourselves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ideally</a:t>
            </a:r>
            <a:r>
              <a:rPr lang="tr-TR" dirty="0">
                <a:solidFill>
                  <a:schemeClr val="tx1"/>
                </a:solidFill>
              </a:rPr>
              <a:t>. </a:t>
            </a:r>
          </a:p>
        </p:txBody>
      </p:sp>
      <p:pic>
        <p:nvPicPr>
          <p:cNvPr id="3076" name="Picture 4" descr="C:\Users\USER\Desktop\CLeDi\Yeni klasör\PHOTO-2019-11-11-22-58-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60848"/>
            <a:ext cx="8064896" cy="438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1755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139951" y="404664"/>
            <a:ext cx="4447059" cy="6120679"/>
          </a:xfrm>
        </p:spPr>
        <p:txBody>
          <a:bodyPr>
            <a:normAutofit/>
          </a:bodyPr>
          <a:lstStyle/>
          <a:p>
            <a:r>
              <a:rPr lang="tr-TR" dirty="0">
                <a:solidFill>
                  <a:schemeClr val="tx1"/>
                </a:solidFill>
              </a:rPr>
              <a:t>At </a:t>
            </a:r>
            <a:r>
              <a:rPr lang="tr-TR" dirty="0" err="1">
                <a:solidFill>
                  <a:schemeClr val="tx1"/>
                </a:solidFill>
              </a:rPr>
              <a:t>the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beginning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period</a:t>
            </a:r>
            <a:r>
              <a:rPr lang="tr-TR" dirty="0">
                <a:solidFill>
                  <a:schemeClr val="tx1"/>
                </a:solidFill>
              </a:rPr>
              <a:t> of </a:t>
            </a:r>
            <a:r>
              <a:rPr lang="tr-TR" dirty="0" err="1">
                <a:solidFill>
                  <a:schemeClr val="tx1"/>
                </a:solidFill>
              </a:rPr>
              <a:t>our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project</a:t>
            </a:r>
            <a:r>
              <a:rPr lang="tr-TR" dirty="0">
                <a:solidFill>
                  <a:schemeClr val="tx1"/>
                </a:solidFill>
              </a:rPr>
              <a:t>; </a:t>
            </a:r>
            <a:r>
              <a:rPr lang="tr-TR" dirty="0" err="1">
                <a:solidFill>
                  <a:schemeClr val="tx1"/>
                </a:solidFill>
              </a:rPr>
              <a:t>teachers</a:t>
            </a:r>
            <a:r>
              <a:rPr lang="tr-TR" dirty="0">
                <a:solidFill>
                  <a:schemeClr val="tx1"/>
                </a:solidFill>
              </a:rPr>
              <a:t> at Mobil İmam Hatip </a:t>
            </a:r>
            <a:r>
              <a:rPr lang="tr-TR" dirty="0" err="1">
                <a:solidFill>
                  <a:schemeClr val="tx1"/>
                </a:solidFill>
              </a:rPr>
              <a:t>Secondary</a:t>
            </a:r>
            <a:r>
              <a:rPr lang="tr-TR" dirty="0">
                <a:solidFill>
                  <a:schemeClr val="tx1"/>
                </a:solidFill>
              </a:rPr>
              <a:t> School  </a:t>
            </a:r>
            <a:r>
              <a:rPr lang="tr-TR" dirty="0" err="1">
                <a:solidFill>
                  <a:schemeClr val="tx1"/>
                </a:solidFill>
              </a:rPr>
              <a:t>were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informed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about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the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significance</a:t>
            </a:r>
            <a:r>
              <a:rPr lang="tr-TR" dirty="0">
                <a:solidFill>
                  <a:schemeClr val="tx1"/>
                </a:solidFill>
              </a:rPr>
              <a:t> of </a:t>
            </a:r>
            <a:r>
              <a:rPr lang="tr-TR" dirty="0" err="1">
                <a:solidFill>
                  <a:schemeClr val="tx1"/>
                </a:solidFill>
              </a:rPr>
              <a:t>the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project</a:t>
            </a:r>
            <a:r>
              <a:rPr lang="tr-TR" dirty="0">
                <a:solidFill>
                  <a:schemeClr val="tx1"/>
                </a:solidFill>
              </a:rPr>
              <a:t>.  </a:t>
            </a:r>
            <a:r>
              <a:rPr lang="tr-TR" dirty="0" err="1">
                <a:solidFill>
                  <a:schemeClr val="tx1"/>
                </a:solidFill>
              </a:rPr>
              <a:t>Details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were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presented</a:t>
            </a:r>
            <a:r>
              <a:rPr lang="tr-TR" dirty="0">
                <a:solidFill>
                  <a:schemeClr val="tx1"/>
                </a:solidFill>
              </a:rPr>
              <a:t>  </a:t>
            </a:r>
            <a:r>
              <a:rPr lang="tr-TR" dirty="0" err="1">
                <a:solidFill>
                  <a:schemeClr val="tx1"/>
                </a:solidFill>
              </a:rPr>
              <a:t>related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to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project</a:t>
            </a:r>
            <a:r>
              <a:rPr lang="tr-TR" dirty="0">
                <a:solidFill>
                  <a:schemeClr val="tx1"/>
                </a:solidFill>
              </a:rPr>
              <a:t> time </a:t>
            </a:r>
            <a:r>
              <a:rPr lang="tr-TR" dirty="0" err="1">
                <a:solidFill>
                  <a:schemeClr val="tx1"/>
                </a:solidFill>
              </a:rPr>
              <a:t>schedule</a:t>
            </a:r>
            <a:r>
              <a:rPr lang="tr-TR" dirty="0">
                <a:solidFill>
                  <a:schemeClr val="tx1"/>
                </a:solidFill>
              </a:rPr>
              <a:t>, </a:t>
            </a:r>
            <a:r>
              <a:rPr lang="tr-TR" dirty="0" err="1">
                <a:solidFill>
                  <a:schemeClr val="tx1"/>
                </a:solidFill>
              </a:rPr>
              <a:t>project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partners</a:t>
            </a:r>
            <a:r>
              <a:rPr lang="tr-TR" dirty="0">
                <a:solidFill>
                  <a:schemeClr val="tx1"/>
                </a:solidFill>
              </a:rPr>
              <a:t>, </a:t>
            </a:r>
            <a:r>
              <a:rPr lang="tr-TR" dirty="0" err="1">
                <a:solidFill>
                  <a:schemeClr val="tx1"/>
                </a:solidFill>
              </a:rPr>
              <a:t>information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gathering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ways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and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tools</a:t>
            </a:r>
            <a:r>
              <a:rPr lang="tr-TR" dirty="0">
                <a:solidFill>
                  <a:schemeClr val="tx1"/>
                </a:solidFill>
              </a:rPr>
              <a:t>, </a:t>
            </a:r>
            <a:r>
              <a:rPr lang="tr-TR" dirty="0" err="1">
                <a:solidFill>
                  <a:schemeClr val="tx1"/>
                </a:solidFill>
              </a:rPr>
              <a:t>policy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makers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and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ongoing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process</a:t>
            </a:r>
            <a:r>
              <a:rPr lang="tr-TR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4100" name="Picture 4" descr="C:\Users\USER\Desktop\CLeDi\Yeni klasör\PHOTO-2019-11-28-14-13-3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6" t="15683" b="5891"/>
          <a:stretch/>
        </p:blipFill>
        <p:spPr bwMode="auto">
          <a:xfrm>
            <a:off x="510996" y="116632"/>
            <a:ext cx="3700963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359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C:\Users\USER\Desktop\CLeDi\Yeni klasör\PHOTO-2019-11-14-14-59-03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771"/>
            <a:ext cx="4013920" cy="301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4005064"/>
            <a:ext cx="8219256" cy="2520280"/>
          </a:xfrm>
        </p:spPr>
        <p:txBody>
          <a:bodyPr>
            <a:normAutofit/>
          </a:bodyPr>
          <a:lstStyle/>
          <a:p>
            <a:r>
              <a:rPr lang="tr-TR" dirty="0" err="1">
                <a:solidFill>
                  <a:schemeClr val="tx1"/>
                </a:solidFill>
              </a:rPr>
              <a:t>In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this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project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facilities</a:t>
            </a:r>
            <a:r>
              <a:rPr lang="tr-TR" dirty="0">
                <a:solidFill>
                  <a:schemeClr val="tx1"/>
                </a:solidFill>
              </a:rPr>
              <a:t>, </a:t>
            </a:r>
            <a:r>
              <a:rPr lang="tr-TR" dirty="0" err="1">
                <a:solidFill>
                  <a:schemeClr val="tx1"/>
                </a:solidFill>
              </a:rPr>
              <a:t>most</a:t>
            </a:r>
            <a:r>
              <a:rPr lang="tr-TR" dirty="0">
                <a:solidFill>
                  <a:schemeClr val="tx1"/>
                </a:solidFill>
              </a:rPr>
              <a:t> of </a:t>
            </a:r>
            <a:r>
              <a:rPr lang="tr-TR" dirty="0" err="1">
                <a:solidFill>
                  <a:schemeClr val="tx1"/>
                </a:solidFill>
              </a:rPr>
              <a:t>our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girls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take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part</a:t>
            </a:r>
            <a:r>
              <a:rPr lang="tr-TR" dirty="0">
                <a:solidFill>
                  <a:schemeClr val="tx1"/>
                </a:solidFill>
              </a:rPr>
              <a:t>  in </a:t>
            </a:r>
            <a:r>
              <a:rPr lang="tr-TR" dirty="0" err="1">
                <a:solidFill>
                  <a:schemeClr val="tx1"/>
                </a:solidFill>
              </a:rPr>
              <a:t>the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whole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project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process</a:t>
            </a:r>
            <a:r>
              <a:rPr lang="tr-TR" dirty="0">
                <a:solidFill>
                  <a:schemeClr val="tx1"/>
                </a:solidFill>
              </a:rPr>
              <a:t>, </a:t>
            </a:r>
            <a:r>
              <a:rPr lang="tr-TR" dirty="0" err="1">
                <a:solidFill>
                  <a:schemeClr val="tx1"/>
                </a:solidFill>
              </a:rPr>
              <a:t>actively</a:t>
            </a:r>
            <a:r>
              <a:rPr lang="tr-TR" dirty="0">
                <a:solidFill>
                  <a:schemeClr val="tx1"/>
                </a:solidFill>
              </a:rPr>
              <a:t>. </a:t>
            </a:r>
            <a:r>
              <a:rPr lang="tr-TR" dirty="0" err="1">
                <a:solidFill>
                  <a:schemeClr val="tx1"/>
                </a:solidFill>
              </a:rPr>
              <a:t>This</a:t>
            </a:r>
            <a:r>
              <a:rPr lang="tr-TR" dirty="0">
                <a:solidFill>
                  <a:schemeClr val="tx1"/>
                </a:solidFill>
              </a:rPr>
              <a:t> is a </a:t>
            </a:r>
            <a:r>
              <a:rPr lang="tr-TR" dirty="0" err="1">
                <a:solidFill>
                  <a:schemeClr val="tx1"/>
                </a:solidFill>
              </a:rPr>
              <a:t>big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chance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for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them</a:t>
            </a:r>
            <a:r>
              <a:rPr lang="tr-TR" dirty="0">
                <a:solidFill>
                  <a:schemeClr val="tx1"/>
                </a:solidFill>
              </a:rPr>
              <a:t>. </a:t>
            </a:r>
            <a:r>
              <a:rPr lang="tr-TR" dirty="0" err="1">
                <a:solidFill>
                  <a:schemeClr val="tx1"/>
                </a:solidFill>
              </a:rPr>
              <a:t>They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usually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work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and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train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with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the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project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instructors</a:t>
            </a:r>
            <a:r>
              <a:rPr lang="tr-TR" dirty="0">
                <a:solidFill>
                  <a:schemeClr val="tx1"/>
                </a:solidFill>
              </a:rPr>
              <a:t>. </a:t>
            </a:r>
            <a:r>
              <a:rPr lang="tr-TR" dirty="0" err="1">
                <a:solidFill>
                  <a:schemeClr val="tx1"/>
                </a:solidFill>
              </a:rPr>
              <a:t>Lesson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plans</a:t>
            </a:r>
            <a:r>
              <a:rPr lang="tr-TR" dirty="0">
                <a:solidFill>
                  <a:schemeClr val="tx1"/>
                </a:solidFill>
              </a:rPr>
              <a:t>, ICT </a:t>
            </a:r>
            <a:r>
              <a:rPr lang="tr-TR" dirty="0" err="1">
                <a:solidFill>
                  <a:schemeClr val="tx1"/>
                </a:solidFill>
              </a:rPr>
              <a:t>usage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while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training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made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them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very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active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and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energetic</a:t>
            </a:r>
            <a:r>
              <a:rPr lang="tr-TR" dirty="0">
                <a:solidFill>
                  <a:schemeClr val="tx1"/>
                </a:solidFill>
              </a:rPr>
              <a:t>. </a:t>
            </a:r>
          </a:p>
        </p:txBody>
      </p:sp>
      <p:pic>
        <p:nvPicPr>
          <p:cNvPr id="5123" name="Picture 3" descr="C:\Users\USER\Desktop\CLeDi\Yeni klasör\PHOTO-2019-11-14-14-59-0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20" b="7292"/>
          <a:stretch/>
        </p:blipFill>
        <p:spPr bwMode="auto">
          <a:xfrm>
            <a:off x="4481464" y="404771"/>
            <a:ext cx="3677414" cy="301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047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33721" y="548680"/>
            <a:ext cx="85689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  <a:r>
              <a:rPr lang="tr-TR" sz="2400" dirty="0"/>
              <a:t>       As </a:t>
            </a:r>
            <a:r>
              <a:rPr lang="tr-TR" sz="2400" dirty="0" err="1"/>
              <a:t>Turkish</a:t>
            </a:r>
            <a:r>
              <a:rPr lang="tr-TR" sz="2400" dirty="0"/>
              <a:t> </a:t>
            </a:r>
            <a:r>
              <a:rPr lang="tr-TR" sz="2400" dirty="0" err="1"/>
              <a:t>partners</a:t>
            </a:r>
            <a:r>
              <a:rPr lang="tr-TR" sz="2400" dirty="0"/>
              <a:t>, </a:t>
            </a:r>
            <a:r>
              <a:rPr lang="tr-TR" sz="2400" dirty="0" err="1"/>
              <a:t>altogether</a:t>
            </a:r>
            <a:r>
              <a:rPr lang="tr-TR" sz="2400" dirty="0"/>
              <a:t> </a:t>
            </a:r>
            <a:r>
              <a:rPr lang="en-US" sz="2400" dirty="0"/>
              <a:t> </a:t>
            </a:r>
            <a:r>
              <a:rPr lang="tr-TR" sz="2400" dirty="0" err="1"/>
              <a:t>we</a:t>
            </a:r>
            <a:r>
              <a:rPr lang="tr-TR" sz="2400" dirty="0"/>
              <a:t> </a:t>
            </a:r>
            <a:r>
              <a:rPr lang="en-US" sz="2400" dirty="0"/>
              <a:t>develop</a:t>
            </a:r>
            <a:r>
              <a:rPr lang="tr-TR" sz="2400" dirty="0" err="1"/>
              <a:t>ed</a:t>
            </a:r>
            <a:r>
              <a:rPr lang="en-US" sz="2400" dirty="0"/>
              <a:t> innovative, ICT based, methodology for enhancing the intercultural  competences and skills of both teachers and students</a:t>
            </a:r>
            <a:r>
              <a:rPr lang="tr-TR" sz="2400" dirty="0"/>
              <a:t> in </a:t>
            </a:r>
            <a:r>
              <a:rPr lang="tr-TR" sz="2400" dirty="0" err="1"/>
              <a:t>our</a:t>
            </a:r>
            <a:r>
              <a:rPr lang="tr-TR" sz="2400" dirty="0"/>
              <a:t> </a:t>
            </a:r>
            <a:r>
              <a:rPr lang="tr-TR" sz="2400" dirty="0" err="1"/>
              <a:t>schools</a:t>
            </a:r>
            <a:r>
              <a:rPr lang="tr-TR" sz="2400" dirty="0"/>
              <a:t>, </a:t>
            </a:r>
            <a:r>
              <a:rPr lang="tr-TR" sz="2400" dirty="0" err="1"/>
              <a:t>namely</a:t>
            </a:r>
            <a:r>
              <a:rPr lang="tr-TR" sz="2400" dirty="0"/>
              <a:t> in Mobil </a:t>
            </a:r>
            <a:r>
              <a:rPr lang="tr-TR" sz="2400" dirty="0" err="1"/>
              <a:t>school</a:t>
            </a:r>
            <a:r>
              <a:rPr lang="tr-TR" sz="2400" dirty="0"/>
              <a:t>. </a:t>
            </a:r>
            <a:r>
              <a:rPr lang="tr-TR" sz="2400" dirty="0" err="1"/>
              <a:t>Many</a:t>
            </a:r>
            <a:r>
              <a:rPr lang="tr-TR" sz="2400" dirty="0"/>
              <a:t> </a:t>
            </a:r>
            <a:r>
              <a:rPr lang="tr-TR" sz="2400" dirty="0" err="1"/>
              <a:t>teachers</a:t>
            </a:r>
            <a:r>
              <a:rPr lang="tr-TR" sz="2400" dirty="0"/>
              <a:t> </a:t>
            </a:r>
            <a:r>
              <a:rPr lang="tr-TR" sz="2400" dirty="0" err="1"/>
              <a:t>learnt</a:t>
            </a:r>
            <a:r>
              <a:rPr lang="tr-TR" sz="2400" dirty="0"/>
              <a:t> a lot.</a:t>
            </a:r>
          </a:p>
          <a:p>
            <a:br>
              <a:rPr lang="en-US" sz="2400" dirty="0"/>
            </a:br>
            <a:r>
              <a:rPr lang="en-US" sz="2400" dirty="0"/>
              <a:t>        </a:t>
            </a:r>
            <a:r>
              <a:rPr lang="tr-TR" sz="2400" dirty="0"/>
              <a:t>Since 2018 </a:t>
            </a:r>
            <a:r>
              <a:rPr lang="tr-TR" sz="2400" dirty="0" err="1"/>
              <a:t>we</a:t>
            </a:r>
            <a:r>
              <a:rPr lang="tr-TR" sz="2400" dirty="0"/>
              <a:t> </a:t>
            </a:r>
            <a:r>
              <a:rPr lang="tr-TR" sz="2400" dirty="0" err="1"/>
              <a:t>have</a:t>
            </a:r>
            <a:r>
              <a:rPr lang="tr-TR" sz="2400" dirty="0"/>
              <a:t> </a:t>
            </a:r>
            <a:r>
              <a:rPr lang="en-US" sz="2400" dirty="0"/>
              <a:t>stimulate</a:t>
            </a:r>
            <a:r>
              <a:rPr lang="tr-TR" sz="2400" dirty="0"/>
              <a:t>d</a:t>
            </a:r>
            <a:r>
              <a:rPr lang="en-US" sz="2400" dirty="0"/>
              <a:t> collaboration between the participating countries through exchange of good practices;</a:t>
            </a:r>
            <a:r>
              <a:rPr lang="tr-TR" sz="2400" dirty="0"/>
              <a:t> </a:t>
            </a:r>
            <a:r>
              <a:rPr lang="tr-TR" sz="2400" dirty="0" err="1"/>
              <a:t>for</a:t>
            </a:r>
            <a:r>
              <a:rPr lang="tr-TR" sz="2400" dirty="0"/>
              <a:t> </a:t>
            </a:r>
            <a:r>
              <a:rPr lang="tr-TR" sz="2400" dirty="0" err="1"/>
              <a:t>instance</a:t>
            </a:r>
            <a:r>
              <a:rPr lang="tr-TR" sz="2400" dirty="0"/>
              <a:t> </a:t>
            </a:r>
            <a:r>
              <a:rPr lang="tr-TR" sz="2400" dirty="0" err="1"/>
              <a:t>we</a:t>
            </a:r>
            <a:r>
              <a:rPr lang="tr-TR" sz="2400" dirty="0"/>
              <a:t> </a:t>
            </a:r>
            <a:r>
              <a:rPr lang="tr-TR" sz="2400" dirty="0" err="1"/>
              <a:t>learnt</a:t>
            </a:r>
            <a:r>
              <a:rPr lang="tr-TR" sz="2400" dirty="0"/>
              <a:t> </a:t>
            </a:r>
            <a:r>
              <a:rPr lang="tr-TR" sz="2400" dirty="0" err="1"/>
              <a:t>some</a:t>
            </a:r>
            <a:r>
              <a:rPr lang="tr-TR" sz="2400" dirty="0"/>
              <a:t> </a:t>
            </a:r>
            <a:r>
              <a:rPr lang="tr-TR" sz="2400" dirty="0" err="1"/>
              <a:t>detailed</a:t>
            </a:r>
            <a:r>
              <a:rPr lang="tr-TR" sz="2400" dirty="0"/>
              <a:t> </a:t>
            </a:r>
            <a:r>
              <a:rPr lang="tr-TR" sz="2400" dirty="0" err="1"/>
              <a:t>Maltese</a:t>
            </a:r>
            <a:r>
              <a:rPr lang="tr-TR" sz="2400" dirty="0"/>
              <a:t> </a:t>
            </a:r>
            <a:r>
              <a:rPr lang="tr-TR" sz="2400" dirty="0" err="1"/>
              <a:t>and</a:t>
            </a:r>
            <a:r>
              <a:rPr lang="tr-TR" sz="2400" dirty="0"/>
              <a:t> </a:t>
            </a:r>
            <a:r>
              <a:rPr lang="tr-TR" sz="2400" dirty="0" err="1"/>
              <a:t>Bulgarian</a:t>
            </a:r>
            <a:r>
              <a:rPr lang="tr-TR" sz="2400" dirty="0"/>
              <a:t> </a:t>
            </a:r>
            <a:r>
              <a:rPr lang="tr-TR" sz="2400" dirty="0" err="1"/>
              <a:t>lesson</a:t>
            </a:r>
            <a:r>
              <a:rPr lang="tr-TR" sz="2400" dirty="0"/>
              <a:t> </a:t>
            </a:r>
            <a:r>
              <a:rPr lang="tr-TR" sz="2400" dirty="0" err="1"/>
              <a:t>plans</a:t>
            </a:r>
            <a:r>
              <a:rPr lang="tr-TR" sz="2400" dirty="0"/>
              <a:t> </a:t>
            </a:r>
            <a:r>
              <a:rPr lang="tr-TR" sz="2400" dirty="0" err="1"/>
              <a:t>which</a:t>
            </a:r>
            <a:r>
              <a:rPr lang="tr-TR" sz="2400" dirty="0"/>
              <a:t> </a:t>
            </a:r>
            <a:r>
              <a:rPr lang="tr-TR" sz="2400" dirty="0" err="1"/>
              <a:t>are</a:t>
            </a:r>
            <a:r>
              <a:rPr lang="tr-TR" sz="2400" dirty="0"/>
              <a:t> </a:t>
            </a:r>
            <a:r>
              <a:rPr lang="tr-TR" sz="2400" dirty="0" err="1"/>
              <a:t>full</a:t>
            </a:r>
            <a:r>
              <a:rPr lang="tr-TR" sz="2400" dirty="0"/>
              <a:t> of </a:t>
            </a:r>
            <a:r>
              <a:rPr lang="tr-TR" sz="2400" dirty="0" err="1"/>
              <a:t>nonformal</a:t>
            </a:r>
            <a:r>
              <a:rPr lang="tr-TR" sz="2400" dirty="0"/>
              <a:t> </a:t>
            </a:r>
            <a:r>
              <a:rPr lang="tr-TR" sz="2400" dirty="0" err="1"/>
              <a:t>techniques</a:t>
            </a:r>
            <a:r>
              <a:rPr lang="tr-TR" sz="2400" dirty="0"/>
              <a:t> </a:t>
            </a:r>
            <a:r>
              <a:rPr lang="tr-TR" sz="2400" dirty="0" err="1"/>
              <a:t>and</a:t>
            </a:r>
            <a:r>
              <a:rPr lang="tr-TR" sz="2400" dirty="0"/>
              <a:t> </a:t>
            </a:r>
            <a:r>
              <a:rPr lang="tr-TR" sz="2400" dirty="0" err="1"/>
              <a:t>etc</a:t>
            </a:r>
            <a:r>
              <a:rPr lang="tr-TR" sz="2400" dirty="0"/>
              <a:t>.  </a:t>
            </a:r>
            <a:r>
              <a:rPr lang="tr-TR" sz="2400" dirty="0" err="1"/>
              <a:t>We</a:t>
            </a:r>
            <a:r>
              <a:rPr lang="tr-TR" sz="2400" dirty="0"/>
              <a:t> </a:t>
            </a:r>
            <a:r>
              <a:rPr lang="tr-TR" sz="2400" dirty="0" err="1"/>
              <a:t>improved</a:t>
            </a:r>
            <a:r>
              <a:rPr lang="tr-TR" sz="2400" dirty="0"/>
              <a:t> </a:t>
            </a:r>
            <a:r>
              <a:rPr lang="tr-TR" sz="2400" dirty="0" err="1"/>
              <a:t>ourselves</a:t>
            </a:r>
            <a:r>
              <a:rPr lang="tr-TR" sz="2400" dirty="0"/>
              <a:t> </a:t>
            </a:r>
            <a:r>
              <a:rPr lang="tr-TR" sz="2400" dirty="0" err="1"/>
              <a:t>by</a:t>
            </a:r>
            <a:r>
              <a:rPr lang="tr-TR" sz="2400" dirty="0"/>
              <a:t> </a:t>
            </a:r>
            <a:r>
              <a:rPr lang="tr-TR" sz="2400" dirty="0" err="1"/>
              <a:t>the</a:t>
            </a:r>
            <a:r>
              <a:rPr lang="tr-TR" sz="2400" dirty="0"/>
              <a:t> time. </a:t>
            </a:r>
            <a:r>
              <a:rPr lang="tr-TR" sz="2400" dirty="0" err="1"/>
              <a:t>This</a:t>
            </a:r>
            <a:r>
              <a:rPr lang="tr-TR" sz="2400" dirty="0"/>
              <a:t> </a:t>
            </a:r>
            <a:r>
              <a:rPr lang="tr-TR" sz="2400" dirty="0" err="1"/>
              <a:t>educational</a:t>
            </a:r>
            <a:r>
              <a:rPr lang="tr-TR" sz="2400" dirty="0"/>
              <a:t> </a:t>
            </a:r>
            <a:r>
              <a:rPr lang="tr-TR" sz="2400" dirty="0" err="1"/>
              <a:t>journey</a:t>
            </a:r>
            <a:r>
              <a:rPr lang="tr-TR" sz="2400" dirty="0"/>
              <a:t> </a:t>
            </a:r>
            <a:r>
              <a:rPr lang="tr-TR" sz="2400" dirty="0" err="1"/>
              <a:t>was</a:t>
            </a:r>
            <a:r>
              <a:rPr lang="tr-TR" sz="2400" dirty="0"/>
              <a:t> </a:t>
            </a:r>
            <a:r>
              <a:rPr lang="tr-TR" sz="2400" dirty="0" err="1"/>
              <a:t>amazing</a:t>
            </a:r>
            <a:r>
              <a:rPr lang="tr-TR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09163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525963"/>
          </a:xfrm>
        </p:spPr>
        <p:txBody>
          <a:bodyPr>
            <a:normAutofit lnSpcReduction="10000"/>
          </a:bodyPr>
          <a:lstStyle/>
          <a:p>
            <a:br>
              <a:rPr lang="en-US" dirty="0"/>
            </a:br>
            <a:r>
              <a:rPr lang="en-US" dirty="0"/>
              <a:t>        </a:t>
            </a:r>
            <a:r>
              <a:rPr lang="tr-TR" dirty="0" err="1">
                <a:solidFill>
                  <a:schemeClr val="tx1"/>
                </a:solidFill>
              </a:rPr>
              <a:t>We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have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upgrade</a:t>
            </a:r>
            <a:r>
              <a:rPr lang="tr-TR" dirty="0">
                <a:solidFill>
                  <a:schemeClr val="tx1"/>
                </a:solidFill>
              </a:rPr>
              <a:t>d</a:t>
            </a:r>
            <a:r>
              <a:rPr lang="en-US" dirty="0">
                <a:solidFill>
                  <a:schemeClr val="tx1"/>
                </a:solidFill>
              </a:rPr>
              <a:t> the level of English language proficiency of the </a:t>
            </a:r>
            <a:r>
              <a:rPr lang="tr-TR" dirty="0" err="1">
                <a:solidFill>
                  <a:schemeClr val="tx1"/>
                </a:solidFill>
              </a:rPr>
              <a:t>teachers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and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students</a:t>
            </a:r>
            <a:r>
              <a:rPr lang="tr-TR" dirty="0">
                <a:solidFill>
                  <a:schemeClr val="tx1"/>
                </a:solidFill>
              </a:rPr>
              <a:t>. </a:t>
            </a:r>
            <a:r>
              <a:rPr lang="tr-TR" dirty="0" err="1">
                <a:solidFill>
                  <a:schemeClr val="tx1"/>
                </a:solidFill>
              </a:rPr>
              <a:t>Their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language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skills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are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developed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anyway</a:t>
            </a:r>
            <a:r>
              <a:rPr lang="tr-TR" dirty="0">
                <a:solidFill>
                  <a:schemeClr val="tx1"/>
                </a:solidFill>
              </a:rPr>
              <a:t>. </a:t>
            </a:r>
            <a:r>
              <a:rPr lang="tr-TR" dirty="0" err="1">
                <a:solidFill>
                  <a:schemeClr val="tx1"/>
                </a:solidFill>
              </a:rPr>
              <a:t>In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addition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to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these</a:t>
            </a:r>
            <a:r>
              <a:rPr lang="tr-TR" dirty="0">
                <a:solidFill>
                  <a:schemeClr val="tx1"/>
                </a:solidFill>
              </a:rPr>
              <a:t>; </a:t>
            </a:r>
            <a:r>
              <a:rPr lang="tr-TR" dirty="0" err="1">
                <a:solidFill>
                  <a:schemeClr val="tx1"/>
                </a:solidFill>
              </a:rPr>
              <a:t>we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have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 strengthen</a:t>
            </a:r>
            <a:r>
              <a:rPr lang="tr-TR" dirty="0" err="1">
                <a:solidFill>
                  <a:schemeClr val="tx1"/>
                </a:solidFill>
              </a:rPr>
              <a:t>ed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 the profile of the </a:t>
            </a:r>
            <a:r>
              <a:rPr lang="tr-TR" dirty="0" err="1">
                <a:solidFill>
                  <a:schemeClr val="tx1"/>
                </a:solidFill>
              </a:rPr>
              <a:t>lecturer</a:t>
            </a:r>
            <a:r>
              <a:rPr lang="en-US" dirty="0">
                <a:solidFill>
                  <a:schemeClr val="tx1"/>
                </a:solidFill>
              </a:rPr>
              <a:t>'s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and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academicians</a:t>
            </a:r>
            <a:r>
              <a:rPr lang="tr-TR" dirty="0">
                <a:solidFill>
                  <a:schemeClr val="tx1"/>
                </a:solidFill>
              </a:rPr>
              <a:t>’</a:t>
            </a:r>
            <a:r>
              <a:rPr lang="en-US" dirty="0">
                <a:solidFill>
                  <a:schemeClr val="tx1"/>
                </a:solidFill>
              </a:rPr>
              <a:t> profession and</a:t>
            </a:r>
            <a:r>
              <a:rPr lang="tr-TR" dirty="0">
                <a:solidFill>
                  <a:schemeClr val="tx1"/>
                </a:solidFill>
              </a:rPr>
              <a:t>, in </a:t>
            </a:r>
            <a:r>
              <a:rPr lang="tr-TR" dirty="0" err="1">
                <a:solidFill>
                  <a:schemeClr val="tx1"/>
                </a:solidFill>
              </a:rPr>
              <a:t>this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way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their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motivation  for lifelong learning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have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increased</a:t>
            </a:r>
            <a:r>
              <a:rPr lang="tr-TR" dirty="0">
                <a:solidFill>
                  <a:schemeClr val="tx1"/>
                </a:solidFill>
              </a:rPr>
              <a:t>.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         </a:t>
            </a:r>
            <a:r>
              <a:rPr lang="tr-TR" dirty="0" err="1">
                <a:solidFill>
                  <a:schemeClr val="tx1"/>
                </a:solidFill>
              </a:rPr>
              <a:t>In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many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perspectives</a:t>
            </a:r>
            <a:r>
              <a:rPr lang="tr-TR" dirty="0">
                <a:solidFill>
                  <a:schemeClr val="tx1"/>
                </a:solidFill>
              </a:rPr>
              <a:t>;  </a:t>
            </a:r>
            <a:r>
              <a:rPr lang="tr-TR" dirty="0" err="1">
                <a:solidFill>
                  <a:schemeClr val="tx1"/>
                </a:solidFill>
              </a:rPr>
              <a:t>we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have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encourage</a:t>
            </a:r>
            <a:r>
              <a:rPr lang="tr-TR" dirty="0">
                <a:solidFill>
                  <a:schemeClr val="tx1"/>
                </a:solidFill>
              </a:rPr>
              <a:t>d</a:t>
            </a:r>
            <a:r>
              <a:rPr lang="en-US" dirty="0">
                <a:solidFill>
                  <a:schemeClr val="tx1"/>
                </a:solidFill>
              </a:rPr>
              <a:t> school-local authorities partnership.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Especially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with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Sultangazi</a:t>
            </a:r>
            <a:r>
              <a:rPr lang="tr-TR" dirty="0">
                <a:solidFill>
                  <a:schemeClr val="tx1"/>
                </a:solidFill>
              </a:rPr>
              <a:t>, Bayrampaşa </a:t>
            </a:r>
            <a:r>
              <a:rPr lang="tr-TR" dirty="0" err="1">
                <a:solidFill>
                  <a:schemeClr val="tx1"/>
                </a:solidFill>
              </a:rPr>
              <a:t>and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EyüpSultan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local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Authorities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and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policy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makers</a:t>
            </a:r>
            <a:r>
              <a:rPr lang="tr-TR" dirty="0">
                <a:solidFill>
                  <a:schemeClr val="tx1"/>
                </a:solidFill>
              </a:rPr>
              <a:t>; </a:t>
            </a:r>
            <a:r>
              <a:rPr lang="tr-TR" dirty="0" err="1">
                <a:solidFill>
                  <a:schemeClr val="tx1"/>
                </a:solidFill>
              </a:rPr>
              <a:t>we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have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shared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our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academic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ideas</a:t>
            </a:r>
            <a:r>
              <a:rPr lang="tr-TR" dirty="0">
                <a:solidFill>
                  <a:schemeClr val="tx1"/>
                </a:solidFill>
              </a:rPr>
              <a:t> in </a:t>
            </a:r>
            <a:r>
              <a:rPr lang="tr-TR" dirty="0" err="1">
                <a:solidFill>
                  <a:schemeClr val="tx1"/>
                </a:solidFill>
              </a:rPr>
              <a:t>detail</a:t>
            </a:r>
            <a:r>
              <a:rPr lang="tr-TR" dirty="0">
                <a:solidFill>
                  <a:schemeClr val="tx1"/>
                </a:solidFill>
              </a:rPr>
              <a:t>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077169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Üst Düzey">
  <a:themeElements>
    <a:clrScheme name="Üst Düzey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Üst Düzey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Üst Düze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238</TotalTime>
  <Words>710</Words>
  <Application>Microsoft Office PowerPoint</Application>
  <PresentationFormat>On-screen Show (4:3)</PresentationFormat>
  <Paragraphs>17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Century Gothic</vt:lpstr>
      <vt:lpstr>Courier New</vt:lpstr>
      <vt:lpstr>Palatino Linotype</vt:lpstr>
      <vt:lpstr>Üst Düzey</vt:lpstr>
      <vt:lpstr>    ERASMUS+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CLeDi Creative Learning Districts for Inclusion</dc:title>
  <dc:creator>USER</dc:creator>
  <cp:lastModifiedBy>Anastasia Miteva</cp:lastModifiedBy>
  <cp:revision>28</cp:revision>
  <dcterms:created xsi:type="dcterms:W3CDTF">2019-12-02T08:56:20Z</dcterms:created>
  <dcterms:modified xsi:type="dcterms:W3CDTF">2021-10-28T15:57:36Z</dcterms:modified>
</cp:coreProperties>
</file>