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8" r:id="rId2"/>
    <p:sldMasterId id="2147483760" r:id="rId3"/>
  </p:sld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9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4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03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8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6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0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2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8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3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2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8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28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65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41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22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3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2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4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07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03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06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55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70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3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8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6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5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1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0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99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8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10/28/2021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eedproxy.google.com/~r/AlgebraOfLife/~3/uliohgHKkDI/creative-usb-drives-and-cool-usb-driv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35A-D46D-48DA-A289-59282223A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/>
          </a:bodyPr>
          <a:lstStyle/>
          <a:p>
            <a:r>
              <a:rPr lang="en-GB" sz="6100"/>
              <a:t>DISSEMINATION</a:t>
            </a:r>
            <a:endParaRPr lang="en-MT" sz="6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60BAC-9E02-4805-BCD0-862EC77B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2" y="4763803"/>
            <a:ext cx="6261917" cy="1464378"/>
          </a:xfrm>
        </p:spPr>
        <p:txBody>
          <a:bodyPr>
            <a:normAutofit/>
          </a:bodyPr>
          <a:lstStyle/>
          <a:p>
            <a:r>
              <a:rPr lang="en-GB" dirty="0"/>
              <a:t>DE LA SALLE COLLEGE</a:t>
            </a:r>
            <a:endParaRPr lang="en-M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402E9-B9CB-431B-9F55-173BB0B9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5" r="43734" b="1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dirty="0"/>
              <a:t>1. Leaflets about Project to be distributed to staff and students</a:t>
            </a:r>
            <a:endParaRPr lang="en-M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06284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66" y="862022"/>
            <a:ext cx="6681323" cy="1470249"/>
          </a:xfrm>
        </p:spPr>
        <p:txBody>
          <a:bodyPr>
            <a:normAutofit/>
          </a:bodyPr>
          <a:lstStyle/>
          <a:p>
            <a:r>
              <a:rPr lang="en-GB" dirty="0"/>
              <a:t>INFORMATION BOARDS IN CORRIDORS – CANVAS POSTERS</a:t>
            </a:r>
            <a:endParaRPr lang="en-MT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GB" dirty="0"/>
              <a:t> Kindly see the following.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79474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EFC32-4E4C-46CF-A81A-CE8F5465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dirty="0"/>
              <a:t>Taster  ABOUT PROJECT GIVEN IN SEPTEMBER </a:t>
            </a:r>
            <a:br>
              <a:rPr lang="en-MT" dirty="0"/>
            </a:br>
            <a:endParaRPr lang="en-MT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284AF-1E70-4ED0-8C91-D8A965F1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4285920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2ABA98-822F-4DA2-9052-8B5D38D4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36" b="9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TASTER I=ABOUT PROJECT IN STAFF SEMINAR</a:t>
            </a:r>
            <a:endParaRPr lang="en-MT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9B9DED-39C8-43FF-B845-D07A53D7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GB" dirty="0"/>
              <a:t>TASTER ABOUT PROJECT IN STAFF SEMINAR</a:t>
            </a:r>
            <a:endParaRPr lang="en-MT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8984B5-48BC-4E72-A695-D068E9F09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64D964-86D9-4FE1-A23B-96F543399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8" r="1" b="2081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sz="4300" dirty="0"/>
              <a:t>. FLASHDRIVES WITH PROJECT MATERIAL TO BE DISTRIBUTED TO TEACHERS IN OUR SCHOOL AND ANOTHER </a:t>
            </a:r>
            <a:r>
              <a:rPr lang="en-GB" sz="4300"/>
              <a:t>MaJOR</a:t>
            </a:r>
            <a:r>
              <a:rPr lang="en-GB" sz="4300" dirty="0"/>
              <a:t> SCHOOL IN MALTA</a:t>
            </a:r>
            <a:endParaRPr lang="en-MT" sz="43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75D71C18-44C7-4F4B-BCB7-F0F2E3E5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07300" y="2773363"/>
            <a:ext cx="3755625" cy="31416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BFE26-F8B1-4A00-87C2-7CD0B1A47F01}"/>
              </a:ext>
            </a:extLst>
          </p:cNvPr>
          <p:cNvSpPr txBox="1"/>
          <p:nvPr/>
        </p:nvSpPr>
        <p:spPr>
          <a:xfrm>
            <a:off x="6007300" y="5915025"/>
            <a:ext cx="3755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T" sz="900">
                <a:hlinkClick r:id="rId3" tooltip="http://feedproxy.google.com/~r/AlgebraOfLife/~3/uliohgHKkDI/creative-usb-drives-and-cool-usb-drives.html"/>
              </a:rPr>
              <a:t>This Photo</a:t>
            </a:r>
            <a:r>
              <a:rPr lang="en-MT" sz="900"/>
              <a:t> by Unknown Author is licensed under </a:t>
            </a:r>
            <a:r>
              <a:rPr lang="en-MT" sz="900">
                <a:hlinkClick r:id="rId4" tooltip="https://creativecommons.org/licenses/by-nc-sa/3.0/"/>
              </a:rPr>
              <a:t>CC BY-SA-NC</a:t>
            </a:r>
            <a:endParaRPr lang="en-MT" sz="900"/>
          </a:p>
        </p:txBody>
      </p:sp>
    </p:spTree>
    <p:extLst>
      <p:ext uri="{BB962C8B-B14F-4D97-AF65-F5344CB8AC3E}">
        <p14:creationId xmlns:p14="http://schemas.microsoft.com/office/powerpoint/2010/main" val="81294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en-GB" sz="4300" dirty="0"/>
              <a:t> Staff conference to be held on 29</a:t>
            </a:r>
            <a:r>
              <a:rPr lang="en-GB" sz="4300" baseline="30000" dirty="0"/>
              <a:t>th</a:t>
            </a:r>
            <a:r>
              <a:rPr lang="en-GB" sz="4300" dirty="0"/>
              <a:t> October  - </a:t>
            </a:r>
            <a:endParaRPr lang="en-MT" sz="43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r>
              <a:rPr lang="en-GB" dirty="0"/>
              <a:t>Non formal methods in education will be tested on teachers</a:t>
            </a:r>
          </a:p>
          <a:p>
            <a:r>
              <a:rPr lang="en-GB" dirty="0"/>
              <a:t>Lesson plan to be discussed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1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8F6A-56FD-4F99-9A17-7636BA05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 fontScale="90000"/>
          </a:bodyPr>
          <a:lstStyle/>
          <a:p>
            <a:r>
              <a:rPr lang="en-GB" dirty="0"/>
              <a:t> school magazine to be published with information regarding the project- </a:t>
            </a:r>
            <a:endParaRPr lang="en-M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5E9EF-D536-4382-ABD5-AFD27F5B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043" y="2773885"/>
            <a:ext cx="6676469" cy="314101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54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</TotalTime>
  <Words>116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Tw Cen MT</vt:lpstr>
      <vt:lpstr>Tw Cen MT Condensed</vt:lpstr>
      <vt:lpstr>Wingdings 3</vt:lpstr>
      <vt:lpstr>Ion</vt:lpstr>
      <vt:lpstr>Integral</vt:lpstr>
      <vt:lpstr>1_Integral</vt:lpstr>
      <vt:lpstr>DISSEMINATION</vt:lpstr>
      <vt:lpstr>1. Leaflets about Project to be distributed to staff and students</vt:lpstr>
      <vt:lpstr>INFORMATION BOARDS IN CORRIDORS – CANVAS POSTERS</vt:lpstr>
      <vt:lpstr>Taster  ABOUT PROJECT GIVEN IN SEPTEMBER  </vt:lpstr>
      <vt:lpstr>TASTER I=ABOUT PROJECT IN STAFF SEMINAR</vt:lpstr>
      <vt:lpstr>TASTER ABOUT PROJECT IN STAFF SEMINAR</vt:lpstr>
      <vt:lpstr>. FLASHDRIVES WITH PROJECT MATERIAL TO BE DISTRIBUTED TO TEACHERS IN OUR SCHOOL AND ANOTHER MaJOR SCHOOL IN MALTA</vt:lpstr>
      <vt:lpstr> Staff conference to be held on 29th October  - </vt:lpstr>
      <vt:lpstr> school magazine to be published with information regarding the project-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</dc:title>
  <dc:creator>Head Sixth Form</dc:creator>
  <cp:lastModifiedBy>Anastasia Miteva</cp:lastModifiedBy>
  <cp:revision>1</cp:revision>
  <dcterms:created xsi:type="dcterms:W3CDTF">2021-10-14T10:40:35Z</dcterms:created>
  <dcterms:modified xsi:type="dcterms:W3CDTF">2021-10-28T16:05:09Z</dcterms:modified>
</cp:coreProperties>
</file>