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notesMasterIdLst>
    <p:notesMasterId r:id="rId39"/>
  </p:notesMasterIdLst>
  <p:sldIdLst>
    <p:sldId id="256" r:id="rId2"/>
    <p:sldId id="314" r:id="rId3"/>
    <p:sldId id="315" r:id="rId4"/>
    <p:sldId id="316" r:id="rId5"/>
    <p:sldId id="317" r:id="rId6"/>
    <p:sldId id="318" r:id="rId7"/>
    <p:sldId id="319" r:id="rId8"/>
    <p:sldId id="320" r:id="rId9"/>
    <p:sldId id="321" r:id="rId10"/>
    <p:sldId id="366" r:id="rId11"/>
    <p:sldId id="363" r:id="rId12"/>
    <p:sldId id="337" r:id="rId13"/>
    <p:sldId id="375" r:id="rId14"/>
    <p:sldId id="376" r:id="rId15"/>
    <p:sldId id="377" r:id="rId16"/>
    <p:sldId id="367" r:id="rId17"/>
    <p:sldId id="370" r:id="rId18"/>
    <p:sldId id="364" r:id="rId19"/>
    <p:sldId id="365" r:id="rId20"/>
    <p:sldId id="374" r:id="rId21"/>
    <p:sldId id="373" r:id="rId22"/>
    <p:sldId id="332" r:id="rId23"/>
    <p:sldId id="346" r:id="rId24"/>
    <p:sldId id="347" r:id="rId25"/>
    <p:sldId id="348" r:id="rId26"/>
    <p:sldId id="349" r:id="rId27"/>
    <p:sldId id="352" r:id="rId28"/>
    <p:sldId id="354" r:id="rId29"/>
    <p:sldId id="350" r:id="rId30"/>
    <p:sldId id="353" r:id="rId31"/>
    <p:sldId id="358" r:id="rId32"/>
    <p:sldId id="359" r:id="rId33"/>
    <p:sldId id="357" r:id="rId34"/>
    <p:sldId id="360" r:id="rId35"/>
    <p:sldId id="355" r:id="rId36"/>
    <p:sldId id="361" r:id="rId37"/>
    <p:sldId id="378"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AA4688-181E-4997-9798-7D68BC9E804F}">
          <p14:sldIdLst>
            <p14:sldId id="256"/>
            <p14:sldId id="314"/>
            <p14:sldId id="315"/>
            <p14:sldId id="316"/>
            <p14:sldId id="317"/>
            <p14:sldId id="318"/>
            <p14:sldId id="319"/>
            <p14:sldId id="320"/>
            <p14:sldId id="321"/>
            <p14:sldId id="366"/>
            <p14:sldId id="363"/>
            <p14:sldId id="337"/>
            <p14:sldId id="375"/>
            <p14:sldId id="376"/>
            <p14:sldId id="377"/>
            <p14:sldId id="367"/>
            <p14:sldId id="370"/>
            <p14:sldId id="364"/>
            <p14:sldId id="365"/>
            <p14:sldId id="374"/>
            <p14:sldId id="373"/>
            <p14:sldId id="332"/>
            <p14:sldId id="346"/>
            <p14:sldId id="347"/>
            <p14:sldId id="348"/>
            <p14:sldId id="349"/>
            <p14:sldId id="352"/>
            <p14:sldId id="354"/>
            <p14:sldId id="350"/>
            <p14:sldId id="353"/>
            <p14:sldId id="358"/>
            <p14:sldId id="359"/>
            <p14:sldId id="357"/>
            <p14:sldId id="360"/>
            <p14:sldId id="355"/>
            <p14:sldId id="361"/>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E8322-FAA0-4CC8-91AF-7B50010034CE}" v="136" dt="2019-06-22T06:29:24.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a Saginashvili" userId="fe5861a2d1c127bb" providerId="LiveId" clId="{6ABE8322-FAA0-4CC8-91AF-7B50010034CE}"/>
    <pc:docChg chg="undo redo custSel mod addSld delSld modSld sldOrd modSection">
      <pc:chgData name="Nana Saginashvili" userId="fe5861a2d1c127bb" providerId="LiveId" clId="{6ABE8322-FAA0-4CC8-91AF-7B50010034CE}" dt="2019-06-22T07:41:11.165" v="1528" actId="113"/>
      <pc:docMkLst>
        <pc:docMk/>
      </pc:docMkLst>
      <pc:sldChg chg="modSp">
        <pc:chgData name="Nana Saginashvili" userId="fe5861a2d1c127bb" providerId="LiveId" clId="{6ABE8322-FAA0-4CC8-91AF-7B50010034CE}" dt="2019-06-21T11:35:10.065" v="931" actId="2711"/>
        <pc:sldMkLst>
          <pc:docMk/>
          <pc:sldMk cId="1005217574" sldId="256"/>
        </pc:sldMkLst>
        <pc:spChg chg="mod">
          <ac:chgData name="Nana Saginashvili" userId="fe5861a2d1c127bb" providerId="LiveId" clId="{6ABE8322-FAA0-4CC8-91AF-7B50010034CE}" dt="2019-06-21T11:35:10.065" v="931" actId="2711"/>
          <ac:spMkLst>
            <pc:docMk/>
            <pc:sldMk cId="1005217574" sldId="256"/>
            <ac:spMk id="3" creationId="{76120020-E9E4-484D-8227-4B1BDA0EA4C7}"/>
          </ac:spMkLst>
        </pc:spChg>
      </pc:sldChg>
      <pc:sldChg chg="addSp delSp modSp mod setBg setClrOvrMap">
        <pc:chgData name="Nana Saginashvili" userId="fe5861a2d1c127bb" providerId="LiveId" clId="{6ABE8322-FAA0-4CC8-91AF-7B50010034CE}" dt="2019-06-22T04:36:13.074" v="1031" actId="255"/>
        <pc:sldMkLst>
          <pc:docMk/>
          <pc:sldMk cId="4056775912" sldId="314"/>
        </pc:sldMkLst>
        <pc:spChg chg="mod">
          <ac:chgData name="Nana Saginashvili" userId="fe5861a2d1c127bb" providerId="LiveId" clId="{6ABE8322-FAA0-4CC8-91AF-7B50010034CE}" dt="2019-06-22T04:34:20.783" v="1028" actId="26606"/>
          <ac:spMkLst>
            <pc:docMk/>
            <pc:sldMk cId="4056775912" sldId="314"/>
            <ac:spMk id="4" creationId="{0174CC02-3D13-4042-B104-240BEE1DF1B3}"/>
          </ac:spMkLst>
        </pc:spChg>
        <pc:spChg chg="add del">
          <ac:chgData name="Nana Saginashvili" userId="fe5861a2d1c127bb" providerId="LiveId" clId="{6ABE8322-FAA0-4CC8-91AF-7B50010034CE}" dt="2019-06-22T04:34:20.783" v="1028" actId="26606"/>
          <ac:spMkLst>
            <pc:docMk/>
            <pc:sldMk cId="4056775912" sldId="314"/>
            <ac:spMk id="5" creationId="{D6E2A05A-E59D-40E7-A870-C6E601B86A42}"/>
          </ac:spMkLst>
        </pc:spChg>
        <pc:spChg chg="add del">
          <ac:chgData name="Nana Saginashvili" userId="fe5861a2d1c127bb" providerId="LiveId" clId="{6ABE8322-FAA0-4CC8-91AF-7B50010034CE}" dt="2019-06-22T04:33:49.057" v="1023" actId="26606"/>
          <ac:spMkLst>
            <pc:docMk/>
            <pc:sldMk cId="4056775912" sldId="314"/>
            <ac:spMk id="12" creationId="{ECAF1E58-D170-4EF3-8E1A-992DA3688FC2}"/>
          </ac:spMkLst>
        </pc:spChg>
        <pc:spChg chg="add del">
          <ac:chgData name="Nana Saginashvili" userId="fe5861a2d1c127bb" providerId="LiveId" clId="{6ABE8322-FAA0-4CC8-91AF-7B50010034CE}" dt="2019-06-22T04:33:49.057" v="1023" actId="26606"/>
          <ac:spMkLst>
            <pc:docMk/>
            <pc:sldMk cId="4056775912" sldId="314"/>
            <ac:spMk id="14" creationId="{3EACCB19-3F29-416E-BD93-24BDDE3739C5}"/>
          </ac:spMkLst>
        </pc:spChg>
        <pc:spChg chg="add del">
          <ac:chgData name="Nana Saginashvili" userId="fe5861a2d1c127bb" providerId="LiveId" clId="{6ABE8322-FAA0-4CC8-91AF-7B50010034CE}" dt="2019-06-22T04:33:49.057" v="1023" actId="26606"/>
          <ac:spMkLst>
            <pc:docMk/>
            <pc:sldMk cId="4056775912" sldId="314"/>
            <ac:spMk id="16" creationId="{39C41423-F9F7-4333-A541-61582D3D23E3}"/>
          </ac:spMkLst>
        </pc:spChg>
        <pc:spChg chg="add del">
          <ac:chgData name="Nana Saginashvili" userId="fe5861a2d1c127bb" providerId="LiveId" clId="{6ABE8322-FAA0-4CC8-91AF-7B50010034CE}" dt="2019-06-22T04:33:49.057" v="1023" actId="26606"/>
          <ac:spMkLst>
            <pc:docMk/>
            <pc:sldMk cId="4056775912" sldId="314"/>
            <ac:spMk id="18" creationId="{A66DA090-6BD9-45CC-B782-02767069BFB3}"/>
          </ac:spMkLst>
        </pc:spChg>
        <pc:spChg chg="add del">
          <ac:chgData name="Nana Saginashvili" userId="fe5861a2d1c127bb" providerId="LiveId" clId="{6ABE8322-FAA0-4CC8-91AF-7B50010034CE}" dt="2019-06-22T04:33:49.057" v="1023" actId="26606"/>
          <ac:spMkLst>
            <pc:docMk/>
            <pc:sldMk cId="4056775912" sldId="314"/>
            <ac:spMk id="20" creationId="{BA9F93AF-9489-4B8A-AA6B-1B00D3CA68C2}"/>
          </ac:spMkLst>
        </pc:spChg>
        <pc:spChg chg="add del">
          <ac:chgData name="Nana Saginashvili" userId="fe5861a2d1c127bb" providerId="LiveId" clId="{6ABE8322-FAA0-4CC8-91AF-7B50010034CE}" dt="2019-06-22T04:33:49.057" v="1023" actId="26606"/>
          <ac:spMkLst>
            <pc:docMk/>
            <pc:sldMk cId="4056775912" sldId="314"/>
            <ac:spMk id="22" creationId="{2F459F0B-865B-481D-9AC3-15C76A336007}"/>
          </ac:spMkLst>
        </pc:spChg>
        <pc:spChg chg="add del">
          <ac:chgData name="Nana Saginashvili" userId="fe5861a2d1c127bb" providerId="LiveId" clId="{6ABE8322-FAA0-4CC8-91AF-7B50010034CE}" dt="2019-06-22T04:33:49.057" v="1023" actId="26606"/>
          <ac:spMkLst>
            <pc:docMk/>
            <pc:sldMk cId="4056775912" sldId="314"/>
            <ac:spMk id="24" creationId="{61CDB3A6-B686-4E1D-AD52-3DC038A45EE3}"/>
          </ac:spMkLst>
        </pc:spChg>
        <pc:spChg chg="add del">
          <ac:chgData name="Nana Saginashvili" userId="fe5861a2d1c127bb" providerId="LiveId" clId="{6ABE8322-FAA0-4CC8-91AF-7B50010034CE}" dt="2019-06-22T04:33:49.057" v="1023" actId="26606"/>
          <ac:spMkLst>
            <pc:docMk/>
            <pc:sldMk cId="4056775912" sldId="314"/>
            <ac:spMk id="26" creationId="{3D38E400-4F30-481D-A5DC-5AA21A2CB8A1}"/>
          </ac:spMkLst>
        </pc:spChg>
        <pc:spChg chg="add del">
          <ac:chgData name="Nana Saginashvili" userId="fe5861a2d1c127bb" providerId="LiveId" clId="{6ABE8322-FAA0-4CC8-91AF-7B50010034CE}" dt="2019-06-22T04:34:15.105" v="1025" actId="26606"/>
          <ac:spMkLst>
            <pc:docMk/>
            <pc:sldMk cId="4056775912" sldId="314"/>
            <ac:spMk id="28" creationId="{4E87B50C-BA86-4F51-A3E5-EE1354FCE4CC}"/>
          </ac:spMkLst>
        </pc:spChg>
        <pc:spChg chg="add del">
          <ac:chgData name="Nana Saginashvili" userId="fe5861a2d1c127bb" providerId="LiveId" clId="{6ABE8322-FAA0-4CC8-91AF-7B50010034CE}" dt="2019-06-22T04:34:15.105" v="1025" actId="26606"/>
          <ac:spMkLst>
            <pc:docMk/>
            <pc:sldMk cId="4056775912" sldId="314"/>
            <ac:spMk id="29" creationId="{E7DC5BDA-5569-44D1-B022-C75E74FC53AB}"/>
          </ac:spMkLst>
        </pc:spChg>
        <pc:spChg chg="add del">
          <ac:chgData name="Nana Saginashvili" userId="fe5861a2d1c127bb" providerId="LiveId" clId="{6ABE8322-FAA0-4CC8-91AF-7B50010034CE}" dt="2019-06-22T04:34:15.105" v="1025" actId="26606"/>
          <ac:spMkLst>
            <pc:docMk/>
            <pc:sldMk cId="4056775912" sldId="314"/>
            <ac:spMk id="30" creationId="{D0125878-85CE-4A00-BA94-36987E341060}"/>
          </ac:spMkLst>
        </pc:spChg>
        <pc:spChg chg="add del">
          <ac:chgData name="Nana Saginashvili" userId="fe5861a2d1c127bb" providerId="LiveId" clId="{6ABE8322-FAA0-4CC8-91AF-7B50010034CE}" dt="2019-06-22T04:34:20.644" v="1027" actId="26606"/>
          <ac:spMkLst>
            <pc:docMk/>
            <pc:sldMk cId="4056775912" sldId="314"/>
            <ac:spMk id="33" creationId="{77DD88FE-01A0-4F04-99DC-2B1140F59BAA}"/>
          </ac:spMkLst>
        </pc:spChg>
        <pc:spChg chg="add del">
          <ac:chgData name="Nana Saginashvili" userId="fe5861a2d1c127bb" providerId="LiveId" clId="{6ABE8322-FAA0-4CC8-91AF-7B50010034CE}" dt="2019-06-22T04:34:20.644" v="1027" actId="26606"/>
          <ac:spMkLst>
            <pc:docMk/>
            <pc:sldMk cId="4056775912" sldId="314"/>
            <ac:spMk id="34" creationId="{DA2E9868-C728-43FF-95CC-38902E5149FD}"/>
          </ac:spMkLst>
        </pc:spChg>
        <pc:spChg chg="add del">
          <ac:chgData name="Nana Saginashvili" userId="fe5861a2d1c127bb" providerId="LiveId" clId="{6ABE8322-FAA0-4CC8-91AF-7B50010034CE}" dt="2019-06-22T04:34:20.644" v="1027" actId="26606"/>
          <ac:spMkLst>
            <pc:docMk/>
            <pc:sldMk cId="4056775912" sldId="314"/>
            <ac:spMk id="35" creationId="{212A5749-6A2A-4FAF-824E-16E9569B9A7B}"/>
          </ac:spMkLst>
        </pc:spChg>
        <pc:spChg chg="add del">
          <ac:chgData name="Nana Saginashvili" userId="fe5861a2d1c127bb" providerId="LiveId" clId="{6ABE8322-FAA0-4CC8-91AF-7B50010034CE}" dt="2019-06-22T04:34:20.644" v="1027" actId="26606"/>
          <ac:spMkLst>
            <pc:docMk/>
            <pc:sldMk cId="4056775912" sldId="314"/>
            <ac:spMk id="36" creationId="{A2615BF4-8323-4853-9A41-09C4DFBC5CAF}"/>
          </ac:spMkLst>
        </pc:spChg>
        <pc:spChg chg="add del">
          <ac:chgData name="Nana Saginashvili" userId="fe5861a2d1c127bb" providerId="LiveId" clId="{6ABE8322-FAA0-4CC8-91AF-7B50010034CE}" dt="2019-06-22T04:34:20.644" v="1027" actId="26606"/>
          <ac:spMkLst>
            <pc:docMk/>
            <pc:sldMk cId="4056775912" sldId="314"/>
            <ac:spMk id="37" creationId="{E68B4297-39F1-4DD7-A4EF-8E4E5011101D}"/>
          </ac:spMkLst>
        </pc:spChg>
        <pc:spChg chg="add del">
          <ac:chgData name="Nana Saginashvili" userId="fe5861a2d1c127bb" providerId="LiveId" clId="{6ABE8322-FAA0-4CC8-91AF-7B50010034CE}" dt="2019-06-22T04:34:20.644" v="1027" actId="26606"/>
          <ac:spMkLst>
            <pc:docMk/>
            <pc:sldMk cId="4056775912" sldId="314"/>
            <ac:spMk id="38" creationId="{7DFAF1DD-0169-4D59-8646-8EFAD90F4983}"/>
          </ac:spMkLst>
        </pc:spChg>
        <pc:spChg chg="add del">
          <ac:chgData name="Nana Saginashvili" userId="fe5861a2d1c127bb" providerId="LiveId" clId="{6ABE8322-FAA0-4CC8-91AF-7B50010034CE}" dt="2019-06-22T04:34:20.644" v="1027" actId="26606"/>
          <ac:spMkLst>
            <pc:docMk/>
            <pc:sldMk cId="4056775912" sldId="314"/>
            <ac:spMk id="39" creationId="{E45D7473-2985-4534-8629-4C76A5639CA9}"/>
          </ac:spMkLst>
        </pc:spChg>
        <pc:spChg chg="add del">
          <ac:chgData name="Nana Saginashvili" userId="fe5861a2d1c127bb" providerId="LiveId" clId="{6ABE8322-FAA0-4CC8-91AF-7B50010034CE}" dt="2019-06-22T04:34:20.644" v="1027" actId="26606"/>
          <ac:spMkLst>
            <pc:docMk/>
            <pc:sldMk cId="4056775912" sldId="314"/>
            <ac:spMk id="40" creationId="{2B8277BD-4019-4E99-866A-1EA4007EC07B}"/>
          </ac:spMkLst>
        </pc:spChg>
        <pc:spChg chg="add">
          <ac:chgData name="Nana Saginashvili" userId="fe5861a2d1c127bb" providerId="LiveId" clId="{6ABE8322-FAA0-4CC8-91AF-7B50010034CE}" dt="2019-06-22T04:34:20.783" v="1028" actId="26606"/>
          <ac:spMkLst>
            <pc:docMk/>
            <pc:sldMk cId="4056775912" sldId="314"/>
            <ac:spMk id="43" creationId="{4E87B50C-BA86-4F51-A3E5-EE1354FCE4CC}"/>
          </ac:spMkLst>
        </pc:spChg>
        <pc:spChg chg="add">
          <ac:chgData name="Nana Saginashvili" userId="fe5861a2d1c127bb" providerId="LiveId" clId="{6ABE8322-FAA0-4CC8-91AF-7B50010034CE}" dt="2019-06-22T04:34:20.783" v="1028" actId="26606"/>
          <ac:spMkLst>
            <pc:docMk/>
            <pc:sldMk cId="4056775912" sldId="314"/>
            <ac:spMk id="44" creationId="{E7DC5BDA-5569-44D1-B022-C75E74FC53AB}"/>
          </ac:spMkLst>
        </pc:spChg>
        <pc:spChg chg="add">
          <ac:chgData name="Nana Saginashvili" userId="fe5861a2d1c127bb" providerId="LiveId" clId="{6ABE8322-FAA0-4CC8-91AF-7B50010034CE}" dt="2019-06-22T04:34:20.783" v="1028" actId="26606"/>
          <ac:spMkLst>
            <pc:docMk/>
            <pc:sldMk cId="4056775912" sldId="314"/>
            <ac:spMk id="45" creationId="{D0125878-85CE-4A00-BA94-36987E341060}"/>
          </ac:spMkLst>
        </pc:spChg>
        <pc:graphicFrameChg chg="add del">
          <ac:chgData name="Nana Saginashvili" userId="fe5861a2d1c127bb" providerId="LiveId" clId="{6ABE8322-FAA0-4CC8-91AF-7B50010034CE}" dt="2019-06-22T04:33:49.057" v="1023" actId="26606"/>
          <ac:graphicFrameMkLst>
            <pc:docMk/>
            <pc:sldMk cId="4056775912" sldId="314"/>
            <ac:graphicFrameMk id="7" creationId="{7AFD9142-F249-4DCA-8957-E0D3603DE7DC}"/>
          </ac:graphicFrameMkLst>
        </pc:graphicFrameChg>
        <pc:graphicFrameChg chg="add del">
          <ac:chgData name="Nana Saginashvili" userId="fe5861a2d1c127bb" providerId="LiveId" clId="{6ABE8322-FAA0-4CC8-91AF-7B50010034CE}" dt="2019-06-22T04:34:15.105" v="1025" actId="26606"/>
          <ac:graphicFrameMkLst>
            <pc:docMk/>
            <pc:sldMk cId="4056775912" sldId="314"/>
            <ac:graphicFrameMk id="31" creationId="{C7B09F95-0B4F-48D3-9D6F-ACB93730B82A}"/>
          </ac:graphicFrameMkLst>
        </pc:graphicFrameChg>
        <pc:graphicFrameChg chg="add del">
          <ac:chgData name="Nana Saginashvili" userId="fe5861a2d1c127bb" providerId="LiveId" clId="{6ABE8322-FAA0-4CC8-91AF-7B50010034CE}" dt="2019-06-22T04:34:20.644" v="1027" actId="26606"/>
          <ac:graphicFrameMkLst>
            <pc:docMk/>
            <pc:sldMk cId="4056775912" sldId="314"/>
            <ac:graphicFrameMk id="41" creationId="{FD340A21-A03C-4E03-91A5-8975E3BC4877}"/>
          </ac:graphicFrameMkLst>
        </pc:graphicFrameChg>
        <pc:graphicFrameChg chg="add mod">
          <ac:chgData name="Nana Saginashvili" userId="fe5861a2d1c127bb" providerId="LiveId" clId="{6ABE8322-FAA0-4CC8-91AF-7B50010034CE}" dt="2019-06-22T04:36:13.074" v="1031" actId="255"/>
          <ac:graphicFrameMkLst>
            <pc:docMk/>
            <pc:sldMk cId="4056775912" sldId="314"/>
            <ac:graphicFrameMk id="46" creationId="{C7B09F95-0B4F-48D3-9D6F-ACB93730B82A}"/>
          </ac:graphicFrameMkLst>
        </pc:graphicFrameChg>
      </pc:sldChg>
      <pc:sldChg chg="addSp modSp mod setBg">
        <pc:chgData name="Nana Saginashvili" userId="fe5861a2d1c127bb" providerId="LiveId" clId="{6ABE8322-FAA0-4CC8-91AF-7B50010034CE}" dt="2019-06-22T04:35:43.197" v="1030" actId="255"/>
        <pc:sldMkLst>
          <pc:docMk/>
          <pc:sldMk cId="2701698882" sldId="315"/>
        </pc:sldMkLst>
        <pc:spChg chg="mod">
          <ac:chgData name="Nana Saginashvili" userId="fe5861a2d1c127bb" providerId="LiveId" clId="{6ABE8322-FAA0-4CC8-91AF-7B50010034CE}" dt="2019-06-22T04:35:33.372" v="1029" actId="26606"/>
          <ac:spMkLst>
            <pc:docMk/>
            <pc:sldMk cId="2701698882" sldId="315"/>
            <ac:spMk id="4" creationId="{B1BB968D-357E-4700-A3CB-F9E3A86907CD}"/>
          </ac:spMkLst>
        </pc:spChg>
        <pc:spChg chg="mod">
          <ac:chgData name="Nana Saginashvili" userId="fe5861a2d1c127bb" providerId="LiveId" clId="{6ABE8322-FAA0-4CC8-91AF-7B50010034CE}" dt="2019-06-22T04:35:43.197" v="1030" actId="255"/>
          <ac:spMkLst>
            <pc:docMk/>
            <pc:sldMk cId="2701698882" sldId="315"/>
            <ac:spMk id="5" creationId="{96D53B77-3CC5-4694-9A9C-0C12351E928D}"/>
          </ac:spMkLst>
        </pc:spChg>
        <pc:spChg chg="add">
          <ac:chgData name="Nana Saginashvili" userId="fe5861a2d1c127bb" providerId="LiveId" clId="{6ABE8322-FAA0-4CC8-91AF-7B50010034CE}" dt="2019-06-22T04:35:33.372" v="1029" actId="26606"/>
          <ac:spMkLst>
            <pc:docMk/>
            <pc:sldMk cId="2701698882" sldId="315"/>
            <ac:spMk id="10" creationId="{324E43EB-867C-4B35-9A5C-E435157C7297}"/>
          </ac:spMkLst>
        </pc:spChg>
        <pc:grpChg chg="add">
          <ac:chgData name="Nana Saginashvili" userId="fe5861a2d1c127bb" providerId="LiveId" clId="{6ABE8322-FAA0-4CC8-91AF-7B50010034CE}" dt="2019-06-22T04:35:33.372" v="1029" actId="26606"/>
          <ac:grpSpMkLst>
            <pc:docMk/>
            <pc:sldMk cId="2701698882" sldId="315"/>
            <ac:grpSpMk id="12" creationId="{01B1A260-8A72-4E08-82CC-DB3DB0A49F35}"/>
          </ac:grpSpMkLst>
        </pc:grpChg>
      </pc:sldChg>
      <pc:sldChg chg="addSp delSp modSp mod setBg setClrOvrMap">
        <pc:chgData name="Nana Saginashvili" userId="fe5861a2d1c127bb" providerId="LiveId" clId="{6ABE8322-FAA0-4CC8-91AF-7B50010034CE}" dt="2019-06-22T04:39:13.633" v="1035" actId="26606"/>
        <pc:sldMkLst>
          <pc:docMk/>
          <pc:sldMk cId="3340052645" sldId="316"/>
        </pc:sldMkLst>
        <pc:spChg chg="mod">
          <ac:chgData name="Nana Saginashvili" userId="fe5861a2d1c127bb" providerId="LiveId" clId="{6ABE8322-FAA0-4CC8-91AF-7B50010034CE}" dt="2019-06-22T04:39:13.633" v="1035" actId="26606"/>
          <ac:spMkLst>
            <pc:docMk/>
            <pc:sldMk cId="3340052645" sldId="316"/>
            <ac:spMk id="2" creationId="{7427CBB5-97A6-4E84-8512-D43EEC6CF185}"/>
          </ac:spMkLst>
        </pc:spChg>
        <pc:spChg chg="add del">
          <ac:chgData name="Nana Saginashvili" userId="fe5861a2d1c127bb" providerId="LiveId" clId="{6ABE8322-FAA0-4CC8-91AF-7B50010034CE}" dt="2019-06-22T04:39:13.633" v="1035" actId="26606"/>
          <ac:spMkLst>
            <pc:docMk/>
            <pc:sldMk cId="3340052645" sldId="316"/>
            <ac:spMk id="3" creationId="{2D243347-45CD-4479-BD9B-5DAE1BE25110}"/>
          </ac:spMkLst>
        </pc:spChg>
        <pc:spChg chg="add">
          <ac:chgData name="Nana Saginashvili" userId="fe5861a2d1c127bb" providerId="LiveId" clId="{6ABE8322-FAA0-4CC8-91AF-7B50010034CE}" dt="2019-06-22T04:39:13.633" v="1035" actId="26606"/>
          <ac:spMkLst>
            <pc:docMk/>
            <pc:sldMk cId="3340052645" sldId="316"/>
            <ac:spMk id="6" creationId="{4E87B50C-BA86-4F51-A3E5-EE1354FCE4CC}"/>
          </ac:spMkLst>
        </pc:spChg>
        <pc:spChg chg="add">
          <ac:chgData name="Nana Saginashvili" userId="fe5861a2d1c127bb" providerId="LiveId" clId="{6ABE8322-FAA0-4CC8-91AF-7B50010034CE}" dt="2019-06-22T04:39:13.633" v="1035" actId="26606"/>
          <ac:spMkLst>
            <pc:docMk/>
            <pc:sldMk cId="3340052645" sldId="316"/>
            <ac:spMk id="7" creationId="{E7DC5BDA-5569-44D1-B022-C75E74FC53AB}"/>
          </ac:spMkLst>
        </pc:spChg>
        <pc:spChg chg="add">
          <ac:chgData name="Nana Saginashvili" userId="fe5861a2d1c127bb" providerId="LiveId" clId="{6ABE8322-FAA0-4CC8-91AF-7B50010034CE}" dt="2019-06-22T04:39:13.633" v="1035" actId="26606"/>
          <ac:spMkLst>
            <pc:docMk/>
            <pc:sldMk cId="3340052645" sldId="316"/>
            <ac:spMk id="8" creationId="{D0125878-85CE-4A00-BA94-36987E341060}"/>
          </ac:spMkLst>
        </pc:spChg>
        <pc:spChg chg="add del">
          <ac:chgData name="Nana Saginashvili" userId="fe5861a2d1c127bb" providerId="LiveId" clId="{6ABE8322-FAA0-4CC8-91AF-7B50010034CE}" dt="2019-06-22T04:37:44.914" v="1034" actId="26606"/>
          <ac:spMkLst>
            <pc:docMk/>
            <pc:sldMk cId="3340052645" sldId="316"/>
            <ac:spMk id="10" creationId="{4E87B50C-BA86-4F51-A3E5-EE1354FCE4CC}"/>
          </ac:spMkLst>
        </pc:spChg>
        <pc:spChg chg="add del">
          <ac:chgData name="Nana Saginashvili" userId="fe5861a2d1c127bb" providerId="LiveId" clId="{6ABE8322-FAA0-4CC8-91AF-7B50010034CE}" dt="2019-06-22T04:37:44.914" v="1034" actId="26606"/>
          <ac:spMkLst>
            <pc:docMk/>
            <pc:sldMk cId="3340052645" sldId="316"/>
            <ac:spMk id="12" creationId="{E7DC5BDA-5569-44D1-B022-C75E74FC53AB}"/>
          </ac:spMkLst>
        </pc:spChg>
        <pc:spChg chg="add del">
          <ac:chgData name="Nana Saginashvili" userId="fe5861a2d1c127bb" providerId="LiveId" clId="{6ABE8322-FAA0-4CC8-91AF-7B50010034CE}" dt="2019-06-22T04:37:44.914" v="1034" actId="26606"/>
          <ac:spMkLst>
            <pc:docMk/>
            <pc:sldMk cId="3340052645" sldId="316"/>
            <ac:spMk id="14" creationId="{D0125878-85CE-4A00-BA94-36987E341060}"/>
          </ac:spMkLst>
        </pc:spChg>
        <pc:graphicFrameChg chg="add del mod">
          <ac:chgData name="Nana Saginashvili" userId="fe5861a2d1c127bb" providerId="LiveId" clId="{6ABE8322-FAA0-4CC8-91AF-7B50010034CE}" dt="2019-06-22T04:37:44.914" v="1034" actId="26606"/>
          <ac:graphicFrameMkLst>
            <pc:docMk/>
            <pc:sldMk cId="3340052645" sldId="316"/>
            <ac:graphicFrameMk id="5" creationId="{3DCB4617-E866-4C96-A061-E70D887D5CBA}"/>
          </ac:graphicFrameMkLst>
        </pc:graphicFrameChg>
        <pc:graphicFrameChg chg="add">
          <ac:chgData name="Nana Saginashvili" userId="fe5861a2d1c127bb" providerId="LiveId" clId="{6ABE8322-FAA0-4CC8-91AF-7B50010034CE}" dt="2019-06-22T04:39:13.633" v="1035" actId="26606"/>
          <ac:graphicFrameMkLst>
            <pc:docMk/>
            <pc:sldMk cId="3340052645" sldId="316"/>
            <ac:graphicFrameMk id="9" creationId="{A7FEC780-066A-483C-AD83-673C2E3D0E20}"/>
          </ac:graphicFrameMkLst>
        </pc:graphicFrameChg>
      </pc:sldChg>
      <pc:sldChg chg="addSp modSp add del mod setBg">
        <pc:chgData name="Nana Saginashvili" userId="fe5861a2d1c127bb" providerId="LiveId" clId="{6ABE8322-FAA0-4CC8-91AF-7B50010034CE}" dt="2019-06-22T04:39:56.956" v="1036" actId="26606"/>
        <pc:sldMkLst>
          <pc:docMk/>
          <pc:sldMk cId="2515652270" sldId="317"/>
        </pc:sldMkLst>
        <pc:spChg chg="mod">
          <ac:chgData name="Nana Saginashvili" userId="fe5861a2d1c127bb" providerId="LiveId" clId="{6ABE8322-FAA0-4CC8-91AF-7B50010034CE}" dt="2019-06-22T04:39:56.956" v="1036" actId="26606"/>
          <ac:spMkLst>
            <pc:docMk/>
            <pc:sldMk cId="2515652270" sldId="317"/>
            <ac:spMk id="4" creationId="{B1BB968D-357E-4700-A3CB-F9E3A86907CD}"/>
          </ac:spMkLst>
        </pc:spChg>
        <pc:spChg chg="mod">
          <ac:chgData name="Nana Saginashvili" userId="fe5861a2d1c127bb" providerId="LiveId" clId="{6ABE8322-FAA0-4CC8-91AF-7B50010034CE}" dt="2019-06-22T04:39:56.956" v="1036" actId="26606"/>
          <ac:spMkLst>
            <pc:docMk/>
            <pc:sldMk cId="2515652270" sldId="317"/>
            <ac:spMk id="5" creationId="{96D53B77-3CC5-4694-9A9C-0C12351E928D}"/>
          </ac:spMkLst>
        </pc:spChg>
        <pc:spChg chg="add">
          <ac:chgData name="Nana Saginashvili" userId="fe5861a2d1c127bb" providerId="LiveId" clId="{6ABE8322-FAA0-4CC8-91AF-7B50010034CE}" dt="2019-06-22T04:39:56.956" v="1036" actId="26606"/>
          <ac:spMkLst>
            <pc:docMk/>
            <pc:sldMk cId="2515652270" sldId="317"/>
            <ac:spMk id="10" creationId="{324E43EB-867C-4B35-9A5C-E435157C7297}"/>
          </ac:spMkLst>
        </pc:spChg>
        <pc:grpChg chg="add">
          <ac:chgData name="Nana Saginashvili" userId="fe5861a2d1c127bb" providerId="LiveId" clId="{6ABE8322-FAA0-4CC8-91AF-7B50010034CE}" dt="2019-06-22T04:39:56.956" v="1036" actId="26606"/>
          <ac:grpSpMkLst>
            <pc:docMk/>
            <pc:sldMk cId="2515652270" sldId="317"/>
            <ac:grpSpMk id="12" creationId="{01B1A260-8A72-4E08-82CC-DB3DB0A49F35}"/>
          </ac:grpSpMkLst>
        </pc:grpChg>
      </pc:sldChg>
      <pc:sldChg chg="addSp delSp modSp mod setBg setClrOvrMap">
        <pc:chgData name="Nana Saginashvili" userId="fe5861a2d1c127bb" providerId="LiveId" clId="{6ABE8322-FAA0-4CC8-91AF-7B50010034CE}" dt="2019-06-22T04:41:16.546" v="1054" actId="26606"/>
        <pc:sldMkLst>
          <pc:docMk/>
          <pc:sldMk cId="1504213317" sldId="318"/>
        </pc:sldMkLst>
        <pc:spChg chg="mod">
          <ac:chgData name="Nana Saginashvili" userId="fe5861a2d1c127bb" providerId="LiveId" clId="{6ABE8322-FAA0-4CC8-91AF-7B50010034CE}" dt="2019-06-22T04:41:16.546" v="1054" actId="26606"/>
          <ac:spMkLst>
            <pc:docMk/>
            <pc:sldMk cId="1504213317" sldId="318"/>
            <ac:spMk id="2" creationId="{7427CBB5-97A6-4E84-8512-D43EEC6CF185}"/>
          </ac:spMkLst>
        </pc:spChg>
        <pc:spChg chg="del mod">
          <ac:chgData name="Nana Saginashvili" userId="fe5861a2d1c127bb" providerId="LiveId" clId="{6ABE8322-FAA0-4CC8-91AF-7B50010034CE}" dt="2019-06-22T04:41:16.546" v="1054" actId="26606"/>
          <ac:spMkLst>
            <pc:docMk/>
            <pc:sldMk cId="1504213317" sldId="318"/>
            <ac:spMk id="3" creationId="{2D243347-45CD-4479-BD9B-5DAE1BE25110}"/>
          </ac:spMkLst>
        </pc:spChg>
        <pc:spChg chg="add">
          <ac:chgData name="Nana Saginashvili" userId="fe5861a2d1c127bb" providerId="LiveId" clId="{6ABE8322-FAA0-4CC8-91AF-7B50010034CE}" dt="2019-06-22T04:41:16.546" v="1054" actId="26606"/>
          <ac:spMkLst>
            <pc:docMk/>
            <pc:sldMk cId="1504213317" sldId="318"/>
            <ac:spMk id="10" creationId="{4E87B50C-BA86-4F51-A3E5-EE1354FCE4CC}"/>
          </ac:spMkLst>
        </pc:spChg>
        <pc:spChg chg="add">
          <ac:chgData name="Nana Saginashvili" userId="fe5861a2d1c127bb" providerId="LiveId" clId="{6ABE8322-FAA0-4CC8-91AF-7B50010034CE}" dt="2019-06-22T04:41:16.546" v="1054" actId="26606"/>
          <ac:spMkLst>
            <pc:docMk/>
            <pc:sldMk cId="1504213317" sldId="318"/>
            <ac:spMk id="12" creationId="{E7DC5BDA-5569-44D1-B022-C75E74FC53AB}"/>
          </ac:spMkLst>
        </pc:spChg>
        <pc:spChg chg="add">
          <ac:chgData name="Nana Saginashvili" userId="fe5861a2d1c127bb" providerId="LiveId" clId="{6ABE8322-FAA0-4CC8-91AF-7B50010034CE}" dt="2019-06-22T04:41:16.546" v="1054" actId="26606"/>
          <ac:spMkLst>
            <pc:docMk/>
            <pc:sldMk cId="1504213317" sldId="318"/>
            <ac:spMk id="14" creationId="{D0125878-85CE-4A00-BA94-36987E341060}"/>
          </ac:spMkLst>
        </pc:spChg>
        <pc:graphicFrameChg chg="add">
          <ac:chgData name="Nana Saginashvili" userId="fe5861a2d1c127bb" providerId="LiveId" clId="{6ABE8322-FAA0-4CC8-91AF-7B50010034CE}" dt="2019-06-22T04:41:16.546" v="1054" actId="26606"/>
          <ac:graphicFrameMkLst>
            <pc:docMk/>
            <pc:sldMk cId="1504213317" sldId="318"/>
            <ac:graphicFrameMk id="5" creationId="{D5EE7B02-8146-448A-A37C-A2BCA1FE0124}"/>
          </ac:graphicFrameMkLst>
        </pc:graphicFrameChg>
      </pc:sldChg>
      <pc:sldChg chg="addSp modSp mod setBg">
        <pc:chgData name="Nana Saginashvili" userId="fe5861a2d1c127bb" providerId="LiveId" clId="{6ABE8322-FAA0-4CC8-91AF-7B50010034CE}" dt="2019-06-22T04:43:04.406" v="1064" actId="122"/>
        <pc:sldMkLst>
          <pc:docMk/>
          <pc:sldMk cId="3534538268" sldId="319"/>
        </pc:sldMkLst>
        <pc:spChg chg="mod">
          <ac:chgData name="Nana Saginashvili" userId="fe5861a2d1c127bb" providerId="LiveId" clId="{6ABE8322-FAA0-4CC8-91AF-7B50010034CE}" dt="2019-06-22T04:42:02.476" v="1055" actId="26606"/>
          <ac:spMkLst>
            <pc:docMk/>
            <pc:sldMk cId="3534538268" sldId="319"/>
            <ac:spMk id="4" creationId="{B1BB968D-357E-4700-A3CB-F9E3A86907CD}"/>
          </ac:spMkLst>
        </pc:spChg>
        <pc:spChg chg="mod">
          <ac:chgData name="Nana Saginashvili" userId="fe5861a2d1c127bb" providerId="LiveId" clId="{6ABE8322-FAA0-4CC8-91AF-7B50010034CE}" dt="2019-06-22T04:43:04.406" v="1064" actId="122"/>
          <ac:spMkLst>
            <pc:docMk/>
            <pc:sldMk cId="3534538268" sldId="319"/>
            <ac:spMk id="5" creationId="{96D53B77-3CC5-4694-9A9C-0C12351E928D}"/>
          </ac:spMkLst>
        </pc:spChg>
        <pc:spChg chg="add">
          <ac:chgData name="Nana Saginashvili" userId="fe5861a2d1c127bb" providerId="LiveId" clId="{6ABE8322-FAA0-4CC8-91AF-7B50010034CE}" dt="2019-06-22T04:42:02.476" v="1055" actId="26606"/>
          <ac:spMkLst>
            <pc:docMk/>
            <pc:sldMk cId="3534538268" sldId="319"/>
            <ac:spMk id="10" creationId="{324E43EB-867C-4B35-9A5C-E435157C7297}"/>
          </ac:spMkLst>
        </pc:spChg>
        <pc:grpChg chg="add">
          <ac:chgData name="Nana Saginashvili" userId="fe5861a2d1c127bb" providerId="LiveId" clId="{6ABE8322-FAA0-4CC8-91AF-7B50010034CE}" dt="2019-06-22T04:42:02.476" v="1055" actId="26606"/>
          <ac:grpSpMkLst>
            <pc:docMk/>
            <pc:sldMk cId="3534538268" sldId="319"/>
            <ac:grpSpMk id="12" creationId="{01B1A260-8A72-4E08-82CC-DB3DB0A49F35}"/>
          </ac:grpSpMkLst>
        </pc:grpChg>
      </pc:sldChg>
      <pc:sldChg chg="addSp modSp mod setBg">
        <pc:chgData name="Nana Saginashvili" userId="fe5861a2d1c127bb" providerId="LiveId" clId="{6ABE8322-FAA0-4CC8-91AF-7B50010034CE}" dt="2019-06-22T04:43:57.204" v="1068" actId="123"/>
        <pc:sldMkLst>
          <pc:docMk/>
          <pc:sldMk cId="2875678716" sldId="320"/>
        </pc:sldMkLst>
        <pc:spChg chg="mod">
          <ac:chgData name="Nana Saginashvili" userId="fe5861a2d1c127bb" providerId="LiveId" clId="{6ABE8322-FAA0-4CC8-91AF-7B50010034CE}" dt="2019-06-22T04:43:35.961" v="1065" actId="26606"/>
          <ac:spMkLst>
            <pc:docMk/>
            <pc:sldMk cId="2875678716" sldId="320"/>
            <ac:spMk id="2" creationId="{38AFEC7A-95AF-49C9-8E11-4D4D806C12E9}"/>
          </ac:spMkLst>
        </pc:spChg>
        <pc:spChg chg="mod">
          <ac:chgData name="Nana Saginashvili" userId="fe5861a2d1c127bb" providerId="LiveId" clId="{6ABE8322-FAA0-4CC8-91AF-7B50010034CE}" dt="2019-06-22T04:43:57.204" v="1068" actId="123"/>
          <ac:spMkLst>
            <pc:docMk/>
            <pc:sldMk cId="2875678716" sldId="320"/>
            <ac:spMk id="3" creationId="{1F843B62-2BDC-4341-B8F2-C5706A0D525B}"/>
          </ac:spMkLst>
        </pc:spChg>
        <pc:spChg chg="add">
          <ac:chgData name="Nana Saginashvili" userId="fe5861a2d1c127bb" providerId="LiveId" clId="{6ABE8322-FAA0-4CC8-91AF-7B50010034CE}" dt="2019-06-22T04:43:35.961" v="1065" actId="26606"/>
          <ac:spMkLst>
            <pc:docMk/>
            <pc:sldMk cId="2875678716" sldId="320"/>
            <ac:spMk id="8" creationId="{324E43EB-867C-4B35-9A5C-E435157C7297}"/>
          </ac:spMkLst>
        </pc:spChg>
        <pc:grpChg chg="add">
          <ac:chgData name="Nana Saginashvili" userId="fe5861a2d1c127bb" providerId="LiveId" clId="{6ABE8322-FAA0-4CC8-91AF-7B50010034CE}" dt="2019-06-22T04:43:35.961" v="1065" actId="26606"/>
          <ac:grpSpMkLst>
            <pc:docMk/>
            <pc:sldMk cId="2875678716" sldId="320"/>
            <ac:grpSpMk id="10" creationId="{01B1A260-8A72-4E08-82CC-DB3DB0A49F35}"/>
          </ac:grpSpMkLst>
        </pc:grpChg>
      </pc:sldChg>
      <pc:sldChg chg="addSp delSp modSp mod ord setBg">
        <pc:chgData name="Nana Saginashvili" userId="fe5861a2d1c127bb" providerId="LiveId" clId="{6ABE8322-FAA0-4CC8-91AF-7B50010034CE}" dt="2019-06-22T07:37:49.891" v="1524" actId="115"/>
        <pc:sldMkLst>
          <pc:docMk/>
          <pc:sldMk cId="638631484" sldId="321"/>
        </pc:sldMkLst>
        <pc:spChg chg="mod">
          <ac:chgData name="Nana Saginashvili" userId="fe5861a2d1c127bb" providerId="LiveId" clId="{6ABE8322-FAA0-4CC8-91AF-7B50010034CE}" dt="2019-06-22T04:46:36.387" v="1074" actId="26606"/>
          <ac:spMkLst>
            <pc:docMk/>
            <pc:sldMk cId="638631484" sldId="321"/>
            <ac:spMk id="2" creationId="{235F9E7B-7ED0-45D5-AFB4-11A4C05B764C}"/>
          </ac:spMkLst>
        </pc:spChg>
        <pc:spChg chg="mod">
          <ac:chgData name="Nana Saginashvili" userId="fe5861a2d1c127bb" providerId="LiveId" clId="{6ABE8322-FAA0-4CC8-91AF-7B50010034CE}" dt="2019-06-22T07:37:49.891" v="1524" actId="115"/>
          <ac:spMkLst>
            <pc:docMk/>
            <pc:sldMk cId="638631484" sldId="321"/>
            <ac:spMk id="3" creationId="{F107AC10-2EAC-443F-BEF5-B69768B91E6D}"/>
          </ac:spMkLst>
        </pc:spChg>
        <pc:spChg chg="add del">
          <ac:chgData name="Nana Saginashvili" userId="fe5861a2d1c127bb" providerId="LiveId" clId="{6ABE8322-FAA0-4CC8-91AF-7B50010034CE}" dt="2019-06-22T04:45:46.749" v="1071" actId="26606"/>
          <ac:spMkLst>
            <pc:docMk/>
            <pc:sldMk cId="638631484" sldId="321"/>
            <ac:spMk id="8" creationId="{B219AE65-9B94-44EA-BEF3-EF4BFA169C81}"/>
          </ac:spMkLst>
        </pc:spChg>
        <pc:spChg chg="add del">
          <ac:chgData name="Nana Saginashvili" userId="fe5861a2d1c127bb" providerId="LiveId" clId="{6ABE8322-FAA0-4CC8-91AF-7B50010034CE}" dt="2019-06-22T04:45:46.749" v="1071" actId="26606"/>
          <ac:spMkLst>
            <pc:docMk/>
            <pc:sldMk cId="638631484" sldId="321"/>
            <ac:spMk id="10" creationId="{F0C81A57-9CD5-461B-8FFE-4A8CB6CFBE01}"/>
          </ac:spMkLst>
        </pc:spChg>
        <pc:spChg chg="add del">
          <ac:chgData name="Nana Saginashvili" userId="fe5861a2d1c127bb" providerId="LiveId" clId="{6ABE8322-FAA0-4CC8-91AF-7B50010034CE}" dt="2019-06-22T04:46:36.304" v="1073" actId="26606"/>
          <ac:spMkLst>
            <pc:docMk/>
            <pc:sldMk cId="638631484" sldId="321"/>
            <ac:spMk id="22" creationId="{5014FF2D-4863-43AA-82A7-958E9F743951}"/>
          </ac:spMkLst>
        </pc:spChg>
        <pc:spChg chg="add">
          <ac:chgData name="Nana Saginashvili" userId="fe5861a2d1c127bb" providerId="LiveId" clId="{6ABE8322-FAA0-4CC8-91AF-7B50010034CE}" dt="2019-06-22T04:46:36.387" v="1074" actId="26606"/>
          <ac:spMkLst>
            <pc:docMk/>
            <pc:sldMk cId="638631484" sldId="321"/>
            <ac:spMk id="26" creationId="{324E43EB-867C-4B35-9A5C-E435157C7297}"/>
          </ac:spMkLst>
        </pc:spChg>
        <pc:grpChg chg="add del">
          <ac:chgData name="Nana Saginashvili" userId="fe5861a2d1c127bb" providerId="LiveId" clId="{6ABE8322-FAA0-4CC8-91AF-7B50010034CE}" dt="2019-06-22T04:45:46.749" v="1071" actId="26606"/>
          <ac:grpSpMkLst>
            <pc:docMk/>
            <pc:sldMk cId="638631484" sldId="321"/>
            <ac:grpSpMk id="12" creationId="{3086C462-37F4-494D-8292-CCB95221CC1A}"/>
          </ac:grpSpMkLst>
        </pc:grpChg>
        <pc:grpChg chg="add del">
          <ac:chgData name="Nana Saginashvili" userId="fe5861a2d1c127bb" providerId="LiveId" clId="{6ABE8322-FAA0-4CC8-91AF-7B50010034CE}" dt="2019-06-22T04:46:36.304" v="1073" actId="26606"/>
          <ac:grpSpMkLst>
            <pc:docMk/>
            <pc:sldMk cId="638631484" sldId="321"/>
            <ac:grpSpMk id="21" creationId="{353BC003-D6B7-4BF0-937D-4A015F6DEB15}"/>
          </ac:grpSpMkLst>
        </pc:grpChg>
        <pc:grpChg chg="add">
          <ac:chgData name="Nana Saginashvili" userId="fe5861a2d1c127bb" providerId="LiveId" clId="{6ABE8322-FAA0-4CC8-91AF-7B50010034CE}" dt="2019-06-22T04:46:36.387" v="1074" actId="26606"/>
          <ac:grpSpMkLst>
            <pc:docMk/>
            <pc:sldMk cId="638631484" sldId="321"/>
            <ac:grpSpMk id="27" creationId="{01B1A260-8A72-4E08-82CC-DB3DB0A49F35}"/>
          </ac:grpSpMkLst>
        </pc:grpChg>
        <pc:picChg chg="add del">
          <ac:chgData name="Nana Saginashvili" userId="fe5861a2d1c127bb" providerId="LiveId" clId="{6ABE8322-FAA0-4CC8-91AF-7B50010034CE}" dt="2019-06-22T04:46:36.304" v="1073" actId="26606"/>
          <ac:picMkLst>
            <pc:docMk/>
            <pc:sldMk cId="638631484" sldId="321"/>
            <ac:picMk id="7" creationId="{A7241134-A0D7-41BA-8C6D-3F0F0AD2AACB}"/>
          </ac:picMkLst>
        </pc:picChg>
        <pc:cxnChg chg="add del">
          <ac:chgData name="Nana Saginashvili" userId="fe5861a2d1c127bb" providerId="LiveId" clId="{6ABE8322-FAA0-4CC8-91AF-7B50010034CE}" dt="2019-06-22T04:45:46.749" v="1071" actId="26606"/>
          <ac:cxnSpMkLst>
            <pc:docMk/>
            <pc:sldMk cId="638631484" sldId="321"/>
            <ac:cxnSpMk id="16" creationId="{AD23B2CD-009B-425A-9616-1E1AD1D5AB46}"/>
          </ac:cxnSpMkLst>
        </pc:cxnChg>
      </pc:sldChg>
      <pc:sldChg chg="addSp delSp modSp mod setBg">
        <pc:chgData name="Nana Saginashvili" userId="fe5861a2d1c127bb" providerId="LiveId" clId="{6ABE8322-FAA0-4CC8-91AF-7B50010034CE}" dt="2019-06-22T05:27:36.379" v="1321" actId="26606"/>
        <pc:sldMkLst>
          <pc:docMk/>
          <pc:sldMk cId="2145238227" sldId="332"/>
        </pc:sldMkLst>
        <pc:spChg chg="mod">
          <ac:chgData name="Nana Saginashvili" userId="fe5861a2d1c127bb" providerId="LiveId" clId="{6ABE8322-FAA0-4CC8-91AF-7B50010034CE}" dt="2019-06-22T05:27:36.217" v="1320" actId="26606"/>
          <ac:spMkLst>
            <pc:docMk/>
            <pc:sldMk cId="2145238227" sldId="332"/>
            <ac:spMk id="2" creationId="{4548D27A-290F-479B-A60D-76B90A4E7AA9}"/>
          </ac:spMkLst>
        </pc:spChg>
        <pc:spChg chg="del mod">
          <ac:chgData name="Nana Saginashvili" userId="fe5861a2d1c127bb" providerId="LiveId" clId="{6ABE8322-FAA0-4CC8-91AF-7B50010034CE}" dt="2019-06-22T05:17:35.485" v="1304" actId="26606"/>
          <ac:spMkLst>
            <pc:docMk/>
            <pc:sldMk cId="2145238227" sldId="332"/>
            <ac:spMk id="3" creationId="{55CDDE9C-6773-4704-B3C6-4D49B39D0FCB}"/>
          </ac:spMkLst>
        </pc:spChg>
        <pc:spChg chg="add del">
          <ac:chgData name="Nana Saginashvili" userId="fe5861a2d1c127bb" providerId="LiveId" clId="{6ABE8322-FAA0-4CC8-91AF-7B50010034CE}" dt="2019-06-22T05:27:36.379" v="1321" actId="26606"/>
          <ac:spMkLst>
            <pc:docMk/>
            <pc:sldMk cId="2145238227" sldId="332"/>
            <ac:spMk id="10" creationId="{ECAF1E58-D170-4EF3-8E1A-992DA3688FC2}"/>
          </ac:spMkLst>
        </pc:spChg>
        <pc:spChg chg="add del">
          <ac:chgData name="Nana Saginashvili" userId="fe5861a2d1c127bb" providerId="LiveId" clId="{6ABE8322-FAA0-4CC8-91AF-7B50010034CE}" dt="2019-06-22T05:27:36.379" v="1321" actId="26606"/>
          <ac:spMkLst>
            <pc:docMk/>
            <pc:sldMk cId="2145238227" sldId="332"/>
            <ac:spMk id="12" creationId="{3EACCB19-3F29-416E-BD93-24BDDE3739C5}"/>
          </ac:spMkLst>
        </pc:spChg>
        <pc:spChg chg="add del">
          <ac:chgData name="Nana Saginashvili" userId="fe5861a2d1c127bb" providerId="LiveId" clId="{6ABE8322-FAA0-4CC8-91AF-7B50010034CE}" dt="2019-06-22T05:27:36.379" v="1321" actId="26606"/>
          <ac:spMkLst>
            <pc:docMk/>
            <pc:sldMk cId="2145238227" sldId="332"/>
            <ac:spMk id="14" creationId="{39C41423-F9F7-4333-A541-61582D3D23E3}"/>
          </ac:spMkLst>
        </pc:spChg>
        <pc:spChg chg="add del">
          <ac:chgData name="Nana Saginashvili" userId="fe5861a2d1c127bb" providerId="LiveId" clId="{6ABE8322-FAA0-4CC8-91AF-7B50010034CE}" dt="2019-06-22T05:27:36.379" v="1321" actId="26606"/>
          <ac:spMkLst>
            <pc:docMk/>
            <pc:sldMk cId="2145238227" sldId="332"/>
            <ac:spMk id="16" creationId="{A66DA090-6BD9-45CC-B782-02767069BFB3}"/>
          </ac:spMkLst>
        </pc:spChg>
        <pc:spChg chg="add del">
          <ac:chgData name="Nana Saginashvili" userId="fe5861a2d1c127bb" providerId="LiveId" clId="{6ABE8322-FAA0-4CC8-91AF-7B50010034CE}" dt="2019-06-22T05:27:36.379" v="1321" actId="26606"/>
          <ac:spMkLst>
            <pc:docMk/>
            <pc:sldMk cId="2145238227" sldId="332"/>
            <ac:spMk id="18" creationId="{BA9F93AF-9489-4B8A-AA6B-1B00D3CA68C2}"/>
          </ac:spMkLst>
        </pc:spChg>
        <pc:spChg chg="add del">
          <ac:chgData name="Nana Saginashvili" userId="fe5861a2d1c127bb" providerId="LiveId" clId="{6ABE8322-FAA0-4CC8-91AF-7B50010034CE}" dt="2019-06-22T05:27:36.379" v="1321" actId="26606"/>
          <ac:spMkLst>
            <pc:docMk/>
            <pc:sldMk cId="2145238227" sldId="332"/>
            <ac:spMk id="20" creationId="{2F459F0B-865B-481D-9AC3-15C76A336007}"/>
          </ac:spMkLst>
        </pc:spChg>
        <pc:spChg chg="add del">
          <ac:chgData name="Nana Saginashvili" userId="fe5861a2d1c127bb" providerId="LiveId" clId="{6ABE8322-FAA0-4CC8-91AF-7B50010034CE}" dt="2019-06-22T05:27:36.379" v="1321" actId="26606"/>
          <ac:spMkLst>
            <pc:docMk/>
            <pc:sldMk cId="2145238227" sldId="332"/>
            <ac:spMk id="22" creationId="{61CDB3A6-B686-4E1D-AD52-3DC038A45EE3}"/>
          </ac:spMkLst>
        </pc:spChg>
        <pc:spChg chg="add del">
          <ac:chgData name="Nana Saginashvili" userId="fe5861a2d1c127bb" providerId="LiveId" clId="{6ABE8322-FAA0-4CC8-91AF-7B50010034CE}" dt="2019-06-22T05:27:36.379" v="1321" actId="26606"/>
          <ac:spMkLst>
            <pc:docMk/>
            <pc:sldMk cId="2145238227" sldId="332"/>
            <ac:spMk id="24" creationId="{3D38E400-4F30-481D-A5DC-5AA21A2CB8A1}"/>
          </ac:spMkLst>
        </pc:spChg>
        <pc:spChg chg="add">
          <ac:chgData name="Nana Saginashvili" userId="fe5861a2d1c127bb" providerId="LiveId" clId="{6ABE8322-FAA0-4CC8-91AF-7B50010034CE}" dt="2019-06-22T05:27:36.379" v="1321" actId="26606"/>
          <ac:spMkLst>
            <pc:docMk/>
            <pc:sldMk cId="2145238227" sldId="332"/>
            <ac:spMk id="29" creationId="{ECAF1E58-D170-4EF3-8E1A-992DA3688FC2}"/>
          </ac:spMkLst>
        </pc:spChg>
        <pc:spChg chg="add">
          <ac:chgData name="Nana Saginashvili" userId="fe5861a2d1c127bb" providerId="LiveId" clId="{6ABE8322-FAA0-4CC8-91AF-7B50010034CE}" dt="2019-06-22T05:27:36.379" v="1321" actId="26606"/>
          <ac:spMkLst>
            <pc:docMk/>
            <pc:sldMk cId="2145238227" sldId="332"/>
            <ac:spMk id="31" creationId="{3EACCB19-3F29-416E-BD93-24BDDE3739C5}"/>
          </ac:spMkLst>
        </pc:spChg>
        <pc:spChg chg="add">
          <ac:chgData name="Nana Saginashvili" userId="fe5861a2d1c127bb" providerId="LiveId" clId="{6ABE8322-FAA0-4CC8-91AF-7B50010034CE}" dt="2019-06-22T05:27:36.379" v="1321" actId="26606"/>
          <ac:spMkLst>
            <pc:docMk/>
            <pc:sldMk cId="2145238227" sldId="332"/>
            <ac:spMk id="33" creationId="{39C41423-F9F7-4333-A541-61582D3D23E3}"/>
          </ac:spMkLst>
        </pc:spChg>
        <pc:spChg chg="add">
          <ac:chgData name="Nana Saginashvili" userId="fe5861a2d1c127bb" providerId="LiveId" clId="{6ABE8322-FAA0-4CC8-91AF-7B50010034CE}" dt="2019-06-22T05:27:36.379" v="1321" actId="26606"/>
          <ac:spMkLst>
            <pc:docMk/>
            <pc:sldMk cId="2145238227" sldId="332"/>
            <ac:spMk id="35" creationId="{A66DA090-6BD9-45CC-B782-02767069BFB3}"/>
          </ac:spMkLst>
        </pc:spChg>
        <pc:spChg chg="add">
          <ac:chgData name="Nana Saginashvili" userId="fe5861a2d1c127bb" providerId="LiveId" clId="{6ABE8322-FAA0-4CC8-91AF-7B50010034CE}" dt="2019-06-22T05:27:36.379" v="1321" actId="26606"/>
          <ac:spMkLst>
            <pc:docMk/>
            <pc:sldMk cId="2145238227" sldId="332"/>
            <ac:spMk id="37" creationId="{BA9F93AF-9489-4B8A-AA6B-1B00D3CA68C2}"/>
          </ac:spMkLst>
        </pc:spChg>
        <pc:spChg chg="add">
          <ac:chgData name="Nana Saginashvili" userId="fe5861a2d1c127bb" providerId="LiveId" clId="{6ABE8322-FAA0-4CC8-91AF-7B50010034CE}" dt="2019-06-22T05:27:36.379" v="1321" actId="26606"/>
          <ac:spMkLst>
            <pc:docMk/>
            <pc:sldMk cId="2145238227" sldId="332"/>
            <ac:spMk id="39" creationId="{2F459F0B-865B-481D-9AC3-15C76A336007}"/>
          </ac:spMkLst>
        </pc:spChg>
        <pc:spChg chg="add">
          <ac:chgData name="Nana Saginashvili" userId="fe5861a2d1c127bb" providerId="LiveId" clId="{6ABE8322-FAA0-4CC8-91AF-7B50010034CE}" dt="2019-06-22T05:27:36.379" v="1321" actId="26606"/>
          <ac:spMkLst>
            <pc:docMk/>
            <pc:sldMk cId="2145238227" sldId="332"/>
            <ac:spMk id="41" creationId="{61CDB3A6-B686-4E1D-AD52-3DC038A45EE3}"/>
          </ac:spMkLst>
        </pc:spChg>
        <pc:spChg chg="add">
          <ac:chgData name="Nana Saginashvili" userId="fe5861a2d1c127bb" providerId="LiveId" clId="{6ABE8322-FAA0-4CC8-91AF-7B50010034CE}" dt="2019-06-22T05:27:36.379" v="1321" actId="26606"/>
          <ac:spMkLst>
            <pc:docMk/>
            <pc:sldMk cId="2145238227" sldId="332"/>
            <ac:spMk id="43" creationId="{3D38E400-4F30-481D-A5DC-5AA21A2CB8A1}"/>
          </ac:spMkLst>
        </pc:spChg>
        <pc:graphicFrameChg chg="add mod modGraphic">
          <ac:chgData name="Nana Saginashvili" userId="fe5861a2d1c127bb" providerId="LiveId" clId="{6ABE8322-FAA0-4CC8-91AF-7B50010034CE}" dt="2019-06-22T05:27:36.379" v="1321" actId="26606"/>
          <ac:graphicFrameMkLst>
            <pc:docMk/>
            <pc:sldMk cId="2145238227" sldId="332"/>
            <ac:graphicFrameMk id="5" creationId="{9E72FA6D-6B4B-41EF-A991-1B5BD3768213}"/>
          </ac:graphicFrameMkLst>
        </pc:graphicFrameChg>
      </pc:sldChg>
      <pc:sldChg chg="addSp delSp modSp mod ord setBg">
        <pc:chgData name="Nana Saginashvili" userId="fe5861a2d1c127bb" providerId="LiveId" clId="{6ABE8322-FAA0-4CC8-91AF-7B50010034CE}" dt="2019-06-22T07:41:11.165" v="1528" actId="113"/>
        <pc:sldMkLst>
          <pc:docMk/>
          <pc:sldMk cId="425739075" sldId="337"/>
        </pc:sldMkLst>
        <pc:spChg chg="mod">
          <ac:chgData name="Nana Saginashvili" userId="fe5861a2d1c127bb" providerId="LiveId" clId="{6ABE8322-FAA0-4CC8-91AF-7B50010034CE}" dt="2019-06-22T07:41:11.165" v="1528" actId="113"/>
          <ac:spMkLst>
            <pc:docMk/>
            <pc:sldMk cId="425739075" sldId="337"/>
            <ac:spMk id="3" creationId="{675254C5-8435-467F-9EBD-0C36B70F15DC}"/>
          </ac:spMkLst>
        </pc:spChg>
        <pc:spChg chg="mod">
          <ac:chgData name="Nana Saginashvili" userId="fe5861a2d1c127bb" providerId="LiveId" clId="{6ABE8322-FAA0-4CC8-91AF-7B50010034CE}" dt="2019-06-22T04:59:21.482" v="1096" actId="26606"/>
          <ac:spMkLst>
            <pc:docMk/>
            <pc:sldMk cId="425739075" sldId="337"/>
            <ac:spMk id="4" creationId="{00000000-0000-0000-0000-000000000000}"/>
          </ac:spMkLst>
        </pc:spChg>
        <pc:spChg chg="add del">
          <ac:chgData name="Nana Saginashvili" userId="fe5861a2d1c127bb" providerId="LiveId" clId="{6ABE8322-FAA0-4CC8-91AF-7B50010034CE}" dt="2019-06-22T04:59:21.482" v="1096" actId="26606"/>
          <ac:spMkLst>
            <pc:docMk/>
            <pc:sldMk cId="425739075" sldId="337"/>
            <ac:spMk id="9" creationId="{B219AE65-9B94-44EA-BEF3-EF4BFA169C81}"/>
          </ac:spMkLst>
        </pc:spChg>
        <pc:spChg chg="add del">
          <ac:chgData name="Nana Saginashvili" userId="fe5861a2d1c127bb" providerId="LiveId" clId="{6ABE8322-FAA0-4CC8-91AF-7B50010034CE}" dt="2019-06-22T04:59:21.482" v="1096" actId="26606"/>
          <ac:spMkLst>
            <pc:docMk/>
            <pc:sldMk cId="425739075" sldId="337"/>
            <ac:spMk id="11" creationId="{F0C81A57-9CD5-461B-8FFE-4A8CB6CFBE01}"/>
          </ac:spMkLst>
        </pc:spChg>
        <pc:grpChg chg="add del">
          <ac:chgData name="Nana Saginashvili" userId="fe5861a2d1c127bb" providerId="LiveId" clId="{6ABE8322-FAA0-4CC8-91AF-7B50010034CE}" dt="2019-06-22T04:59:21.482" v="1096" actId="26606"/>
          <ac:grpSpMkLst>
            <pc:docMk/>
            <pc:sldMk cId="425739075" sldId="337"/>
            <ac:grpSpMk id="13" creationId="{3086C462-37F4-494D-8292-CCB95221CC1A}"/>
          </ac:grpSpMkLst>
        </pc:grpChg>
        <pc:cxnChg chg="add del">
          <ac:chgData name="Nana Saginashvili" userId="fe5861a2d1c127bb" providerId="LiveId" clId="{6ABE8322-FAA0-4CC8-91AF-7B50010034CE}" dt="2019-06-22T04:59:21.482" v="1096" actId="26606"/>
          <ac:cxnSpMkLst>
            <pc:docMk/>
            <pc:sldMk cId="425739075" sldId="337"/>
            <ac:cxnSpMk id="17" creationId="{AD23B2CD-009B-425A-9616-1E1AD1D5AB46}"/>
          </ac:cxnSpMkLst>
        </pc:cxnChg>
      </pc:sldChg>
      <pc:sldChg chg="addSp modSp mod setBg">
        <pc:chgData name="Nana Saginashvili" userId="fe5861a2d1c127bb" providerId="LiveId" clId="{6ABE8322-FAA0-4CC8-91AF-7B50010034CE}" dt="2019-06-22T05:28:07.368" v="1322" actId="26606"/>
        <pc:sldMkLst>
          <pc:docMk/>
          <pc:sldMk cId="105707453" sldId="347"/>
        </pc:sldMkLst>
        <pc:spChg chg="mod">
          <ac:chgData name="Nana Saginashvili" userId="fe5861a2d1c127bb" providerId="LiveId" clId="{6ABE8322-FAA0-4CC8-91AF-7B50010034CE}" dt="2019-06-22T05:28:07.368" v="1322" actId="26606"/>
          <ac:spMkLst>
            <pc:docMk/>
            <pc:sldMk cId="105707453" sldId="347"/>
            <ac:spMk id="2" creationId="{D8D4CF81-70E6-47ED-8537-E975651D39BD}"/>
          </ac:spMkLst>
        </pc:spChg>
        <pc:spChg chg="mod">
          <ac:chgData name="Nana Saginashvili" userId="fe5861a2d1c127bb" providerId="LiveId" clId="{6ABE8322-FAA0-4CC8-91AF-7B50010034CE}" dt="2019-06-22T05:28:07.368" v="1322" actId="26606"/>
          <ac:spMkLst>
            <pc:docMk/>
            <pc:sldMk cId="105707453" sldId="347"/>
            <ac:spMk id="3" creationId="{AF6F113C-712C-490E-9F66-A4AC6FFC9DB0}"/>
          </ac:spMkLst>
        </pc:spChg>
        <pc:spChg chg="add">
          <ac:chgData name="Nana Saginashvili" userId="fe5861a2d1c127bb" providerId="LiveId" clId="{6ABE8322-FAA0-4CC8-91AF-7B50010034CE}" dt="2019-06-22T05:28:07.368" v="1322" actId="26606"/>
          <ac:spMkLst>
            <pc:docMk/>
            <pc:sldMk cId="105707453" sldId="347"/>
            <ac:spMk id="8" creationId="{324E43EB-867C-4B35-9A5C-E435157C7297}"/>
          </ac:spMkLst>
        </pc:spChg>
        <pc:grpChg chg="add">
          <ac:chgData name="Nana Saginashvili" userId="fe5861a2d1c127bb" providerId="LiveId" clId="{6ABE8322-FAA0-4CC8-91AF-7B50010034CE}" dt="2019-06-22T05:28:07.368" v="1322" actId="26606"/>
          <ac:grpSpMkLst>
            <pc:docMk/>
            <pc:sldMk cId="105707453" sldId="347"/>
            <ac:grpSpMk id="10" creationId="{01B1A260-8A72-4E08-82CC-DB3DB0A49F35}"/>
          </ac:grpSpMkLst>
        </pc:grpChg>
      </pc:sldChg>
      <pc:sldChg chg="modSp">
        <pc:chgData name="Nana Saginashvili" userId="fe5861a2d1c127bb" providerId="LiveId" clId="{6ABE8322-FAA0-4CC8-91AF-7B50010034CE}" dt="2019-06-22T06:33:53.202" v="1471" actId="113"/>
        <pc:sldMkLst>
          <pc:docMk/>
          <pc:sldMk cId="780500995" sldId="348"/>
        </pc:sldMkLst>
        <pc:spChg chg="mod">
          <ac:chgData name="Nana Saginashvili" userId="fe5861a2d1c127bb" providerId="LiveId" clId="{6ABE8322-FAA0-4CC8-91AF-7B50010034CE}" dt="2019-06-22T06:33:53.202" v="1471" actId="113"/>
          <ac:spMkLst>
            <pc:docMk/>
            <pc:sldMk cId="780500995" sldId="348"/>
            <ac:spMk id="3" creationId="{920E7D92-F4FE-44A2-9A97-314CF53E53E7}"/>
          </ac:spMkLst>
        </pc:spChg>
      </pc:sldChg>
      <pc:sldChg chg="addSp delSp modSp mod setBg">
        <pc:chgData name="Nana Saginashvili" userId="fe5861a2d1c127bb" providerId="LiveId" clId="{6ABE8322-FAA0-4CC8-91AF-7B50010034CE}" dt="2019-06-22T05:30:15.680" v="1329" actId="26606"/>
        <pc:sldMkLst>
          <pc:docMk/>
          <pc:sldMk cId="779652208" sldId="350"/>
        </pc:sldMkLst>
        <pc:spChg chg="mod">
          <ac:chgData name="Nana Saginashvili" userId="fe5861a2d1c127bb" providerId="LiveId" clId="{6ABE8322-FAA0-4CC8-91AF-7B50010034CE}" dt="2019-06-22T05:30:15.680" v="1329" actId="26606"/>
          <ac:spMkLst>
            <pc:docMk/>
            <pc:sldMk cId="779652208" sldId="350"/>
            <ac:spMk id="2" creationId="{88E221E9-A6A7-4932-B588-8A818C545C21}"/>
          </ac:spMkLst>
        </pc:spChg>
        <pc:spChg chg="mod">
          <ac:chgData name="Nana Saginashvili" userId="fe5861a2d1c127bb" providerId="LiveId" clId="{6ABE8322-FAA0-4CC8-91AF-7B50010034CE}" dt="2019-06-22T05:30:15.680" v="1329" actId="26606"/>
          <ac:spMkLst>
            <pc:docMk/>
            <pc:sldMk cId="779652208" sldId="350"/>
            <ac:spMk id="3" creationId="{30F709D2-E319-4FB3-8808-B40EBC721D72}"/>
          </ac:spMkLst>
        </pc:spChg>
        <pc:spChg chg="add del">
          <ac:chgData name="Nana Saginashvili" userId="fe5861a2d1c127bb" providerId="LiveId" clId="{6ABE8322-FAA0-4CC8-91AF-7B50010034CE}" dt="2019-06-22T05:30:15.680" v="1329" actId="26606"/>
          <ac:spMkLst>
            <pc:docMk/>
            <pc:sldMk cId="779652208" sldId="350"/>
            <ac:spMk id="8" creationId="{324E43EB-867C-4B35-9A5C-E435157C7297}"/>
          </ac:spMkLst>
        </pc:spChg>
        <pc:grpChg chg="add del">
          <ac:chgData name="Nana Saginashvili" userId="fe5861a2d1c127bb" providerId="LiveId" clId="{6ABE8322-FAA0-4CC8-91AF-7B50010034CE}" dt="2019-06-22T05:30:15.680" v="1329" actId="26606"/>
          <ac:grpSpMkLst>
            <pc:docMk/>
            <pc:sldMk cId="779652208" sldId="350"/>
            <ac:grpSpMk id="10" creationId="{01B1A260-8A72-4E08-82CC-DB3DB0A49F35}"/>
          </ac:grpSpMkLst>
        </pc:grpChg>
      </pc:sldChg>
      <pc:sldChg chg="addSp delSp modSp mod setBg">
        <pc:chgData name="Nana Saginashvili" userId="fe5861a2d1c127bb" providerId="LiveId" clId="{6ABE8322-FAA0-4CC8-91AF-7B50010034CE}" dt="2019-06-22T05:28:43.666" v="1325" actId="26606"/>
        <pc:sldMkLst>
          <pc:docMk/>
          <pc:sldMk cId="3895274279" sldId="352"/>
        </pc:sldMkLst>
        <pc:spChg chg="mod">
          <ac:chgData name="Nana Saginashvili" userId="fe5861a2d1c127bb" providerId="LiveId" clId="{6ABE8322-FAA0-4CC8-91AF-7B50010034CE}" dt="2019-06-22T05:28:43.666" v="1325" actId="26606"/>
          <ac:spMkLst>
            <pc:docMk/>
            <pc:sldMk cId="3895274279" sldId="352"/>
            <ac:spMk id="2" creationId="{012D303C-DBDB-4327-A6BA-EA5B4F5ED27B}"/>
          </ac:spMkLst>
        </pc:spChg>
        <pc:spChg chg="del mod">
          <ac:chgData name="Nana Saginashvili" userId="fe5861a2d1c127bb" providerId="LiveId" clId="{6ABE8322-FAA0-4CC8-91AF-7B50010034CE}" dt="2019-06-22T05:28:43.666" v="1325" actId="26606"/>
          <ac:spMkLst>
            <pc:docMk/>
            <pc:sldMk cId="3895274279" sldId="352"/>
            <ac:spMk id="3" creationId="{D35985C4-9E6F-4D85-8924-5241AD41DB49}"/>
          </ac:spMkLst>
        </pc:spChg>
        <pc:spChg chg="add del">
          <ac:chgData name="Nana Saginashvili" userId="fe5861a2d1c127bb" providerId="LiveId" clId="{6ABE8322-FAA0-4CC8-91AF-7B50010034CE}" dt="2019-06-22T05:28:43.533" v="1324" actId="26606"/>
          <ac:spMkLst>
            <pc:docMk/>
            <pc:sldMk cId="3895274279" sldId="352"/>
            <ac:spMk id="8" creationId="{324E43EB-867C-4B35-9A5C-E435157C7297}"/>
          </ac:spMkLst>
        </pc:spChg>
        <pc:spChg chg="add">
          <ac:chgData name="Nana Saginashvili" userId="fe5861a2d1c127bb" providerId="LiveId" clId="{6ABE8322-FAA0-4CC8-91AF-7B50010034CE}" dt="2019-06-22T05:28:43.666" v="1325" actId="26606"/>
          <ac:spMkLst>
            <pc:docMk/>
            <pc:sldMk cId="3895274279" sldId="352"/>
            <ac:spMk id="12" creationId="{DA2E9868-C728-43FF-95CC-38902E5149FD}"/>
          </ac:spMkLst>
        </pc:spChg>
        <pc:spChg chg="add">
          <ac:chgData name="Nana Saginashvili" userId="fe5861a2d1c127bb" providerId="LiveId" clId="{6ABE8322-FAA0-4CC8-91AF-7B50010034CE}" dt="2019-06-22T05:28:43.666" v="1325" actId="26606"/>
          <ac:spMkLst>
            <pc:docMk/>
            <pc:sldMk cId="3895274279" sldId="352"/>
            <ac:spMk id="14" creationId="{212A5749-6A2A-4FAF-824E-16E9569B9A7B}"/>
          </ac:spMkLst>
        </pc:spChg>
        <pc:spChg chg="add">
          <ac:chgData name="Nana Saginashvili" userId="fe5861a2d1c127bb" providerId="LiveId" clId="{6ABE8322-FAA0-4CC8-91AF-7B50010034CE}" dt="2019-06-22T05:28:43.666" v="1325" actId="26606"/>
          <ac:spMkLst>
            <pc:docMk/>
            <pc:sldMk cId="3895274279" sldId="352"/>
            <ac:spMk id="16" creationId="{A2615BF4-8323-4853-9A41-09C4DFBC5CAF}"/>
          </ac:spMkLst>
        </pc:spChg>
        <pc:spChg chg="add">
          <ac:chgData name="Nana Saginashvili" userId="fe5861a2d1c127bb" providerId="LiveId" clId="{6ABE8322-FAA0-4CC8-91AF-7B50010034CE}" dt="2019-06-22T05:28:43.666" v="1325" actId="26606"/>
          <ac:spMkLst>
            <pc:docMk/>
            <pc:sldMk cId="3895274279" sldId="352"/>
            <ac:spMk id="18" creationId="{E68B4297-39F1-4DD7-A4EF-8E4E5011101D}"/>
          </ac:spMkLst>
        </pc:spChg>
        <pc:spChg chg="add">
          <ac:chgData name="Nana Saginashvili" userId="fe5861a2d1c127bb" providerId="LiveId" clId="{6ABE8322-FAA0-4CC8-91AF-7B50010034CE}" dt="2019-06-22T05:28:43.666" v="1325" actId="26606"/>
          <ac:spMkLst>
            <pc:docMk/>
            <pc:sldMk cId="3895274279" sldId="352"/>
            <ac:spMk id="20" creationId="{7DFAF1DD-0169-4D59-8646-8EFAD90F4983}"/>
          </ac:spMkLst>
        </pc:spChg>
        <pc:spChg chg="add">
          <ac:chgData name="Nana Saginashvili" userId="fe5861a2d1c127bb" providerId="LiveId" clId="{6ABE8322-FAA0-4CC8-91AF-7B50010034CE}" dt="2019-06-22T05:28:43.666" v="1325" actId="26606"/>
          <ac:spMkLst>
            <pc:docMk/>
            <pc:sldMk cId="3895274279" sldId="352"/>
            <ac:spMk id="22" creationId="{E45D7473-2985-4534-8629-4C76A5639CA9}"/>
          </ac:spMkLst>
        </pc:spChg>
        <pc:spChg chg="add">
          <ac:chgData name="Nana Saginashvili" userId="fe5861a2d1c127bb" providerId="LiveId" clId="{6ABE8322-FAA0-4CC8-91AF-7B50010034CE}" dt="2019-06-22T05:28:43.666" v="1325" actId="26606"/>
          <ac:spMkLst>
            <pc:docMk/>
            <pc:sldMk cId="3895274279" sldId="352"/>
            <ac:spMk id="23" creationId="{77DD88FE-01A0-4F04-99DC-2B1140F59BAA}"/>
          </ac:spMkLst>
        </pc:spChg>
        <pc:spChg chg="add">
          <ac:chgData name="Nana Saginashvili" userId="fe5861a2d1c127bb" providerId="LiveId" clId="{6ABE8322-FAA0-4CC8-91AF-7B50010034CE}" dt="2019-06-22T05:28:43.666" v="1325" actId="26606"/>
          <ac:spMkLst>
            <pc:docMk/>
            <pc:sldMk cId="3895274279" sldId="352"/>
            <ac:spMk id="24" creationId="{2B8277BD-4019-4E99-866A-1EA4007EC07B}"/>
          </ac:spMkLst>
        </pc:spChg>
        <pc:grpChg chg="add del">
          <ac:chgData name="Nana Saginashvili" userId="fe5861a2d1c127bb" providerId="LiveId" clId="{6ABE8322-FAA0-4CC8-91AF-7B50010034CE}" dt="2019-06-22T05:28:43.533" v="1324" actId="26606"/>
          <ac:grpSpMkLst>
            <pc:docMk/>
            <pc:sldMk cId="3895274279" sldId="352"/>
            <ac:grpSpMk id="10" creationId="{01B1A260-8A72-4E08-82CC-DB3DB0A49F35}"/>
          </ac:grpSpMkLst>
        </pc:grpChg>
        <pc:graphicFrameChg chg="add">
          <ac:chgData name="Nana Saginashvili" userId="fe5861a2d1c127bb" providerId="LiveId" clId="{6ABE8322-FAA0-4CC8-91AF-7B50010034CE}" dt="2019-06-22T05:28:43.666" v="1325" actId="26606"/>
          <ac:graphicFrameMkLst>
            <pc:docMk/>
            <pc:sldMk cId="3895274279" sldId="352"/>
            <ac:graphicFrameMk id="5" creationId="{E2BAAC99-EE5F-449C-962D-82A37A6A2B38}"/>
          </ac:graphicFrameMkLst>
        </pc:graphicFrameChg>
      </pc:sldChg>
      <pc:sldChg chg="addSp delSp modSp mod setBg setClrOvrMap">
        <pc:chgData name="Nana Saginashvili" userId="fe5861a2d1c127bb" providerId="LiveId" clId="{6ABE8322-FAA0-4CC8-91AF-7B50010034CE}" dt="2019-06-22T05:31:13.963" v="1342" actId="26606"/>
        <pc:sldMkLst>
          <pc:docMk/>
          <pc:sldMk cId="2884586544" sldId="353"/>
        </pc:sldMkLst>
        <pc:spChg chg="mod">
          <ac:chgData name="Nana Saginashvili" userId="fe5861a2d1c127bb" providerId="LiveId" clId="{6ABE8322-FAA0-4CC8-91AF-7B50010034CE}" dt="2019-06-22T05:31:13.963" v="1342" actId="26606"/>
          <ac:spMkLst>
            <pc:docMk/>
            <pc:sldMk cId="2884586544" sldId="353"/>
            <ac:spMk id="2" creationId="{BF716420-8F52-4D05-89CE-4D0B575A800B}"/>
          </ac:spMkLst>
        </pc:spChg>
        <pc:spChg chg="add del">
          <ac:chgData name="Nana Saginashvili" userId="fe5861a2d1c127bb" providerId="LiveId" clId="{6ABE8322-FAA0-4CC8-91AF-7B50010034CE}" dt="2019-06-22T05:31:13.963" v="1342" actId="26606"/>
          <ac:spMkLst>
            <pc:docMk/>
            <pc:sldMk cId="2884586544" sldId="353"/>
            <ac:spMk id="3" creationId="{43955EBB-79B6-4CB4-9102-FEF33F83DAD9}"/>
          </ac:spMkLst>
        </pc:spChg>
        <pc:spChg chg="add del">
          <ac:chgData name="Nana Saginashvili" userId="fe5861a2d1c127bb" providerId="LiveId" clId="{6ABE8322-FAA0-4CC8-91AF-7B50010034CE}" dt="2019-06-22T05:30:34.204" v="1331" actId="26606"/>
          <ac:spMkLst>
            <pc:docMk/>
            <pc:sldMk cId="2884586544" sldId="353"/>
            <ac:spMk id="10" creationId="{4E87B50C-BA86-4F51-A3E5-EE1354FCE4CC}"/>
          </ac:spMkLst>
        </pc:spChg>
        <pc:spChg chg="add del">
          <ac:chgData name="Nana Saginashvili" userId="fe5861a2d1c127bb" providerId="LiveId" clId="{6ABE8322-FAA0-4CC8-91AF-7B50010034CE}" dt="2019-06-22T05:30:34.204" v="1331" actId="26606"/>
          <ac:spMkLst>
            <pc:docMk/>
            <pc:sldMk cId="2884586544" sldId="353"/>
            <ac:spMk id="12" creationId="{E7DC5BDA-5569-44D1-B022-C75E74FC53AB}"/>
          </ac:spMkLst>
        </pc:spChg>
        <pc:spChg chg="add del">
          <ac:chgData name="Nana Saginashvili" userId="fe5861a2d1c127bb" providerId="LiveId" clId="{6ABE8322-FAA0-4CC8-91AF-7B50010034CE}" dt="2019-06-22T05:30:34.204" v="1331" actId="26606"/>
          <ac:spMkLst>
            <pc:docMk/>
            <pc:sldMk cId="2884586544" sldId="353"/>
            <ac:spMk id="14" creationId="{D0125878-85CE-4A00-BA94-36987E341060}"/>
          </ac:spMkLst>
        </pc:spChg>
        <pc:spChg chg="add del">
          <ac:chgData name="Nana Saginashvili" userId="fe5861a2d1c127bb" providerId="LiveId" clId="{6ABE8322-FAA0-4CC8-91AF-7B50010034CE}" dt="2019-06-22T05:30:42.301" v="1333" actId="26606"/>
          <ac:spMkLst>
            <pc:docMk/>
            <pc:sldMk cId="2884586544" sldId="353"/>
            <ac:spMk id="16" creationId="{4E87B50C-BA86-4F51-A3E5-EE1354FCE4CC}"/>
          </ac:spMkLst>
        </pc:spChg>
        <pc:spChg chg="add del">
          <ac:chgData name="Nana Saginashvili" userId="fe5861a2d1c127bb" providerId="LiveId" clId="{6ABE8322-FAA0-4CC8-91AF-7B50010034CE}" dt="2019-06-22T05:30:42.301" v="1333" actId="26606"/>
          <ac:spMkLst>
            <pc:docMk/>
            <pc:sldMk cId="2884586544" sldId="353"/>
            <ac:spMk id="17" creationId="{E7DC5BDA-5569-44D1-B022-C75E74FC53AB}"/>
          </ac:spMkLst>
        </pc:spChg>
        <pc:spChg chg="add del">
          <ac:chgData name="Nana Saginashvili" userId="fe5861a2d1c127bb" providerId="LiveId" clId="{6ABE8322-FAA0-4CC8-91AF-7B50010034CE}" dt="2019-06-22T05:30:42.301" v="1333" actId="26606"/>
          <ac:spMkLst>
            <pc:docMk/>
            <pc:sldMk cId="2884586544" sldId="353"/>
            <ac:spMk id="18" creationId="{D0125878-85CE-4A00-BA94-36987E341060}"/>
          </ac:spMkLst>
        </pc:spChg>
        <pc:spChg chg="add del">
          <ac:chgData name="Nana Saginashvili" userId="fe5861a2d1c127bb" providerId="LiveId" clId="{6ABE8322-FAA0-4CC8-91AF-7B50010034CE}" dt="2019-06-22T05:30:51.603" v="1335" actId="26606"/>
          <ac:spMkLst>
            <pc:docMk/>
            <pc:sldMk cId="2884586544" sldId="353"/>
            <ac:spMk id="21" creationId="{43955EBB-79B6-4CB4-9102-FEF33F83DAD9}"/>
          </ac:spMkLst>
        </pc:spChg>
        <pc:spChg chg="add del">
          <ac:chgData name="Nana Saginashvili" userId="fe5861a2d1c127bb" providerId="LiveId" clId="{6ABE8322-FAA0-4CC8-91AF-7B50010034CE}" dt="2019-06-22T05:31:02.032" v="1337" actId="26606"/>
          <ac:spMkLst>
            <pc:docMk/>
            <pc:sldMk cId="2884586544" sldId="353"/>
            <ac:spMk id="23" creationId="{4E87B50C-BA86-4F51-A3E5-EE1354FCE4CC}"/>
          </ac:spMkLst>
        </pc:spChg>
        <pc:spChg chg="add del">
          <ac:chgData name="Nana Saginashvili" userId="fe5861a2d1c127bb" providerId="LiveId" clId="{6ABE8322-FAA0-4CC8-91AF-7B50010034CE}" dt="2019-06-22T05:31:02.032" v="1337" actId="26606"/>
          <ac:spMkLst>
            <pc:docMk/>
            <pc:sldMk cId="2884586544" sldId="353"/>
            <ac:spMk id="24" creationId="{E7DC5BDA-5569-44D1-B022-C75E74FC53AB}"/>
          </ac:spMkLst>
        </pc:spChg>
        <pc:spChg chg="add del">
          <ac:chgData name="Nana Saginashvili" userId="fe5861a2d1c127bb" providerId="LiveId" clId="{6ABE8322-FAA0-4CC8-91AF-7B50010034CE}" dt="2019-06-22T05:31:02.032" v="1337" actId="26606"/>
          <ac:spMkLst>
            <pc:docMk/>
            <pc:sldMk cId="2884586544" sldId="353"/>
            <ac:spMk id="25" creationId="{D0125878-85CE-4A00-BA94-36987E341060}"/>
          </ac:spMkLst>
        </pc:spChg>
        <pc:spChg chg="add del">
          <ac:chgData name="Nana Saginashvili" userId="fe5861a2d1c127bb" providerId="LiveId" clId="{6ABE8322-FAA0-4CC8-91AF-7B50010034CE}" dt="2019-06-22T05:31:04.206" v="1339" actId="26606"/>
          <ac:spMkLst>
            <pc:docMk/>
            <pc:sldMk cId="2884586544" sldId="353"/>
            <ac:spMk id="28" creationId="{4E87B50C-BA86-4F51-A3E5-EE1354FCE4CC}"/>
          </ac:spMkLst>
        </pc:spChg>
        <pc:spChg chg="add del">
          <ac:chgData name="Nana Saginashvili" userId="fe5861a2d1c127bb" providerId="LiveId" clId="{6ABE8322-FAA0-4CC8-91AF-7B50010034CE}" dt="2019-06-22T05:31:04.206" v="1339" actId="26606"/>
          <ac:spMkLst>
            <pc:docMk/>
            <pc:sldMk cId="2884586544" sldId="353"/>
            <ac:spMk id="29" creationId="{E7DC5BDA-5569-44D1-B022-C75E74FC53AB}"/>
          </ac:spMkLst>
        </pc:spChg>
        <pc:spChg chg="add del">
          <ac:chgData name="Nana Saginashvili" userId="fe5861a2d1c127bb" providerId="LiveId" clId="{6ABE8322-FAA0-4CC8-91AF-7B50010034CE}" dt="2019-06-22T05:31:04.206" v="1339" actId="26606"/>
          <ac:spMkLst>
            <pc:docMk/>
            <pc:sldMk cId="2884586544" sldId="353"/>
            <ac:spMk id="30" creationId="{D0125878-85CE-4A00-BA94-36987E341060}"/>
          </ac:spMkLst>
        </pc:spChg>
        <pc:spChg chg="add del">
          <ac:chgData name="Nana Saginashvili" userId="fe5861a2d1c127bb" providerId="LiveId" clId="{6ABE8322-FAA0-4CC8-91AF-7B50010034CE}" dt="2019-06-22T05:31:13.933" v="1341" actId="26606"/>
          <ac:spMkLst>
            <pc:docMk/>
            <pc:sldMk cId="2884586544" sldId="353"/>
            <ac:spMk id="33" creationId="{4E87B50C-BA86-4F51-A3E5-EE1354FCE4CC}"/>
          </ac:spMkLst>
        </pc:spChg>
        <pc:spChg chg="add del">
          <ac:chgData name="Nana Saginashvili" userId="fe5861a2d1c127bb" providerId="LiveId" clId="{6ABE8322-FAA0-4CC8-91AF-7B50010034CE}" dt="2019-06-22T05:31:13.933" v="1341" actId="26606"/>
          <ac:spMkLst>
            <pc:docMk/>
            <pc:sldMk cId="2884586544" sldId="353"/>
            <ac:spMk id="34" creationId="{E7DC5BDA-5569-44D1-B022-C75E74FC53AB}"/>
          </ac:spMkLst>
        </pc:spChg>
        <pc:spChg chg="add del">
          <ac:chgData name="Nana Saginashvili" userId="fe5861a2d1c127bb" providerId="LiveId" clId="{6ABE8322-FAA0-4CC8-91AF-7B50010034CE}" dt="2019-06-22T05:31:13.933" v="1341" actId="26606"/>
          <ac:spMkLst>
            <pc:docMk/>
            <pc:sldMk cId="2884586544" sldId="353"/>
            <ac:spMk id="35" creationId="{D0125878-85CE-4A00-BA94-36987E341060}"/>
          </ac:spMkLst>
        </pc:spChg>
        <pc:spChg chg="add">
          <ac:chgData name="Nana Saginashvili" userId="fe5861a2d1c127bb" providerId="LiveId" clId="{6ABE8322-FAA0-4CC8-91AF-7B50010034CE}" dt="2019-06-22T05:31:13.963" v="1342" actId="26606"/>
          <ac:spMkLst>
            <pc:docMk/>
            <pc:sldMk cId="2884586544" sldId="353"/>
            <ac:spMk id="39" creationId="{43955EBB-79B6-4CB4-9102-FEF33F83DAD9}"/>
          </ac:spMkLst>
        </pc:spChg>
        <pc:graphicFrameChg chg="add del">
          <ac:chgData name="Nana Saginashvili" userId="fe5861a2d1c127bb" providerId="LiveId" clId="{6ABE8322-FAA0-4CC8-91AF-7B50010034CE}" dt="2019-06-22T05:30:34.204" v="1331" actId="26606"/>
          <ac:graphicFrameMkLst>
            <pc:docMk/>
            <pc:sldMk cId="2884586544" sldId="353"/>
            <ac:graphicFrameMk id="5" creationId="{525066AC-B020-45D6-910C-9E799161BC57}"/>
          </ac:graphicFrameMkLst>
        </pc:graphicFrameChg>
        <pc:graphicFrameChg chg="add del">
          <ac:chgData name="Nana Saginashvili" userId="fe5861a2d1c127bb" providerId="LiveId" clId="{6ABE8322-FAA0-4CC8-91AF-7B50010034CE}" dt="2019-06-22T05:30:42.301" v="1333" actId="26606"/>
          <ac:graphicFrameMkLst>
            <pc:docMk/>
            <pc:sldMk cId="2884586544" sldId="353"/>
            <ac:graphicFrameMk id="19" creationId="{54D582D8-2346-4902-A277-2A37B70C8D8E}"/>
          </ac:graphicFrameMkLst>
        </pc:graphicFrameChg>
        <pc:graphicFrameChg chg="add del">
          <ac:chgData name="Nana Saginashvili" userId="fe5861a2d1c127bb" providerId="LiveId" clId="{6ABE8322-FAA0-4CC8-91AF-7B50010034CE}" dt="2019-06-22T05:31:02.032" v="1337" actId="26606"/>
          <ac:graphicFrameMkLst>
            <pc:docMk/>
            <pc:sldMk cId="2884586544" sldId="353"/>
            <ac:graphicFrameMk id="26" creationId="{525066AC-B020-45D6-910C-9E799161BC57}"/>
          </ac:graphicFrameMkLst>
        </pc:graphicFrameChg>
        <pc:graphicFrameChg chg="add del">
          <ac:chgData name="Nana Saginashvili" userId="fe5861a2d1c127bb" providerId="LiveId" clId="{6ABE8322-FAA0-4CC8-91AF-7B50010034CE}" dt="2019-06-22T05:31:04.206" v="1339" actId="26606"/>
          <ac:graphicFrameMkLst>
            <pc:docMk/>
            <pc:sldMk cId="2884586544" sldId="353"/>
            <ac:graphicFrameMk id="31" creationId="{54D582D8-2346-4902-A277-2A37B70C8D8E}"/>
          </ac:graphicFrameMkLst>
        </pc:graphicFrameChg>
        <pc:graphicFrameChg chg="add del">
          <ac:chgData name="Nana Saginashvili" userId="fe5861a2d1c127bb" providerId="LiveId" clId="{6ABE8322-FAA0-4CC8-91AF-7B50010034CE}" dt="2019-06-22T05:31:13.933" v="1341" actId="26606"/>
          <ac:graphicFrameMkLst>
            <pc:docMk/>
            <pc:sldMk cId="2884586544" sldId="353"/>
            <ac:graphicFrameMk id="36" creationId="{525066AC-B020-45D6-910C-9E799161BC57}"/>
          </ac:graphicFrameMkLst>
        </pc:graphicFrameChg>
        <pc:picChg chg="add del">
          <ac:chgData name="Nana Saginashvili" userId="fe5861a2d1c127bb" providerId="LiveId" clId="{6ABE8322-FAA0-4CC8-91AF-7B50010034CE}" dt="2019-06-22T05:30:51.603" v="1335" actId="26606"/>
          <ac:picMkLst>
            <pc:docMk/>
            <pc:sldMk cId="2884586544" sldId="353"/>
            <ac:picMk id="7" creationId="{75772702-1ECD-45F6-910C-C7BA8DDAA0E2}"/>
          </ac:picMkLst>
        </pc:picChg>
        <pc:picChg chg="add">
          <ac:chgData name="Nana Saginashvili" userId="fe5861a2d1c127bb" providerId="LiveId" clId="{6ABE8322-FAA0-4CC8-91AF-7B50010034CE}" dt="2019-06-22T05:31:13.963" v="1342" actId="26606"/>
          <ac:picMkLst>
            <pc:docMk/>
            <pc:sldMk cId="2884586544" sldId="353"/>
            <ac:picMk id="38" creationId="{75772702-1ECD-45F6-910C-C7BA8DDAA0E2}"/>
          </ac:picMkLst>
        </pc:picChg>
      </pc:sldChg>
      <pc:sldChg chg="addSp modSp mod setBg">
        <pc:chgData name="Nana Saginashvili" userId="fe5861a2d1c127bb" providerId="LiveId" clId="{6ABE8322-FAA0-4CC8-91AF-7B50010034CE}" dt="2019-06-22T05:29:46.153" v="1327" actId="255"/>
        <pc:sldMkLst>
          <pc:docMk/>
          <pc:sldMk cId="131196843" sldId="354"/>
        </pc:sldMkLst>
        <pc:spChg chg="mod">
          <ac:chgData name="Nana Saginashvili" userId="fe5861a2d1c127bb" providerId="LiveId" clId="{6ABE8322-FAA0-4CC8-91AF-7B50010034CE}" dt="2019-06-22T05:29:36.221" v="1326" actId="26606"/>
          <ac:spMkLst>
            <pc:docMk/>
            <pc:sldMk cId="131196843" sldId="354"/>
            <ac:spMk id="2" creationId="{7F9546A7-0D8B-4D05-8701-9FEA40D4FF0C}"/>
          </ac:spMkLst>
        </pc:spChg>
        <pc:spChg chg="mod">
          <ac:chgData name="Nana Saginashvili" userId="fe5861a2d1c127bb" providerId="LiveId" clId="{6ABE8322-FAA0-4CC8-91AF-7B50010034CE}" dt="2019-06-22T05:29:46.153" v="1327" actId="255"/>
          <ac:spMkLst>
            <pc:docMk/>
            <pc:sldMk cId="131196843" sldId="354"/>
            <ac:spMk id="3" creationId="{44EC26F9-7A51-46A0-ADDB-ACF96D69B386}"/>
          </ac:spMkLst>
        </pc:spChg>
        <pc:picChg chg="add">
          <ac:chgData name="Nana Saginashvili" userId="fe5861a2d1c127bb" providerId="LiveId" clId="{6ABE8322-FAA0-4CC8-91AF-7B50010034CE}" dt="2019-06-22T05:29:36.221" v="1326" actId="26606"/>
          <ac:picMkLst>
            <pc:docMk/>
            <pc:sldMk cId="131196843" sldId="354"/>
            <ac:picMk id="7" creationId="{DAB73864-35E8-4E65-B31E-AE66154653A6}"/>
          </ac:picMkLst>
        </pc:picChg>
      </pc:sldChg>
      <pc:sldChg chg="addSp delSp modSp mod setBg setClrOvrMap">
        <pc:chgData name="Nana Saginashvili" userId="fe5861a2d1c127bb" providerId="LiveId" clId="{6ABE8322-FAA0-4CC8-91AF-7B50010034CE}" dt="2019-06-22T06:40:08.017" v="1506" actId="6549"/>
        <pc:sldMkLst>
          <pc:docMk/>
          <pc:sldMk cId="871045058" sldId="355"/>
        </pc:sldMkLst>
        <pc:spChg chg="mod">
          <ac:chgData name="Nana Saginashvili" userId="fe5861a2d1c127bb" providerId="LiveId" clId="{6ABE8322-FAA0-4CC8-91AF-7B50010034CE}" dt="2019-06-22T05:34:34.459" v="1352" actId="26606"/>
          <ac:spMkLst>
            <pc:docMk/>
            <pc:sldMk cId="871045058" sldId="355"/>
            <ac:spMk id="2" creationId="{09146D24-CEDA-40FF-B08B-666460CBB567}"/>
          </ac:spMkLst>
        </pc:spChg>
        <pc:spChg chg="add del mod">
          <ac:chgData name="Nana Saginashvili" userId="fe5861a2d1c127bb" providerId="LiveId" clId="{6ABE8322-FAA0-4CC8-91AF-7B50010034CE}" dt="2019-06-22T05:34:34.459" v="1352" actId="26606"/>
          <ac:spMkLst>
            <pc:docMk/>
            <pc:sldMk cId="871045058" sldId="355"/>
            <ac:spMk id="3" creationId="{4EEB5A9A-30CD-41C0-9B41-D317AB46BC72}"/>
          </ac:spMkLst>
        </pc:spChg>
        <pc:spChg chg="add del">
          <ac:chgData name="Nana Saginashvili" userId="fe5861a2d1c127bb" providerId="LiveId" clId="{6ABE8322-FAA0-4CC8-91AF-7B50010034CE}" dt="2019-06-22T05:34:34.433" v="1351" actId="26606"/>
          <ac:spMkLst>
            <pc:docMk/>
            <pc:sldMk cId="871045058" sldId="355"/>
            <ac:spMk id="10" creationId="{4E87B50C-BA86-4F51-A3E5-EE1354FCE4CC}"/>
          </ac:spMkLst>
        </pc:spChg>
        <pc:spChg chg="add del">
          <ac:chgData name="Nana Saginashvili" userId="fe5861a2d1c127bb" providerId="LiveId" clId="{6ABE8322-FAA0-4CC8-91AF-7B50010034CE}" dt="2019-06-22T05:34:34.433" v="1351" actId="26606"/>
          <ac:spMkLst>
            <pc:docMk/>
            <pc:sldMk cId="871045058" sldId="355"/>
            <ac:spMk id="12" creationId="{E7DC5BDA-5569-44D1-B022-C75E74FC53AB}"/>
          </ac:spMkLst>
        </pc:spChg>
        <pc:spChg chg="add del">
          <ac:chgData name="Nana Saginashvili" userId="fe5861a2d1c127bb" providerId="LiveId" clId="{6ABE8322-FAA0-4CC8-91AF-7B50010034CE}" dt="2019-06-22T05:34:34.433" v="1351" actId="26606"/>
          <ac:spMkLst>
            <pc:docMk/>
            <pc:sldMk cId="871045058" sldId="355"/>
            <ac:spMk id="14" creationId="{D0125878-85CE-4A00-BA94-36987E341060}"/>
          </ac:spMkLst>
        </pc:spChg>
        <pc:spChg chg="add mod">
          <ac:chgData name="Nana Saginashvili" userId="fe5861a2d1c127bb" providerId="LiveId" clId="{6ABE8322-FAA0-4CC8-91AF-7B50010034CE}" dt="2019-06-22T06:40:08.017" v="1506" actId="6549"/>
          <ac:spMkLst>
            <pc:docMk/>
            <pc:sldMk cId="871045058" sldId="355"/>
            <ac:spMk id="17" creationId="{4EEB5A9A-30CD-41C0-9B41-D317AB46BC72}"/>
          </ac:spMkLst>
        </pc:spChg>
        <pc:graphicFrameChg chg="add del">
          <ac:chgData name="Nana Saginashvili" userId="fe5861a2d1c127bb" providerId="LiveId" clId="{6ABE8322-FAA0-4CC8-91AF-7B50010034CE}" dt="2019-06-22T05:34:34.433" v="1351" actId="26606"/>
          <ac:graphicFrameMkLst>
            <pc:docMk/>
            <pc:sldMk cId="871045058" sldId="355"/>
            <ac:graphicFrameMk id="5" creationId="{8B5E46ED-02E8-487E-958A-8F0A1857D2BF}"/>
          </ac:graphicFrameMkLst>
        </pc:graphicFrameChg>
        <pc:picChg chg="add del">
          <ac:chgData name="Nana Saginashvili" userId="fe5861a2d1c127bb" providerId="LiveId" clId="{6ABE8322-FAA0-4CC8-91AF-7B50010034CE}" dt="2019-06-22T05:33:49.817" v="1347" actId="26606"/>
          <ac:picMkLst>
            <pc:docMk/>
            <pc:sldMk cId="871045058" sldId="355"/>
            <ac:picMk id="7" creationId="{F37C6351-EF13-484A-B433-FF9BB9FD3CA3}"/>
          </ac:picMkLst>
        </pc:picChg>
        <pc:picChg chg="add">
          <ac:chgData name="Nana Saginashvili" userId="fe5861a2d1c127bb" providerId="LiveId" clId="{6ABE8322-FAA0-4CC8-91AF-7B50010034CE}" dt="2019-06-22T05:34:34.459" v="1352" actId="26606"/>
          <ac:picMkLst>
            <pc:docMk/>
            <pc:sldMk cId="871045058" sldId="355"/>
            <ac:picMk id="16" creationId="{5C67B0E3-EE05-4F7F-BE77-58F8283F8D5C}"/>
          </ac:picMkLst>
        </pc:picChg>
      </pc:sldChg>
      <pc:sldChg chg="modSp">
        <pc:chgData name="Nana Saginashvili" userId="fe5861a2d1c127bb" providerId="LiveId" clId="{6ABE8322-FAA0-4CC8-91AF-7B50010034CE}" dt="2019-06-22T06:38:45.666" v="1505" actId="20577"/>
        <pc:sldMkLst>
          <pc:docMk/>
          <pc:sldMk cId="1839183250" sldId="357"/>
        </pc:sldMkLst>
        <pc:spChg chg="mod">
          <ac:chgData name="Nana Saginashvili" userId="fe5861a2d1c127bb" providerId="LiveId" clId="{6ABE8322-FAA0-4CC8-91AF-7B50010034CE}" dt="2019-06-22T06:38:45.666" v="1505" actId="20577"/>
          <ac:spMkLst>
            <pc:docMk/>
            <pc:sldMk cId="1839183250" sldId="357"/>
            <ac:spMk id="3" creationId="{770D45AC-BF21-44A8-A8F1-6AD6075B3EAD}"/>
          </ac:spMkLst>
        </pc:spChg>
      </pc:sldChg>
      <pc:sldChg chg="modSp">
        <pc:chgData name="Nana Saginashvili" userId="fe5861a2d1c127bb" providerId="LiveId" clId="{6ABE8322-FAA0-4CC8-91AF-7B50010034CE}" dt="2019-06-21T10:19:10.254" v="929" actId="113"/>
        <pc:sldMkLst>
          <pc:docMk/>
          <pc:sldMk cId="480162966" sldId="358"/>
        </pc:sldMkLst>
        <pc:spChg chg="mod">
          <ac:chgData name="Nana Saginashvili" userId="fe5861a2d1c127bb" providerId="LiveId" clId="{6ABE8322-FAA0-4CC8-91AF-7B50010034CE}" dt="2019-06-21T10:19:10.254" v="929" actId="113"/>
          <ac:spMkLst>
            <pc:docMk/>
            <pc:sldMk cId="480162966" sldId="358"/>
            <ac:spMk id="3" creationId="{2739215B-E37B-482E-BFFA-A28281AD94BC}"/>
          </ac:spMkLst>
        </pc:spChg>
      </pc:sldChg>
      <pc:sldChg chg="modSp">
        <pc:chgData name="Nana Saginashvili" userId="fe5861a2d1c127bb" providerId="LiveId" clId="{6ABE8322-FAA0-4CC8-91AF-7B50010034CE}" dt="2019-06-22T06:37:22.376" v="1492" actId="20577"/>
        <pc:sldMkLst>
          <pc:docMk/>
          <pc:sldMk cId="3394953950" sldId="359"/>
        </pc:sldMkLst>
        <pc:spChg chg="mod">
          <ac:chgData name="Nana Saginashvili" userId="fe5861a2d1c127bb" providerId="LiveId" clId="{6ABE8322-FAA0-4CC8-91AF-7B50010034CE}" dt="2019-06-22T06:37:22.376" v="1492" actId="20577"/>
          <ac:spMkLst>
            <pc:docMk/>
            <pc:sldMk cId="3394953950" sldId="359"/>
            <ac:spMk id="3" creationId="{640E02E5-3879-4E0C-889C-81F975D38664}"/>
          </ac:spMkLst>
        </pc:spChg>
      </pc:sldChg>
      <pc:sldChg chg="addSp delSp modSp mod setBg setClrOvrMap">
        <pc:chgData name="Nana Saginashvili" userId="fe5861a2d1c127bb" providerId="LiveId" clId="{6ABE8322-FAA0-4CC8-91AF-7B50010034CE}" dt="2019-06-22T05:31:57.135" v="1345" actId="26606"/>
        <pc:sldMkLst>
          <pc:docMk/>
          <pc:sldMk cId="3315175282" sldId="360"/>
        </pc:sldMkLst>
        <pc:spChg chg="mod">
          <ac:chgData name="Nana Saginashvili" userId="fe5861a2d1c127bb" providerId="LiveId" clId="{6ABE8322-FAA0-4CC8-91AF-7B50010034CE}" dt="2019-06-22T05:31:57.135" v="1345" actId="26606"/>
          <ac:spMkLst>
            <pc:docMk/>
            <pc:sldMk cId="3315175282" sldId="360"/>
            <ac:spMk id="2" creationId="{6E673FE4-8E62-4A2C-94B1-BDF43B09F182}"/>
          </ac:spMkLst>
        </pc:spChg>
        <pc:spChg chg="del mod">
          <ac:chgData name="Nana Saginashvili" userId="fe5861a2d1c127bb" providerId="LiveId" clId="{6ABE8322-FAA0-4CC8-91AF-7B50010034CE}" dt="2019-06-22T05:31:57.135" v="1345" actId="26606"/>
          <ac:spMkLst>
            <pc:docMk/>
            <pc:sldMk cId="3315175282" sldId="360"/>
            <ac:spMk id="3" creationId="{91D44D52-981E-4FBE-98CF-8203D7208E7A}"/>
          </ac:spMkLst>
        </pc:spChg>
        <pc:spChg chg="add del">
          <ac:chgData name="Nana Saginashvili" userId="fe5861a2d1c127bb" providerId="LiveId" clId="{6ABE8322-FAA0-4CC8-91AF-7B50010034CE}" dt="2019-06-22T05:31:57.007" v="1344" actId="26606"/>
          <ac:spMkLst>
            <pc:docMk/>
            <pc:sldMk cId="3315175282" sldId="360"/>
            <ac:spMk id="8" creationId="{324E43EB-867C-4B35-9A5C-E435157C7297}"/>
          </ac:spMkLst>
        </pc:spChg>
        <pc:spChg chg="add">
          <ac:chgData name="Nana Saginashvili" userId="fe5861a2d1c127bb" providerId="LiveId" clId="{6ABE8322-FAA0-4CC8-91AF-7B50010034CE}" dt="2019-06-22T05:31:57.135" v="1345" actId="26606"/>
          <ac:spMkLst>
            <pc:docMk/>
            <pc:sldMk cId="3315175282" sldId="360"/>
            <ac:spMk id="12" creationId="{E7DC5BDA-5569-44D1-B022-C75E74FC53AB}"/>
          </ac:spMkLst>
        </pc:spChg>
        <pc:spChg chg="add">
          <ac:chgData name="Nana Saginashvili" userId="fe5861a2d1c127bb" providerId="LiveId" clId="{6ABE8322-FAA0-4CC8-91AF-7B50010034CE}" dt="2019-06-22T05:31:57.135" v="1345" actId="26606"/>
          <ac:spMkLst>
            <pc:docMk/>
            <pc:sldMk cId="3315175282" sldId="360"/>
            <ac:spMk id="14" creationId="{D0125878-85CE-4A00-BA94-36987E341060}"/>
          </ac:spMkLst>
        </pc:spChg>
        <pc:spChg chg="add">
          <ac:chgData name="Nana Saginashvili" userId="fe5861a2d1c127bb" providerId="LiveId" clId="{6ABE8322-FAA0-4CC8-91AF-7B50010034CE}" dt="2019-06-22T05:31:57.135" v="1345" actId="26606"/>
          <ac:spMkLst>
            <pc:docMk/>
            <pc:sldMk cId="3315175282" sldId="360"/>
            <ac:spMk id="22" creationId="{4E87B50C-BA86-4F51-A3E5-EE1354FCE4CC}"/>
          </ac:spMkLst>
        </pc:spChg>
        <pc:grpChg chg="add del">
          <ac:chgData name="Nana Saginashvili" userId="fe5861a2d1c127bb" providerId="LiveId" clId="{6ABE8322-FAA0-4CC8-91AF-7B50010034CE}" dt="2019-06-22T05:31:57.007" v="1344" actId="26606"/>
          <ac:grpSpMkLst>
            <pc:docMk/>
            <pc:sldMk cId="3315175282" sldId="360"/>
            <ac:grpSpMk id="10" creationId="{01B1A260-8A72-4E08-82CC-DB3DB0A49F35}"/>
          </ac:grpSpMkLst>
        </pc:grpChg>
        <pc:graphicFrameChg chg="add">
          <ac:chgData name="Nana Saginashvili" userId="fe5861a2d1c127bb" providerId="LiveId" clId="{6ABE8322-FAA0-4CC8-91AF-7B50010034CE}" dt="2019-06-22T05:31:57.135" v="1345" actId="26606"/>
          <ac:graphicFrameMkLst>
            <pc:docMk/>
            <pc:sldMk cId="3315175282" sldId="360"/>
            <ac:graphicFrameMk id="5" creationId="{ACD1C8DF-925B-4DEA-8B8E-1E124D97129D}"/>
          </ac:graphicFrameMkLst>
        </pc:graphicFrameChg>
      </pc:sldChg>
      <pc:sldChg chg="addSp delSp modSp mod setBg setClrOvrMap">
        <pc:chgData name="Nana Saginashvili" userId="fe5861a2d1c127bb" providerId="LiveId" clId="{6ABE8322-FAA0-4CC8-91AF-7B50010034CE}" dt="2019-06-22T06:40:33.788" v="1519" actId="20577"/>
        <pc:sldMkLst>
          <pc:docMk/>
          <pc:sldMk cId="2629056068" sldId="361"/>
        </pc:sldMkLst>
        <pc:spChg chg="mod">
          <ac:chgData name="Nana Saginashvili" userId="fe5861a2d1c127bb" providerId="LiveId" clId="{6ABE8322-FAA0-4CC8-91AF-7B50010034CE}" dt="2019-06-22T05:34:09.131" v="1349" actId="26606"/>
          <ac:spMkLst>
            <pc:docMk/>
            <pc:sldMk cId="2629056068" sldId="361"/>
            <ac:spMk id="2" creationId="{E4B30C7E-1914-46E9-B344-806E3891FC6C}"/>
          </ac:spMkLst>
        </pc:spChg>
        <pc:spChg chg="add del mod">
          <ac:chgData name="Nana Saginashvili" userId="fe5861a2d1c127bb" providerId="LiveId" clId="{6ABE8322-FAA0-4CC8-91AF-7B50010034CE}" dt="2019-06-22T06:40:33.788" v="1519" actId="20577"/>
          <ac:spMkLst>
            <pc:docMk/>
            <pc:sldMk cId="2629056068" sldId="361"/>
            <ac:spMk id="3" creationId="{33F93DC3-B143-4CF6-B3EC-979BE0EFE13A}"/>
          </ac:spMkLst>
        </pc:spChg>
        <pc:spChg chg="add del">
          <ac:chgData name="Nana Saginashvili" userId="fe5861a2d1c127bb" providerId="LiveId" clId="{6ABE8322-FAA0-4CC8-91AF-7B50010034CE}" dt="2019-06-22T05:34:09.131" v="1349" actId="26606"/>
          <ac:spMkLst>
            <pc:docMk/>
            <pc:sldMk cId="2629056068" sldId="361"/>
            <ac:spMk id="10" creationId="{4E87B50C-BA86-4F51-A3E5-EE1354FCE4CC}"/>
          </ac:spMkLst>
        </pc:spChg>
        <pc:spChg chg="add del">
          <ac:chgData name="Nana Saginashvili" userId="fe5861a2d1c127bb" providerId="LiveId" clId="{6ABE8322-FAA0-4CC8-91AF-7B50010034CE}" dt="2019-06-22T05:34:09.131" v="1349" actId="26606"/>
          <ac:spMkLst>
            <pc:docMk/>
            <pc:sldMk cId="2629056068" sldId="361"/>
            <ac:spMk id="12" creationId="{E7DC5BDA-5569-44D1-B022-C75E74FC53AB}"/>
          </ac:spMkLst>
        </pc:spChg>
        <pc:spChg chg="add del">
          <ac:chgData name="Nana Saginashvili" userId="fe5861a2d1c127bb" providerId="LiveId" clId="{6ABE8322-FAA0-4CC8-91AF-7B50010034CE}" dt="2019-06-22T05:34:09.131" v="1349" actId="26606"/>
          <ac:spMkLst>
            <pc:docMk/>
            <pc:sldMk cId="2629056068" sldId="361"/>
            <ac:spMk id="14" creationId="{D0125878-85CE-4A00-BA94-36987E341060}"/>
          </ac:spMkLst>
        </pc:spChg>
        <pc:graphicFrameChg chg="add del">
          <ac:chgData name="Nana Saginashvili" userId="fe5861a2d1c127bb" providerId="LiveId" clId="{6ABE8322-FAA0-4CC8-91AF-7B50010034CE}" dt="2019-06-22T05:34:09.131" v="1349" actId="26606"/>
          <ac:graphicFrameMkLst>
            <pc:docMk/>
            <pc:sldMk cId="2629056068" sldId="361"/>
            <ac:graphicFrameMk id="5" creationId="{B3523A67-EEF2-4136-B597-2E183E88AF68}"/>
          </ac:graphicFrameMkLst>
        </pc:graphicFrameChg>
      </pc:sldChg>
      <pc:sldChg chg="addSp modSp mod ord setBg">
        <pc:chgData name="Nana Saginashvili" userId="fe5861a2d1c127bb" providerId="LiveId" clId="{6ABE8322-FAA0-4CC8-91AF-7B50010034CE}" dt="2019-06-22T07:39:36.166" v="1525" actId="113"/>
        <pc:sldMkLst>
          <pc:docMk/>
          <pc:sldMk cId="3747853074" sldId="363"/>
        </pc:sldMkLst>
        <pc:spChg chg="mod">
          <ac:chgData name="Nana Saginashvili" userId="fe5861a2d1c127bb" providerId="LiveId" clId="{6ABE8322-FAA0-4CC8-91AF-7B50010034CE}" dt="2019-06-22T04:51:50.186" v="1088" actId="26606"/>
          <ac:spMkLst>
            <pc:docMk/>
            <pc:sldMk cId="3747853074" sldId="363"/>
            <ac:spMk id="2" creationId="{00000000-0000-0000-0000-000000000000}"/>
          </ac:spMkLst>
        </pc:spChg>
        <pc:spChg chg="mod">
          <ac:chgData name="Nana Saginashvili" userId="fe5861a2d1c127bb" providerId="LiveId" clId="{6ABE8322-FAA0-4CC8-91AF-7B50010034CE}" dt="2019-06-22T07:39:36.166" v="1525" actId="113"/>
          <ac:spMkLst>
            <pc:docMk/>
            <pc:sldMk cId="3747853074" sldId="363"/>
            <ac:spMk id="3" creationId="{00000000-0000-0000-0000-000000000000}"/>
          </ac:spMkLst>
        </pc:spChg>
        <pc:spChg chg="add">
          <ac:chgData name="Nana Saginashvili" userId="fe5861a2d1c127bb" providerId="LiveId" clId="{6ABE8322-FAA0-4CC8-91AF-7B50010034CE}" dt="2019-06-22T04:51:50.186" v="1088" actId="26606"/>
          <ac:spMkLst>
            <pc:docMk/>
            <pc:sldMk cId="3747853074" sldId="363"/>
            <ac:spMk id="8" creationId="{324E43EB-867C-4B35-9A5C-E435157C7297}"/>
          </ac:spMkLst>
        </pc:spChg>
        <pc:grpChg chg="add">
          <ac:chgData name="Nana Saginashvili" userId="fe5861a2d1c127bb" providerId="LiveId" clId="{6ABE8322-FAA0-4CC8-91AF-7B50010034CE}" dt="2019-06-22T04:51:50.186" v="1088" actId="26606"/>
          <ac:grpSpMkLst>
            <pc:docMk/>
            <pc:sldMk cId="3747853074" sldId="363"/>
            <ac:grpSpMk id="10" creationId="{01B1A260-8A72-4E08-82CC-DB3DB0A49F35}"/>
          </ac:grpSpMkLst>
        </pc:grpChg>
      </pc:sldChg>
      <pc:sldChg chg="addSp delSp modSp mod setBg">
        <pc:chgData name="Nana Saginashvili" userId="fe5861a2d1c127bb" providerId="LiveId" clId="{6ABE8322-FAA0-4CC8-91AF-7B50010034CE}" dt="2019-06-22T06:26:37.857" v="1381" actId="5793"/>
        <pc:sldMkLst>
          <pc:docMk/>
          <pc:sldMk cId="2640958310" sldId="364"/>
        </pc:sldMkLst>
        <pc:spChg chg="mod">
          <ac:chgData name="Nana Saginashvili" userId="fe5861a2d1c127bb" providerId="LiveId" clId="{6ABE8322-FAA0-4CC8-91AF-7B50010034CE}" dt="2019-06-22T05:13:08.306" v="1280" actId="26606"/>
          <ac:spMkLst>
            <pc:docMk/>
            <pc:sldMk cId="2640958310" sldId="364"/>
            <ac:spMk id="2" creationId="{00000000-0000-0000-0000-000000000000}"/>
          </ac:spMkLst>
        </pc:spChg>
        <pc:spChg chg="del">
          <ac:chgData name="Nana Saginashvili" userId="fe5861a2d1c127bb" providerId="LiveId" clId="{6ABE8322-FAA0-4CC8-91AF-7B50010034CE}" dt="2019-06-22T05:07:49.798" v="1247" actId="26606"/>
          <ac:spMkLst>
            <pc:docMk/>
            <pc:sldMk cId="2640958310" sldId="364"/>
            <ac:spMk id="3" creationId="{00000000-0000-0000-0000-000000000000}"/>
          </ac:spMkLst>
        </pc:spChg>
        <pc:spChg chg="add del">
          <ac:chgData name="Nana Saginashvili" userId="fe5861a2d1c127bb" providerId="LiveId" clId="{6ABE8322-FAA0-4CC8-91AF-7B50010034CE}" dt="2019-06-22T05:13:08.306" v="1280" actId="26606"/>
          <ac:spMkLst>
            <pc:docMk/>
            <pc:sldMk cId="2640958310" sldId="364"/>
            <ac:spMk id="7" creationId="{ECAF1E58-D170-4EF3-8E1A-992DA3688FC2}"/>
          </ac:spMkLst>
        </pc:spChg>
        <pc:spChg chg="add del">
          <ac:chgData name="Nana Saginashvili" userId="fe5861a2d1c127bb" providerId="LiveId" clId="{6ABE8322-FAA0-4CC8-91AF-7B50010034CE}" dt="2019-06-22T05:13:08.306" v="1280" actId="26606"/>
          <ac:spMkLst>
            <pc:docMk/>
            <pc:sldMk cId="2640958310" sldId="364"/>
            <ac:spMk id="8" creationId="{3EACCB19-3F29-416E-BD93-24BDDE3739C5}"/>
          </ac:spMkLst>
        </pc:spChg>
        <pc:spChg chg="add del">
          <ac:chgData name="Nana Saginashvili" userId="fe5861a2d1c127bb" providerId="LiveId" clId="{6ABE8322-FAA0-4CC8-91AF-7B50010034CE}" dt="2019-06-22T05:13:08.306" v="1280" actId="26606"/>
          <ac:spMkLst>
            <pc:docMk/>
            <pc:sldMk cId="2640958310" sldId="364"/>
            <ac:spMk id="9" creationId="{39C41423-F9F7-4333-A541-61582D3D23E3}"/>
          </ac:spMkLst>
        </pc:spChg>
        <pc:spChg chg="add del">
          <ac:chgData name="Nana Saginashvili" userId="fe5861a2d1c127bb" providerId="LiveId" clId="{6ABE8322-FAA0-4CC8-91AF-7B50010034CE}" dt="2019-06-22T05:10:54.759" v="1266" actId="26606"/>
          <ac:spMkLst>
            <pc:docMk/>
            <pc:sldMk cId="2640958310" sldId="364"/>
            <ac:spMk id="10" creationId="{ECAF1E58-D170-4EF3-8E1A-992DA3688FC2}"/>
          </ac:spMkLst>
        </pc:spChg>
        <pc:spChg chg="add del">
          <ac:chgData name="Nana Saginashvili" userId="fe5861a2d1c127bb" providerId="LiveId" clId="{6ABE8322-FAA0-4CC8-91AF-7B50010034CE}" dt="2019-06-22T05:13:08.306" v="1280" actId="26606"/>
          <ac:spMkLst>
            <pc:docMk/>
            <pc:sldMk cId="2640958310" sldId="364"/>
            <ac:spMk id="11" creationId="{A66DA090-6BD9-45CC-B782-02767069BFB3}"/>
          </ac:spMkLst>
        </pc:spChg>
        <pc:spChg chg="add del">
          <ac:chgData name="Nana Saginashvili" userId="fe5861a2d1c127bb" providerId="LiveId" clId="{6ABE8322-FAA0-4CC8-91AF-7B50010034CE}" dt="2019-06-22T05:10:54.759" v="1266" actId="26606"/>
          <ac:spMkLst>
            <pc:docMk/>
            <pc:sldMk cId="2640958310" sldId="364"/>
            <ac:spMk id="12" creationId="{3EACCB19-3F29-416E-BD93-24BDDE3739C5}"/>
          </ac:spMkLst>
        </pc:spChg>
        <pc:spChg chg="add del">
          <ac:chgData name="Nana Saginashvili" userId="fe5861a2d1c127bb" providerId="LiveId" clId="{6ABE8322-FAA0-4CC8-91AF-7B50010034CE}" dt="2019-06-22T05:13:08.306" v="1280" actId="26606"/>
          <ac:spMkLst>
            <pc:docMk/>
            <pc:sldMk cId="2640958310" sldId="364"/>
            <ac:spMk id="13" creationId="{BA9F93AF-9489-4B8A-AA6B-1B00D3CA68C2}"/>
          </ac:spMkLst>
        </pc:spChg>
        <pc:spChg chg="add del">
          <ac:chgData name="Nana Saginashvili" userId="fe5861a2d1c127bb" providerId="LiveId" clId="{6ABE8322-FAA0-4CC8-91AF-7B50010034CE}" dt="2019-06-22T05:10:54.759" v="1266" actId="26606"/>
          <ac:spMkLst>
            <pc:docMk/>
            <pc:sldMk cId="2640958310" sldId="364"/>
            <ac:spMk id="14" creationId="{39C41423-F9F7-4333-A541-61582D3D23E3}"/>
          </ac:spMkLst>
        </pc:spChg>
        <pc:spChg chg="add del">
          <ac:chgData name="Nana Saginashvili" userId="fe5861a2d1c127bb" providerId="LiveId" clId="{6ABE8322-FAA0-4CC8-91AF-7B50010034CE}" dt="2019-06-22T05:13:08.306" v="1280" actId="26606"/>
          <ac:spMkLst>
            <pc:docMk/>
            <pc:sldMk cId="2640958310" sldId="364"/>
            <ac:spMk id="15" creationId="{2F459F0B-865B-481D-9AC3-15C76A336007}"/>
          </ac:spMkLst>
        </pc:spChg>
        <pc:spChg chg="add del">
          <ac:chgData name="Nana Saginashvili" userId="fe5861a2d1c127bb" providerId="LiveId" clId="{6ABE8322-FAA0-4CC8-91AF-7B50010034CE}" dt="2019-06-22T05:10:54.759" v="1266" actId="26606"/>
          <ac:spMkLst>
            <pc:docMk/>
            <pc:sldMk cId="2640958310" sldId="364"/>
            <ac:spMk id="16" creationId="{A66DA090-6BD9-45CC-B782-02767069BFB3}"/>
          </ac:spMkLst>
        </pc:spChg>
        <pc:spChg chg="add del">
          <ac:chgData name="Nana Saginashvili" userId="fe5861a2d1c127bb" providerId="LiveId" clId="{6ABE8322-FAA0-4CC8-91AF-7B50010034CE}" dt="2019-06-22T05:13:08.306" v="1280" actId="26606"/>
          <ac:spMkLst>
            <pc:docMk/>
            <pc:sldMk cId="2640958310" sldId="364"/>
            <ac:spMk id="17" creationId="{61CDB3A6-B686-4E1D-AD52-3DC038A45EE3}"/>
          </ac:spMkLst>
        </pc:spChg>
        <pc:spChg chg="add del">
          <ac:chgData name="Nana Saginashvili" userId="fe5861a2d1c127bb" providerId="LiveId" clId="{6ABE8322-FAA0-4CC8-91AF-7B50010034CE}" dt="2019-06-22T05:10:54.759" v="1266" actId="26606"/>
          <ac:spMkLst>
            <pc:docMk/>
            <pc:sldMk cId="2640958310" sldId="364"/>
            <ac:spMk id="18" creationId="{BA9F93AF-9489-4B8A-AA6B-1B00D3CA68C2}"/>
          </ac:spMkLst>
        </pc:spChg>
        <pc:spChg chg="add del">
          <ac:chgData name="Nana Saginashvili" userId="fe5861a2d1c127bb" providerId="LiveId" clId="{6ABE8322-FAA0-4CC8-91AF-7B50010034CE}" dt="2019-06-22T05:13:08.306" v="1280" actId="26606"/>
          <ac:spMkLst>
            <pc:docMk/>
            <pc:sldMk cId="2640958310" sldId="364"/>
            <ac:spMk id="19" creationId="{3D38E400-4F30-481D-A5DC-5AA21A2CB8A1}"/>
          </ac:spMkLst>
        </pc:spChg>
        <pc:spChg chg="add del">
          <ac:chgData name="Nana Saginashvili" userId="fe5861a2d1c127bb" providerId="LiveId" clId="{6ABE8322-FAA0-4CC8-91AF-7B50010034CE}" dt="2019-06-22T05:10:54.759" v="1266" actId="26606"/>
          <ac:spMkLst>
            <pc:docMk/>
            <pc:sldMk cId="2640958310" sldId="364"/>
            <ac:spMk id="20" creationId="{2F459F0B-865B-481D-9AC3-15C76A336007}"/>
          </ac:spMkLst>
        </pc:spChg>
        <pc:spChg chg="add del">
          <ac:chgData name="Nana Saginashvili" userId="fe5861a2d1c127bb" providerId="LiveId" clId="{6ABE8322-FAA0-4CC8-91AF-7B50010034CE}" dt="2019-06-22T05:10:54.759" v="1266" actId="26606"/>
          <ac:spMkLst>
            <pc:docMk/>
            <pc:sldMk cId="2640958310" sldId="364"/>
            <ac:spMk id="22" creationId="{61CDB3A6-B686-4E1D-AD52-3DC038A45EE3}"/>
          </ac:spMkLst>
        </pc:spChg>
        <pc:spChg chg="add del">
          <ac:chgData name="Nana Saginashvili" userId="fe5861a2d1c127bb" providerId="LiveId" clId="{6ABE8322-FAA0-4CC8-91AF-7B50010034CE}" dt="2019-06-22T05:10:54.759" v="1266" actId="26606"/>
          <ac:spMkLst>
            <pc:docMk/>
            <pc:sldMk cId="2640958310" sldId="364"/>
            <ac:spMk id="24" creationId="{3D38E400-4F30-481D-A5DC-5AA21A2CB8A1}"/>
          </ac:spMkLst>
        </pc:spChg>
        <pc:graphicFrameChg chg="add mod modGraphic">
          <ac:chgData name="Nana Saginashvili" userId="fe5861a2d1c127bb" providerId="LiveId" clId="{6ABE8322-FAA0-4CC8-91AF-7B50010034CE}" dt="2019-06-22T06:26:37.857" v="1381" actId="5793"/>
          <ac:graphicFrameMkLst>
            <pc:docMk/>
            <pc:sldMk cId="2640958310" sldId="364"/>
            <ac:graphicFrameMk id="5" creationId="{1BDB7E00-AFBC-49D6-8785-721AE0C6E18E}"/>
          </ac:graphicFrameMkLst>
        </pc:graphicFrameChg>
      </pc:sldChg>
      <pc:sldChg chg="addSp modSp mod ord setBg">
        <pc:chgData name="Nana Saginashvili" userId="fe5861a2d1c127bb" providerId="LiveId" clId="{6ABE8322-FAA0-4CC8-91AF-7B50010034CE}" dt="2019-06-22T05:18:09.768" v="1305"/>
        <pc:sldMkLst>
          <pc:docMk/>
          <pc:sldMk cId="1911354169" sldId="365"/>
        </pc:sldMkLst>
        <pc:spChg chg="mod">
          <ac:chgData name="Nana Saginashvili" userId="fe5861a2d1c127bb" providerId="LiveId" clId="{6ABE8322-FAA0-4CC8-91AF-7B50010034CE}" dt="2019-06-22T05:16:45.207" v="1301" actId="26606"/>
          <ac:spMkLst>
            <pc:docMk/>
            <pc:sldMk cId="1911354169" sldId="365"/>
            <ac:spMk id="2" creationId="{00000000-0000-0000-0000-000000000000}"/>
          </ac:spMkLst>
        </pc:spChg>
        <pc:spChg chg="mod">
          <ac:chgData name="Nana Saginashvili" userId="fe5861a2d1c127bb" providerId="LiveId" clId="{6ABE8322-FAA0-4CC8-91AF-7B50010034CE}" dt="2019-06-22T05:17:09.474" v="1303" actId="255"/>
          <ac:spMkLst>
            <pc:docMk/>
            <pc:sldMk cId="1911354169" sldId="365"/>
            <ac:spMk id="3" creationId="{00000000-0000-0000-0000-000000000000}"/>
          </ac:spMkLst>
        </pc:spChg>
        <pc:picChg chg="add">
          <ac:chgData name="Nana Saginashvili" userId="fe5861a2d1c127bb" providerId="LiveId" clId="{6ABE8322-FAA0-4CC8-91AF-7B50010034CE}" dt="2019-06-22T05:16:45.207" v="1301" actId="26606"/>
          <ac:picMkLst>
            <pc:docMk/>
            <pc:sldMk cId="1911354169" sldId="365"/>
            <ac:picMk id="7" creationId="{B282BF97-9587-4FFC-BBE1-7C706D66E3B7}"/>
          </ac:picMkLst>
        </pc:picChg>
      </pc:sldChg>
      <pc:sldChg chg="addSp modSp mod ord setBg modNotesTx">
        <pc:chgData name="Nana Saginashvili" userId="fe5861a2d1c127bb" providerId="LiveId" clId="{6ABE8322-FAA0-4CC8-91AF-7B50010034CE}" dt="2019-06-22T06:20:24.304" v="1355" actId="113"/>
        <pc:sldMkLst>
          <pc:docMk/>
          <pc:sldMk cId="1241817158" sldId="366"/>
        </pc:sldMkLst>
        <pc:spChg chg="mod">
          <ac:chgData name="Nana Saginashvili" userId="fe5861a2d1c127bb" providerId="LiveId" clId="{6ABE8322-FAA0-4CC8-91AF-7B50010034CE}" dt="2019-06-22T04:51:03.374" v="1085" actId="26606"/>
          <ac:spMkLst>
            <pc:docMk/>
            <pc:sldMk cId="1241817158" sldId="366"/>
            <ac:spMk id="2" creationId="{00000000-0000-0000-0000-000000000000}"/>
          </ac:spMkLst>
        </pc:spChg>
        <pc:spChg chg="mod">
          <ac:chgData name="Nana Saginashvili" userId="fe5861a2d1c127bb" providerId="LiveId" clId="{6ABE8322-FAA0-4CC8-91AF-7B50010034CE}" dt="2019-06-22T06:20:24.304" v="1355" actId="113"/>
          <ac:spMkLst>
            <pc:docMk/>
            <pc:sldMk cId="1241817158" sldId="366"/>
            <ac:spMk id="3" creationId="{00000000-0000-0000-0000-000000000000}"/>
          </ac:spMkLst>
        </pc:spChg>
        <pc:spChg chg="add">
          <ac:chgData name="Nana Saginashvili" userId="fe5861a2d1c127bb" providerId="LiveId" clId="{6ABE8322-FAA0-4CC8-91AF-7B50010034CE}" dt="2019-06-22T04:51:03.374" v="1085" actId="26606"/>
          <ac:spMkLst>
            <pc:docMk/>
            <pc:sldMk cId="1241817158" sldId="366"/>
            <ac:spMk id="8" creationId="{324E43EB-867C-4B35-9A5C-E435157C7297}"/>
          </ac:spMkLst>
        </pc:spChg>
        <pc:grpChg chg="add">
          <ac:chgData name="Nana Saginashvili" userId="fe5861a2d1c127bb" providerId="LiveId" clId="{6ABE8322-FAA0-4CC8-91AF-7B50010034CE}" dt="2019-06-22T04:51:03.374" v="1085" actId="26606"/>
          <ac:grpSpMkLst>
            <pc:docMk/>
            <pc:sldMk cId="1241817158" sldId="366"/>
            <ac:grpSpMk id="10" creationId="{01B1A260-8A72-4E08-82CC-DB3DB0A49F35}"/>
          </ac:grpSpMkLst>
        </pc:grpChg>
      </pc:sldChg>
      <pc:sldChg chg="addSp delSp modSp mod setBg">
        <pc:chgData name="Nana Saginashvili" userId="fe5861a2d1c127bb" providerId="LiveId" clId="{6ABE8322-FAA0-4CC8-91AF-7B50010034CE}" dt="2019-06-22T05:07:11.330" v="1246" actId="1076"/>
        <pc:sldMkLst>
          <pc:docMk/>
          <pc:sldMk cId="2236302269" sldId="370"/>
        </pc:sldMkLst>
        <pc:spChg chg="mod">
          <ac:chgData name="Nana Saginashvili" userId="fe5861a2d1c127bb" providerId="LiveId" clId="{6ABE8322-FAA0-4CC8-91AF-7B50010034CE}" dt="2019-06-22T05:06:57.948" v="1244" actId="26606"/>
          <ac:spMkLst>
            <pc:docMk/>
            <pc:sldMk cId="2236302269" sldId="370"/>
            <ac:spMk id="2" creationId="{00000000-0000-0000-0000-000000000000}"/>
          </ac:spMkLst>
        </pc:spChg>
        <pc:spChg chg="mod">
          <ac:chgData name="Nana Saginashvili" userId="fe5861a2d1c127bb" providerId="LiveId" clId="{6ABE8322-FAA0-4CC8-91AF-7B50010034CE}" dt="2019-06-22T05:07:11.330" v="1246" actId="1076"/>
          <ac:spMkLst>
            <pc:docMk/>
            <pc:sldMk cId="2236302269" sldId="370"/>
            <ac:spMk id="3" creationId="{00000000-0000-0000-0000-000000000000}"/>
          </ac:spMkLst>
        </pc:spChg>
        <pc:spChg chg="add del">
          <ac:chgData name="Nana Saginashvili" userId="fe5861a2d1c127bb" providerId="LiveId" clId="{6ABE8322-FAA0-4CC8-91AF-7B50010034CE}" dt="2019-06-22T05:06:57.948" v="1244" actId="26606"/>
          <ac:spMkLst>
            <pc:docMk/>
            <pc:sldMk cId="2236302269" sldId="370"/>
            <ac:spMk id="19" creationId="{B5BA6DB3-F246-4306-AA4A-B2E8EF6D7B10}"/>
          </ac:spMkLst>
        </pc:spChg>
        <pc:grpChg chg="add del">
          <ac:chgData name="Nana Saginashvili" userId="fe5861a2d1c127bb" providerId="LiveId" clId="{6ABE8322-FAA0-4CC8-91AF-7B50010034CE}" dt="2019-06-22T05:06:57.948" v="1244" actId="26606"/>
          <ac:grpSpMkLst>
            <pc:docMk/>
            <pc:sldMk cId="2236302269" sldId="370"/>
            <ac:grpSpMk id="10" creationId="{298B78F7-6841-4168-8538-3E26070861D3}"/>
          </ac:grpSpMkLst>
        </pc:grpChg>
        <pc:picChg chg="add mod">
          <ac:chgData name="Nana Saginashvili" userId="fe5861a2d1c127bb" providerId="LiveId" clId="{6ABE8322-FAA0-4CC8-91AF-7B50010034CE}" dt="2019-06-22T05:06:57.948" v="1244" actId="26606"/>
          <ac:picMkLst>
            <pc:docMk/>
            <pc:sldMk cId="2236302269" sldId="370"/>
            <ac:picMk id="7" creationId="{295B1071-BD7C-436C-888B-F56788E31418}"/>
          </ac:picMkLst>
        </pc:picChg>
      </pc:sldChg>
      <pc:sldChg chg="addSp delSp modSp del mod setBg setClrOvrMap">
        <pc:chgData name="Nana Saginashvili" userId="fe5861a2d1c127bb" providerId="LiveId" clId="{6ABE8322-FAA0-4CC8-91AF-7B50010034CE}" dt="2019-06-22T05:35:50.135" v="1354" actId="2696"/>
        <pc:sldMkLst>
          <pc:docMk/>
          <pc:sldMk cId="3423620783" sldId="372"/>
        </pc:sldMkLst>
        <pc:spChg chg="mod">
          <ac:chgData name="Nana Saginashvili" userId="fe5861a2d1c127bb" providerId="LiveId" clId="{6ABE8322-FAA0-4CC8-91AF-7B50010034CE}" dt="2019-06-22T04:49:24.074" v="1084" actId="26606"/>
          <ac:spMkLst>
            <pc:docMk/>
            <pc:sldMk cId="3423620783" sldId="372"/>
            <ac:spMk id="2" creationId="{00000000-0000-0000-0000-000000000000}"/>
          </ac:spMkLst>
        </pc:spChg>
        <pc:spChg chg="del mod">
          <ac:chgData name="Nana Saginashvili" userId="fe5861a2d1c127bb" providerId="LiveId" clId="{6ABE8322-FAA0-4CC8-91AF-7B50010034CE}" dt="2019-06-22T04:47:56.948" v="1077" actId="26606"/>
          <ac:spMkLst>
            <pc:docMk/>
            <pc:sldMk cId="3423620783" sldId="372"/>
            <ac:spMk id="3" creationId="{00000000-0000-0000-0000-000000000000}"/>
          </ac:spMkLst>
        </pc:spChg>
        <pc:spChg chg="add del">
          <ac:chgData name="Nana Saginashvili" userId="fe5861a2d1c127bb" providerId="LiveId" clId="{6ABE8322-FAA0-4CC8-91AF-7B50010034CE}" dt="2019-06-22T04:49:24.074" v="1084" actId="26606"/>
          <ac:spMkLst>
            <pc:docMk/>
            <pc:sldMk cId="3423620783" sldId="372"/>
            <ac:spMk id="10" creationId="{4E87B50C-BA86-4F51-A3E5-EE1354FCE4CC}"/>
          </ac:spMkLst>
        </pc:spChg>
        <pc:spChg chg="add del">
          <ac:chgData name="Nana Saginashvili" userId="fe5861a2d1c127bb" providerId="LiveId" clId="{6ABE8322-FAA0-4CC8-91AF-7B50010034CE}" dt="2019-06-22T04:49:24.074" v="1084" actId="26606"/>
          <ac:spMkLst>
            <pc:docMk/>
            <pc:sldMk cId="3423620783" sldId="372"/>
            <ac:spMk id="12" creationId="{E7DC5BDA-5569-44D1-B022-C75E74FC53AB}"/>
          </ac:spMkLst>
        </pc:spChg>
        <pc:spChg chg="add del">
          <ac:chgData name="Nana Saginashvili" userId="fe5861a2d1c127bb" providerId="LiveId" clId="{6ABE8322-FAA0-4CC8-91AF-7B50010034CE}" dt="2019-06-22T04:49:24.074" v="1084" actId="26606"/>
          <ac:spMkLst>
            <pc:docMk/>
            <pc:sldMk cId="3423620783" sldId="372"/>
            <ac:spMk id="14" creationId="{D0125878-85CE-4A00-BA94-36987E341060}"/>
          </ac:spMkLst>
        </pc:spChg>
        <pc:spChg chg="add del">
          <ac:chgData name="Nana Saginashvili" userId="fe5861a2d1c127bb" providerId="LiveId" clId="{6ABE8322-FAA0-4CC8-91AF-7B50010034CE}" dt="2019-06-22T04:49:23.830" v="1083" actId="26606"/>
          <ac:spMkLst>
            <pc:docMk/>
            <pc:sldMk cId="3423620783" sldId="372"/>
            <ac:spMk id="19" creationId="{77DD88FE-01A0-4F04-99DC-2B1140F59BAA}"/>
          </ac:spMkLst>
        </pc:spChg>
        <pc:spChg chg="add del">
          <ac:chgData name="Nana Saginashvili" userId="fe5861a2d1c127bb" providerId="LiveId" clId="{6ABE8322-FAA0-4CC8-91AF-7B50010034CE}" dt="2019-06-22T04:49:23.830" v="1083" actId="26606"/>
          <ac:spMkLst>
            <pc:docMk/>
            <pc:sldMk cId="3423620783" sldId="372"/>
            <ac:spMk id="21" creationId="{DA2E9868-C728-43FF-95CC-38902E5149FD}"/>
          </ac:spMkLst>
        </pc:spChg>
        <pc:spChg chg="add del">
          <ac:chgData name="Nana Saginashvili" userId="fe5861a2d1c127bb" providerId="LiveId" clId="{6ABE8322-FAA0-4CC8-91AF-7B50010034CE}" dt="2019-06-22T04:49:23.830" v="1083" actId="26606"/>
          <ac:spMkLst>
            <pc:docMk/>
            <pc:sldMk cId="3423620783" sldId="372"/>
            <ac:spMk id="23" creationId="{212A5749-6A2A-4FAF-824E-16E9569B9A7B}"/>
          </ac:spMkLst>
        </pc:spChg>
        <pc:spChg chg="add del">
          <ac:chgData name="Nana Saginashvili" userId="fe5861a2d1c127bb" providerId="LiveId" clId="{6ABE8322-FAA0-4CC8-91AF-7B50010034CE}" dt="2019-06-22T04:49:23.830" v="1083" actId="26606"/>
          <ac:spMkLst>
            <pc:docMk/>
            <pc:sldMk cId="3423620783" sldId="372"/>
            <ac:spMk id="25" creationId="{A2615BF4-8323-4853-9A41-09C4DFBC5CAF}"/>
          </ac:spMkLst>
        </pc:spChg>
        <pc:spChg chg="add del">
          <ac:chgData name="Nana Saginashvili" userId="fe5861a2d1c127bb" providerId="LiveId" clId="{6ABE8322-FAA0-4CC8-91AF-7B50010034CE}" dt="2019-06-22T04:49:23.830" v="1083" actId="26606"/>
          <ac:spMkLst>
            <pc:docMk/>
            <pc:sldMk cId="3423620783" sldId="372"/>
            <ac:spMk id="27" creationId="{E68B4297-39F1-4DD7-A4EF-8E4E5011101D}"/>
          </ac:spMkLst>
        </pc:spChg>
        <pc:spChg chg="add del">
          <ac:chgData name="Nana Saginashvili" userId="fe5861a2d1c127bb" providerId="LiveId" clId="{6ABE8322-FAA0-4CC8-91AF-7B50010034CE}" dt="2019-06-22T04:49:23.830" v="1083" actId="26606"/>
          <ac:spMkLst>
            <pc:docMk/>
            <pc:sldMk cId="3423620783" sldId="372"/>
            <ac:spMk id="29" creationId="{7DFAF1DD-0169-4D59-8646-8EFAD90F4983}"/>
          </ac:spMkLst>
        </pc:spChg>
        <pc:spChg chg="add del">
          <ac:chgData name="Nana Saginashvili" userId="fe5861a2d1c127bb" providerId="LiveId" clId="{6ABE8322-FAA0-4CC8-91AF-7B50010034CE}" dt="2019-06-22T04:49:23.830" v="1083" actId="26606"/>
          <ac:spMkLst>
            <pc:docMk/>
            <pc:sldMk cId="3423620783" sldId="372"/>
            <ac:spMk id="31" creationId="{E45D7473-2985-4534-8629-4C76A5639CA9}"/>
          </ac:spMkLst>
        </pc:spChg>
        <pc:spChg chg="add del">
          <ac:chgData name="Nana Saginashvili" userId="fe5861a2d1c127bb" providerId="LiveId" clId="{6ABE8322-FAA0-4CC8-91AF-7B50010034CE}" dt="2019-06-22T04:49:23.830" v="1083" actId="26606"/>
          <ac:spMkLst>
            <pc:docMk/>
            <pc:sldMk cId="3423620783" sldId="372"/>
            <ac:spMk id="33" creationId="{2B8277BD-4019-4E99-866A-1EA4007EC07B}"/>
          </ac:spMkLst>
        </pc:spChg>
        <pc:spChg chg="add">
          <ac:chgData name="Nana Saginashvili" userId="fe5861a2d1c127bb" providerId="LiveId" clId="{6ABE8322-FAA0-4CC8-91AF-7B50010034CE}" dt="2019-06-22T04:49:24.074" v="1084" actId="26606"/>
          <ac:spMkLst>
            <pc:docMk/>
            <pc:sldMk cId="3423620783" sldId="372"/>
            <ac:spMk id="35" creationId="{ECAF1E58-D170-4EF3-8E1A-992DA3688FC2}"/>
          </ac:spMkLst>
        </pc:spChg>
        <pc:spChg chg="add">
          <ac:chgData name="Nana Saginashvili" userId="fe5861a2d1c127bb" providerId="LiveId" clId="{6ABE8322-FAA0-4CC8-91AF-7B50010034CE}" dt="2019-06-22T04:49:24.074" v="1084" actId="26606"/>
          <ac:spMkLst>
            <pc:docMk/>
            <pc:sldMk cId="3423620783" sldId="372"/>
            <ac:spMk id="36" creationId="{3EACCB19-3F29-416E-BD93-24BDDE3739C5}"/>
          </ac:spMkLst>
        </pc:spChg>
        <pc:spChg chg="add">
          <ac:chgData name="Nana Saginashvili" userId="fe5861a2d1c127bb" providerId="LiveId" clId="{6ABE8322-FAA0-4CC8-91AF-7B50010034CE}" dt="2019-06-22T04:49:24.074" v="1084" actId="26606"/>
          <ac:spMkLst>
            <pc:docMk/>
            <pc:sldMk cId="3423620783" sldId="372"/>
            <ac:spMk id="37" creationId="{39C41423-F9F7-4333-A541-61582D3D23E3}"/>
          </ac:spMkLst>
        </pc:spChg>
        <pc:spChg chg="add">
          <ac:chgData name="Nana Saginashvili" userId="fe5861a2d1c127bb" providerId="LiveId" clId="{6ABE8322-FAA0-4CC8-91AF-7B50010034CE}" dt="2019-06-22T04:49:24.074" v="1084" actId="26606"/>
          <ac:spMkLst>
            <pc:docMk/>
            <pc:sldMk cId="3423620783" sldId="372"/>
            <ac:spMk id="38" creationId="{A66DA090-6BD9-45CC-B782-02767069BFB3}"/>
          </ac:spMkLst>
        </pc:spChg>
        <pc:spChg chg="add">
          <ac:chgData name="Nana Saginashvili" userId="fe5861a2d1c127bb" providerId="LiveId" clId="{6ABE8322-FAA0-4CC8-91AF-7B50010034CE}" dt="2019-06-22T04:49:24.074" v="1084" actId="26606"/>
          <ac:spMkLst>
            <pc:docMk/>
            <pc:sldMk cId="3423620783" sldId="372"/>
            <ac:spMk id="39" creationId="{BA9F93AF-9489-4B8A-AA6B-1B00D3CA68C2}"/>
          </ac:spMkLst>
        </pc:spChg>
        <pc:spChg chg="add">
          <ac:chgData name="Nana Saginashvili" userId="fe5861a2d1c127bb" providerId="LiveId" clId="{6ABE8322-FAA0-4CC8-91AF-7B50010034CE}" dt="2019-06-22T04:49:24.074" v="1084" actId="26606"/>
          <ac:spMkLst>
            <pc:docMk/>
            <pc:sldMk cId="3423620783" sldId="372"/>
            <ac:spMk id="40" creationId="{2F459F0B-865B-481D-9AC3-15C76A336007}"/>
          </ac:spMkLst>
        </pc:spChg>
        <pc:spChg chg="add">
          <ac:chgData name="Nana Saginashvili" userId="fe5861a2d1c127bb" providerId="LiveId" clId="{6ABE8322-FAA0-4CC8-91AF-7B50010034CE}" dt="2019-06-22T04:49:24.074" v="1084" actId="26606"/>
          <ac:spMkLst>
            <pc:docMk/>
            <pc:sldMk cId="3423620783" sldId="372"/>
            <ac:spMk id="41" creationId="{61CDB3A6-B686-4E1D-AD52-3DC038A45EE3}"/>
          </ac:spMkLst>
        </pc:spChg>
        <pc:spChg chg="add">
          <ac:chgData name="Nana Saginashvili" userId="fe5861a2d1c127bb" providerId="LiveId" clId="{6ABE8322-FAA0-4CC8-91AF-7B50010034CE}" dt="2019-06-22T04:49:24.074" v="1084" actId="26606"/>
          <ac:spMkLst>
            <pc:docMk/>
            <pc:sldMk cId="3423620783" sldId="372"/>
            <ac:spMk id="42" creationId="{3D38E400-4F30-481D-A5DC-5AA21A2CB8A1}"/>
          </ac:spMkLst>
        </pc:spChg>
        <pc:graphicFrameChg chg="add mod modGraphic">
          <ac:chgData name="Nana Saginashvili" userId="fe5861a2d1c127bb" providerId="LiveId" clId="{6ABE8322-FAA0-4CC8-91AF-7B50010034CE}" dt="2019-06-22T04:49:24.074" v="1084" actId="26606"/>
          <ac:graphicFrameMkLst>
            <pc:docMk/>
            <pc:sldMk cId="3423620783" sldId="372"/>
            <ac:graphicFrameMk id="5" creationId="{84AA2FBF-D378-44BB-82C5-C7EB62D95757}"/>
          </ac:graphicFrameMkLst>
        </pc:graphicFrameChg>
      </pc:sldChg>
      <pc:sldChg chg="addSp delSp modSp mod setBg setClrOvrMap">
        <pc:chgData name="Nana Saginashvili" userId="fe5861a2d1c127bb" providerId="LiveId" clId="{6ABE8322-FAA0-4CC8-91AF-7B50010034CE}" dt="2019-06-22T06:29:24.204" v="1461" actId="113"/>
        <pc:sldMkLst>
          <pc:docMk/>
          <pc:sldMk cId="2738767816" sldId="373"/>
        </pc:sldMkLst>
        <pc:spChg chg="mod">
          <ac:chgData name="Nana Saginashvili" userId="fe5861a2d1c127bb" providerId="LiveId" clId="{6ABE8322-FAA0-4CC8-91AF-7B50010034CE}" dt="2019-06-22T05:24:52.047" v="1315" actId="26606"/>
          <ac:spMkLst>
            <pc:docMk/>
            <pc:sldMk cId="2738767816" sldId="373"/>
            <ac:spMk id="2" creationId="{00000000-0000-0000-0000-000000000000}"/>
          </ac:spMkLst>
        </pc:spChg>
        <pc:spChg chg="del">
          <ac:chgData name="Nana Saginashvili" userId="fe5861a2d1c127bb" providerId="LiveId" clId="{6ABE8322-FAA0-4CC8-91AF-7B50010034CE}" dt="2019-06-22T05:19:05.818" v="1306" actId="26606"/>
          <ac:spMkLst>
            <pc:docMk/>
            <pc:sldMk cId="2738767816" sldId="373"/>
            <ac:spMk id="3" creationId="{00000000-0000-0000-0000-000000000000}"/>
          </ac:spMkLst>
        </pc:spChg>
        <pc:spChg chg="add del">
          <ac:chgData name="Nana Saginashvili" userId="fe5861a2d1c127bb" providerId="LiveId" clId="{6ABE8322-FAA0-4CC8-91AF-7B50010034CE}" dt="2019-06-22T05:24:52.047" v="1315" actId="26606"/>
          <ac:spMkLst>
            <pc:docMk/>
            <pc:sldMk cId="2738767816" sldId="373"/>
            <ac:spMk id="10" creationId="{4E87B50C-BA86-4F51-A3E5-EE1354FCE4CC}"/>
          </ac:spMkLst>
        </pc:spChg>
        <pc:spChg chg="add del">
          <ac:chgData name="Nana Saginashvili" userId="fe5861a2d1c127bb" providerId="LiveId" clId="{6ABE8322-FAA0-4CC8-91AF-7B50010034CE}" dt="2019-06-22T05:24:52.047" v="1315" actId="26606"/>
          <ac:spMkLst>
            <pc:docMk/>
            <pc:sldMk cId="2738767816" sldId="373"/>
            <ac:spMk id="12" creationId="{E7DC5BDA-5569-44D1-B022-C75E74FC53AB}"/>
          </ac:spMkLst>
        </pc:spChg>
        <pc:spChg chg="add del">
          <ac:chgData name="Nana Saginashvili" userId="fe5861a2d1c127bb" providerId="LiveId" clId="{6ABE8322-FAA0-4CC8-91AF-7B50010034CE}" dt="2019-06-22T05:24:52.047" v="1315" actId="26606"/>
          <ac:spMkLst>
            <pc:docMk/>
            <pc:sldMk cId="2738767816" sldId="373"/>
            <ac:spMk id="14" creationId="{D0125878-85CE-4A00-BA94-36987E341060}"/>
          </ac:spMkLst>
        </pc:spChg>
        <pc:spChg chg="add">
          <ac:chgData name="Nana Saginashvili" userId="fe5861a2d1c127bb" providerId="LiveId" clId="{6ABE8322-FAA0-4CC8-91AF-7B50010034CE}" dt="2019-06-22T05:24:52.047" v="1315" actId="26606"/>
          <ac:spMkLst>
            <pc:docMk/>
            <pc:sldMk cId="2738767816" sldId="373"/>
            <ac:spMk id="19" creationId="{ECAF1E58-D170-4EF3-8E1A-992DA3688FC2}"/>
          </ac:spMkLst>
        </pc:spChg>
        <pc:spChg chg="add">
          <ac:chgData name="Nana Saginashvili" userId="fe5861a2d1c127bb" providerId="LiveId" clId="{6ABE8322-FAA0-4CC8-91AF-7B50010034CE}" dt="2019-06-22T05:24:52.047" v="1315" actId="26606"/>
          <ac:spMkLst>
            <pc:docMk/>
            <pc:sldMk cId="2738767816" sldId="373"/>
            <ac:spMk id="21" creationId="{3EACCB19-3F29-416E-BD93-24BDDE3739C5}"/>
          </ac:spMkLst>
        </pc:spChg>
        <pc:spChg chg="add">
          <ac:chgData name="Nana Saginashvili" userId="fe5861a2d1c127bb" providerId="LiveId" clId="{6ABE8322-FAA0-4CC8-91AF-7B50010034CE}" dt="2019-06-22T05:24:52.047" v="1315" actId="26606"/>
          <ac:spMkLst>
            <pc:docMk/>
            <pc:sldMk cId="2738767816" sldId="373"/>
            <ac:spMk id="23" creationId="{39C41423-F9F7-4333-A541-61582D3D23E3}"/>
          </ac:spMkLst>
        </pc:spChg>
        <pc:spChg chg="add">
          <ac:chgData name="Nana Saginashvili" userId="fe5861a2d1c127bb" providerId="LiveId" clId="{6ABE8322-FAA0-4CC8-91AF-7B50010034CE}" dt="2019-06-22T05:24:52.047" v="1315" actId="26606"/>
          <ac:spMkLst>
            <pc:docMk/>
            <pc:sldMk cId="2738767816" sldId="373"/>
            <ac:spMk id="25" creationId="{A66DA090-6BD9-45CC-B782-02767069BFB3}"/>
          </ac:spMkLst>
        </pc:spChg>
        <pc:spChg chg="add">
          <ac:chgData name="Nana Saginashvili" userId="fe5861a2d1c127bb" providerId="LiveId" clId="{6ABE8322-FAA0-4CC8-91AF-7B50010034CE}" dt="2019-06-22T05:24:52.047" v="1315" actId="26606"/>
          <ac:spMkLst>
            <pc:docMk/>
            <pc:sldMk cId="2738767816" sldId="373"/>
            <ac:spMk id="27" creationId="{BA9F93AF-9489-4B8A-AA6B-1B00D3CA68C2}"/>
          </ac:spMkLst>
        </pc:spChg>
        <pc:spChg chg="add">
          <ac:chgData name="Nana Saginashvili" userId="fe5861a2d1c127bb" providerId="LiveId" clId="{6ABE8322-FAA0-4CC8-91AF-7B50010034CE}" dt="2019-06-22T05:24:52.047" v="1315" actId="26606"/>
          <ac:spMkLst>
            <pc:docMk/>
            <pc:sldMk cId="2738767816" sldId="373"/>
            <ac:spMk id="29" creationId="{2F459F0B-865B-481D-9AC3-15C76A336007}"/>
          </ac:spMkLst>
        </pc:spChg>
        <pc:spChg chg="add">
          <ac:chgData name="Nana Saginashvili" userId="fe5861a2d1c127bb" providerId="LiveId" clId="{6ABE8322-FAA0-4CC8-91AF-7B50010034CE}" dt="2019-06-22T05:24:52.047" v="1315" actId="26606"/>
          <ac:spMkLst>
            <pc:docMk/>
            <pc:sldMk cId="2738767816" sldId="373"/>
            <ac:spMk id="31" creationId="{61CDB3A6-B686-4E1D-AD52-3DC038A45EE3}"/>
          </ac:spMkLst>
        </pc:spChg>
        <pc:spChg chg="add">
          <ac:chgData name="Nana Saginashvili" userId="fe5861a2d1c127bb" providerId="LiveId" clId="{6ABE8322-FAA0-4CC8-91AF-7B50010034CE}" dt="2019-06-22T05:24:52.047" v="1315" actId="26606"/>
          <ac:spMkLst>
            <pc:docMk/>
            <pc:sldMk cId="2738767816" sldId="373"/>
            <ac:spMk id="33" creationId="{3D38E400-4F30-481D-A5DC-5AA21A2CB8A1}"/>
          </ac:spMkLst>
        </pc:spChg>
        <pc:graphicFrameChg chg="add mod modGraphic">
          <ac:chgData name="Nana Saginashvili" userId="fe5861a2d1c127bb" providerId="LiveId" clId="{6ABE8322-FAA0-4CC8-91AF-7B50010034CE}" dt="2019-06-22T06:29:24.204" v="1461" actId="113"/>
          <ac:graphicFrameMkLst>
            <pc:docMk/>
            <pc:sldMk cId="2738767816" sldId="373"/>
            <ac:graphicFrameMk id="5" creationId="{C85F113F-AEA3-4ECA-8433-CF2B8AA80E1F}"/>
          </ac:graphicFrameMkLst>
        </pc:graphicFrameChg>
      </pc:sldChg>
      <pc:sldChg chg="modSp ord">
        <pc:chgData name="Nana Saginashvili" userId="fe5861a2d1c127bb" providerId="LiveId" clId="{6ABE8322-FAA0-4CC8-91AF-7B50010034CE}" dt="2019-06-22T06:28:43.039" v="1459" actId="113"/>
        <pc:sldMkLst>
          <pc:docMk/>
          <pc:sldMk cId="2182384164" sldId="374"/>
        </pc:sldMkLst>
        <pc:spChg chg="mod">
          <ac:chgData name="Nana Saginashvili" userId="fe5861a2d1c127bb" providerId="LiveId" clId="{6ABE8322-FAA0-4CC8-91AF-7B50010034CE}" dt="2019-06-22T06:28:43.039" v="1459" actId="113"/>
          <ac:spMkLst>
            <pc:docMk/>
            <pc:sldMk cId="2182384164" sldId="374"/>
            <ac:spMk id="4" creationId="{00000000-0000-0000-0000-000000000000}"/>
          </ac:spMkLst>
        </pc:spChg>
      </pc:sldChg>
      <pc:sldChg chg="modSp add">
        <pc:chgData name="Nana Saginashvili" userId="fe5861a2d1c127bb" providerId="LiveId" clId="{6ABE8322-FAA0-4CC8-91AF-7B50010034CE}" dt="2019-06-20T09:11:28.048" v="566" actId="5793"/>
        <pc:sldMkLst>
          <pc:docMk/>
          <pc:sldMk cId="2092810006" sldId="376"/>
        </pc:sldMkLst>
        <pc:spChg chg="mod">
          <ac:chgData name="Nana Saginashvili" userId="fe5861a2d1c127bb" providerId="LiveId" clId="{6ABE8322-FAA0-4CC8-91AF-7B50010034CE}" dt="2019-06-20T09:11:28.048" v="566" actId="5793"/>
          <ac:spMkLst>
            <pc:docMk/>
            <pc:sldMk cId="2092810006" sldId="376"/>
            <ac:spMk id="3" creationId="{82FA00EF-4842-469D-AFEE-BDD07FDBCCF8}"/>
          </ac:spMkLst>
        </pc:spChg>
      </pc:sldChg>
      <pc:sldChg chg="addSp delSp modSp add mod setBg">
        <pc:chgData name="Nana Saginashvili" userId="fe5861a2d1c127bb" providerId="LiveId" clId="{6ABE8322-FAA0-4CC8-91AF-7B50010034CE}" dt="2019-06-22T05:03:29.946" v="1236" actId="20577"/>
        <pc:sldMkLst>
          <pc:docMk/>
          <pc:sldMk cId="704628020" sldId="377"/>
        </pc:sldMkLst>
        <pc:spChg chg="mod">
          <ac:chgData name="Nana Saginashvili" userId="fe5861a2d1c127bb" providerId="LiveId" clId="{6ABE8322-FAA0-4CC8-91AF-7B50010034CE}" dt="2019-06-22T05:02:47.780" v="1204" actId="26606"/>
          <ac:spMkLst>
            <pc:docMk/>
            <pc:sldMk cId="704628020" sldId="377"/>
            <ac:spMk id="2" creationId="{B68A658C-A005-4538-9CA0-C0D8012DC15B}"/>
          </ac:spMkLst>
        </pc:spChg>
        <pc:spChg chg="del mod">
          <ac:chgData name="Nana Saginashvili" userId="fe5861a2d1c127bb" providerId="LiveId" clId="{6ABE8322-FAA0-4CC8-91AF-7B50010034CE}" dt="2019-06-22T05:02:47.780" v="1204" actId="26606"/>
          <ac:spMkLst>
            <pc:docMk/>
            <pc:sldMk cId="704628020" sldId="377"/>
            <ac:spMk id="3" creationId="{F6F924A5-5BEE-47F0-AF4C-A239D81B0230}"/>
          </ac:spMkLst>
        </pc:spChg>
        <pc:spChg chg="add">
          <ac:chgData name="Nana Saginashvili" userId="fe5861a2d1c127bb" providerId="LiveId" clId="{6ABE8322-FAA0-4CC8-91AF-7B50010034CE}" dt="2019-06-22T05:02:47.780" v="1204" actId="26606"/>
          <ac:spMkLst>
            <pc:docMk/>
            <pc:sldMk cId="704628020" sldId="377"/>
            <ac:spMk id="10" creationId="{ECAF1E58-D170-4EF3-8E1A-992DA3688FC2}"/>
          </ac:spMkLst>
        </pc:spChg>
        <pc:spChg chg="add">
          <ac:chgData name="Nana Saginashvili" userId="fe5861a2d1c127bb" providerId="LiveId" clId="{6ABE8322-FAA0-4CC8-91AF-7B50010034CE}" dt="2019-06-22T05:02:47.780" v="1204" actId="26606"/>
          <ac:spMkLst>
            <pc:docMk/>
            <pc:sldMk cId="704628020" sldId="377"/>
            <ac:spMk id="12" creationId="{3EACCB19-3F29-416E-BD93-24BDDE3739C5}"/>
          </ac:spMkLst>
        </pc:spChg>
        <pc:spChg chg="add">
          <ac:chgData name="Nana Saginashvili" userId="fe5861a2d1c127bb" providerId="LiveId" clId="{6ABE8322-FAA0-4CC8-91AF-7B50010034CE}" dt="2019-06-22T05:02:47.780" v="1204" actId="26606"/>
          <ac:spMkLst>
            <pc:docMk/>
            <pc:sldMk cId="704628020" sldId="377"/>
            <ac:spMk id="14" creationId="{39C41423-F9F7-4333-A541-61582D3D23E3}"/>
          </ac:spMkLst>
        </pc:spChg>
        <pc:spChg chg="add">
          <ac:chgData name="Nana Saginashvili" userId="fe5861a2d1c127bb" providerId="LiveId" clId="{6ABE8322-FAA0-4CC8-91AF-7B50010034CE}" dt="2019-06-22T05:02:47.780" v="1204" actId="26606"/>
          <ac:spMkLst>
            <pc:docMk/>
            <pc:sldMk cId="704628020" sldId="377"/>
            <ac:spMk id="16" creationId="{A66DA090-6BD9-45CC-B782-02767069BFB3}"/>
          </ac:spMkLst>
        </pc:spChg>
        <pc:spChg chg="add">
          <ac:chgData name="Nana Saginashvili" userId="fe5861a2d1c127bb" providerId="LiveId" clId="{6ABE8322-FAA0-4CC8-91AF-7B50010034CE}" dt="2019-06-22T05:02:47.780" v="1204" actId="26606"/>
          <ac:spMkLst>
            <pc:docMk/>
            <pc:sldMk cId="704628020" sldId="377"/>
            <ac:spMk id="18" creationId="{BA9F93AF-9489-4B8A-AA6B-1B00D3CA68C2}"/>
          </ac:spMkLst>
        </pc:spChg>
        <pc:spChg chg="add">
          <ac:chgData name="Nana Saginashvili" userId="fe5861a2d1c127bb" providerId="LiveId" clId="{6ABE8322-FAA0-4CC8-91AF-7B50010034CE}" dt="2019-06-22T05:02:47.780" v="1204" actId="26606"/>
          <ac:spMkLst>
            <pc:docMk/>
            <pc:sldMk cId="704628020" sldId="377"/>
            <ac:spMk id="20" creationId="{2F459F0B-865B-481D-9AC3-15C76A336007}"/>
          </ac:spMkLst>
        </pc:spChg>
        <pc:spChg chg="add">
          <ac:chgData name="Nana Saginashvili" userId="fe5861a2d1c127bb" providerId="LiveId" clId="{6ABE8322-FAA0-4CC8-91AF-7B50010034CE}" dt="2019-06-22T05:02:47.780" v="1204" actId="26606"/>
          <ac:spMkLst>
            <pc:docMk/>
            <pc:sldMk cId="704628020" sldId="377"/>
            <ac:spMk id="22" creationId="{61CDB3A6-B686-4E1D-AD52-3DC038A45EE3}"/>
          </ac:spMkLst>
        </pc:spChg>
        <pc:spChg chg="add">
          <ac:chgData name="Nana Saginashvili" userId="fe5861a2d1c127bb" providerId="LiveId" clId="{6ABE8322-FAA0-4CC8-91AF-7B50010034CE}" dt="2019-06-22T05:02:47.780" v="1204" actId="26606"/>
          <ac:spMkLst>
            <pc:docMk/>
            <pc:sldMk cId="704628020" sldId="377"/>
            <ac:spMk id="24" creationId="{3D38E400-4F30-481D-A5DC-5AA21A2CB8A1}"/>
          </ac:spMkLst>
        </pc:spChg>
        <pc:graphicFrameChg chg="add mod">
          <ac:chgData name="Nana Saginashvili" userId="fe5861a2d1c127bb" providerId="LiveId" clId="{6ABE8322-FAA0-4CC8-91AF-7B50010034CE}" dt="2019-06-22T05:03:29.946" v="1236" actId="20577"/>
          <ac:graphicFrameMkLst>
            <pc:docMk/>
            <pc:sldMk cId="704628020" sldId="377"/>
            <ac:graphicFrameMk id="5" creationId="{D0E3467C-8479-4EF6-BBEE-56492D9B70BB}"/>
          </ac:graphicFrameMkLst>
        </pc:graphicFrameChg>
      </pc:sldChg>
      <pc:sldChg chg="add del">
        <pc:chgData name="Nana Saginashvili" userId="fe5861a2d1c127bb" providerId="LiveId" clId="{6ABE8322-FAA0-4CC8-91AF-7B50010034CE}" dt="2019-06-22T04:29:45.663" v="1007"/>
        <pc:sldMkLst>
          <pc:docMk/>
          <pc:sldMk cId="1366204838" sldId="378"/>
        </pc:sldMkLst>
      </pc:sldChg>
      <pc:sldChg chg="addSp delSp modSp add mod setBg">
        <pc:chgData name="Nana Saginashvili" userId="fe5861a2d1c127bb" providerId="LiveId" clId="{6ABE8322-FAA0-4CC8-91AF-7B50010034CE}" dt="2019-06-22T05:35:17.034" v="1353" actId="1076"/>
        <pc:sldMkLst>
          <pc:docMk/>
          <pc:sldMk cId="3511525079" sldId="378"/>
        </pc:sldMkLst>
        <pc:spChg chg="mod">
          <ac:chgData name="Nana Saginashvili" userId="fe5861a2d1c127bb" providerId="LiveId" clId="{6ABE8322-FAA0-4CC8-91AF-7B50010034CE}" dt="2019-06-22T04:31:14.770" v="1019" actId="1076"/>
          <ac:spMkLst>
            <pc:docMk/>
            <pc:sldMk cId="3511525079" sldId="378"/>
            <ac:spMk id="2" creationId="{45960264-B56E-49DB-A5DA-362C2DBD2C53}"/>
          </ac:spMkLst>
        </pc:spChg>
        <pc:spChg chg="del">
          <ac:chgData name="Nana Saginashvili" userId="fe5861a2d1c127bb" providerId="LiveId" clId="{6ABE8322-FAA0-4CC8-91AF-7B50010034CE}" dt="2019-06-22T04:29:57.839" v="1009"/>
          <ac:spMkLst>
            <pc:docMk/>
            <pc:sldMk cId="3511525079" sldId="378"/>
            <ac:spMk id="3" creationId="{DC7F2A27-3C65-4627-AD14-448309B25E10}"/>
          </ac:spMkLst>
        </pc:spChg>
        <pc:spChg chg="add">
          <ac:chgData name="Nana Saginashvili" userId="fe5861a2d1c127bb" providerId="LiveId" clId="{6ABE8322-FAA0-4CC8-91AF-7B50010034CE}" dt="2019-06-22T04:30:07.786" v="1012" actId="26606"/>
          <ac:spMkLst>
            <pc:docMk/>
            <pc:sldMk cId="3511525079" sldId="378"/>
            <ac:spMk id="19" creationId="{5669AB50-4CAD-4D10-A09A-A0C01AF9E6F6}"/>
          </ac:spMkLst>
        </pc:spChg>
        <pc:grpChg chg="add">
          <ac:chgData name="Nana Saginashvili" userId="fe5861a2d1c127bb" providerId="LiveId" clId="{6ABE8322-FAA0-4CC8-91AF-7B50010034CE}" dt="2019-06-22T04:30:07.786" v="1012" actId="26606"/>
          <ac:grpSpMkLst>
            <pc:docMk/>
            <pc:sldMk cId="3511525079" sldId="378"/>
            <ac:grpSpMk id="10" creationId="{5A992EA8-A2AE-480C-BFF9-7B134643975C}"/>
          </ac:grpSpMkLst>
        </pc:grpChg>
        <pc:grpChg chg="add">
          <ac:chgData name="Nana Saginashvili" userId="fe5861a2d1c127bb" providerId="LiveId" clId="{6ABE8322-FAA0-4CC8-91AF-7B50010034CE}" dt="2019-06-22T04:30:07.786" v="1012" actId="26606"/>
          <ac:grpSpMkLst>
            <pc:docMk/>
            <pc:sldMk cId="3511525079" sldId="378"/>
            <ac:grpSpMk id="21" creationId="{68B27BBA-AE99-4D00-A26E-0B49DA4B37AC}"/>
          </ac:grpSpMkLst>
        </pc:grpChg>
        <pc:picChg chg="add mod">
          <ac:chgData name="Nana Saginashvili" userId="fe5861a2d1c127bb" providerId="LiveId" clId="{6ABE8322-FAA0-4CC8-91AF-7B50010034CE}" dt="2019-06-22T05:35:17.034" v="1353" actId="1076"/>
          <ac:picMkLst>
            <pc:docMk/>
            <pc:sldMk cId="3511525079" sldId="378"/>
            <ac:picMk id="5" creationId="{1E2645C9-B8ED-4D59-B596-A578C84631A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ata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B8D194-6E6D-4D27-B592-9B250A886FC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887689-0C63-474B-A87A-9E0262C9989A}">
      <dgm:prSet/>
      <dgm:spPr/>
      <dgm:t>
        <a:bodyPr/>
        <a:lstStyle/>
        <a:p>
          <a:r>
            <a:rPr lang="en-US" b="0" i="0" dirty="0"/>
            <a:t>What is Formal, Non-formal &amp; Informal education</a:t>
          </a:r>
          <a:endParaRPr lang="en-US" dirty="0"/>
        </a:p>
      </dgm:t>
    </dgm:pt>
    <dgm:pt modelId="{D84ECB13-7D13-4A74-A30A-E8020FC32874}" type="parTrans" cxnId="{8C1EC2A2-95EA-4C61-8601-3DD7EC18938D}">
      <dgm:prSet/>
      <dgm:spPr/>
      <dgm:t>
        <a:bodyPr/>
        <a:lstStyle/>
        <a:p>
          <a:endParaRPr lang="en-US"/>
        </a:p>
      </dgm:t>
    </dgm:pt>
    <dgm:pt modelId="{F17E1DCD-E153-4748-93C9-CF7CC06C3BCA}" type="sibTrans" cxnId="{8C1EC2A2-95EA-4C61-8601-3DD7EC18938D}">
      <dgm:prSet/>
      <dgm:spPr/>
      <dgm:t>
        <a:bodyPr/>
        <a:lstStyle/>
        <a:p>
          <a:endParaRPr lang="en-US"/>
        </a:p>
      </dgm:t>
    </dgm:pt>
    <dgm:pt modelId="{22F0D7CA-9957-4CC8-8D1C-424F49529AE5}">
      <dgm:prSet/>
      <dgm:spPr/>
      <dgm:t>
        <a:bodyPr/>
        <a:lstStyle/>
        <a:p>
          <a:r>
            <a:rPr lang="en-US" b="0" i="0"/>
            <a:t>Why is important to use tools of  Non-formal education within the formal education system</a:t>
          </a:r>
          <a:endParaRPr lang="en-US"/>
        </a:p>
      </dgm:t>
    </dgm:pt>
    <dgm:pt modelId="{9DD462FE-7128-4C97-AA0D-EAA5658D3D0D}" type="parTrans" cxnId="{084AF10E-E2B6-4B02-8B2D-CC5590BD2D5B}">
      <dgm:prSet/>
      <dgm:spPr/>
      <dgm:t>
        <a:bodyPr/>
        <a:lstStyle/>
        <a:p>
          <a:endParaRPr lang="en-US"/>
        </a:p>
      </dgm:t>
    </dgm:pt>
    <dgm:pt modelId="{4299B70E-5379-4C11-999D-7212D7CB2C1D}" type="sibTrans" cxnId="{084AF10E-E2B6-4B02-8B2D-CC5590BD2D5B}">
      <dgm:prSet/>
      <dgm:spPr/>
      <dgm:t>
        <a:bodyPr/>
        <a:lstStyle/>
        <a:p>
          <a:endParaRPr lang="en-US"/>
        </a:p>
      </dgm:t>
    </dgm:pt>
    <dgm:pt modelId="{CEFE3F5E-483B-49B2-BCC8-784C20EBEE07}">
      <dgm:prSet/>
      <dgm:spPr/>
      <dgm:t>
        <a:bodyPr/>
        <a:lstStyle/>
        <a:p>
          <a:r>
            <a:rPr lang="en-GB" b="0" i="0"/>
            <a:t>Teaching/training styles</a:t>
          </a:r>
          <a:endParaRPr lang="en-US"/>
        </a:p>
      </dgm:t>
    </dgm:pt>
    <dgm:pt modelId="{963D8316-05D1-4516-95EE-DF4E0C1AA4FD}" type="parTrans" cxnId="{5BBC951D-946B-43B6-BF47-9483732C10F8}">
      <dgm:prSet/>
      <dgm:spPr/>
      <dgm:t>
        <a:bodyPr/>
        <a:lstStyle/>
        <a:p>
          <a:endParaRPr lang="en-US"/>
        </a:p>
      </dgm:t>
    </dgm:pt>
    <dgm:pt modelId="{4685440B-5822-48DB-B5FE-0F2DD44B693E}" type="sibTrans" cxnId="{5BBC951D-946B-43B6-BF47-9483732C10F8}">
      <dgm:prSet/>
      <dgm:spPr/>
      <dgm:t>
        <a:bodyPr/>
        <a:lstStyle/>
        <a:p>
          <a:endParaRPr lang="en-US"/>
        </a:p>
      </dgm:t>
    </dgm:pt>
    <dgm:pt modelId="{4483741F-1BA2-489C-BA86-BA35823E37F6}">
      <dgm:prSet/>
      <dgm:spPr/>
      <dgm:t>
        <a:bodyPr/>
        <a:lstStyle/>
        <a:p>
          <a:r>
            <a:rPr lang="en-US" b="0" i="0"/>
            <a:t>Tools and Methods </a:t>
          </a:r>
          <a:r>
            <a:rPr lang="en-GB" b="0" i="0"/>
            <a:t> </a:t>
          </a:r>
          <a:endParaRPr lang="en-US"/>
        </a:p>
      </dgm:t>
    </dgm:pt>
    <dgm:pt modelId="{B2366D0C-F759-4D53-96F4-7F58146DA3FE}" type="parTrans" cxnId="{70BD8FF9-AB37-4473-BD7F-B515E859E3BE}">
      <dgm:prSet/>
      <dgm:spPr/>
      <dgm:t>
        <a:bodyPr/>
        <a:lstStyle/>
        <a:p>
          <a:endParaRPr lang="en-US"/>
        </a:p>
      </dgm:t>
    </dgm:pt>
    <dgm:pt modelId="{09CFF1B8-52B0-48E9-A44E-1D88270160E4}" type="sibTrans" cxnId="{70BD8FF9-AB37-4473-BD7F-B515E859E3BE}">
      <dgm:prSet/>
      <dgm:spPr/>
      <dgm:t>
        <a:bodyPr/>
        <a:lstStyle/>
        <a:p>
          <a:endParaRPr lang="en-US"/>
        </a:p>
      </dgm:t>
    </dgm:pt>
    <dgm:pt modelId="{EE39B9EB-B775-45E0-87B2-24BE22F02DBD}">
      <dgm:prSet/>
      <dgm:spPr/>
      <dgm:t>
        <a:bodyPr/>
        <a:lstStyle/>
        <a:p>
          <a:r>
            <a:rPr lang="en-GB" b="0" i="0"/>
            <a:t>How activities help people</a:t>
          </a:r>
          <a:endParaRPr lang="en-US"/>
        </a:p>
      </dgm:t>
    </dgm:pt>
    <dgm:pt modelId="{08B7C681-2628-4392-97A7-12D24A830B58}" type="parTrans" cxnId="{7C8C5028-2F80-4A5C-AB53-1BB415548B6B}">
      <dgm:prSet/>
      <dgm:spPr/>
      <dgm:t>
        <a:bodyPr/>
        <a:lstStyle/>
        <a:p>
          <a:endParaRPr lang="en-US"/>
        </a:p>
      </dgm:t>
    </dgm:pt>
    <dgm:pt modelId="{8BA9FB5C-6F6E-465C-8493-BD5688774336}" type="sibTrans" cxnId="{7C8C5028-2F80-4A5C-AB53-1BB415548B6B}">
      <dgm:prSet/>
      <dgm:spPr/>
      <dgm:t>
        <a:bodyPr/>
        <a:lstStyle/>
        <a:p>
          <a:endParaRPr lang="en-US"/>
        </a:p>
      </dgm:t>
    </dgm:pt>
    <dgm:pt modelId="{6798B103-5412-4AE4-9FB0-C32A59E57E2E}">
      <dgm:prSet/>
      <dgm:spPr/>
      <dgm:t>
        <a:bodyPr/>
        <a:lstStyle/>
        <a:p>
          <a:r>
            <a:rPr lang="en-GB" b="0" i="0"/>
            <a:t>Why use Games / Icebreakers / Warm-ups / Starters/ Energizers</a:t>
          </a:r>
          <a:endParaRPr lang="en-US"/>
        </a:p>
      </dgm:t>
    </dgm:pt>
    <dgm:pt modelId="{8D2D3C8F-9DD5-487B-854F-27D20FA117F4}" type="parTrans" cxnId="{D0D14E5A-5E2A-4549-AC79-D9922FF54660}">
      <dgm:prSet/>
      <dgm:spPr/>
      <dgm:t>
        <a:bodyPr/>
        <a:lstStyle/>
        <a:p>
          <a:endParaRPr lang="en-US"/>
        </a:p>
      </dgm:t>
    </dgm:pt>
    <dgm:pt modelId="{6BB5A4EF-7CAF-4C7A-9CD6-C0226664B088}" type="sibTrans" cxnId="{D0D14E5A-5E2A-4549-AC79-D9922FF54660}">
      <dgm:prSet/>
      <dgm:spPr/>
      <dgm:t>
        <a:bodyPr/>
        <a:lstStyle/>
        <a:p>
          <a:endParaRPr lang="en-US"/>
        </a:p>
      </dgm:t>
    </dgm:pt>
    <dgm:pt modelId="{D41EADB6-AAD9-439D-9498-F9C750BF343E}">
      <dgm:prSet/>
      <dgm:spPr/>
      <dgm:t>
        <a:bodyPr/>
        <a:lstStyle/>
        <a:p>
          <a:r>
            <a:rPr lang="en-US" b="0" i="0"/>
            <a:t>What are Energizers, Warm up, Icebreaking and Team-building activities, including some examples</a:t>
          </a:r>
          <a:endParaRPr lang="en-US"/>
        </a:p>
      </dgm:t>
    </dgm:pt>
    <dgm:pt modelId="{F72F64CC-4B17-43A4-AD7B-37F6416DA037}" type="parTrans" cxnId="{14582255-7830-45C4-8782-3C6338E150EE}">
      <dgm:prSet/>
      <dgm:spPr/>
      <dgm:t>
        <a:bodyPr/>
        <a:lstStyle/>
        <a:p>
          <a:endParaRPr lang="en-US"/>
        </a:p>
      </dgm:t>
    </dgm:pt>
    <dgm:pt modelId="{6E240026-F112-4FF2-ABA2-C219665608EB}" type="sibTrans" cxnId="{14582255-7830-45C4-8782-3C6338E150EE}">
      <dgm:prSet/>
      <dgm:spPr/>
      <dgm:t>
        <a:bodyPr/>
        <a:lstStyle/>
        <a:p>
          <a:endParaRPr lang="en-US"/>
        </a:p>
      </dgm:t>
    </dgm:pt>
    <dgm:pt modelId="{48111A8A-14B4-454F-83F8-A16C3DCBB61C}" type="pres">
      <dgm:prSet presAssocID="{C5B8D194-6E6D-4D27-B592-9B250A886FCC}" presName="root" presStyleCnt="0">
        <dgm:presLayoutVars>
          <dgm:dir/>
          <dgm:resizeHandles val="exact"/>
        </dgm:presLayoutVars>
      </dgm:prSet>
      <dgm:spPr/>
    </dgm:pt>
    <dgm:pt modelId="{B8727A3F-5F09-4E3E-B749-603533DE6C6D}" type="pres">
      <dgm:prSet presAssocID="{C5B8D194-6E6D-4D27-B592-9B250A886FCC}" presName="container" presStyleCnt="0">
        <dgm:presLayoutVars>
          <dgm:dir/>
          <dgm:resizeHandles val="exact"/>
        </dgm:presLayoutVars>
      </dgm:prSet>
      <dgm:spPr/>
    </dgm:pt>
    <dgm:pt modelId="{4C8E9DA8-09B5-4529-A35B-7DEE3AFCA02F}" type="pres">
      <dgm:prSet presAssocID="{6D887689-0C63-474B-A87A-9E0262C9989A}" presName="compNode" presStyleCnt="0"/>
      <dgm:spPr/>
    </dgm:pt>
    <dgm:pt modelId="{063098FD-5243-486B-BF5D-B967D260B71C}" type="pres">
      <dgm:prSet presAssocID="{6D887689-0C63-474B-A87A-9E0262C9989A}" presName="iconBgRect" presStyleLbl="bgShp" presStyleIdx="0" presStyleCnt="7"/>
      <dgm:spPr/>
    </dgm:pt>
    <dgm:pt modelId="{89232733-09F3-4132-86CC-FEC5859CA113}" type="pres">
      <dgm:prSet presAssocID="{6D887689-0C63-474B-A87A-9E0262C9989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AB47813-6FD0-4849-924C-0A52A8EAD412}" type="pres">
      <dgm:prSet presAssocID="{6D887689-0C63-474B-A87A-9E0262C9989A}" presName="spaceRect" presStyleCnt="0"/>
      <dgm:spPr/>
    </dgm:pt>
    <dgm:pt modelId="{2CF9BFF6-7327-4B32-8570-B6F625D03DBF}" type="pres">
      <dgm:prSet presAssocID="{6D887689-0C63-474B-A87A-9E0262C9989A}" presName="textRect" presStyleLbl="revTx" presStyleIdx="0" presStyleCnt="7">
        <dgm:presLayoutVars>
          <dgm:chMax val="1"/>
          <dgm:chPref val="1"/>
        </dgm:presLayoutVars>
      </dgm:prSet>
      <dgm:spPr/>
    </dgm:pt>
    <dgm:pt modelId="{542E6476-9BF5-4EBD-B67B-88B26EF4DFFD}" type="pres">
      <dgm:prSet presAssocID="{F17E1DCD-E153-4748-93C9-CF7CC06C3BCA}" presName="sibTrans" presStyleLbl="sibTrans2D1" presStyleIdx="0" presStyleCnt="0"/>
      <dgm:spPr/>
    </dgm:pt>
    <dgm:pt modelId="{3441E669-FF33-4827-8FC9-0A1FA3B64EC4}" type="pres">
      <dgm:prSet presAssocID="{22F0D7CA-9957-4CC8-8D1C-424F49529AE5}" presName="compNode" presStyleCnt="0"/>
      <dgm:spPr/>
    </dgm:pt>
    <dgm:pt modelId="{59F46D05-AA72-4B11-AD7C-2F07F08A5A1A}" type="pres">
      <dgm:prSet presAssocID="{22F0D7CA-9957-4CC8-8D1C-424F49529AE5}" presName="iconBgRect" presStyleLbl="bgShp" presStyleIdx="1" presStyleCnt="7"/>
      <dgm:spPr/>
    </dgm:pt>
    <dgm:pt modelId="{E650D322-37C9-4DD2-9AFA-9F8AE8FF107C}" type="pres">
      <dgm:prSet presAssocID="{22F0D7CA-9957-4CC8-8D1C-424F49529AE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0A8323B-F920-4B51-867E-4221988DDC2B}" type="pres">
      <dgm:prSet presAssocID="{22F0D7CA-9957-4CC8-8D1C-424F49529AE5}" presName="spaceRect" presStyleCnt="0"/>
      <dgm:spPr/>
    </dgm:pt>
    <dgm:pt modelId="{AABD53F4-B547-44FD-89DC-D5A8B36BC033}" type="pres">
      <dgm:prSet presAssocID="{22F0D7CA-9957-4CC8-8D1C-424F49529AE5}" presName="textRect" presStyleLbl="revTx" presStyleIdx="1" presStyleCnt="7">
        <dgm:presLayoutVars>
          <dgm:chMax val="1"/>
          <dgm:chPref val="1"/>
        </dgm:presLayoutVars>
      </dgm:prSet>
      <dgm:spPr/>
    </dgm:pt>
    <dgm:pt modelId="{078505B5-2C18-4007-9328-441BF4C340F4}" type="pres">
      <dgm:prSet presAssocID="{4299B70E-5379-4C11-999D-7212D7CB2C1D}" presName="sibTrans" presStyleLbl="sibTrans2D1" presStyleIdx="0" presStyleCnt="0"/>
      <dgm:spPr/>
    </dgm:pt>
    <dgm:pt modelId="{AFDE9802-D977-40AE-BF4B-FF086EA3B8FE}" type="pres">
      <dgm:prSet presAssocID="{CEFE3F5E-483B-49B2-BCC8-784C20EBEE07}" presName="compNode" presStyleCnt="0"/>
      <dgm:spPr/>
    </dgm:pt>
    <dgm:pt modelId="{C81F971F-5F13-4F57-9059-84CFEEE45E14}" type="pres">
      <dgm:prSet presAssocID="{CEFE3F5E-483B-49B2-BCC8-784C20EBEE07}" presName="iconBgRect" presStyleLbl="bgShp" presStyleIdx="2" presStyleCnt="7"/>
      <dgm:spPr/>
    </dgm:pt>
    <dgm:pt modelId="{C266A17B-61C2-4106-A6C4-74C3703E5FE3}" type="pres">
      <dgm:prSet presAssocID="{CEFE3F5E-483B-49B2-BCC8-784C20EBEE0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17F022C3-49FE-49F2-9C18-F79D9255B382}" type="pres">
      <dgm:prSet presAssocID="{CEFE3F5E-483B-49B2-BCC8-784C20EBEE07}" presName="spaceRect" presStyleCnt="0"/>
      <dgm:spPr/>
    </dgm:pt>
    <dgm:pt modelId="{DBC645F7-8C2A-4D31-85FE-32AC9B0B5590}" type="pres">
      <dgm:prSet presAssocID="{CEFE3F5E-483B-49B2-BCC8-784C20EBEE07}" presName="textRect" presStyleLbl="revTx" presStyleIdx="2" presStyleCnt="7">
        <dgm:presLayoutVars>
          <dgm:chMax val="1"/>
          <dgm:chPref val="1"/>
        </dgm:presLayoutVars>
      </dgm:prSet>
      <dgm:spPr/>
    </dgm:pt>
    <dgm:pt modelId="{D1D6B9AF-4115-47F1-88EC-060D594068C2}" type="pres">
      <dgm:prSet presAssocID="{4685440B-5822-48DB-B5FE-0F2DD44B693E}" presName="sibTrans" presStyleLbl="sibTrans2D1" presStyleIdx="0" presStyleCnt="0"/>
      <dgm:spPr/>
    </dgm:pt>
    <dgm:pt modelId="{851FC5F2-6BBC-4206-9471-0D5019E167C9}" type="pres">
      <dgm:prSet presAssocID="{4483741F-1BA2-489C-BA86-BA35823E37F6}" presName="compNode" presStyleCnt="0"/>
      <dgm:spPr/>
    </dgm:pt>
    <dgm:pt modelId="{472B482D-6DD3-4001-BB0F-20492A00F360}" type="pres">
      <dgm:prSet presAssocID="{4483741F-1BA2-489C-BA86-BA35823E37F6}" presName="iconBgRect" presStyleLbl="bgShp" presStyleIdx="3" presStyleCnt="7"/>
      <dgm:spPr/>
    </dgm:pt>
    <dgm:pt modelId="{8FB8659E-9B11-4EC6-9F6A-044B97F6DDBE}" type="pres">
      <dgm:prSet presAssocID="{4483741F-1BA2-489C-BA86-BA35823E37F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2125E7FA-695E-4369-8CB2-6137C670BD67}" type="pres">
      <dgm:prSet presAssocID="{4483741F-1BA2-489C-BA86-BA35823E37F6}" presName="spaceRect" presStyleCnt="0"/>
      <dgm:spPr/>
    </dgm:pt>
    <dgm:pt modelId="{712D1909-9132-4407-9426-EF33B618DED6}" type="pres">
      <dgm:prSet presAssocID="{4483741F-1BA2-489C-BA86-BA35823E37F6}" presName="textRect" presStyleLbl="revTx" presStyleIdx="3" presStyleCnt="7">
        <dgm:presLayoutVars>
          <dgm:chMax val="1"/>
          <dgm:chPref val="1"/>
        </dgm:presLayoutVars>
      </dgm:prSet>
      <dgm:spPr/>
    </dgm:pt>
    <dgm:pt modelId="{444B6021-AD61-4162-BACE-8BB66126B04F}" type="pres">
      <dgm:prSet presAssocID="{09CFF1B8-52B0-48E9-A44E-1D88270160E4}" presName="sibTrans" presStyleLbl="sibTrans2D1" presStyleIdx="0" presStyleCnt="0"/>
      <dgm:spPr/>
    </dgm:pt>
    <dgm:pt modelId="{848F784F-7A01-484C-AFAA-4921E0E40A1A}" type="pres">
      <dgm:prSet presAssocID="{EE39B9EB-B775-45E0-87B2-24BE22F02DBD}" presName="compNode" presStyleCnt="0"/>
      <dgm:spPr/>
    </dgm:pt>
    <dgm:pt modelId="{CF87F523-92A6-4EE1-A5CB-304ED26EA588}" type="pres">
      <dgm:prSet presAssocID="{EE39B9EB-B775-45E0-87B2-24BE22F02DBD}" presName="iconBgRect" presStyleLbl="bgShp" presStyleIdx="4" presStyleCnt="7"/>
      <dgm:spPr/>
    </dgm:pt>
    <dgm:pt modelId="{F6F0EC20-FE1E-429B-B232-F6287B358DDA}" type="pres">
      <dgm:prSet presAssocID="{EE39B9EB-B775-45E0-87B2-24BE22F02DB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76242846-2FC5-45BC-988E-2999DDC63AD6}" type="pres">
      <dgm:prSet presAssocID="{EE39B9EB-B775-45E0-87B2-24BE22F02DBD}" presName="spaceRect" presStyleCnt="0"/>
      <dgm:spPr/>
    </dgm:pt>
    <dgm:pt modelId="{BC750802-5F50-457D-B2B0-8E2E71428B14}" type="pres">
      <dgm:prSet presAssocID="{EE39B9EB-B775-45E0-87B2-24BE22F02DBD}" presName="textRect" presStyleLbl="revTx" presStyleIdx="4" presStyleCnt="7">
        <dgm:presLayoutVars>
          <dgm:chMax val="1"/>
          <dgm:chPref val="1"/>
        </dgm:presLayoutVars>
      </dgm:prSet>
      <dgm:spPr/>
    </dgm:pt>
    <dgm:pt modelId="{AAE712B0-2688-4115-B625-C59488C23B08}" type="pres">
      <dgm:prSet presAssocID="{8BA9FB5C-6F6E-465C-8493-BD5688774336}" presName="sibTrans" presStyleLbl="sibTrans2D1" presStyleIdx="0" presStyleCnt="0"/>
      <dgm:spPr/>
    </dgm:pt>
    <dgm:pt modelId="{DAC14442-B98A-4124-AE60-109CC4F96AF5}" type="pres">
      <dgm:prSet presAssocID="{6798B103-5412-4AE4-9FB0-C32A59E57E2E}" presName="compNode" presStyleCnt="0"/>
      <dgm:spPr/>
    </dgm:pt>
    <dgm:pt modelId="{2B5E1653-D8D4-4956-B7E2-FF19179B2FBE}" type="pres">
      <dgm:prSet presAssocID="{6798B103-5412-4AE4-9FB0-C32A59E57E2E}" presName="iconBgRect" presStyleLbl="bgShp" presStyleIdx="5" presStyleCnt="7"/>
      <dgm:spPr/>
    </dgm:pt>
    <dgm:pt modelId="{19BFF443-97FA-46A2-92EB-B0DD0893A697}" type="pres">
      <dgm:prSet presAssocID="{6798B103-5412-4AE4-9FB0-C32A59E57E2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rse"/>
        </a:ext>
      </dgm:extLst>
    </dgm:pt>
    <dgm:pt modelId="{077FD5C7-E761-4B36-9485-49EF7F3AE5FC}" type="pres">
      <dgm:prSet presAssocID="{6798B103-5412-4AE4-9FB0-C32A59E57E2E}" presName="spaceRect" presStyleCnt="0"/>
      <dgm:spPr/>
    </dgm:pt>
    <dgm:pt modelId="{3F5FDFA0-F843-4A24-96EF-D98B85B933BE}" type="pres">
      <dgm:prSet presAssocID="{6798B103-5412-4AE4-9FB0-C32A59E57E2E}" presName="textRect" presStyleLbl="revTx" presStyleIdx="5" presStyleCnt="7">
        <dgm:presLayoutVars>
          <dgm:chMax val="1"/>
          <dgm:chPref val="1"/>
        </dgm:presLayoutVars>
      </dgm:prSet>
      <dgm:spPr/>
    </dgm:pt>
    <dgm:pt modelId="{5A5AF963-5768-4483-9D66-7D43D52E9814}" type="pres">
      <dgm:prSet presAssocID="{6BB5A4EF-7CAF-4C7A-9CD6-C0226664B088}" presName="sibTrans" presStyleLbl="sibTrans2D1" presStyleIdx="0" presStyleCnt="0"/>
      <dgm:spPr/>
    </dgm:pt>
    <dgm:pt modelId="{35A08D6B-5F4C-4856-B38F-E38A8D61D40A}" type="pres">
      <dgm:prSet presAssocID="{D41EADB6-AAD9-439D-9498-F9C750BF343E}" presName="compNode" presStyleCnt="0"/>
      <dgm:spPr/>
    </dgm:pt>
    <dgm:pt modelId="{C5296C8D-A8A9-472C-AE5E-D06A7C14CBD8}" type="pres">
      <dgm:prSet presAssocID="{D41EADB6-AAD9-439D-9498-F9C750BF343E}" presName="iconBgRect" presStyleLbl="bgShp" presStyleIdx="6" presStyleCnt="7"/>
      <dgm:spPr/>
    </dgm:pt>
    <dgm:pt modelId="{BFE204B6-2AD3-41DF-9674-BDED004C06E7}" type="pres">
      <dgm:prSet presAssocID="{D41EADB6-AAD9-439D-9498-F9C750BF343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itcoin"/>
        </a:ext>
      </dgm:extLst>
    </dgm:pt>
    <dgm:pt modelId="{FFFF02F4-6846-4B7E-AEBA-3B664631E59F}" type="pres">
      <dgm:prSet presAssocID="{D41EADB6-AAD9-439D-9498-F9C750BF343E}" presName="spaceRect" presStyleCnt="0"/>
      <dgm:spPr/>
    </dgm:pt>
    <dgm:pt modelId="{BBF0BFC6-9D4C-4108-849C-87B8616B3CAE}" type="pres">
      <dgm:prSet presAssocID="{D41EADB6-AAD9-439D-9498-F9C750BF343E}" presName="textRect" presStyleLbl="revTx" presStyleIdx="6" presStyleCnt="7">
        <dgm:presLayoutVars>
          <dgm:chMax val="1"/>
          <dgm:chPref val="1"/>
        </dgm:presLayoutVars>
      </dgm:prSet>
      <dgm:spPr/>
    </dgm:pt>
  </dgm:ptLst>
  <dgm:cxnLst>
    <dgm:cxn modelId="{084AF10E-E2B6-4B02-8B2D-CC5590BD2D5B}" srcId="{C5B8D194-6E6D-4D27-B592-9B250A886FCC}" destId="{22F0D7CA-9957-4CC8-8D1C-424F49529AE5}" srcOrd="1" destOrd="0" parTransId="{9DD462FE-7128-4C97-AA0D-EAA5658D3D0D}" sibTransId="{4299B70E-5379-4C11-999D-7212D7CB2C1D}"/>
    <dgm:cxn modelId="{4CD0B617-88F4-4641-A16F-85EFC752251A}" type="presOf" srcId="{F17E1DCD-E153-4748-93C9-CF7CC06C3BCA}" destId="{542E6476-9BF5-4EBD-B67B-88B26EF4DFFD}" srcOrd="0" destOrd="0" presId="urn:microsoft.com/office/officeart/2018/2/layout/IconCircleList"/>
    <dgm:cxn modelId="{5BBC951D-946B-43B6-BF47-9483732C10F8}" srcId="{C5B8D194-6E6D-4D27-B592-9B250A886FCC}" destId="{CEFE3F5E-483B-49B2-BCC8-784C20EBEE07}" srcOrd="2" destOrd="0" parTransId="{963D8316-05D1-4516-95EE-DF4E0C1AA4FD}" sibTransId="{4685440B-5822-48DB-B5FE-0F2DD44B693E}"/>
    <dgm:cxn modelId="{9F431E1F-A9EE-4910-AFBB-A866D2CAD3F6}" type="presOf" srcId="{CEFE3F5E-483B-49B2-BCC8-784C20EBEE07}" destId="{DBC645F7-8C2A-4D31-85FE-32AC9B0B5590}" srcOrd="0" destOrd="0" presId="urn:microsoft.com/office/officeart/2018/2/layout/IconCircleList"/>
    <dgm:cxn modelId="{7C8C5028-2F80-4A5C-AB53-1BB415548B6B}" srcId="{C5B8D194-6E6D-4D27-B592-9B250A886FCC}" destId="{EE39B9EB-B775-45E0-87B2-24BE22F02DBD}" srcOrd="4" destOrd="0" parTransId="{08B7C681-2628-4392-97A7-12D24A830B58}" sibTransId="{8BA9FB5C-6F6E-465C-8493-BD5688774336}"/>
    <dgm:cxn modelId="{CD9A415B-848B-42D0-9AD3-C93D8141C2BB}" type="presOf" srcId="{6798B103-5412-4AE4-9FB0-C32A59E57E2E}" destId="{3F5FDFA0-F843-4A24-96EF-D98B85B933BE}" srcOrd="0" destOrd="0" presId="urn:microsoft.com/office/officeart/2018/2/layout/IconCircleList"/>
    <dgm:cxn modelId="{202D8966-8AE5-426C-9762-13207F94E74B}" type="presOf" srcId="{8BA9FB5C-6F6E-465C-8493-BD5688774336}" destId="{AAE712B0-2688-4115-B625-C59488C23B08}" srcOrd="0" destOrd="0" presId="urn:microsoft.com/office/officeart/2018/2/layout/IconCircleList"/>
    <dgm:cxn modelId="{14582255-7830-45C4-8782-3C6338E150EE}" srcId="{C5B8D194-6E6D-4D27-B592-9B250A886FCC}" destId="{D41EADB6-AAD9-439D-9498-F9C750BF343E}" srcOrd="6" destOrd="0" parTransId="{F72F64CC-4B17-43A4-AD7B-37F6416DA037}" sibTransId="{6E240026-F112-4FF2-ABA2-C219665608EB}"/>
    <dgm:cxn modelId="{D0D14E5A-5E2A-4549-AC79-D9922FF54660}" srcId="{C5B8D194-6E6D-4D27-B592-9B250A886FCC}" destId="{6798B103-5412-4AE4-9FB0-C32A59E57E2E}" srcOrd="5" destOrd="0" parTransId="{8D2D3C8F-9DD5-487B-854F-27D20FA117F4}" sibTransId="{6BB5A4EF-7CAF-4C7A-9CD6-C0226664B088}"/>
    <dgm:cxn modelId="{9C650E80-02CB-4B4C-89AA-51DA6E6565B8}" type="presOf" srcId="{6D887689-0C63-474B-A87A-9E0262C9989A}" destId="{2CF9BFF6-7327-4B32-8570-B6F625D03DBF}" srcOrd="0" destOrd="0" presId="urn:microsoft.com/office/officeart/2018/2/layout/IconCircleList"/>
    <dgm:cxn modelId="{173EC08C-3EA4-4054-999B-65103F47F8CC}" type="presOf" srcId="{4299B70E-5379-4C11-999D-7212D7CB2C1D}" destId="{078505B5-2C18-4007-9328-441BF4C340F4}" srcOrd="0" destOrd="0" presId="urn:microsoft.com/office/officeart/2018/2/layout/IconCircleList"/>
    <dgm:cxn modelId="{3DCEBE8E-83DE-468C-B750-8E7854F6FB99}" type="presOf" srcId="{6BB5A4EF-7CAF-4C7A-9CD6-C0226664B088}" destId="{5A5AF963-5768-4483-9D66-7D43D52E9814}" srcOrd="0" destOrd="0" presId="urn:microsoft.com/office/officeart/2018/2/layout/IconCircleList"/>
    <dgm:cxn modelId="{A855CF8F-34E2-484E-870F-288B035A69AD}" type="presOf" srcId="{22F0D7CA-9957-4CC8-8D1C-424F49529AE5}" destId="{AABD53F4-B547-44FD-89DC-D5A8B36BC033}" srcOrd="0" destOrd="0" presId="urn:microsoft.com/office/officeart/2018/2/layout/IconCircleList"/>
    <dgm:cxn modelId="{3A34EE99-8357-428B-BE0C-1CE5488C38D6}" type="presOf" srcId="{D41EADB6-AAD9-439D-9498-F9C750BF343E}" destId="{BBF0BFC6-9D4C-4108-849C-87B8616B3CAE}" srcOrd="0" destOrd="0" presId="urn:microsoft.com/office/officeart/2018/2/layout/IconCircleList"/>
    <dgm:cxn modelId="{8C1EC2A2-95EA-4C61-8601-3DD7EC18938D}" srcId="{C5B8D194-6E6D-4D27-B592-9B250A886FCC}" destId="{6D887689-0C63-474B-A87A-9E0262C9989A}" srcOrd="0" destOrd="0" parTransId="{D84ECB13-7D13-4A74-A30A-E8020FC32874}" sibTransId="{F17E1DCD-E153-4748-93C9-CF7CC06C3BCA}"/>
    <dgm:cxn modelId="{1B1D31A5-A7F1-4A7B-98AA-34FE85915F6D}" type="presOf" srcId="{4483741F-1BA2-489C-BA86-BA35823E37F6}" destId="{712D1909-9132-4407-9426-EF33B618DED6}" srcOrd="0" destOrd="0" presId="urn:microsoft.com/office/officeart/2018/2/layout/IconCircleList"/>
    <dgm:cxn modelId="{E46FA2A6-8644-468D-95F4-FA685A6D7B09}" type="presOf" srcId="{09CFF1B8-52B0-48E9-A44E-1D88270160E4}" destId="{444B6021-AD61-4162-BACE-8BB66126B04F}" srcOrd="0" destOrd="0" presId="urn:microsoft.com/office/officeart/2018/2/layout/IconCircleList"/>
    <dgm:cxn modelId="{2C28FFB4-9304-489B-940F-C950F7F505F5}" type="presOf" srcId="{C5B8D194-6E6D-4D27-B592-9B250A886FCC}" destId="{48111A8A-14B4-454F-83F8-A16C3DCBB61C}" srcOrd="0" destOrd="0" presId="urn:microsoft.com/office/officeart/2018/2/layout/IconCircleList"/>
    <dgm:cxn modelId="{6A6EF0DE-D002-4568-8A99-0C52CD053A81}" type="presOf" srcId="{EE39B9EB-B775-45E0-87B2-24BE22F02DBD}" destId="{BC750802-5F50-457D-B2B0-8E2E71428B14}" srcOrd="0" destOrd="0" presId="urn:microsoft.com/office/officeart/2018/2/layout/IconCircleList"/>
    <dgm:cxn modelId="{70BD8FF9-AB37-4473-BD7F-B515E859E3BE}" srcId="{C5B8D194-6E6D-4D27-B592-9B250A886FCC}" destId="{4483741F-1BA2-489C-BA86-BA35823E37F6}" srcOrd="3" destOrd="0" parTransId="{B2366D0C-F759-4D53-96F4-7F58146DA3FE}" sibTransId="{09CFF1B8-52B0-48E9-A44E-1D88270160E4}"/>
    <dgm:cxn modelId="{B4AFFFFC-8DAB-4B81-BA95-F334539CE651}" type="presOf" srcId="{4685440B-5822-48DB-B5FE-0F2DD44B693E}" destId="{D1D6B9AF-4115-47F1-88EC-060D594068C2}" srcOrd="0" destOrd="0" presId="urn:microsoft.com/office/officeart/2018/2/layout/IconCircleList"/>
    <dgm:cxn modelId="{18068BA1-4B1D-4C4E-9AE3-B9A9E31FEF17}" type="presParOf" srcId="{48111A8A-14B4-454F-83F8-A16C3DCBB61C}" destId="{B8727A3F-5F09-4E3E-B749-603533DE6C6D}" srcOrd="0" destOrd="0" presId="urn:microsoft.com/office/officeart/2018/2/layout/IconCircleList"/>
    <dgm:cxn modelId="{E895F276-F5BA-4C08-84CB-CE785823C4E8}" type="presParOf" srcId="{B8727A3F-5F09-4E3E-B749-603533DE6C6D}" destId="{4C8E9DA8-09B5-4529-A35B-7DEE3AFCA02F}" srcOrd="0" destOrd="0" presId="urn:microsoft.com/office/officeart/2018/2/layout/IconCircleList"/>
    <dgm:cxn modelId="{5F109DCF-8B67-4847-8A76-5D7415045706}" type="presParOf" srcId="{4C8E9DA8-09B5-4529-A35B-7DEE3AFCA02F}" destId="{063098FD-5243-486B-BF5D-B967D260B71C}" srcOrd="0" destOrd="0" presId="urn:microsoft.com/office/officeart/2018/2/layout/IconCircleList"/>
    <dgm:cxn modelId="{016CC5EB-9F68-46DB-BFAB-30BD7CF152FC}" type="presParOf" srcId="{4C8E9DA8-09B5-4529-A35B-7DEE3AFCA02F}" destId="{89232733-09F3-4132-86CC-FEC5859CA113}" srcOrd="1" destOrd="0" presId="urn:microsoft.com/office/officeart/2018/2/layout/IconCircleList"/>
    <dgm:cxn modelId="{2BC3E176-2208-466B-B879-A7D90B3FC574}" type="presParOf" srcId="{4C8E9DA8-09B5-4529-A35B-7DEE3AFCA02F}" destId="{BAB47813-6FD0-4849-924C-0A52A8EAD412}" srcOrd="2" destOrd="0" presId="urn:microsoft.com/office/officeart/2018/2/layout/IconCircleList"/>
    <dgm:cxn modelId="{45EB7399-8B27-4600-AAE8-11C774DB4A72}" type="presParOf" srcId="{4C8E9DA8-09B5-4529-A35B-7DEE3AFCA02F}" destId="{2CF9BFF6-7327-4B32-8570-B6F625D03DBF}" srcOrd="3" destOrd="0" presId="urn:microsoft.com/office/officeart/2018/2/layout/IconCircleList"/>
    <dgm:cxn modelId="{AD043F5C-905C-4A36-BBBC-BCDE3466B1C4}" type="presParOf" srcId="{B8727A3F-5F09-4E3E-B749-603533DE6C6D}" destId="{542E6476-9BF5-4EBD-B67B-88B26EF4DFFD}" srcOrd="1" destOrd="0" presId="urn:microsoft.com/office/officeart/2018/2/layout/IconCircleList"/>
    <dgm:cxn modelId="{65833097-EBF1-40EE-91F5-FAADA577C045}" type="presParOf" srcId="{B8727A3F-5F09-4E3E-B749-603533DE6C6D}" destId="{3441E669-FF33-4827-8FC9-0A1FA3B64EC4}" srcOrd="2" destOrd="0" presId="urn:microsoft.com/office/officeart/2018/2/layout/IconCircleList"/>
    <dgm:cxn modelId="{52CC3EBE-2C06-4694-A9BB-2713549C0836}" type="presParOf" srcId="{3441E669-FF33-4827-8FC9-0A1FA3B64EC4}" destId="{59F46D05-AA72-4B11-AD7C-2F07F08A5A1A}" srcOrd="0" destOrd="0" presId="urn:microsoft.com/office/officeart/2018/2/layout/IconCircleList"/>
    <dgm:cxn modelId="{77F0DA66-0AAA-4778-8A78-72564D32E6B8}" type="presParOf" srcId="{3441E669-FF33-4827-8FC9-0A1FA3B64EC4}" destId="{E650D322-37C9-4DD2-9AFA-9F8AE8FF107C}" srcOrd="1" destOrd="0" presId="urn:microsoft.com/office/officeart/2018/2/layout/IconCircleList"/>
    <dgm:cxn modelId="{523F8066-DC08-49AC-9BDC-79EFEC48D815}" type="presParOf" srcId="{3441E669-FF33-4827-8FC9-0A1FA3B64EC4}" destId="{40A8323B-F920-4B51-867E-4221988DDC2B}" srcOrd="2" destOrd="0" presId="urn:microsoft.com/office/officeart/2018/2/layout/IconCircleList"/>
    <dgm:cxn modelId="{922659A4-365C-42D4-BC75-5A67855A9BD5}" type="presParOf" srcId="{3441E669-FF33-4827-8FC9-0A1FA3B64EC4}" destId="{AABD53F4-B547-44FD-89DC-D5A8B36BC033}" srcOrd="3" destOrd="0" presId="urn:microsoft.com/office/officeart/2018/2/layout/IconCircleList"/>
    <dgm:cxn modelId="{B6270C0B-DD0B-4294-B6C3-07183418CF2F}" type="presParOf" srcId="{B8727A3F-5F09-4E3E-B749-603533DE6C6D}" destId="{078505B5-2C18-4007-9328-441BF4C340F4}" srcOrd="3" destOrd="0" presId="urn:microsoft.com/office/officeart/2018/2/layout/IconCircleList"/>
    <dgm:cxn modelId="{82F6AB89-5588-46FA-A5C3-4FB71990A412}" type="presParOf" srcId="{B8727A3F-5F09-4E3E-B749-603533DE6C6D}" destId="{AFDE9802-D977-40AE-BF4B-FF086EA3B8FE}" srcOrd="4" destOrd="0" presId="urn:microsoft.com/office/officeart/2018/2/layout/IconCircleList"/>
    <dgm:cxn modelId="{3F76E2A6-1569-428D-8DC0-150B254DC582}" type="presParOf" srcId="{AFDE9802-D977-40AE-BF4B-FF086EA3B8FE}" destId="{C81F971F-5F13-4F57-9059-84CFEEE45E14}" srcOrd="0" destOrd="0" presId="urn:microsoft.com/office/officeart/2018/2/layout/IconCircleList"/>
    <dgm:cxn modelId="{CF04DC4C-6825-44B3-9CEA-8449396AA4A3}" type="presParOf" srcId="{AFDE9802-D977-40AE-BF4B-FF086EA3B8FE}" destId="{C266A17B-61C2-4106-A6C4-74C3703E5FE3}" srcOrd="1" destOrd="0" presId="urn:microsoft.com/office/officeart/2018/2/layout/IconCircleList"/>
    <dgm:cxn modelId="{CC9FB59E-1AC2-43DA-9A5B-494E07CF3CB0}" type="presParOf" srcId="{AFDE9802-D977-40AE-BF4B-FF086EA3B8FE}" destId="{17F022C3-49FE-49F2-9C18-F79D9255B382}" srcOrd="2" destOrd="0" presId="urn:microsoft.com/office/officeart/2018/2/layout/IconCircleList"/>
    <dgm:cxn modelId="{D7DBC047-533E-44FE-B753-CC6E9DC51C8F}" type="presParOf" srcId="{AFDE9802-D977-40AE-BF4B-FF086EA3B8FE}" destId="{DBC645F7-8C2A-4D31-85FE-32AC9B0B5590}" srcOrd="3" destOrd="0" presId="urn:microsoft.com/office/officeart/2018/2/layout/IconCircleList"/>
    <dgm:cxn modelId="{5B42226B-F4D5-4C3F-8810-5B8C1DE43A4A}" type="presParOf" srcId="{B8727A3F-5F09-4E3E-B749-603533DE6C6D}" destId="{D1D6B9AF-4115-47F1-88EC-060D594068C2}" srcOrd="5" destOrd="0" presId="urn:microsoft.com/office/officeart/2018/2/layout/IconCircleList"/>
    <dgm:cxn modelId="{E35EF2BD-6A22-4F3B-96C7-CD70A43CCA53}" type="presParOf" srcId="{B8727A3F-5F09-4E3E-B749-603533DE6C6D}" destId="{851FC5F2-6BBC-4206-9471-0D5019E167C9}" srcOrd="6" destOrd="0" presId="urn:microsoft.com/office/officeart/2018/2/layout/IconCircleList"/>
    <dgm:cxn modelId="{6C1BE58E-FD14-443B-93E1-7AC3164CF5E0}" type="presParOf" srcId="{851FC5F2-6BBC-4206-9471-0D5019E167C9}" destId="{472B482D-6DD3-4001-BB0F-20492A00F360}" srcOrd="0" destOrd="0" presId="urn:microsoft.com/office/officeart/2018/2/layout/IconCircleList"/>
    <dgm:cxn modelId="{37830851-2A23-44FE-A330-7D120C9F9B7D}" type="presParOf" srcId="{851FC5F2-6BBC-4206-9471-0D5019E167C9}" destId="{8FB8659E-9B11-4EC6-9F6A-044B97F6DDBE}" srcOrd="1" destOrd="0" presId="urn:microsoft.com/office/officeart/2018/2/layout/IconCircleList"/>
    <dgm:cxn modelId="{F7E87EE7-F799-48D8-8A0F-FC4F1915139B}" type="presParOf" srcId="{851FC5F2-6BBC-4206-9471-0D5019E167C9}" destId="{2125E7FA-695E-4369-8CB2-6137C670BD67}" srcOrd="2" destOrd="0" presId="urn:microsoft.com/office/officeart/2018/2/layout/IconCircleList"/>
    <dgm:cxn modelId="{89E74B8B-E747-44B0-841A-CB5694C57D07}" type="presParOf" srcId="{851FC5F2-6BBC-4206-9471-0D5019E167C9}" destId="{712D1909-9132-4407-9426-EF33B618DED6}" srcOrd="3" destOrd="0" presId="urn:microsoft.com/office/officeart/2018/2/layout/IconCircleList"/>
    <dgm:cxn modelId="{E37062A7-94AB-4D7A-9FD9-1864189881F1}" type="presParOf" srcId="{B8727A3F-5F09-4E3E-B749-603533DE6C6D}" destId="{444B6021-AD61-4162-BACE-8BB66126B04F}" srcOrd="7" destOrd="0" presId="urn:microsoft.com/office/officeart/2018/2/layout/IconCircleList"/>
    <dgm:cxn modelId="{D9EFD5D1-E450-4DA6-B4CF-4D5304DC269A}" type="presParOf" srcId="{B8727A3F-5F09-4E3E-B749-603533DE6C6D}" destId="{848F784F-7A01-484C-AFAA-4921E0E40A1A}" srcOrd="8" destOrd="0" presId="urn:microsoft.com/office/officeart/2018/2/layout/IconCircleList"/>
    <dgm:cxn modelId="{1F231C74-A2F3-4CCD-8E5D-008CEB115DC2}" type="presParOf" srcId="{848F784F-7A01-484C-AFAA-4921E0E40A1A}" destId="{CF87F523-92A6-4EE1-A5CB-304ED26EA588}" srcOrd="0" destOrd="0" presId="urn:microsoft.com/office/officeart/2018/2/layout/IconCircleList"/>
    <dgm:cxn modelId="{ED7C7EF2-267E-46FB-8D77-ADF5397E76D6}" type="presParOf" srcId="{848F784F-7A01-484C-AFAA-4921E0E40A1A}" destId="{F6F0EC20-FE1E-429B-B232-F6287B358DDA}" srcOrd="1" destOrd="0" presId="urn:microsoft.com/office/officeart/2018/2/layout/IconCircleList"/>
    <dgm:cxn modelId="{7DE2BA8E-0AE2-470B-85A7-3A073995F49E}" type="presParOf" srcId="{848F784F-7A01-484C-AFAA-4921E0E40A1A}" destId="{76242846-2FC5-45BC-988E-2999DDC63AD6}" srcOrd="2" destOrd="0" presId="urn:microsoft.com/office/officeart/2018/2/layout/IconCircleList"/>
    <dgm:cxn modelId="{6B079615-D76B-486C-8B86-3B7E1EE6AEAF}" type="presParOf" srcId="{848F784F-7A01-484C-AFAA-4921E0E40A1A}" destId="{BC750802-5F50-457D-B2B0-8E2E71428B14}" srcOrd="3" destOrd="0" presId="urn:microsoft.com/office/officeart/2018/2/layout/IconCircleList"/>
    <dgm:cxn modelId="{37B995F5-DA4E-43F4-8E16-771B54440DA9}" type="presParOf" srcId="{B8727A3F-5F09-4E3E-B749-603533DE6C6D}" destId="{AAE712B0-2688-4115-B625-C59488C23B08}" srcOrd="9" destOrd="0" presId="urn:microsoft.com/office/officeart/2018/2/layout/IconCircleList"/>
    <dgm:cxn modelId="{A4762280-0936-4DE3-82D6-08902A40609F}" type="presParOf" srcId="{B8727A3F-5F09-4E3E-B749-603533DE6C6D}" destId="{DAC14442-B98A-4124-AE60-109CC4F96AF5}" srcOrd="10" destOrd="0" presId="urn:microsoft.com/office/officeart/2018/2/layout/IconCircleList"/>
    <dgm:cxn modelId="{AB8D616F-8320-4905-8605-B388980253F8}" type="presParOf" srcId="{DAC14442-B98A-4124-AE60-109CC4F96AF5}" destId="{2B5E1653-D8D4-4956-B7E2-FF19179B2FBE}" srcOrd="0" destOrd="0" presId="urn:microsoft.com/office/officeart/2018/2/layout/IconCircleList"/>
    <dgm:cxn modelId="{7C26203A-6D9B-4F04-B189-C09FE4164790}" type="presParOf" srcId="{DAC14442-B98A-4124-AE60-109CC4F96AF5}" destId="{19BFF443-97FA-46A2-92EB-B0DD0893A697}" srcOrd="1" destOrd="0" presId="urn:microsoft.com/office/officeart/2018/2/layout/IconCircleList"/>
    <dgm:cxn modelId="{38FE099F-239C-4782-91F6-DD660725FBFB}" type="presParOf" srcId="{DAC14442-B98A-4124-AE60-109CC4F96AF5}" destId="{077FD5C7-E761-4B36-9485-49EF7F3AE5FC}" srcOrd="2" destOrd="0" presId="urn:microsoft.com/office/officeart/2018/2/layout/IconCircleList"/>
    <dgm:cxn modelId="{F4641ED8-0BC9-437D-A5C1-80171AB6DCB9}" type="presParOf" srcId="{DAC14442-B98A-4124-AE60-109CC4F96AF5}" destId="{3F5FDFA0-F843-4A24-96EF-D98B85B933BE}" srcOrd="3" destOrd="0" presId="urn:microsoft.com/office/officeart/2018/2/layout/IconCircleList"/>
    <dgm:cxn modelId="{E6CF204F-AC7F-4DE7-BB47-3F743D74FBCC}" type="presParOf" srcId="{B8727A3F-5F09-4E3E-B749-603533DE6C6D}" destId="{5A5AF963-5768-4483-9D66-7D43D52E9814}" srcOrd="11" destOrd="0" presId="urn:microsoft.com/office/officeart/2018/2/layout/IconCircleList"/>
    <dgm:cxn modelId="{D8B69C4B-ED82-4E8B-9B86-1A4C9102259E}" type="presParOf" srcId="{B8727A3F-5F09-4E3E-B749-603533DE6C6D}" destId="{35A08D6B-5F4C-4856-B38F-E38A8D61D40A}" srcOrd="12" destOrd="0" presId="urn:microsoft.com/office/officeart/2018/2/layout/IconCircleList"/>
    <dgm:cxn modelId="{A0D5CA01-F810-437B-AAB4-2CA2B32B2B49}" type="presParOf" srcId="{35A08D6B-5F4C-4856-B38F-E38A8D61D40A}" destId="{C5296C8D-A8A9-472C-AE5E-D06A7C14CBD8}" srcOrd="0" destOrd="0" presId="urn:microsoft.com/office/officeart/2018/2/layout/IconCircleList"/>
    <dgm:cxn modelId="{EB188B25-5393-4B11-8E3A-8C644D2E27A2}" type="presParOf" srcId="{35A08D6B-5F4C-4856-B38F-E38A8D61D40A}" destId="{BFE204B6-2AD3-41DF-9674-BDED004C06E7}" srcOrd="1" destOrd="0" presId="urn:microsoft.com/office/officeart/2018/2/layout/IconCircleList"/>
    <dgm:cxn modelId="{3CDA00D9-B2DB-4266-83B7-C23E06F6BC3A}" type="presParOf" srcId="{35A08D6B-5F4C-4856-B38F-E38A8D61D40A}" destId="{FFFF02F4-6846-4B7E-AEBA-3B664631E59F}" srcOrd="2" destOrd="0" presId="urn:microsoft.com/office/officeart/2018/2/layout/IconCircleList"/>
    <dgm:cxn modelId="{674FB7BE-3964-442B-9592-0E88B8484876}" type="presParOf" srcId="{35A08D6B-5F4C-4856-B38F-E38A8D61D40A}" destId="{BBF0BFC6-9D4C-4108-849C-87B8616B3C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4DEBB-5FCA-4FA8-A4E1-C637C5CACDA5}"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48D1B0CC-413A-4B81-8FBF-FFEF47248C9F}">
      <dgm:prSet/>
      <dgm:spPr/>
      <dgm:t>
        <a:bodyPr/>
        <a:lstStyle/>
        <a:p>
          <a:r>
            <a:rPr lang="en-GB" b="1"/>
            <a:t>Formal education</a:t>
          </a:r>
          <a:r>
            <a:rPr lang="en-GB"/>
            <a:t> refers to the </a:t>
          </a:r>
          <a:r>
            <a:rPr lang="en-GB" b="1"/>
            <a:t>structured education system </a:t>
          </a:r>
          <a:r>
            <a:rPr lang="en-GB"/>
            <a:t>within a school, higher education or university</a:t>
          </a:r>
          <a:endParaRPr lang="en-US"/>
        </a:p>
      </dgm:t>
    </dgm:pt>
    <dgm:pt modelId="{AD08DEF5-0977-4D66-9FEF-BB4DD33CBEEB}" type="parTrans" cxnId="{48718A11-6064-4C0A-A0FC-022B38F39F6F}">
      <dgm:prSet/>
      <dgm:spPr/>
      <dgm:t>
        <a:bodyPr/>
        <a:lstStyle/>
        <a:p>
          <a:endParaRPr lang="en-US"/>
        </a:p>
      </dgm:t>
    </dgm:pt>
    <dgm:pt modelId="{343B948F-15F8-40A7-B075-5275AD49A232}" type="sibTrans" cxnId="{48718A11-6064-4C0A-A0FC-022B38F39F6F}">
      <dgm:prSet/>
      <dgm:spPr/>
      <dgm:t>
        <a:bodyPr/>
        <a:lstStyle/>
        <a:p>
          <a:endParaRPr lang="en-US"/>
        </a:p>
      </dgm:t>
    </dgm:pt>
    <dgm:pt modelId="{15FC9805-E5F3-4952-B082-F98F54B77EC1}">
      <dgm:prSet/>
      <dgm:spPr/>
      <dgm:t>
        <a:bodyPr/>
        <a:lstStyle/>
        <a:p>
          <a:r>
            <a:rPr lang="en-GB"/>
            <a:t>The Universal Declaration of Human Rights and the Convention on the Rights of the Child mandate that all children should have at least an elementary formal education.</a:t>
          </a:r>
          <a:endParaRPr lang="en-US"/>
        </a:p>
      </dgm:t>
    </dgm:pt>
    <dgm:pt modelId="{AF5632C3-32B8-4DA9-A432-67546A30D448}" type="parTrans" cxnId="{73B1F98C-4217-44EA-8654-EB9040827D5B}">
      <dgm:prSet/>
      <dgm:spPr/>
      <dgm:t>
        <a:bodyPr/>
        <a:lstStyle/>
        <a:p>
          <a:endParaRPr lang="en-US"/>
        </a:p>
      </dgm:t>
    </dgm:pt>
    <dgm:pt modelId="{E86932F3-8BF7-4CF6-A8E1-BB885805D6D5}" type="sibTrans" cxnId="{73B1F98C-4217-44EA-8654-EB9040827D5B}">
      <dgm:prSet/>
      <dgm:spPr/>
      <dgm:t>
        <a:bodyPr/>
        <a:lstStyle/>
        <a:p>
          <a:endParaRPr lang="en-US"/>
        </a:p>
      </dgm:t>
    </dgm:pt>
    <dgm:pt modelId="{053826F2-4FA5-4D9C-B1DB-3214CCB0B21A}" type="pres">
      <dgm:prSet presAssocID="{1AE4DEBB-5FCA-4FA8-A4E1-C637C5CACDA5}" presName="hierChild1" presStyleCnt="0">
        <dgm:presLayoutVars>
          <dgm:chPref val="1"/>
          <dgm:dir/>
          <dgm:animOne val="branch"/>
          <dgm:animLvl val="lvl"/>
          <dgm:resizeHandles/>
        </dgm:presLayoutVars>
      </dgm:prSet>
      <dgm:spPr/>
    </dgm:pt>
    <dgm:pt modelId="{D9218FA8-55D6-4746-93B4-849B985DCEC3}" type="pres">
      <dgm:prSet presAssocID="{48D1B0CC-413A-4B81-8FBF-FFEF47248C9F}" presName="hierRoot1" presStyleCnt="0"/>
      <dgm:spPr/>
    </dgm:pt>
    <dgm:pt modelId="{D03BEA02-1F30-4430-B830-059CCEBAD412}" type="pres">
      <dgm:prSet presAssocID="{48D1B0CC-413A-4B81-8FBF-FFEF47248C9F}" presName="composite" presStyleCnt="0"/>
      <dgm:spPr/>
    </dgm:pt>
    <dgm:pt modelId="{E4DA0EEA-7FDC-4134-AE01-CA69CA94F802}" type="pres">
      <dgm:prSet presAssocID="{48D1B0CC-413A-4B81-8FBF-FFEF47248C9F}" presName="background" presStyleLbl="node0" presStyleIdx="0" presStyleCnt="2"/>
      <dgm:spPr/>
    </dgm:pt>
    <dgm:pt modelId="{64CB8845-468C-4B99-A7C3-F7EAEADA9833}" type="pres">
      <dgm:prSet presAssocID="{48D1B0CC-413A-4B81-8FBF-FFEF47248C9F}" presName="text" presStyleLbl="fgAcc0" presStyleIdx="0" presStyleCnt="2">
        <dgm:presLayoutVars>
          <dgm:chPref val="3"/>
        </dgm:presLayoutVars>
      </dgm:prSet>
      <dgm:spPr/>
    </dgm:pt>
    <dgm:pt modelId="{F9839D93-8210-4AD2-A459-2927D4CC65C5}" type="pres">
      <dgm:prSet presAssocID="{48D1B0CC-413A-4B81-8FBF-FFEF47248C9F}" presName="hierChild2" presStyleCnt="0"/>
      <dgm:spPr/>
    </dgm:pt>
    <dgm:pt modelId="{B3DAD26D-A21A-456A-BB39-075B54A4AE10}" type="pres">
      <dgm:prSet presAssocID="{15FC9805-E5F3-4952-B082-F98F54B77EC1}" presName="hierRoot1" presStyleCnt="0"/>
      <dgm:spPr/>
    </dgm:pt>
    <dgm:pt modelId="{1A84F466-B416-454A-BAC0-68D7906AFADC}" type="pres">
      <dgm:prSet presAssocID="{15FC9805-E5F3-4952-B082-F98F54B77EC1}" presName="composite" presStyleCnt="0"/>
      <dgm:spPr/>
    </dgm:pt>
    <dgm:pt modelId="{1BC34CF1-CED9-4003-B685-40957E28821B}" type="pres">
      <dgm:prSet presAssocID="{15FC9805-E5F3-4952-B082-F98F54B77EC1}" presName="background" presStyleLbl="node0" presStyleIdx="1" presStyleCnt="2"/>
      <dgm:spPr/>
    </dgm:pt>
    <dgm:pt modelId="{7C0F92AE-70F3-401A-A58E-BEECE6AC684A}" type="pres">
      <dgm:prSet presAssocID="{15FC9805-E5F3-4952-B082-F98F54B77EC1}" presName="text" presStyleLbl="fgAcc0" presStyleIdx="1" presStyleCnt="2">
        <dgm:presLayoutVars>
          <dgm:chPref val="3"/>
        </dgm:presLayoutVars>
      </dgm:prSet>
      <dgm:spPr/>
    </dgm:pt>
    <dgm:pt modelId="{E4950F19-E76C-42A7-9575-F4EC25B0913C}" type="pres">
      <dgm:prSet presAssocID="{15FC9805-E5F3-4952-B082-F98F54B77EC1}" presName="hierChild2" presStyleCnt="0"/>
      <dgm:spPr/>
    </dgm:pt>
  </dgm:ptLst>
  <dgm:cxnLst>
    <dgm:cxn modelId="{48718A11-6064-4C0A-A0FC-022B38F39F6F}" srcId="{1AE4DEBB-5FCA-4FA8-A4E1-C637C5CACDA5}" destId="{48D1B0CC-413A-4B81-8FBF-FFEF47248C9F}" srcOrd="0" destOrd="0" parTransId="{AD08DEF5-0977-4D66-9FEF-BB4DD33CBEEB}" sibTransId="{343B948F-15F8-40A7-B075-5275AD49A232}"/>
    <dgm:cxn modelId="{734E1113-D61F-4F30-B4EF-09815E5E0812}" type="presOf" srcId="{48D1B0CC-413A-4B81-8FBF-FFEF47248C9F}" destId="{64CB8845-468C-4B99-A7C3-F7EAEADA9833}" srcOrd="0" destOrd="0" presId="urn:microsoft.com/office/officeart/2005/8/layout/hierarchy1"/>
    <dgm:cxn modelId="{73B1F98C-4217-44EA-8654-EB9040827D5B}" srcId="{1AE4DEBB-5FCA-4FA8-A4E1-C637C5CACDA5}" destId="{15FC9805-E5F3-4952-B082-F98F54B77EC1}" srcOrd="1" destOrd="0" parTransId="{AF5632C3-32B8-4DA9-A432-67546A30D448}" sibTransId="{E86932F3-8BF7-4CF6-A8E1-BB885805D6D5}"/>
    <dgm:cxn modelId="{6AC556C6-40CF-4F17-A346-EB32F76A08A1}" type="presOf" srcId="{15FC9805-E5F3-4952-B082-F98F54B77EC1}" destId="{7C0F92AE-70F3-401A-A58E-BEECE6AC684A}" srcOrd="0" destOrd="0" presId="urn:microsoft.com/office/officeart/2005/8/layout/hierarchy1"/>
    <dgm:cxn modelId="{8F8F8CE8-F1B0-421E-96D9-C4075DD1882F}" type="presOf" srcId="{1AE4DEBB-5FCA-4FA8-A4E1-C637C5CACDA5}" destId="{053826F2-4FA5-4D9C-B1DB-3214CCB0B21A}" srcOrd="0" destOrd="0" presId="urn:microsoft.com/office/officeart/2005/8/layout/hierarchy1"/>
    <dgm:cxn modelId="{BD01CADD-135A-40ED-A845-CA6AA71B34F5}" type="presParOf" srcId="{053826F2-4FA5-4D9C-B1DB-3214CCB0B21A}" destId="{D9218FA8-55D6-4746-93B4-849B985DCEC3}" srcOrd="0" destOrd="0" presId="urn:microsoft.com/office/officeart/2005/8/layout/hierarchy1"/>
    <dgm:cxn modelId="{29A8F896-4EF7-447A-BE64-0791A40A6D2D}" type="presParOf" srcId="{D9218FA8-55D6-4746-93B4-849B985DCEC3}" destId="{D03BEA02-1F30-4430-B830-059CCEBAD412}" srcOrd="0" destOrd="0" presId="urn:microsoft.com/office/officeart/2005/8/layout/hierarchy1"/>
    <dgm:cxn modelId="{03879F1C-4E9F-4320-A83B-53816F0AE29D}" type="presParOf" srcId="{D03BEA02-1F30-4430-B830-059CCEBAD412}" destId="{E4DA0EEA-7FDC-4134-AE01-CA69CA94F802}" srcOrd="0" destOrd="0" presId="urn:microsoft.com/office/officeart/2005/8/layout/hierarchy1"/>
    <dgm:cxn modelId="{BF89E6B6-D01D-4BD1-AF32-ED8CC0ED1794}" type="presParOf" srcId="{D03BEA02-1F30-4430-B830-059CCEBAD412}" destId="{64CB8845-468C-4B99-A7C3-F7EAEADA9833}" srcOrd="1" destOrd="0" presId="urn:microsoft.com/office/officeart/2005/8/layout/hierarchy1"/>
    <dgm:cxn modelId="{F24360D9-5CD3-4ADF-8346-D094CD019E99}" type="presParOf" srcId="{D9218FA8-55D6-4746-93B4-849B985DCEC3}" destId="{F9839D93-8210-4AD2-A459-2927D4CC65C5}" srcOrd="1" destOrd="0" presId="urn:microsoft.com/office/officeart/2005/8/layout/hierarchy1"/>
    <dgm:cxn modelId="{1AF2E672-F910-490B-89B8-DB5759C55B42}" type="presParOf" srcId="{053826F2-4FA5-4D9C-B1DB-3214CCB0B21A}" destId="{B3DAD26D-A21A-456A-BB39-075B54A4AE10}" srcOrd="1" destOrd="0" presId="urn:microsoft.com/office/officeart/2005/8/layout/hierarchy1"/>
    <dgm:cxn modelId="{7E7F6B6F-27D2-4759-A119-267B8E2AEB1A}" type="presParOf" srcId="{B3DAD26D-A21A-456A-BB39-075B54A4AE10}" destId="{1A84F466-B416-454A-BAC0-68D7906AFADC}" srcOrd="0" destOrd="0" presId="urn:microsoft.com/office/officeart/2005/8/layout/hierarchy1"/>
    <dgm:cxn modelId="{5D944949-ADC2-4BDD-921C-479EA97F6157}" type="presParOf" srcId="{1A84F466-B416-454A-BAC0-68D7906AFADC}" destId="{1BC34CF1-CED9-4003-B685-40957E28821B}" srcOrd="0" destOrd="0" presId="urn:microsoft.com/office/officeart/2005/8/layout/hierarchy1"/>
    <dgm:cxn modelId="{C41D6854-C5A6-4103-9DA2-EB0D0BB4670D}" type="presParOf" srcId="{1A84F466-B416-454A-BAC0-68D7906AFADC}" destId="{7C0F92AE-70F3-401A-A58E-BEECE6AC684A}" srcOrd="1" destOrd="0" presId="urn:microsoft.com/office/officeart/2005/8/layout/hierarchy1"/>
    <dgm:cxn modelId="{2E5E69C8-158D-4B56-8A22-A67317C82153}" type="presParOf" srcId="{B3DAD26D-A21A-456A-BB39-075B54A4AE10}" destId="{E4950F19-E76C-42A7-9575-F4EC25B0913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5BA61-A5A8-4DD4-B7C5-A307E6055C05}"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DE83F282-5D4A-4CC9-BEAD-BB57B670C90B}">
      <dgm:prSet/>
      <dgm:spPr/>
      <dgm:t>
        <a:bodyPr/>
        <a:lstStyle/>
        <a:p>
          <a:r>
            <a:rPr lang="en-GB" b="1"/>
            <a:t>Non-formal Education</a:t>
          </a:r>
          <a:r>
            <a:rPr lang="en-GB"/>
            <a:t> (NFE)  is  usually flexible, learner-centered, contextualized and uses a participatory approach. </a:t>
          </a:r>
          <a:endParaRPr lang="en-US"/>
        </a:p>
      </dgm:t>
    </dgm:pt>
    <dgm:pt modelId="{E3365010-5BE9-4ED6-B55E-E3540EA9B983}" type="parTrans" cxnId="{73F98BBF-9D6B-4208-A26A-18C7D8D2C1F5}">
      <dgm:prSet/>
      <dgm:spPr/>
      <dgm:t>
        <a:bodyPr/>
        <a:lstStyle/>
        <a:p>
          <a:endParaRPr lang="en-US"/>
        </a:p>
      </dgm:t>
    </dgm:pt>
    <dgm:pt modelId="{8A126F70-3C4A-4A66-9CA9-BF10F56B9732}" type="sibTrans" cxnId="{73F98BBF-9D6B-4208-A26A-18C7D8D2C1F5}">
      <dgm:prSet/>
      <dgm:spPr/>
      <dgm:t>
        <a:bodyPr/>
        <a:lstStyle/>
        <a:p>
          <a:endParaRPr lang="en-US"/>
        </a:p>
      </dgm:t>
    </dgm:pt>
    <dgm:pt modelId="{C315EF89-AFD3-44D9-BE90-34FA8125243E}">
      <dgm:prSet/>
      <dgm:spPr/>
      <dgm:t>
        <a:bodyPr/>
        <a:lstStyle/>
        <a:p>
          <a:r>
            <a:rPr lang="en-GB"/>
            <a:t>There is no specific target group for NFE; it could be kids, youth or adults.</a:t>
          </a:r>
          <a:endParaRPr lang="en-US"/>
        </a:p>
      </dgm:t>
    </dgm:pt>
    <dgm:pt modelId="{36793613-AA5A-4275-8838-BC30C44A68CD}" type="parTrans" cxnId="{9C31F5A1-20B8-4741-B048-5E1469691901}">
      <dgm:prSet/>
      <dgm:spPr/>
      <dgm:t>
        <a:bodyPr/>
        <a:lstStyle/>
        <a:p>
          <a:endParaRPr lang="en-US"/>
        </a:p>
      </dgm:t>
    </dgm:pt>
    <dgm:pt modelId="{2A8DAC61-0767-4826-9C78-C9767DCFB8DC}" type="sibTrans" cxnId="{9C31F5A1-20B8-4741-B048-5E1469691901}">
      <dgm:prSet/>
      <dgm:spPr/>
      <dgm:t>
        <a:bodyPr/>
        <a:lstStyle/>
        <a:p>
          <a:endParaRPr lang="en-US"/>
        </a:p>
      </dgm:t>
    </dgm:pt>
    <dgm:pt modelId="{B983F71E-85E4-4A66-A91A-FF3583050160}" type="pres">
      <dgm:prSet presAssocID="{6A55BA61-A5A8-4DD4-B7C5-A307E6055C05}" presName="hierChild1" presStyleCnt="0">
        <dgm:presLayoutVars>
          <dgm:chPref val="1"/>
          <dgm:dir/>
          <dgm:animOne val="branch"/>
          <dgm:animLvl val="lvl"/>
          <dgm:resizeHandles/>
        </dgm:presLayoutVars>
      </dgm:prSet>
      <dgm:spPr/>
    </dgm:pt>
    <dgm:pt modelId="{5E06F7BC-A180-4664-B35C-BF09B34653D5}" type="pres">
      <dgm:prSet presAssocID="{DE83F282-5D4A-4CC9-BEAD-BB57B670C90B}" presName="hierRoot1" presStyleCnt="0"/>
      <dgm:spPr/>
    </dgm:pt>
    <dgm:pt modelId="{C0680E8E-F401-42F0-AB8A-4540765EF30A}" type="pres">
      <dgm:prSet presAssocID="{DE83F282-5D4A-4CC9-BEAD-BB57B670C90B}" presName="composite" presStyleCnt="0"/>
      <dgm:spPr/>
    </dgm:pt>
    <dgm:pt modelId="{1CAF96D6-E735-4515-AA8E-8D9C62F8E5C8}" type="pres">
      <dgm:prSet presAssocID="{DE83F282-5D4A-4CC9-BEAD-BB57B670C90B}" presName="background" presStyleLbl="node0" presStyleIdx="0" presStyleCnt="2"/>
      <dgm:spPr/>
    </dgm:pt>
    <dgm:pt modelId="{B9F93D10-8A81-4717-8FB7-6854F0F1DB4C}" type="pres">
      <dgm:prSet presAssocID="{DE83F282-5D4A-4CC9-BEAD-BB57B670C90B}" presName="text" presStyleLbl="fgAcc0" presStyleIdx="0" presStyleCnt="2">
        <dgm:presLayoutVars>
          <dgm:chPref val="3"/>
        </dgm:presLayoutVars>
      </dgm:prSet>
      <dgm:spPr/>
    </dgm:pt>
    <dgm:pt modelId="{40C79802-157E-4CD7-A9CE-57E4ED4ADB29}" type="pres">
      <dgm:prSet presAssocID="{DE83F282-5D4A-4CC9-BEAD-BB57B670C90B}" presName="hierChild2" presStyleCnt="0"/>
      <dgm:spPr/>
    </dgm:pt>
    <dgm:pt modelId="{1B37654B-7026-42B6-AAE1-4AF5F43B85C1}" type="pres">
      <dgm:prSet presAssocID="{C315EF89-AFD3-44D9-BE90-34FA8125243E}" presName="hierRoot1" presStyleCnt="0"/>
      <dgm:spPr/>
    </dgm:pt>
    <dgm:pt modelId="{1A95A904-D46F-4DCE-BBED-DCCCDF88E74F}" type="pres">
      <dgm:prSet presAssocID="{C315EF89-AFD3-44D9-BE90-34FA8125243E}" presName="composite" presStyleCnt="0"/>
      <dgm:spPr/>
    </dgm:pt>
    <dgm:pt modelId="{E2D728E4-54D5-4489-913D-F4A48D507B0F}" type="pres">
      <dgm:prSet presAssocID="{C315EF89-AFD3-44D9-BE90-34FA8125243E}" presName="background" presStyleLbl="node0" presStyleIdx="1" presStyleCnt="2"/>
      <dgm:spPr/>
    </dgm:pt>
    <dgm:pt modelId="{0A0AEDA3-93A7-44A1-9262-205B01BFEECB}" type="pres">
      <dgm:prSet presAssocID="{C315EF89-AFD3-44D9-BE90-34FA8125243E}" presName="text" presStyleLbl="fgAcc0" presStyleIdx="1" presStyleCnt="2">
        <dgm:presLayoutVars>
          <dgm:chPref val="3"/>
        </dgm:presLayoutVars>
      </dgm:prSet>
      <dgm:spPr/>
    </dgm:pt>
    <dgm:pt modelId="{8C302BA6-2D08-4F7A-927A-B9D3C8D9147A}" type="pres">
      <dgm:prSet presAssocID="{C315EF89-AFD3-44D9-BE90-34FA8125243E}" presName="hierChild2" presStyleCnt="0"/>
      <dgm:spPr/>
    </dgm:pt>
  </dgm:ptLst>
  <dgm:cxnLst>
    <dgm:cxn modelId="{6C640408-FF20-42C2-99BA-20C513870519}" type="presOf" srcId="{DE83F282-5D4A-4CC9-BEAD-BB57B670C90B}" destId="{B9F93D10-8A81-4717-8FB7-6854F0F1DB4C}" srcOrd="0" destOrd="0" presId="urn:microsoft.com/office/officeart/2005/8/layout/hierarchy1"/>
    <dgm:cxn modelId="{C8308977-6D84-4865-B0AA-A59039739FB9}" type="presOf" srcId="{6A55BA61-A5A8-4DD4-B7C5-A307E6055C05}" destId="{B983F71E-85E4-4A66-A91A-FF3583050160}" srcOrd="0" destOrd="0" presId="urn:microsoft.com/office/officeart/2005/8/layout/hierarchy1"/>
    <dgm:cxn modelId="{9C31F5A1-20B8-4741-B048-5E1469691901}" srcId="{6A55BA61-A5A8-4DD4-B7C5-A307E6055C05}" destId="{C315EF89-AFD3-44D9-BE90-34FA8125243E}" srcOrd="1" destOrd="0" parTransId="{36793613-AA5A-4275-8838-BC30C44A68CD}" sibTransId="{2A8DAC61-0767-4826-9C78-C9767DCFB8DC}"/>
    <dgm:cxn modelId="{73F98BBF-9D6B-4208-A26A-18C7D8D2C1F5}" srcId="{6A55BA61-A5A8-4DD4-B7C5-A307E6055C05}" destId="{DE83F282-5D4A-4CC9-BEAD-BB57B670C90B}" srcOrd="0" destOrd="0" parTransId="{E3365010-5BE9-4ED6-B55E-E3540EA9B983}" sibTransId="{8A126F70-3C4A-4A66-9CA9-BF10F56B9732}"/>
    <dgm:cxn modelId="{2B325BF6-5F62-4A9D-8220-EC5A7EEEAF9C}" type="presOf" srcId="{C315EF89-AFD3-44D9-BE90-34FA8125243E}" destId="{0A0AEDA3-93A7-44A1-9262-205B01BFEECB}" srcOrd="0" destOrd="0" presId="urn:microsoft.com/office/officeart/2005/8/layout/hierarchy1"/>
    <dgm:cxn modelId="{0DAA8644-F62B-4259-9FDB-E2A671956C6C}" type="presParOf" srcId="{B983F71E-85E4-4A66-A91A-FF3583050160}" destId="{5E06F7BC-A180-4664-B35C-BF09B34653D5}" srcOrd="0" destOrd="0" presId="urn:microsoft.com/office/officeart/2005/8/layout/hierarchy1"/>
    <dgm:cxn modelId="{7E582729-151A-4232-B1B3-D18807E1EE00}" type="presParOf" srcId="{5E06F7BC-A180-4664-B35C-BF09B34653D5}" destId="{C0680E8E-F401-42F0-AB8A-4540765EF30A}" srcOrd="0" destOrd="0" presId="urn:microsoft.com/office/officeart/2005/8/layout/hierarchy1"/>
    <dgm:cxn modelId="{D3C852C7-D46B-41BC-B085-D1FCC4C1E191}" type="presParOf" srcId="{C0680E8E-F401-42F0-AB8A-4540765EF30A}" destId="{1CAF96D6-E735-4515-AA8E-8D9C62F8E5C8}" srcOrd="0" destOrd="0" presId="urn:microsoft.com/office/officeart/2005/8/layout/hierarchy1"/>
    <dgm:cxn modelId="{FCB84467-371F-4E62-88BA-26698924E965}" type="presParOf" srcId="{C0680E8E-F401-42F0-AB8A-4540765EF30A}" destId="{B9F93D10-8A81-4717-8FB7-6854F0F1DB4C}" srcOrd="1" destOrd="0" presId="urn:microsoft.com/office/officeart/2005/8/layout/hierarchy1"/>
    <dgm:cxn modelId="{E48C227B-93D0-475F-9BC0-D93B45ED445A}" type="presParOf" srcId="{5E06F7BC-A180-4664-B35C-BF09B34653D5}" destId="{40C79802-157E-4CD7-A9CE-57E4ED4ADB29}" srcOrd="1" destOrd="0" presId="urn:microsoft.com/office/officeart/2005/8/layout/hierarchy1"/>
    <dgm:cxn modelId="{975E1C4A-F8F2-4958-A5B3-389F27A94CC0}" type="presParOf" srcId="{B983F71E-85E4-4A66-A91A-FF3583050160}" destId="{1B37654B-7026-42B6-AAE1-4AF5F43B85C1}" srcOrd="1" destOrd="0" presId="urn:microsoft.com/office/officeart/2005/8/layout/hierarchy1"/>
    <dgm:cxn modelId="{B47752DC-A2C0-4F96-99B6-5F3BFD13EFB6}" type="presParOf" srcId="{1B37654B-7026-42B6-AAE1-4AF5F43B85C1}" destId="{1A95A904-D46F-4DCE-BBED-DCCCDF88E74F}" srcOrd="0" destOrd="0" presId="urn:microsoft.com/office/officeart/2005/8/layout/hierarchy1"/>
    <dgm:cxn modelId="{9EDF66F2-07E3-4FC1-9519-2E1B0DD899B5}" type="presParOf" srcId="{1A95A904-D46F-4DCE-BBED-DCCCDF88E74F}" destId="{E2D728E4-54D5-4489-913D-F4A48D507B0F}" srcOrd="0" destOrd="0" presId="urn:microsoft.com/office/officeart/2005/8/layout/hierarchy1"/>
    <dgm:cxn modelId="{91CE77B0-EF7F-41CC-9C71-4A2DBBAE1755}" type="presParOf" srcId="{1A95A904-D46F-4DCE-BBED-DCCCDF88E74F}" destId="{0A0AEDA3-93A7-44A1-9262-205B01BFEECB}" srcOrd="1" destOrd="0" presId="urn:microsoft.com/office/officeart/2005/8/layout/hierarchy1"/>
    <dgm:cxn modelId="{F37FC115-25B2-40C7-B7C4-0238C35AB7E8}" type="presParOf" srcId="{1B37654B-7026-42B6-AAE1-4AF5F43B85C1}" destId="{8C302BA6-2D08-4F7A-927A-B9D3C8D91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5BD1CE-0641-464E-89C4-94E08F7BA25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23B8BF2-656F-4304-91FB-F13C1B50709A}">
      <dgm:prSet/>
      <dgm:spPr/>
      <dgm:t>
        <a:bodyPr/>
        <a:lstStyle/>
        <a:p>
          <a:r>
            <a:rPr lang="en-GB" b="0" i="0"/>
            <a:t>First putting a question </a:t>
          </a:r>
          <a:endParaRPr lang="en-US"/>
        </a:p>
      </dgm:t>
    </dgm:pt>
    <dgm:pt modelId="{D58B4DE3-C36A-43AE-BD5C-172D0156D9B4}" type="parTrans" cxnId="{6CCC2DE6-D301-4B10-83AC-5AAB8E33F225}">
      <dgm:prSet/>
      <dgm:spPr/>
      <dgm:t>
        <a:bodyPr/>
        <a:lstStyle/>
        <a:p>
          <a:endParaRPr lang="en-US"/>
        </a:p>
      </dgm:t>
    </dgm:pt>
    <dgm:pt modelId="{50F165A3-E5A9-42C3-9872-E3EBCE89B84A}" type="sibTrans" cxnId="{6CCC2DE6-D301-4B10-83AC-5AAB8E33F225}">
      <dgm:prSet/>
      <dgm:spPr/>
      <dgm:t>
        <a:bodyPr/>
        <a:lstStyle/>
        <a:p>
          <a:endParaRPr lang="en-US"/>
        </a:p>
      </dgm:t>
    </dgm:pt>
    <dgm:pt modelId="{CB108553-E939-4E6E-BD2D-143B1E7EB34A}">
      <dgm:prSet/>
      <dgm:spPr/>
      <dgm:t>
        <a:bodyPr/>
        <a:lstStyle/>
        <a:p>
          <a:r>
            <a:rPr lang="en-GB" b="0" i="0"/>
            <a:t>Make an exercise and try that participants to learn ( find out) by doing </a:t>
          </a:r>
          <a:endParaRPr lang="en-US"/>
        </a:p>
      </dgm:t>
    </dgm:pt>
    <dgm:pt modelId="{F9FCB913-482D-4A47-94F3-827970630037}" type="parTrans" cxnId="{BFF6691E-985C-43B5-9693-4ABB185CA6A9}">
      <dgm:prSet/>
      <dgm:spPr/>
      <dgm:t>
        <a:bodyPr/>
        <a:lstStyle/>
        <a:p>
          <a:endParaRPr lang="en-US"/>
        </a:p>
      </dgm:t>
    </dgm:pt>
    <dgm:pt modelId="{7056EB86-B977-4AAE-8924-39B9C54F9CE4}" type="sibTrans" cxnId="{BFF6691E-985C-43B5-9693-4ABB185CA6A9}">
      <dgm:prSet/>
      <dgm:spPr/>
      <dgm:t>
        <a:bodyPr/>
        <a:lstStyle/>
        <a:p>
          <a:endParaRPr lang="en-US"/>
        </a:p>
      </dgm:t>
    </dgm:pt>
    <dgm:pt modelId="{C3E47243-0156-4FAF-9971-BA20F45302AC}">
      <dgm:prSet/>
      <dgm:spPr/>
      <dgm:t>
        <a:bodyPr/>
        <a:lstStyle/>
        <a:p>
          <a:r>
            <a:rPr lang="en-GB" b="0" i="0"/>
            <a:t>Show a film where are facts/stories connected to the topic/issues </a:t>
          </a:r>
          <a:endParaRPr lang="en-US"/>
        </a:p>
      </dgm:t>
    </dgm:pt>
    <dgm:pt modelId="{07CE9C07-2776-48E2-80BD-9AEE02600807}" type="parTrans" cxnId="{E8141E1A-5A4E-49A1-A4C3-7E9B4C9B3CB3}">
      <dgm:prSet/>
      <dgm:spPr/>
      <dgm:t>
        <a:bodyPr/>
        <a:lstStyle/>
        <a:p>
          <a:endParaRPr lang="en-US"/>
        </a:p>
      </dgm:t>
    </dgm:pt>
    <dgm:pt modelId="{9FFD8B9C-6EC2-4501-861E-8696CF208468}" type="sibTrans" cxnId="{E8141E1A-5A4E-49A1-A4C3-7E9B4C9B3CB3}">
      <dgm:prSet/>
      <dgm:spPr/>
      <dgm:t>
        <a:bodyPr/>
        <a:lstStyle/>
        <a:p>
          <a:endParaRPr lang="en-US"/>
        </a:p>
      </dgm:t>
    </dgm:pt>
    <dgm:pt modelId="{6A63DBAD-6840-4A62-98D4-1BED278D23F6}">
      <dgm:prSet/>
      <dgm:spPr/>
      <dgm:t>
        <a:bodyPr/>
        <a:lstStyle/>
        <a:p>
          <a:r>
            <a:rPr lang="en-GB" b="0" i="0"/>
            <a:t>Make debriefing /reflection  </a:t>
          </a:r>
          <a:endParaRPr lang="en-US"/>
        </a:p>
      </dgm:t>
    </dgm:pt>
    <dgm:pt modelId="{8938ED99-4EA7-4F12-B979-BA639AC7FA9A}" type="parTrans" cxnId="{4E10FEB3-3838-49FE-8D10-586E3867C7AC}">
      <dgm:prSet/>
      <dgm:spPr/>
      <dgm:t>
        <a:bodyPr/>
        <a:lstStyle/>
        <a:p>
          <a:endParaRPr lang="en-US"/>
        </a:p>
      </dgm:t>
    </dgm:pt>
    <dgm:pt modelId="{AB355747-F416-4B23-B098-A88AD7B956C9}" type="sibTrans" cxnId="{4E10FEB3-3838-49FE-8D10-586E3867C7AC}">
      <dgm:prSet/>
      <dgm:spPr/>
      <dgm:t>
        <a:bodyPr/>
        <a:lstStyle/>
        <a:p>
          <a:endParaRPr lang="en-US"/>
        </a:p>
      </dgm:t>
    </dgm:pt>
    <dgm:pt modelId="{D8541BD6-777A-478C-9149-B4592FE39B9A}">
      <dgm:prSet/>
      <dgm:spPr/>
      <dgm:t>
        <a:bodyPr/>
        <a:lstStyle/>
        <a:p>
          <a:r>
            <a:rPr lang="en-GB" b="0" i="0" dirty="0"/>
            <a:t>Make a next step/Follow up</a:t>
          </a:r>
          <a:endParaRPr lang="en-US" dirty="0"/>
        </a:p>
      </dgm:t>
    </dgm:pt>
    <dgm:pt modelId="{6A36A9BD-4BA4-42CF-AB2D-1A8A17B065D8}" type="parTrans" cxnId="{352E99D1-08D5-4D88-ACB2-C51C798B748E}">
      <dgm:prSet/>
      <dgm:spPr/>
      <dgm:t>
        <a:bodyPr/>
        <a:lstStyle/>
        <a:p>
          <a:endParaRPr lang="en-US"/>
        </a:p>
      </dgm:t>
    </dgm:pt>
    <dgm:pt modelId="{3EF42EFE-D409-48C8-9516-F6532B334AFC}" type="sibTrans" cxnId="{352E99D1-08D5-4D88-ACB2-C51C798B748E}">
      <dgm:prSet/>
      <dgm:spPr/>
      <dgm:t>
        <a:bodyPr/>
        <a:lstStyle/>
        <a:p>
          <a:endParaRPr lang="en-US"/>
        </a:p>
      </dgm:t>
    </dgm:pt>
    <dgm:pt modelId="{221AA39D-FA55-4F96-8C2E-549E03ECC887}" type="pres">
      <dgm:prSet presAssocID="{025BD1CE-0641-464E-89C4-94E08F7BA25D}" presName="root" presStyleCnt="0">
        <dgm:presLayoutVars>
          <dgm:dir/>
          <dgm:resizeHandles val="exact"/>
        </dgm:presLayoutVars>
      </dgm:prSet>
      <dgm:spPr/>
    </dgm:pt>
    <dgm:pt modelId="{1623F0D2-04DE-43F3-BB5F-94BAB3F11136}" type="pres">
      <dgm:prSet presAssocID="{B23B8BF2-656F-4304-91FB-F13C1B50709A}" presName="compNode" presStyleCnt="0"/>
      <dgm:spPr/>
    </dgm:pt>
    <dgm:pt modelId="{373FB4EC-8875-49B9-908D-D1A2ED95AAF9}" type="pres">
      <dgm:prSet presAssocID="{B23B8BF2-656F-4304-91FB-F13C1B50709A}" presName="bgRect" presStyleLbl="bgShp" presStyleIdx="0" presStyleCnt="5"/>
      <dgm:spPr/>
    </dgm:pt>
    <dgm:pt modelId="{21528E47-2BC8-42C9-9938-26D7CCA488AB}" type="pres">
      <dgm:prSet presAssocID="{B23B8BF2-656F-4304-91FB-F13C1B5070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zzle"/>
        </a:ext>
      </dgm:extLst>
    </dgm:pt>
    <dgm:pt modelId="{82F94A32-8FEE-4857-BB60-2C4094A827A0}" type="pres">
      <dgm:prSet presAssocID="{B23B8BF2-656F-4304-91FB-F13C1B50709A}" presName="spaceRect" presStyleCnt="0"/>
      <dgm:spPr/>
    </dgm:pt>
    <dgm:pt modelId="{80084CD9-B517-4250-8E79-672B1E030532}" type="pres">
      <dgm:prSet presAssocID="{B23B8BF2-656F-4304-91FB-F13C1B50709A}" presName="parTx" presStyleLbl="revTx" presStyleIdx="0" presStyleCnt="5">
        <dgm:presLayoutVars>
          <dgm:chMax val="0"/>
          <dgm:chPref val="0"/>
        </dgm:presLayoutVars>
      </dgm:prSet>
      <dgm:spPr/>
    </dgm:pt>
    <dgm:pt modelId="{02390F6E-D20C-406D-AC2D-50F1A2239C3E}" type="pres">
      <dgm:prSet presAssocID="{50F165A3-E5A9-42C3-9872-E3EBCE89B84A}" presName="sibTrans" presStyleCnt="0"/>
      <dgm:spPr/>
    </dgm:pt>
    <dgm:pt modelId="{6F9DC3B4-9FFC-46D4-B5E6-758F21DB02D8}" type="pres">
      <dgm:prSet presAssocID="{CB108553-E939-4E6E-BD2D-143B1E7EB34A}" presName="compNode" presStyleCnt="0"/>
      <dgm:spPr/>
    </dgm:pt>
    <dgm:pt modelId="{7DDE41DF-35A2-48B8-8997-560AC525B4BA}" type="pres">
      <dgm:prSet presAssocID="{CB108553-E939-4E6E-BD2D-143B1E7EB34A}" presName="bgRect" presStyleLbl="bgShp" presStyleIdx="1" presStyleCnt="5"/>
      <dgm:spPr/>
    </dgm:pt>
    <dgm:pt modelId="{9B5E92EE-E394-404B-B001-C8910EE10FB4}" type="pres">
      <dgm:prSet presAssocID="{CB108553-E939-4E6E-BD2D-143B1E7EB3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F1C8417-A893-4F71-99B4-722C2571D9E1}" type="pres">
      <dgm:prSet presAssocID="{CB108553-E939-4E6E-BD2D-143B1E7EB34A}" presName="spaceRect" presStyleCnt="0"/>
      <dgm:spPr/>
    </dgm:pt>
    <dgm:pt modelId="{89711ECA-6984-471A-91F3-CD9CCA235ACE}" type="pres">
      <dgm:prSet presAssocID="{CB108553-E939-4E6E-BD2D-143B1E7EB34A}" presName="parTx" presStyleLbl="revTx" presStyleIdx="1" presStyleCnt="5">
        <dgm:presLayoutVars>
          <dgm:chMax val="0"/>
          <dgm:chPref val="0"/>
        </dgm:presLayoutVars>
      </dgm:prSet>
      <dgm:spPr/>
    </dgm:pt>
    <dgm:pt modelId="{53C08DD7-DC04-4CF9-9BD2-6BB6F0A668D2}" type="pres">
      <dgm:prSet presAssocID="{7056EB86-B977-4AAE-8924-39B9C54F9CE4}" presName="sibTrans" presStyleCnt="0"/>
      <dgm:spPr/>
    </dgm:pt>
    <dgm:pt modelId="{15773085-31AC-46ED-80FF-590A2C71CECE}" type="pres">
      <dgm:prSet presAssocID="{C3E47243-0156-4FAF-9971-BA20F45302AC}" presName="compNode" presStyleCnt="0"/>
      <dgm:spPr/>
    </dgm:pt>
    <dgm:pt modelId="{7D7C9BD6-805A-4483-9CB1-5334267125DE}" type="pres">
      <dgm:prSet presAssocID="{C3E47243-0156-4FAF-9971-BA20F45302AC}" presName="bgRect" presStyleLbl="bgShp" presStyleIdx="2" presStyleCnt="5"/>
      <dgm:spPr/>
    </dgm:pt>
    <dgm:pt modelId="{016C2751-8B24-4C5E-89FB-98E5C0AA82D7}" type="pres">
      <dgm:prSet presAssocID="{C3E47243-0156-4FAF-9971-BA20F45302A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m strip"/>
        </a:ext>
      </dgm:extLst>
    </dgm:pt>
    <dgm:pt modelId="{006D5B7E-AA9E-4BA7-AD8A-4C1C054FAC95}" type="pres">
      <dgm:prSet presAssocID="{C3E47243-0156-4FAF-9971-BA20F45302AC}" presName="spaceRect" presStyleCnt="0"/>
      <dgm:spPr/>
    </dgm:pt>
    <dgm:pt modelId="{AB0AB6E9-F382-4A85-B296-FD04FE884B23}" type="pres">
      <dgm:prSet presAssocID="{C3E47243-0156-4FAF-9971-BA20F45302AC}" presName="parTx" presStyleLbl="revTx" presStyleIdx="2" presStyleCnt="5">
        <dgm:presLayoutVars>
          <dgm:chMax val="0"/>
          <dgm:chPref val="0"/>
        </dgm:presLayoutVars>
      </dgm:prSet>
      <dgm:spPr/>
    </dgm:pt>
    <dgm:pt modelId="{698F5741-1402-48EC-B13A-5D04EB015685}" type="pres">
      <dgm:prSet presAssocID="{9FFD8B9C-6EC2-4501-861E-8696CF208468}" presName="sibTrans" presStyleCnt="0"/>
      <dgm:spPr/>
    </dgm:pt>
    <dgm:pt modelId="{D3F357CA-A327-4B27-825C-B82281A6D76A}" type="pres">
      <dgm:prSet presAssocID="{6A63DBAD-6840-4A62-98D4-1BED278D23F6}" presName="compNode" presStyleCnt="0"/>
      <dgm:spPr/>
    </dgm:pt>
    <dgm:pt modelId="{FA77BCA8-904D-4548-B916-2C64E8BF1F71}" type="pres">
      <dgm:prSet presAssocID="{6A63DBAD-6840-4A62-98D4-1BED278D23F6}" presName="bgRect" presStyleLbl="bgShp" presStyleIdx="3" presStyleCnt="5"/>
      <dgm:spPr/>
    </dgm:pt>
    <dgm:pt modelId="{C5B78136-FAB3-45C2-852D-0C17F0E2F07F}" type="pres">
      <dgm:prSet presAssocID="{6A63DBAD-6840-4A62-98D4-1BED278D23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A4DA006-450A-4574-AA61-2EB46DAA959A}" type="pres">
      <dgm:prSet presAssocID="{6A63DBAD-6840-4A62-98D4-1BED278D23F6}" presName="spaceRect" presStyleCnt="0"/>
      <dgm:spPr/>
    </dgm:pt>
    <dgm:pt modelId="{3B24C94D-A93F-4622-B254-629367A3B24D}" type="pres">
      <dgm:prSet presAssocID="{6A63DBAD-6840-4A62-98D4-1BED278D23F6}" presName="parTx" presStyleLbl="revTx" presStyleIdx="3" presStyleCnt="5">
        <dgm:presLayoutVars>
          <dgm:chMax val="0"/>
          <dgm:chPref val="0"/>
        </dgm:presLayoutVars>
      </dgm:prSet>
      <dgm:spPr/>
    </dgm:pt>
    <dgm:pt modelId="{59792025-DF1E-4436-8852-32FDBEABD397}" type="pres">
      <dgm:prSet presAssocID="{AB355747-F416-4B23-B098-A88AD7B956C9}" presName="sibTrans" presStyleCnt="0"/>
      <dgm:spPr/>
    </dgm:pt>
    <dgm:pt modelId="{2A729232-47A1-4519-8673-591DCEB32A0B}" type="pres">
      <dgm:prSet presAssocID="{D8541BD6-777A-478C-9149-B4592FE39B9A}" presName="compNode" presStyleCnt="0"/>
      <dgm:spPr/>
    </dgm:pt>
    <dgm:pt modelId="{FC3A2F17-7149-40A2-9128-E141F7689A84}" type="pres">
      <dgm:prSet presAssocID="{D8541BD6-777A-478C-9149-B4592FE39B9A}" presName="bgRect" presStyleLbl="bgShp" presStyleIdx="4" presStyleCnt="5"/>
      <dgm:spPr/>
    </dgm:pt>
    <dgm:pt modelId="{F7BF647C-8295-461F-9622-2E45E8B517FB}" type="pres">
      <dgm:prSet presAssocID="{D8541BD6-777A-478C-9149-B4592FE39B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58BB8926-45B1-4A19-AA01-D0CD8A927594}" type="pres">
      <dgm:prSet presAssocID="{D8541BD6-777A-478C-9149-B4592FE39B9A}" presName="spaceRect" presStyleCnt="0"/>
      <dgm:spPr/>
    </dgm:pt>
    <dgm:pt modelId="{982057B1-0E1E-49D3-B9BE-FE803F56645A}" type="pres">
      <dgm:prSet presAssocID="{D8541BD6-777A-478C-9149-B4592FE39B9A}" presName="parTx" presStyleLbl="revTx" presStyleIdx="4" presStyleCnt="5">
        <dgm:presLayoutVars>
          <dgm:chMax val="0"/>
          <dgm:chPref val="0"/>
        </dgm:presLayoutVars>
      </dgm:prSet>
      <dgm:spPr/>
    </dgm:pt>
  </dgm:ptLst>
  <dgm:cxnLst>
    <dgm:cxn modelId="{E8141E1A-5A4E-49A1-A4C3-7E9B4C9B3CB3}" srcId="{025BD1CE-0641-464E-89C4-94E08F7BA25D}" destId="{C3E47243-0156-4FAF-9971-BA20F45302AC}" srcOrd="2" destOrd="0" parTransId="{07CE9C07-2776-48E2-80BD-9AEE02600807}" sibTransId="{9FFD8B9C-6EC2-4501-861E-8696CF208468}"/>
    <dgm:cxn modelId="{BFF6691E-985C-43B5-9693-4ABB185CA6A9}" srcId="{025BD1CE-0641-464E-89C4-94E08F7BA25D}" destId="{CB108553-E939-4E6E-BD2D-143B1E7EB34A}" srcOrd="1" destOrd="0" parTransId="{F9FCB913-482D-4A47-94F3-827970630037}" sibTransId="{7056EB86-B977-4AAE-8924-39B9C54F9CE4}"/>
    <dgm:cxn modelId="{F7F3B744-DDC4-490B-A199-769883388CCF}" type="presOf" srcId="{C3E47243-0156-4FAF-9971-BA20F45302AC}" destId="{AB0AB6E9-F382-4A85-B296-FD04FE884B23}" srcOrd="0" destOrd="0" presId="urn:microsoft.com/office/officeart/2018/2/layout/IconVerticalSolidList"/>
    <dgm:cxn modelId="{7121B554-74F8-4161-B25A-55CA4F09F684}" type="presOf" srcId="{025BD1CE-0641-464E-89C4-94E08F7BA25D}" destId="{221AA39D-FA55-4F96-8C2E-549E03ECC887}" srcOrd="0" destOrd="0" presId="urn:microsoft.com/office/officeart/2018/2/layout/IconVerticalSolidList"/>
    <dgm:cxn modelId="{4E10FEB3-3838-49FE-8D10-586E3867C7AC}" srcId="{025BD1CE-0641-464E-89C4-94E08F7BA25D}" destId="{6A63DBAD-6840-4A62-98D4-1BED278D23F6}" srcOrd="3" destOrd="0" parTransId="{8938ED99-4EA7-4F12-B979-BA639AC7FA9A}" sibTransId="{AB355747-F416-4B23-B098-A88AD7B956C9}"/>
    <dgm:cxn modelId="{2C9083BB-1917-4810-9063-034F412B57AB}" type="presOf" srcId="{B23B8BF2-656F-4304-91FB-F13C1B50709A}" destId="{80084CD9-B517-4250-8E79-672B1E030532}" srcOrd="0" destOrd="0" presId="urn:microsoft.com/office/officeart/2018/2/layout/IconVerticalSolidList"/>
    <dgm:cxn modelId="{702736BF-C493-47C0-AF9C-9C8F11006F19}" type="presOf" srcId="{CB108553-E939-4E6E-BD2D-143B1E7EB34A}" destId="{89711ECA-6984-471A-91F3-CD9CCA235ACE}" srcOrd="0" destOrd="0" presId="urn:microsoft.com/office/officeart/2018/2/layout/IconVerticalSolidList"/>
    <dgm:cxn modelId="{E02D4DBF-6D8D-4EBB-A572-B14B0E410CB8}" type="presOf" srcId="{6A63DBAD-6840-4A62-98D4-1BED278D23F6}" destId="{3B24C94D-A93F-4622-B254-629367A3B24D}" srcOrd="0" destOrd="0" presId="urn:microsoft.com/office/officeart/2018/2/layout/IconVerticalSolidList"/>
    <dgm:cxn modelId="{352E99D1-08D5-4D88-ACB2-C51C798B748E}" srcId="{025BD1CE-0641-464E-89C4-94E08F7BA25D}" destId="{D8541BD6-777A-478C-9149-B4592FE39B9A}" srcOrd="4" destOrd="0" parTransId="{6A36A9BD-4BA4-42CF-AB2D-1A8A17B065D8}" sibTransId="{3EF42EFE-D409-48C8-9516-F6532B334AFC}"/>
    <dgm:cxn modelId="{6CCC2DE6-D301-4B10-83AC-5AAB8E33F225}" srcId="{025BD1CE-0641-464E-89C4-94E08F7BA25D}" destId="{B23B8BF2-656F-4304-91FB-F13C1B50709A}" srcOrd="0" destOrd="0" parTransId="{D58B4DE3-C36A-43AE-BD5C-172D0156D9B4}" sibTransId="{50F165A3-E5A9-42C3-9872-E3EBCE89B84A}"/>
    <dgm:cxn modelId="{799A01FC-2984-4B45-B3F4-805DB9D819E6}" type="presOf" srcId="{D8541BD6-777A-478C-9149-B4592FE39B9A}" destId="{982057B1-0E1E-49D3-B9BE-FE803F56645A}" srcOrd="0" destOrd="0" presId="urn:microsoft.com/office/officeart/2018/2/layout/IconVerticalSolidList"/>
    <dgm:cxn modelId="{10FF8886-FA03-4E0B-9407-76338A1781A4}" type="presParOf" srcId="{221AA39D-FA55-4F96-8C2E-549E03ECC887}" destId="{1623F0D2-04DE-43F3-BB5F-94BAB3F11136}" srcOrd="0" destOrd="0" presId="urn:microsoft.com/office/officeart/2018/2/layout/IconVerticalSolidList"/>
    <dgm:cxn modelId="{53742F88-4253-47B0-9F06-FD8461255647}" type="presParOf" srcId="{1623F0D2-04DE-43F3-BB5F-94BAB3F11136}" destId="{373FB4EC-8875-49B9-908D-D1A2ED95AAF9}" srcOrd="0" destOrd="0" presId="urn:microsoft.com/office/officeart/2018/2/layout/IconVerticalSolidList"/>
    <dgm:cxn modelId="{E9774D81-E962-458A-9B9A-188F4C9DA1BE}" type="presParOf" srcId="{1623F0D2-04DE-43F3-BB5F-94BAB3F11136}" destId="{21528E47-2BC8-42C9-9938-26D7CCA488AB}" srcOrd="1" destOrd="0" presId="urn:microsoft.com/office/officeart/2018/2/layout/IconVerticalSolidList"/>
    <dgm:cxn modelId="{58C6D8B6-CB79-43BD-AAA3-C6EA1BDD3A6A}" type="presParOf" srcId="{1623F0D2-04DE-43F3-BB5F-94BAB3F11136}" destId="{82F94A32-8FEE-4857-BB60-2C4094A827A0}" srcOrd="2" destOrd="0" presId="urn:microsoft.com/office/officeart/2018/2/layout/IconVerticalSolidList"/>
    <dgm:cxn modelId="{EF9300EB-D6DC-4BE2-9DDD-A753F321E919}" type="presParOf" srcId="{1623F0D2-04DE-43F3-BB5F-94BAB3F11136}" destId="{80084CD9-B517-4250-8E79-672B1E030532}" srcOrd="3" destOrd="0" presId="urn:microsoft.com/office/officeart/2018/2/layout/IconVerticalSolidList"/>
    <dgm:cxn modelId="{2CF16ACC-C017-41CD-9114-99AFBD5D030E}" type="presParOf" srcId="{221AA39D-FA55-4F96-8C2E-549E03ECC887}" destId="{02390F6E-D20C-406D-AC2D-50F1A2239C3E}" srcOrd="1" destOrd="0" presId="urn:microsoft.com/office/officeart/2018/2/layout/IconVerticalSolidList"/>
    <dgm:cxn modelId="{90F9DE92-D9AC-4AED-AB40-A4BD6A8952F4}" type="presParOf" srcId="{221AA39D-FA55-4F96-8C2E-549E03ECC887}" destId="{6F9DC3B4-9FFC-46D4-B5E6-758F21DB02D8}" srcOrd="2" destOrd="0" presId="urn:microsoft.com/office/officeart/2018/2/layout/IconVerticalSolidList"/>
    <dgm:cxn modelId="{21928797-C4C7-4955-AAD3-30359CB96EF3}" type="presParOf" srcId="{6F9DC3B4-9FFC-46D4-B5E6-758F21DB02D8}" destId="{7DDE41DF-35A2-48B8-8997-560AC525B4BA}" srcOrd="0" destOrd="0" presId="urn:microsoft.com/office/officeart/2018/2/layout/IconVerticalSolidList"/>
    <dgm:cxn modelId="{1750BC84-4468-49FC-A301-3683D50C35A3}" type="presParOf" srcId="{6F9DC3B4-9FFC-46D4-B5E6-758F21DB02D8}" destId="{9B5E92EE-E394-404B-B001-C8910EE10FB4}" srcOrd="1" destOrd="0" presId="urn:microsoft.com/office/officeart/2018/2/layout/IconVerticalSolidList"/>
    <dgm:cxn modelId="{7532C531-50FA-4331-9792-826AD0F9EAEF}" type="presParOf" srcId="{6F9DC3B4-9FFC-46D4-B5E6-758F21DB02D8}" destId="{2F1C8417-A893-4F71-99B4-722C2571D9E1}" srcOrd="2" destOrd="0" presId="urn:microsoft.com/office/officeart/2018/2/layout/IconVerticalSolidList"/>
    <dgm:cxn modelId="{68249AAB-F32A-4D2E-AA6B-98B03B13EBCC}" type="presParOf" srcId="{6F9DC3B4-9FFC-46D4-B5E6-758F21DB02D8}" destId="{89711ECA-6984-471A-91F3-CD9CCA235ACE}" srcOrd="3" destOrd="0" presId="urn:microsoft.com/office/officeart/2018/2/layout/IconVerticalSolidList"/>
    <dgm:cxn modelId="{519B3BED-278E-486B-9B11-2C0E4DD9F119}" type="presParOf" srcId="{221AA39D-FA55-4F96-8C2E-549E03ECC887}" destId="{53C08DD7-DC04-4CF9-9BD2-6BB6F0A668D2}" srcOrd="3" destOrd="0" presId="urn:microsoft.com/office/officeart/2018/2/layout/IconVerticalSolidList"/>
    <dgm:cxn modelId="{B2EA3C8F-E6A4-483F-A6A4-B88A3F1DC7BC}" type="presParOf" srcId="{221AA39D-FA55-4F96-8C2E-549E03ECC887}" destId="{15773085-31AC-46ED-80FF-590A2C71CECE}" srcOrd="4" destOrd="0" presId="urn:microsoft.com/office/officeart/2018/2/layout/IconVerticalSolidList"/>
    <dgm:cxn modelId="{2C8CEE25-C7E1-49FC-84B2-56056A2F8531}" type="presParOf" srcId="{15773085-31AC-46ED-80FF-590A2C71CECE}" destId="{7D7C9BD6-805A-4483-9CB1-5334267125DE}" srcOrd="0" destOrd="0" presId="urn:microsoft.com/office/officeart/2018/2/layout/IconVerticalSolidList"/>
    <dgm:cxn modelId="{2E9105F2-D623-4E4B-862D-1FC6B3EC24BC}" type="presParOf" srcId="{15773085-31AC-46ED-80FF-590A2C71CECE}" destId="{016C2751-8B24-4C5E-89FB-98E5C0AA82D7}" srcOrd="1" destOrd="0" presId="urn:microsoft.com/office/officeart/2018/2/layout/IconVerticalSolidList"/>
    <dgm:cxn modelId="{E6243DAD-BC64-45A8-A6AB-35B51A91CCB7}" type="presParOf" srcId="{15773085-31AC-46ED-80FF-590A2C71CECE}" destId="{006D5B7E-AA9E-4BA7-AD8A-4C1C054FAC95}" srcOrd="2" destOrd="0" presId="urn:microsoft.com/office/officeart/2018/2/layout/IconVerticalSolidList"/>
    <dgm:cxn modelId="{96D00B75-E1DE-46C7-B02D-051FBA3EC800}" type="presParOf" srcId="{15773085-31AC-46ED-80FF-590A2C71CECE}" destId="{AB0AB6E9-F382-4A85-B296-FD04FE884B23}" srcOrd="3" destOrd="0" presId="urn:microsoft.com/office/officeart/2018/2/layout/IconVerticalSolidList"/>
    <dgm:cxn modelId="{5CF00C03-A0B7-4579-9503-D3FB23BF9980}" type="presParOf" srcId="{221AA39D-FA55-4F96-8C2E-549E03ECC887}" destId="{698F5741-1402-48EC-B13A-5D04EB015685}" srcOrd="5" destOrd="0" presId="urn:microsoft.com/office/officeart/2018/2/layout/IconVerticalSolidList"/>
    <dgm:cxn modelId="{53E0A838-CFA1-4C8D-B2A8-42824EDE4A5D}" type="presParOf" srcId="{221AA39D-FA55-4F96-8C2E-549E03ECC887}" destId="{D3F357CA-A327-4B27-825C-B82281A6D76A}" srcOrd="6" destOrd="0" presId="urn:microsoft.com/office/officeart/2018/2/layout/IconVerticalSolidList"/>
    <dgm:cxn modelId="{F386259F-D537-4657-984F-D9206436BB60}" type="presParOf" srcId="{D3F357CA-A327-4B27-825C-B82281A6D76A}" destId="{FA77BCA8-904D-4548-B916-2C64E8BF1F71}" srcOrd="0" destOrd="0" presId="urn:microsoft.com/office/officeart/2018/2/layout/IconVerticalSolidList"/>
    <dgm:cxn modelId="{B4DC5E09-BAC2-44D0-A44F-06F33B9585A9}" type="presParOf" srcId="{D3F357CA-A327-4B27-825C-B82281A6D76A}" destId="{C5B78136-FAB3-45C2-852D-0C17F0E2F07F}" srcOrd="1" destOrd="0" presId="urn:microsoft.com/office/officeart/2018/2/layout/IconVerticalSolidList"/>
    <dgm:cxn modelId="{2A8E4EDC-E1FB-4C62-A984-53BCD4D86E52}" type="presParOf" srcId="{D3F357CA-A327-4B27-825C-B82281A6D76A}" destId="{EA4DA006-450A-4574-AA61-2EB46DAA959A}" srcOrd="2" destOrd="0" presId="urn:microsoft.com/office/officeart/2018/2/layout/IconVerticalSolidList"/>
    <dgm:cxn modelId="{AC5D8DCE-CA7C-4201-BE05-683671330C05}" type="presParOf" srcId="{D3F357CA-A327-4B27-825C-B82281A6D76A}" destId="{3B24C94D-A93F-4622-B254-629367A3B24D}" srcOrd="3" destOrd="0" presId="urn:microsoft.com/office/officeart/2018/2/layout/IconVerticalSolidList"/>
    <dgm:cxn modelId="{49012E08-62E8-4D61-993A-294E46134ED2}" type="presParOf" srcId="{221AA39D-FA55-4F96-8C2E-549E03ECC887}" destId="{59792025-DF1E-4436-8852-32FDBEABD397}" srcOrd="7" destOrd="0" presId="urn:microsoft.com/office/officeart/2018/2/layout/IconVerticalSolidList"/>
    <dgm:cxn modelId="{1736EB4D-D2E0-4AB2-8A9A-0BB14109062F}" type="presParOf" srcId="{221AA39D-FA55-4F96-8C2E-549E03ECC887}" destId="{2A729232-47A1-4519-8673-591DCEB32A0B}" srcOrd="8" destOrd="0" presId="urn:microsoft.com/office/officeart/2018/2/layout/IconVerticalSolidList"/>
    <dgm:cxn modelId="{D99F8BC3-BC7B-4DFF-9DFD-59483F5F0B17}" type="presParOf" srcId="{2A729232-47A1-4519-8673-591DCEB32A0B}" destId="{FC3A2F17-7149-40A2-9128-E141F7689A84}" srcOrd="0" destOrd="0" presId="urn:microsoft.com/office/officeart/2018/2/layout/IconVerticalSolidList"/>
    <dgm:cxn modelId="{FD973E95-2C3C-421E-90AD-B1D7D5E111ED}" type="presParOf" srcId="{2A729232-47A1-4519-8673-591DCEB32A0B}" destId="{F7BF647C-8295-461F-9622-2E45E8B517FB}" srcOrd="1" destOrd="0" presId="urn:microsoft.com/office/officeart/2018/2/layout/IconVerticalSolidList"/>
    <dgm:cxn modelId="{BDB8EC0C-1A75-4F57-B7F0-413A79A72FE6}" type="presParOf" srcId="{2A729232-47A1-4519-8673-591DCEB32A0B}" destId="{58BB8926-45B1-4A19-AA01-D0CD8A927594}" srcOrd="2" destOrd="0" presId="urn:microsoft.com/office/officeart/2018/2/layout/IconVerticalSolidList"/>
    <dgm:cxn modelId="{655F952E-F13E-4DA3-86A9-5FD17877271A}" type="presParOf" srcId="{2A729232-47A1-4519-8673-591DCEB32A0B}" destId="{982057B1-0E1E-49D3-B9BE-FE803F5664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9C504C-7724-47B3-ACB3-D63744C51B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622F40-D290-4EBB-B0A5-9229A2012F74}">
      <dgm:prSet custT="1"/>
      <dgm:spPr/>
      <dgm:t>
        <a:bodyPr/>
        <a:lstStyle/>
        <a:p>
          <a:pPr>
            <a:lnSpc>
              <a:spcPct val="100000"/>
            </a:lnSpc>
          </a:pPr>
          <a:r>
            <a:rPr lang="en-US" sz="2000" b="1" i="0" dirty="0"/>
            <a:t>Interaction is important.</a:t>
          </a:r>
          <a:endParaRPr lang="en-US" sz="2000" b="1" dirty="0"/>
        </a:p>
      </dgm:t>
    </dgm:pt>
    <dgm:pt modelId="{0127687C-E50E-40B2-9D50-D144D08C4046}" type="parTrans" cxnId="{728ED648-198E-48E7-8DE0-4BF94F13E791}">
      <dgm:prSet/>
      <dgm:spPr/>
      <dgm:t>
        <a:bodyPr/>
        <a:lstStyle/>
        <a:p>
          <a:endParaRPr lang="en-US"/>
        </a:p>
      </dgm:t>
    </dgm:pt>
    <dgm:pt modelId="{33C03115-D97D-4C3F-9BE2-E2C9825C6FAA}" type="sibTrans" cxnId="{728ED648-198E-48E7-8DE0-4BF94F13E791}">
      <dgm:prSet/>
      <dgm:spPr/>
      <dgm:t>
        <a:bodyPr/>
        <a:lstStyle/>
        <a:p>
          <a:endParaRPr lang="en-US"/>
        </a:p>
      </dgm:t>
    </dgm:pt>
    <dgm:pt modelId="{A8AFEF20-DB0A-403C-8421-5836B9A413AC}">
      <dgm:prSet custT="1"/>
      <dgm:spPr/>
      <dgm:t>
        <a:bodyPr/>
        <a:lstStyle/>
        <a:p>
          <a:pPr>
            <a:lnSpc>
              <a:spcPct val="100000"/>
            </a:lnSpc>
          </a:pPr>
          <a:r>
            <a:rPr lang="en-GB" sz="1900" b="0" i="0" dirty="0"/>
            <a:t>In a non-formal educational setting your </a:t>
          </a:r>
          <a:r>
            <a:rPr lang="en-GB" sz="1900" b="1" i="0" dirty="0"/>
            <a:t>starting point could be a question </a:t>
          </a:r>
          <a:r>
            <a:rPr lang="en-GB" sz="1900" b="0" i="0" dirty="0"/>
            <a:t>about something that is happening in your area or something that someone has seen on television. </a:t>
          </a:r>
          <a:endParaRPr lang="en-US" sz="1900" b="0" dirty="0"/>
        </a:p>
      </dgm:t>
    </dgm:pt>
    <dgm:pt modelId="{6E158F7A-B403-477E-8772-B79DFCE6885D}" type="parTrans" cxnId="{F245C0DD-055E-4CF9-A29F-0F4A09DDD724}">
      <dgm:prSet/>
      <dgm:spPr/>
      <dgm:t>
        <a:bodyPr/>
        <a:lstStyle/>
        <a:p>
          <a:endParaRPr lang="en-US"/>
        </a:p>
      </dgm:t>
    </dgm:pt>
    <dgm:pt modelId="{F43147FC-3082-4CCE-9139-12F00CC16F1B}" type="sibTrans" cxnId="{F245C0DD-055E-4CF9-A29F-0F4A09DDD724}">
      <dgm:prSet/>
      <dgm:spPr/>
      <dgm:t>
        <a:bodyPr/>
        <a:lstStyle/>
        <a:p>
          <a:endParaRPr lang="en-US"/>
        </a:p>
      </dgm:t>
    </dgm:pt>
    <dgm:pt modelId="{C41DAD9E-194F-4E94-85E7-1B1E1822B8E5}">
      <dgm:prSet/>
      <dgm:spPr/>
      <dgm:t>
        <a:bodyPr/>
        <a:lstStyle/>
        <a:p>
          <a:pPr>
            <a:lnSpc>
              <a:spcPct val="100000"/>
            </a:lnSpc>
          </a:pPr>
          <a:r>
            <a:rPr lang="en-GB" b="0" i="0" dirty="0"/>
            <a:t>If you want to take the lead and stimulate peoples' interest in topic, </a:t>
          </a:r>
          <a:r>
            <a:rPr lang="en-GB" b="1" i="0" dirty="0"/>
            <a:t>use creativity, suggest showing a film or video, play music…</a:t>
          </a:r>
          <a:endParaRPr lang="en-US" dirty="0"/>
        </a:p>
      </dgm:t>
    </dgm:pt>
    <dgm:pt modelId="{E0A9F34C-016F-4B9A-9188-B2028E329AE6}" type="parTrans" cxnId="{35E9B649-E0F3-497A-BB18-0C33E7C2EDC7}">
      <dgm:prSet/>
      <dgm:spPr/>
      <dgm:t>
        <a:bodyPr/>
        <a:lstStyle/>
        <a:p>
          <a:endParaRPr lang="en-US"/>
        </a:p>
      </dgm:t>
    </dgm:pt>
    <dgm:pt modelId="{323FE13C-3438-4532-9388-980BCECFD2A4}" type="sibTrans" cxnId="{35E9B649-E0F3-497A-BB18-0C33E7C2EDC7}">
      <dgm:prSet/>
      <dgm:spPr/>
      <dgm:t>
        <a:bodyPr/>
        <a:lstStyle/>
        <a:p>
          <a:endParaRPr lang="en-US"/>
        </a:p>
      </dgm:t>
    </dgm:pt>
    <dgm:pt modelId="{D9D4BFF5-74FA-46AC-BB1D-80595E677449}" type="pres">
      <dgm:prSet presAssocID="{F09C504C-7724-47B3-ACB3-D63744C51B89}" presName="root" presStyleCnt="0">
        <dgm:presLayoutVars>
          <dgm:dir/>
          <dgm:resizeHandles val="exact"/>
        </dgm:presLayoutVars>
      </dgm:prSet>
      <dgm:spPr/>
    </dgm:pt>
    <dgm:pt modelId="{4C6CEC11-914E-4E4F-B06A-AC88F63608FA}" type="pres">
      <dgm:prSet presAssocID="{D0622F40-D290-4EBB-B0A5-9229A2012F74}" presName="compNode" presStyleCnt="0"/>
      <dgm:spPr/>
    </dgm:pt>
    <dgm:pt modelId="{BF669BB7-B3FC-4177-9ED4-25ED34FA3ECF}" type="pres">
      <dgm:prSet presAssocID="{D0622F40-D290-4EBB-B0A5-9229A2012F74}" presName="bgRect" presStyleLbl="bgShp" presStyleIdx="0" presStyleCnt="3"/>
      <dgm:spPr/>
    </dgm:pt>
    <dgm:pt modelId="{EE64624A-160C-4822-89E6-3C9466BCAE03}" type="pres">
      <dgm:prSet presAssocID="{D0622F40-D290-4EBB-B0A5-9229A2012F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D012A58-5D2A-4159-9557-7342AF24E904}" type="pres">
      <dgm:prSet presAssocID="{D0622F40-D290-4EBB-B0A5-9229A2012F74}" presName="spaceRect" presStyleCnt="0"/>
      <dgm:spPr/>
    </dgm:pt>
    <dgm:pt modelId="{3422E33F-1BB9-4115-AD6E-B5721350E7AA}" type="pres">
      <dgm:prSet presAssocID="{D0622F40-D290-4EBB-B0A5-9229A2012F74}" presName="parTx" presStyleLbl="revTx" presStyleIdx="0" presStyleCnt="3">
        <dgm:presLayoutVars>
          <dgm:chMax val="0"/>
          <dgm:chPref val="0"/>
        </dgm:presLayoutVars>
      </dgm:prSet>
      <dgm:spPr/>
    </dgm:pt>
    <dgm:pt modelId="{246A4553-3369-44A2-B691-CF6B97CD1368}" type="pres">
      <dgm:prSet presAssocID="{33C03115-D97D-4C3F-9BE2-E2C9825C6FAA}" presName="sibTrans" presStyleCnt="0"/>
      <dgm:spPr/>
    </dgm:pt>
    <dgm:pt modelId="{24A8376F-22A7-4EC3-922D-4DBF58571CF9}" type="pres">
      <dgm:prSet presAssocID="{A8AFEF20-DB0A-403C-8421-5836B9A413AC}" presName="compNode" presStyleCnt="0"/>
      <dgm:spPr/>
    </dgm:pt>
    <dgm:pt modelId="{2EB49FF1-C13F-4293-BDB0-0272138D3B67}" type="pres">
      <dgm:prSet presAssocID="{A8AFEF20-DB0A-403C-8421-5836B9A413AC}" presName="bgRect" presStyleLbl="bgShp" presStyleIdx="1" presStyleCnt="3" custScaleY="143841"/>
      <dgm:spPr/>
    </dgm:pt>
    <dgm:pt modelId="{EB94E719-C50E-43EA-9287-EBFBAB722E8A}" type="pres">
      <dgm:prSet presAssocID="{A8AFEF20-DB0A-403C-8421-5836B9A413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AF52532-4F37-4A1D-9CC8-36BFE5D0B10D}" type="pres">
      <dgm:prSet presAssocID="{A8AFEF20-DB0A-403C-8421-5836B9A413AC}" presName="spaceRect" presStyleCnt="0"/>
      <dgm:spPr/>
    </dgm:pt>
    <dgm:pt modelId="{4A8432FE-C830-4C85-B62A-449E51046A1F}" type="pres">
      <dgm:prSet presAssocID="{A8AFEF20-DB0A-403C-8421-5836B9A413AC}" presName="parTx" presStyleLbl="revTx" presStyleIdx="1" presStyleCnt="3" custLinFactNeighborX="1695" custLinFactNeighborY="-13604">
        <dgm:presLayoutVars>
          <dgm:chMax val="0"/>
          <dgm:chPref val="0"/>
        </dgm:presLayoutVars>
      </dgm:prSet>
      <dgm:spPr/>
    </dgm:pt>
    <dgm:pt modelId="{812CC387-F257-4DF3-9B92-0085742C0B9F}" type="pres">
      <dgm:prSet presAssocID="{F43147FC-3082-4CCE-9139-12F00CC16F1B}" presName="sibTrans" presStyleCnt="0"/>
      <dgm:spPr/>
    </dgm:pt>
    <dgm:pt modelId="{F826AD9D-08B2-49EC-B12D-FA5DE0C19543}" type="pres">
      <dgm:prSet presAssocID="{C41DAD9E-194F-4E94-85E7-1B1E1822B8E5}" presName="compNode" presStyleCnt="0"/>
      <dgm:spPr/>
    </dgm:pt>
    <dgm:pt modelId="{DF61F230-2C35-44E4-AEC2-C17E947854EF}" type="pres">
      <dgm:prSet presAssocID="{C41DAD9E-194F-4E94-85E7-1B1E1822B8E5}" presName="bgRect" presStyleLbl="bgShp" presStyleIdx="2" presStyleCnt="3"/>
      <dgm:spPr/>
    </dgm:pt>
    <dgm:pt modelId="{C426F321-7E3B-4888-A0A6-6BC694E7289C}" type="pres">
      <dgm:prSet presAssocID="{C41DAD9E-194F-4E94-85E7-1B1E1822B8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m strip"/>
        </a:ext>
      </dgm:extLst>
    </dgm:pt>
    <dgm:pt modelId="{78442277-05A5-4E2E-B2E0-7FF0587EB3F1}" type="pres">
      <dgm:prSet presAssocID="{C41DAD9E-194F-4E94-85E7-1B1E1822B8E5}" presName="spaceRect" presStyleCnt="0"/>
      <dgm:spPr/>
    </dgm:pt>
    <dgm:pt modelId="{7E9B2913-FCCB-4302-B9B1-5C6629733E05}" type="pres">
      <dgm:prSet presAssocID="{C41DAD9E-194F-4E94-85E7-1B1E1822B8E5}" presName="parTx" presStyleLbl="revTx" presStyleIdx="2" presStyleCnt="3" custScaleX="92272" custScaleY="115807" custLinFactNeighborX="424" custLinFactNeighborY="-16611">
        <dgm:presLayoutVars>
          <dgm:chMax val="0"/>
          <dgm:chPref val="0"/>
        </dgm:presLayoutVars>
      </dgm:prSet>
      <dgm:spPr/>
    </dgm:pt>
  </dgm:ptLst>
  <dgm:cxnLst>
    <dgm:cxn modelId="{0988870E-BB42-4B76-B1EE-6EE7E474DE8C}" type="presOf" srcId="{D0622F40-D290-4EBB-B0A5-9229A2012F74}" destId="{3422E33F-1BB9-4115-AD6E-B5721350E7AA}" srcOrd="0" destOrd="0" presId="urn:microsoft.com/office/officeart/2018/2/layout/IconVerticalSolidList"/>
    <dgm:cxn modelId="{7D271E3A-0EDD-40FE-89A0-741780F5FF6F}" type="presOf" srcId="{F09C504C-7724-47B3-ACB3-D63744C51B89}" destId="{D9D4BFF5-74FA-46AC-BB1D-80595E677449}" srcOrd="0" destOrd="0" presId="urn:microsoft.com/office/officeart/2018/2/layout/IconVerticalSolidList"/>
    <dgm:cxn modelId="{728ED648-198E-48E7-8DE0-4BF94F13E791}" srcId="{F09C504C-7724-47B3-ACB3-D63744C51B89}" destId="{D0622F40-D290-4EBB-B0A5-9229A2012F74}" srcOrd="0" destOrd="0" parTransId="{0127687C-E50E-40B2-9D50-D144D08C4046}" sibTransId="{33C03115-D97D-4C3F-9BE2-E2C9825C6FAA}"/>
    <dgm:cxn modelId="{35E9B649-E0F3-497A-BB18-0C33E7C2EDC7}" srcId="{F09C504C-7724-47B3-ACB3-D63744C51B89}" destId="{C41DAD9E-194F-4E94-85E7-1B1E1822B8E5}" srcOrd="2" destOrd="0" parTransId="{E0A9F34C-016F-4B9A-9188-B2028E329AE6}" sibTransId="{323FE13C-3438-4532-9388-980BCECFD2A4}"/>
    <dgm:cxn modelId="{66520ECE-2F7E-40D0-BECD-6E696223C301}" type="presOf" srcId="{A8AFEF20-DB0A-403C-8421-5836B9A413AC}" destId="{4A8432FE-C830-4C85-B62A-449E51046A1F}" srcOrd="0" destOrd="0" presId="urn:microsoft.com/office/officeart/2018/2/layout/IconVerticalSolidList"/>
    <dgm:cxn modelId="{AD9CFBD4-2548-40C7-B170-773FDB09A09F}" type="presOf" srcId="{C41DAD9E-194F-4E94-85E7-1B1E1822B8E5}" destId="{7E9B2913-FCCB-4302-B9B1-5C6629733E05}" srcOrd="0" destOrd="0" presId="urn:microsoft.com/office/officeart/2018/2/layout/IconVerticalSolidList"/>
    <dgm:cxn modelId="{F245C0DD-055E-4CF9-A29F-0F4A09DDD724}" srcId="{F09C504C-7724-47B3-ACB3-D63744C51B89}" destId="{A8AFEF20-DB0A-403C-8421-5836B9A413AC}" srcOrd="1" destOrd="0" parTransId="{6E158F7A-B403-477E-8772-B79DFCE6885D}" sibTransId="{F43147FC-3082-4CCE-9139-12F00CC16F1B}"/>
    <dgm:cxn modelId="{52E48039-C8A9-4B48-A252-B21C7E99ED5A}" type="presParOf" srcId="{D9D4BFF5-74FA-46AC-BB1D-80595E677449}" destId="{4C6CEC11-914E-4E4F-B06A-AC88F63608FA}" srcOrd="0" destOrd="0" presId="urn:microsoft.com/office/officeart/2018/2/layout/IconVerticalSolidList"/>
    <dgm:cxn modelId="{1306171C-D745-4E97-87AC-0668D13DC2BE}" type="presParOf" srcId="{4C6CEC11-914E-4E4F-B06A-AC88F63608FA}" destId="{BF669BB7-B3FC-4177-9ED4-25ED34FA3ECF}" srcOrd="0" destOrd="0" presId="urn:microsoft.com/office/officeart/2018/2/layout/IconVerticalSolidList"/>
    <dgm:cxn modelId="{19BCA640-4F46-446A-910D-120639D7680F}" type="presParOf" srcId="{4C6CEC11-914E-4E4F-B06A-AC88F63608FA}" destId="{EE64624A-160C-4822-89E6-3C9466BCAE03}" srcOrd="1" destOrd="0" presId="urn:microsoft.com/office/officeart/2018/2/layout/IconVerticalSolidList"/>
    <dgm:cxn modelId="{784624F3-70F5-4554-8B8A-254665E3FEA9}" type="presParOf" srcId="{4C6CEC11-914E-4E4F-B06A-AC88F63608FA}" destId="{6D012A58-5D2A-4159-9557-7342AF24E904}" srcOrd="2" destOrd="0" presId="urn:microsoft.com/office/officeart/2018/2/layout/IconVerticalSolidList"/>
    <dgm:cxn modelId="{20CAAEA5-9836-4F0A-9E55-CFDB6F826016}" type="presParOf" srcId="{4C6CEC11-914E-4E4F-B06A-AC88F63608FA}" destId="{3422E33F-1BB9-4115-AD6E-B5721350E7AA}" srcOrd="3" destOrd="0" presId="urn:microsoft.com/office/officeart/2018/2/layout/IconVerticalSolidList"/>
    <dgm:cxn modelId="{2B3FDC9D-DC59-4133-B117-708959EC2B04}" type="presParOf" srcId="{D9D4BFF5-74FA-46AC-BB1D-80595E677449}" destId="{246A4553-3369-44A2-B691-CF6B97CD1368}" srcOrd="1" destOrd="0" presId="urn:microsoft.com/office/officeart/2018/2/layout/IconVerticalSolidList"/>
    <dgm:cxn modelId="{E003BBEC-825A-4DD0-8A9B-5A7B1847973F}" type="presParOf" srcId="{D9D4BFF5-74FA-46AC-BB1D-80595E677449}" destId="{24A8376F-22A7-4EC3-922D-4DBF58571CF9}" srcOrd="2" destOrd="0" presId="urn:microsoft.com/office/officeart/2018/2/layout/IconVerticalSolidList"/>
    <dgm:cxn modelId="{FCE07300-F9C9-40FA-8AFF-37CCEEDF5ECD}" type="presParOf" srcId="{24A8376F-22A7-4EC3-922D-4DBF58571CF9}" destId="{2EB49FF1-C13F-4293-BDB0-0272138D3B67}" srcOrd="0" destOrd="0" presId="urn:microsoft.com/office/officeart/2018/2/layout/IconVerticalSolidList"/>
    <dgm:cxn modelId="{50E347CE-7310-4DC3-BFE5-534843DAAA68}" type="presParOf" srcId="{24A8376F-22A7-4EC3-922D-4DBF58571CF9}" destId="{EB94E719-C50E-43EA-9287-EBFBAB722E8A}" srcOrd="1" destOrd="0" presId="urn:microsoft.com/office/officeart/2018/2/layout/IconVerticalSolidList"/>
    <dgm:cxn modelId="{50424D5F-AC92-4DFC-8829-C549F582D865}" type="presParOf" srcId="{24A8376F-22A7-4EC3-922D-4DBF58571CF9}" destId="{BAF52532-4F37-4A1D-9CC8-36BFE5D0B10D}" srcOrd="2" destOrd="0" presId="urn:microsoft.com/office/officeart/2018/2/layout/IconVerticalSolidList"/>
    <dgm:cxn modelId="{B082DFF0-B6FD-405C-963D-36AFE747C7DB}" type="presParOf" srcId="{24A8376F-22A7-4EC3-922D-4DBF58571CF9}" destId="{4A8432FE-C830-4C85-B62A-449E51046A1F}" srcOrd="3" destOrd="0" presId="urn:microsoft.com/office/officeart/2018/2/layout/IconVerticalSolidList"/>
    <dgm:cxn modelId="{73D34C4B-E234-4C1C-A14C-110613CE3480}" type="presParOf" srcId="{D9D4BFF5-74FA-46AC-BB1D-80595E677449}" destId="{812CC387-F257-4DF3-9B92-0085742C0B9F}" srcOrd="3" destOrd="0" presId="urn:microsoft.com/office/officeart/2018/2/layout/IconVerticalSolidList"/>
    <dgm:cxn modelId="{9D74B3C2-6C2F-48FB-A358-23ED1E28E071}" type="presParOf" srcId="{D9D4BFF5-74FA-46AC-BB1D-80595E677449}" destId="{F826AD9D-08B2-49EC-B12D-FA5DE0C19543}" srcOrd="4" destOrd="0" presId="urn:microsoft.com/office/officeart/2018/2/layout/IconVerticalSolidList"/>
    <dgm:cxn modelId="{6F4059B6-BA36-40FF-A265-CE40666CE493}" type="presParOf" srcId="{F826AD9D-08B2-49EC-B12D-FA5DE0C19543}" destId="{DF61F230-2C35-44E4-AEC2-C17E947854EF}" srcOrd="0" destOrd="0" presId="urn:microsoft.com/office/officeart/2018/2/layout/IconVerticalSolidList"/>
    <dgm:cxn modelId="{86EA8546-87FF-454E-892A-4153DD1368D3}" type="presParOf" srcId="{F826AD9D-08B2-49EC-B12D-FA5DE0C19543}" destId="{C426F321-7E3B-4888-A0A6-6BC694E7289C}" srcOrd="1" destOrd="0" presId="urn:microsoft.com/office/officeart/2018/2/layout/IconVerticalSolidList"/>
    <dgm:cxn modelId="{05C74BD5-675D-4DF1-B22F-2B3A78ACA194}" type="presParOf" srcId="{F826AD9D-08B2-49EC-B12D-FA5DE0C19543}" destId="{78442277-05A5-4E2E-B2E0-7FF0587EB3F1}" srcOrd="2" destOrd="0" presId="urn:microsoft.com/office/officeart/2018/2/layout/IconVerticalSolidList"/>
    <dgm:cxn modelId="{6E00E500-C829-484B-93CC-3B39F6D73D59}" type="presParOf" srcId="{F826AD9D-08B2-49EC-B12D-FA5DE0C19543}" destId="{7E9B2913-FCCB-4302-B9B1-5C6629733E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F16F5C-3B4C-41B9-A342-98021F5819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12064C-BE49-45FC-AABE-CCD9DC216F55}">
      <dgm:prSet/>
      <dgm:spPr/>
      <dgm:t>
        <a:bodyPr/>
        <a:lstStyle/>
        <a:p>
          <a:pPr>
            <a:lnSpc>
              <a:spcPct val="100000"/>
            </a:lnSpc>
          </a:pPr>
          <a:r>
            <a:rPr lang="en-GB" b="1" i="1" u="sng" dirty="0"/>
            <a:t>Be motivated</a:t>
          </a:r>
          <a:r>
            <a:rPr lang="en-GB" b="1" u="sng" dirty="0"/>
            <a:t> </a:t>
          </a:r>
          <a:r>
            <a:rPr lang="en-GB" dirty="0"/>
            <a:t>to </a:t>
          </a:r>
          <a:r>
            <a:rPr lang="en-GB" i="1" dirty="0"/>
            <a:t>learn</a:t>
          </a:r>
          <a:r>
            <a:rPr lang="en-GB" dirty="0"/>
            <a:t> because they are </a:t>
          </a:r>
          <a:r>
            <a:rPr lang="en-GB" i="1" dirty="0"/>
            <a:t>fun</a:t>
          </a:r>
          <a:endParaRPr lang="en-US" dirty="0"/>
        </a:p>
      </dgm:t>
    </dgm:pt>
    <dgm:pt modelId="{7AB9274B-F7E5-443C-A750-3609BCA11D49}" type="parTrans" cxnId="{1CB6D89D-8AE8-48A9-9E2E-8B8DAAE837D5}">
      <dgm:prSet/>
      <dgm:spPr/>
      <dgm:t>
        <a:bodyPr/>
        <a:lstStyle/>
        <a:p>
          <a:endParaRPr lang="en-US"/>
        </a:p>
      </dgm:t>
    </dgm:pt>
    <dgm:pt modelId="{EE1DC71C-792B-4F3E-B6FC-94D49E63441E}" type="sibTrans" cxnId="{1CB6D89D-8AE8-48A9-9E2E-8B8DAAE837D5}">
      <dgm:prSet/>
      <dgm:spPr/>
      <dgm:t>
        <a:bodyPr/>
        <a:lstStyle/>
        <a:p>
          <a:endParaRPr lang="en-US"/>
        </a:p>
      </dgm:t>
    </dgm:pt>
    <dgm:pt modelId="{F2834171-D395-4747-8D65-9EF4DC4DB86A}">
      <dgm:prSet/>
      <dgm:spPr/>
      <dgm:t>
        <a:bodyPr/>
        <a:lstStyle/>
        <a:p>
          <a:pPr>
            <a:lnSpc>
              <a:spcPct val="100000"/>
            </a:lnSpc>
          </a:pPr>
          <a:r>
            <a:rPr lang="en-GB" b="1" i="1" u="sng" dirty="0"/>
            <a:t>Develop their knowledge, skills, attitudes and values</a:t>
          </a:r>
          <a:r>
            <a:rPr lang="en-GB" b="1" u="sng" dirty="0"/>
            <a:t>. </a:t>
          </a:r>
          <a:r>
            <a:rPr lang="en-GB" dirty="0"/>
            <a:t>Games provide a </a:t>
          </a:r>
          <a:r>
            <a:rPr lang="en-GB" i="1" dirty="0"/>
            <a:t>safe environment </a:t>
          </a:r>
          <a:r>
            <a:rPr lang="en-GB" dirty="0"/>
            <a:t>in which to do this because they allow people </a:t>
          </a:r>
          <a:r>
            <a:rPr lang="en-GB" i="1" dirty="0"/>
            <a:t>to experiment </a:t>
          </a:r>
          <a:r>
            <a:rPr lang="en-GB" dirty="0"/>
            <a:t>with </a:t>
          </a:r>
          <a:r>
            <a:rPr lang="en-GB" i="1" dirty="0"/>
            <a:t>new behaviour</a:t>
          </a:r>
          <a:r>
            <a:rPr lang="en-GB" dirty="0"/>
            <a:t> and </a:t>
          </a:r>
          <a:r>
            <a:rPr lang="en-GB" b="1" dirty="0"/>
            <a:t>to make errors without giving the costs of similar mistakes in real life</a:t>
          </a:r>
          <a:r>
            <a:rPr lang="en-GB" dirty="0"/>
            <a:t>.</a:t>
          </a:r>
          <a:endParaRPr lang="en-US" dirty="0"/>
        </a:p>
      </dgm:t>
    </dgm:pt>
    <dgm:pt modelId="{C40C23CF-1E89-4085-97CC-D8339D1EE725}" type="parTrans" cxnId="{179D20E5-C6CE-493D-8D28-FF1E5FB2064B}">
      <dgm:prSet/>
      <dgm:spPr/>
      <dgm:t>
        <a:bodyPr/>
        <a:lstStyle/>
        <a:p>
          <a:endParaRPr lang="en-US"/>
        </a:p>
      </dgm:t>
    </dgm:pt>
    <dgm:pt modelId="{F6E6DC48-42B3-4939-91E7-A6F92C821025}" type="sibTrans" cxnId="{179D20E5-C6CE-493D-8D28-FF1E5FB2064B}">
      <dgm:prSet/>
      <dgm:spPr/>
      <dgm:t>
        <a:bodyPr/>
        <a:lstStyle/>
        <a:p>
          <a:endParaRPr lang="en-US"/>
        </a:p>
      </dgm:t>
    </dgm:pt>
    <dgm:pt modelId="{95A9B506-8C7A-44E1-B884-819B892AC97C}">
      <dgm:prSet/>
      <dgm:spPr/>
      <dgm:t>
        <a:bodyPr/>
        <a:lstStyle/>
        <a:p>
          <a:pPr>
            <a:lnSpc>
              <a:spcPct val="100000"/>
            </a:lnSpc>
          </a:pPr>
          <a:r>
            <a:rPr lang="en-GB" b="1" i="1" dirty="0"/>
            <a:t>Change</a:t>
          </a:r>
          <a:r>
            <a:rPr lang="en-GB" b="1" dirty="0"/>
            <a:t>. </a:t>
          </a:r>
          <a:r>
            <a:rPr lang="en-GB" dirty="0"/>
            <a:t>Activities are one way of showing that </a:t>
          </a:r>
          <a:r>
            <a:rPr lang="en-GB" i="1" dirty="0"/>
            <a:t>everyone can </a:t>
          </a:r>
          <a:r>
            <a:rPr lang="en-GB" b="1" i="1" dirty="0"/>
            <a:t>choose to change </a:t>
          </a:r>
          <a:r>
            <a:rPr lang="en-GB" b="1" dirty="0"/>
            <a:t>themselves or their relationships with others</a:t>
          </a:r>
          <a:r>
            <a:rPr lang="en-GB" dirty="0"/>
            <a:t>.  </a:t>
          </a:r>
          <a:endParaRPr lang="en-US" dirty="0"/>
        </a:p>
      </dgm:t>
    </dgm:pt>
    <dgm:pt modelId="{67B832A1-84A8-450E-BBC4-75E9A7302461}" type="parTrans" cxnId="{3F9023DA-FBE3-4493-B280-3AE37F9A2865}">
      <dgm:prSet/>
      <dgm:spPr/>
      <dgm:t>
        <a:bodyPr/>
        <a:lstStyle/>
        <a:p>
          <a:endParaRPr lang="en-US"/>
        </a:p>
      </dgm:t>
    </dgm:pt>
    <dgm:pt modelId="{31273B19-3E8B-4A23-80E5-41A9679CA543}" type="sibTrans" cxnId="{3F9023DA-FBE3-4493-B280-3AE37F9A2865}">
      <dgm:prSet/>
      <dgm:spPr/>
      <dgm:t>
        <a:bodyPr/>
        <a:lstStyle/>
        <a:p>
          <a:endParaRPr lang="en-US"/>
        </a:p>
      </dgm:t>
    </dgm:pt>
    <dgm:pt modelId="{A3FD7730-C41B-4C76-9F46-03E947BEDD66}">
      <dgm:prSet/>
      <dgm:spPr/>
      <dgm:t>
        <a:bodyPr/>
        <a:lstStyle/>
        <a:p>
          <a:pPr>
            <a:lnSpc>
              <a:spcPct val="100000"/>
            </a:lnSpc>
          </a:pPr>
          <a:r>
            <a:rPr lang="en-GB" b="1" i="1" dirty="0"/>
            <a:t>Get involved</a:t>
          </a:r>
          <a:r>
            <a:rPr lang="en-GB" b="1" dirty="0"/>
            <a:t>. </a:t>
          </a:r>
          <a:r>
            <a:rPr lang="en-GB" dirty="0"/>
            <a:t>Activities </a:t>
          </a:r>
          <a:r>
            <a:rPr lang="en-GB" i="1" dirty="0"/>
            <a:t>encourage</a:t>
          </a:r>
          <a:r>
            <a:rPr lang="en-GB" dirty="0"/>
            <a:t> the participation of the </a:t>
          </a:r>
          <a:r>
            <a:rPr lang="en-GB" i="1" dirty="0"/>
            <a:t>less expressive and less dominant </a:t>
          </a:r>
          <a:r>
            <a:rPr lang="en-GB" dirty="0"/>
            <a:t>group </a:t>
          </a:r>
          <a:r>
            <a:rPr lang="en-GB" i="1" dirty="0"/>
            <a:t>members</a:t>
          </a:r>
          <a:r>
            <a:rPr lang="en-GB" dirty="0"/>
            <a:t>. </a:t>
          </a:r>
          <a:endParaRPr lang="en-US" dirty="0"/>
        </a:p>
      </dgm:t>
    </dgm:pt>
    <dgm:pt modelId="{CD7EDD59-09A0-4E73-8BFE-65976B653CFA}" type="parTrans" cxnId="{5F39E59F-13E3-4178-844B-BFF33452BFD3}">
      <dgm:prSet/>
      <dgm:spPr/>
      <dgm:t>
        <a:bodyPr/>
        <a:lstStyle/>
        <a:p>
          <a:endParaRPr lang="en-US"/>
        </a:p>
      </dgm:t>
    </dgm:pt>
    <dgm:pt modelId="{D4FC8D75-98C5-4E85-BCF0-ECE8FB080342}" type="sibTrans" cxnId="{5F39E59F-13E3-4178-844B-BFF33452BFD3}">
      <dgm:prSet/>
      <dgm:spPr/>
      <dgm:t>
        <a:bodyPr/>
        <a:lstStyle/>
        <a:p>
          <a:endParaRPr lang="en-US"/>
        </a:p>
      </dgm:t>
    </dgm:pt>
    <dgm:pt modelId="{0D314B2C-CEA4-457D-9D72-6AEC73FA1D64}" type="pres">
      <dgm:prSet presAssocID="{8FF16F5C-3B4C-41B9-A342-98021F581984}" presName="root" presStyleCnt="0">
        <dgm:presLayoutVars>
          <dgm:dir/>
          <dgm:resizeHandles val="exact"/>
        </dgm:presLayoutVars>
      </dgm:prSet>
      <dgm:spPr/>
    </dgm:pt>
    <dgm:pt modelId="{3B6F48E0-ECD5-4368-81F0-D450253BBC9F}" type="pres">
      <dgm:prSet presAssocID="{D712064C-BE49-45FC-AABE-CCD9DC216F55}" presName="compNode" presStyleCnt="0"/>
      <dgm:spPr/>
    </dgm:pt>
    <dgm:pt modelId="{191549FC-94D7-4AFE-9B5F-F9F902E13B6B}" type="pres">
      <dgm:prSet presAssocID="{D712064C-BE49-45FC-AABE-CCD9DC216F55}" presName="bgRect" presStyleLbl="bgShp" presStyleIdx="0" presStyleCnt="4"/>
      <dgm:spPr/>
    </dgm:pt>
    <dgm:pt modelId="{EB0DBA35-2E3B-4D67-B4B5-D53B45C48E74}" type="pres">
      <dgm:prSet presAssocID="{D712064C-BE49-45FC-AABE-CCD9DC216F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cket and shovel"/>
        </a:ext>
      </dgm:extLst>
    </dgm:pt>
    <dgm:pt modelId="{8DA82787-7798-4FB3-A3FE-5CDA66D5F96E}" type="pres">
      <dgm:prSet presAssocID="{D712064C-BE49-45FC-AABE-CCD9DC216F55}" presName="spaceRect" presStyleCnt="0"/>
      <dgm:spPr/>
    </dgm:pt>
    <dgm:pt modelId="{F2667C3C-1AE5-4D4F-86E1-BA372DA02202}" type="pres">
      <dgm:prSet presAssocID="{D712064C-BE49-45FC-AABE-CCD9DC216F55}" presName="parTx" presStyleLbl="revTx" presStyleIdx="0" presStyleCnt="4">
        <dgm:presLayoutVars>
          <dgm:chMax val="0"/>
          <dgm:chPref val="0"/>
        </dgm:presLayoutVars>
      </dgm:prSet>
      <dgm:spPr/>
    </dgm:pt>
    <dgm:pt modelId="{423E07DA-A317-4A3D-A14B-BD1BDF8C979F}" type="pres">
      <dgm:prSet presAssocID="{EE1DC71C-792B-4F3E-B6FC-94D49E63441E}" presName="sibTrans" presStyleCnt="0"/>
      <dgm:spPr/>
    </dgm:pt>
    <dgm:pt modelId="{D3E6405D-C741-4195-BD1D-F9D11D446565}" type="pres">
      <dgm:prSet presAssocID="{F2834171-D395-4747-8D65-9EF4DC4DB86A}" presName="compNode" presStyleCnt="0"/>
      <dgm:spPr/>
    </dgm:pt>
    <dgm:pt modelId="{9D9A0D4A-BE5E-45D5-A668-04E7814F4ED4}" type="pres">
      <dgm:prSet presAssocID="{F2834171-D395-4747-8D65-9EF4DC4DB86A}" presName="bgRect" presStyleLbl="bgShp" presStyleIdx="1" presStyleCnt="4"/>
      <dgm:spPr/>
    </dgm:pt>
    <dgm:pt modelId="{1A4A58BE-41AB-41CE-A66C-F4571A8E5CC6}" type="pres">
      <dgm:prSet presAssocID="{F2834171-D395-4747-8D65-9EF4DC4DB8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59B594B-8CAA-49D7-8201-62A0D1B00B29}" type="pres">
      <dgm:prSet presAssocID="{F2834171-D395-4747-8D65-9EF4DC4DB86A}" presName="spaceRect" presStyleCnt="0"/>
      <dgm:spPr/>
    </dgm:pt>
    <dgm:pt modelId="{B29C86C3-8EA6-492A-9550-D7AA0DAB1E91}" type="pres">
      <dgm:prSet presAssocID="{F2834171-D395-4747-8D65-9EF4DC4DB86A}" presName="parTx" presStyleLbl="revTx" presStyleIdx="1" presStyleCnt="4">
        <dgm:presLayoutVars>
          <dgm:chMax val="0"/>
          <dgm:chPref val="0"/>
        </dgm:presLayoutVars>
      </dgm:prSet>
      <dgm:spPr/>
    </dgm:pt>
    <dgm:pt modelId="{EF03957D-37B0-4D33-9EEC-68B8074B9816}" type="pres">
      <dgm:prSet presAssocID="{F6E6DC48-42B3-4939-91E7-A6F92C821025}" presName="sibTrans" presStyleCnt="0"/>
      <dgm:spPr/>
    </dgm:pt>
    <dgm:pt modelId="{87A08753-E207-4CF7-B771-8B8EB2DF4D25}" type="pres">
      <dgm:prSet presAssocID="{95A9B506-8C7A-44E1-B884-819B892AC97C}" presName="compNode" presStyleCnt="0"/>
      <dgm:spPr/>
    </dgm:pt>
    <dgm:pt modelId="{06C4EF14-12CE-4F3E-BA62-4BA71D9DA658}" type="pres">
      <dgm:prSet presAssocID="{95A9B506-8C7A-44E1-B884-819B892AC97C}" presName="bgRect" presStyleLbl="bgShp" presStyleIdx="2" presStyleCnt="4"/>
      <dgm:spPr/>
    </dgm:pt>
    <dgm:pt modelId="{2571EC69-F53B-4D69-9BF0-4ACE1E5E055B}" type="pres">
      <dgm:prSet presAssocID="{95A9B506-8C7A-44E1-B884-819B892AC9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9A653CEA-DF2C-448F-8303-95047A6AEAC1}" type="pres">
      <dgm:prSet presAssocID="{95A9B506-8C7A-44E1-B884-819B892AC97C}" presName="spaceRect" presStyleCnt="0"/>
      <dgm:spPr/>
    </dgm:pt>
    <dgm:pt modelId="{4C625B39-4C98-439A-8DCA-4397264C07D5}" type="pres">
      <dgm:prSet presAssocID="{95A9B506-8C7A-44E1-B884-819B892AC97C}" presName="parTx" presStyleLbl="revTx" presStyleIdx="2" presStyleCnt="4">
        <dgm:presLayoutVars>
          <dgm:chMax val="0"/>
          <dgm:chPref val="0"/>
        </dgm:presLayoutVars>
      </dgm:prSet>
      <dgm:spPr/>
    </dgm:pt>
    <dgm:pt modelId="{526346FA-77D7-40CE-A063-7039093A52A7}" type="pres">
      <dgm:prSet presAssocID="{31273B19-3E8B-4A23-80E5-41A9679CA543}" presName="sibTrans" presStyleCnt="0"/>
      <dgm:spPr/>
    </dgm:pt>
    <dgm:pt modelId="{A2F8FDB3-EC90-42B5-808A-AFFED49851D8}" type="pres">
      <dgm:prSet presAssocID="{A3FD7730-C41B-4C76-9F46-03E947BEDD66}" presName="compNode" presStyleCnt="0"/>
      <dgm:spPr/>
    </dgm:pt>
    <dgm:pt modelId="{5A361CB6-FB48-478C-8773-3128C68098FA}" type="pres">
      <dgm:prSet presAssocID="{A3FD7730-C41B-4C76-9F46-03E947BEDD66}" presName="bgRect" presStyleLbl="bgShp" presStyleIdx="3" presStyleCnt="4"/>
      <dgm:spPr/>
    </dgm:pt>
    <dgm:pt modelId="{95737F99-5100-42FB-AA42-4369516F5DC1}" type="pres">
      <dgm:prSet presAssocID="{A3FD7730-C41B-4C76-9F46-03E947BEDD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9E2AE97-7FE1-4A28-BF71-C8809A6FDC7F}" type="pres">
      <dgm:prSet presAssocID="{A3FD7730-C41B-4C76-9F46-03E947BEDD66}" presName="spaceRect" presStyleCnt="0"/>
      <dgm:spPr/>
    </dgm:pt>
    <dgm:pt modelId="{F76D25FA-BF3C-452A-9990-74A454F6EB44}" type="pres">
      <dgm:prSet presAssocID="{A3FD7730-C41B-4C76-9F46-03E947BEDD66}" presName="parTx" presStyleLbl="revTx" presStyleIdx="3" presStyleCnt="4">
        <dgm:presLayoutVars>
          <dgm:chMax val="0"/>
          <dgm:chPref val="0"/>
        </dgm:presLayoutVars>
      </dgm:prSet>
      <dgm:spPr/>
    </dgm:pt>
  </dgm:ptLst>
  <dgm:cxnLst>
    <dgm:cxn modelId="{329F000B-38B8-40BA-8570-E24A8313B3AD}" type="presOf" srcId="{A3FD7730-C41B-4C76-9F46-03E947BEDD66}" destId="{F76D25FA-BF3C-452A-9990-74A454F6EB44}" srcOrd="0" destOrd="0" presId="urn:microsoft.com/office/officeart/2018/2/layout/IconVerticalSolidList"/>
    <dgm:cxn modelId="{53F21630-04C0-444D-B59F-C968CC6D1415}" type="presOf" srcId="{F2834171-D395-4747-8D65-9EF4DC4DB86A}" destId="{B29C86C3-8EA6-492A-9550-D7AA0DAB1E91}" srcOrd="0" destOrd="0" presId="urn:microsoft.com/office/officeart/2018/2/layout/IconVerticalSolidList"/>
    <dgm:cxn modelId="{9BA2646D-D843-4978-BFAD-7D26F0FF2631}" type="presOf" srcId="{D712064C-BE49-45FC-AABE-CCD9DC216F55}" destId="{F2667C3C-1AE5-4D4F-86E1-BA372DA02202}" srcOrd="0" destOrd="0" presId="urn:microsoft.com/office/officeart/2018/2/layout/IconVerticalSolidList"/>
    <dgm:cxn modelId="{51C38298-F836-451A-9F18-2E03AC476418}" type="presOf" srcId="{95A9B506-8C7A-44E1-B884-819B892AC97C}" destId="{4C625B39-4C98-439A-8DCA-4397264C07D5}" srcOrd="0" destOrd="0" presId="urn:microsoft.com/office/officeart/2018/2/layout/IconVerticalSolidList"/>
    <dgm:cxn modelId="{1CB6D89D-8AE8-48A9-9E2E-8B8DAAE837D5}" srcId="{8FF16F5C-3B4C-41B9-A342-98021F581984}" destId="{D712064C-BE49-45FC-AABE-CCD9DC216F55}" srcOrd="0" destOrd="0" parTransId="{7AB9274B-F7E5-443C-A750-3609BCA11D49}" sibTransId="{EE1DC71C-792B-4F3E-B6FC-94D49E63441E}"/>
    <dgm:cxn modelId="{5F39E59F-13E3-4178-844B-BFF33452BFD3}" srcId="{8FF16F5C-3B4C-41B9-A342-98021F581984}" destId="{A3FD7730-C41B-4C76-9F46-03E947BEDD66}" srcOrd="3" destOrd="0" parTransId="{CD7EDD59-09A0-4E73-8BFE-65976B653CFA}" sibTransId="{D4FC8D75-98C5-4E85-BCF0-ECE8FB080342}"/>
    <dgm:cxn modelId="{226DD1CD-063C-42F1-BF55-050C5C014898}" type="presOf" srcId="{8FF16F5C-3B4C-41B9-A342-98021F581984}" destId="{0D314B2C-CEA4-457D-9D72-6AEC73FA1D64}" srcOrd="0" destOrd="0" presId="urn:microsoft.com/office/officeart/2018/2/layout/IconVerticalSolidList"/>
    <dgm:cxn modelId="{3F9023DA-FBE3-4493-B280-3AE37F9A2865}" srcId="{8FF16F5C-3B4C-41B9-A342-98021F581984}" destId="{95A9B506-8C7A-44E1-B884-819B892AC97C}" srcOrd="2" destOrd="0" parTransId="{67B832A1-84A8-450E-BBC4-75E9A7302461}" sibTransId="{31273B19-3E8B-4A23-80E5-41A9679CA543}"/>
    <dgm:cxn modelId="{179D20E5-C6CE-493D-8D28-FF1E5FB2064B}" srcId="{8FF16F5C-3B4C-41B9-A342-98021F581984}" destId="{F2834171-D395-4747-8D65-9EF4DC4DB86A}" srcOrd="1" destOrd="0" parTransId="{C40C23CF-1E89-4085-97CC-D8339D1EE725}" sibTransId="{F6E6DC48-42B3-4939-91E7-A6F92C821025}"/>
    <dgm:cxn modelId="{CE5A221B-E40C-444A-9785-5B39058C8E24}" type="presParOf" srcId="{0D314B2C-CEA4-457D-9D72-6AEC73FA1D64}" destId="{3B6F48E0-ECD5-4368-81F0-D450253BBC9F}" srcOrd="0" destOrd="0" presId="urn:microsoft.com/office/officeart/2018/2/layout/IconVerticalSolidList"/>
    <dgm:cxn modelId="{714A9345-B772-4DEE-A033-54B60F83BD64}" type="presParOf" srcId="{3B6F48E0-ECD5-4368-81F0-D450253BBC9F}" destId="{191549FC-94D7-4AFE-9B5F-F9F902E13B6B}" srcOrd="0" destOrd="0" presId="urn:microsoft.com/office/officeart/2018/2/layout/IconVerticalSolidList"/>
    <dgm:cxn modelId="{4EE1F294-E338-40FA-B4C6-98D72EACF8B4}" type="presParOf" srcId="{3B6F48E0-ECD5-4368-81F0-D450253BBC9F}" destId="{EB0DBA35-2E3B-4D67-B4B5-D53B45C48E74}" srcOrd="1" destOrd="0" presId="urn:microsoft.com/office/officeart/2018/2/layout/IconVerticalSolidList"/>
    <dgm:cxn modelId="{AE75FF19-E5D8-4E44-9BEC-6600543B3E27}" type="presParOf" srcId="{3B6F48E0-ECD5-4368-81F0-D450253BBC9F}" destId="{8DA82787-7798-4FB3-A3FE-5CDA66D5F96E}" srcOrd="2" destOrd="0" presId="urn:microsoft.com/office/officeart/2018/2/layout/IconVerticalSolidList"/>
    <dgm:cxn modelId="{8B6A3C55-293E-4D29-9B0B-8F422E2FC3BF}" type="presParOf" srcId="{3B6F48E0-ECD5-4368-81F0-D450253BBC9F}" destId="{F2667C3C-1AE5-4D4F-86E1-BA372DA02202}" srcOrd="3" destOrd="0" presId="urn:microsoft.com/office/officeart/2018/2/layout/IconVerticalSolidList"/>
    <dgm:cxn modelId="{F129078C-4966-4B63-8B9A-84EC77F139D3}" type="presParOf" srcId="{0D314B2C-CEA4-457D-9D72-6AEC73FA1D64}" destId="{423E07DA-A317-4A3D-A14B-BD1BDF8C979F}" srcOrd="1" destOrd="0" presId="urn:microsoft.com/office/officeart/2018/2/layout/IconVerticalSolidList"/>
    <dgm:cxn modelId="{A9509D5C-54CE-40A2-B68F-10440FAB0005}" type="presParOf" srcId="{0D314B2C-CEA4-457D-9D72-6AEC73FA1D64}" destId="{D3E6405D-C741-4195-BD1D-F9D11D446565}" srcOrd="2" destOrd="0" presId="urn:microsoft.com/office/officeart/2018/2/layout/IconVerticalSolidList"/>
    <dgm:cxn modelId="{B54F3109-2589-4C0D-98CA-10087F518327}" type="presParOf" srcId="{D3E6405D-C741-4195-BD1D-F9D11D446565}" destId="{9D9A0D4A-BE5E-45D5-A668-04E7814F4ED4}" srcOrd="0" destOrd="0" presId="urn:microsoft.com/office/officeart/2018/2/layout/IconVerticalSolidList"/>
    <dgm:cxn modelId="{4154E9ED-8D94-4856-94CB-F8181B44AAEC}" type="presParOf" srcId="{D3E6405D-C741-4195-BD1D-F9D11D446565}" destId="{1A4A58BE-41AB-41CE-A66C-F4571A8E5CC6}" srcOrd="1" destOrd="0" presId="urn:microsoft.com/office/officeart/2018/2/layout/IconVerticalSolidList"/>
    <dgm:cxn modelId="{BFDE319B-76D7-460E-A3F2-BA6C1B159EFC}" type="presParOf" srcId="{D3E6405D-C741-4195-BD1D-F9D11D446565}" destId="{B59B594B-8CAA-49D7-8201-62A0D1B00B29}" srcOrd="2" destOrd="0" presId="urn:microsoft.com/office/officeart/2018/2/layout/IconVerticalSolidList"/>
    <dgm:cxn modelId="{1E0FDC64-8619-4804-8BE7-977E45D3FDE7}" type="presParOf" srcId="{D3E6405D-C741-4195-BD1D-F9D11D446565}" destId="{B29C86C3-8EA6-492A-9550-D7AA0DAB1E91}" srcOrd="3" destOrd="0" presId="urn:microsoft.com/office/officeart/2018/2/layout/IconVerticalSolidList"/>
    <dgm:cxn modelId="{A291545D-160D-4C84-8467-D6F9E431E486}" type="presParOf" srcId="{0D314B2C-CEA4-457D-9D72-6AEC73FA1D64}" destId="{EF03957D-37B0-4D33-9EEC-68B8074B9816}" srcOrd="3" destOrd="0" presId="urn:microsoft.com/office/officeart/2018/2/layout/IconVerticalSolidList"/>
    <dgm:cxn modelId="{F3E3E086-A475-4900-9F56-D883D6D1E832}" type="presParOf" srcId="{0D314B2C-CEA4-457D-9D72-6AEC73FA1D64}" destId="{87A08753-E207-4CF7-B771-8B8EB2DF4D25}" srcOrd="4" destOrd="0" presId="urn:microsoft.com/office/officeart/2018/2/layout/IconVerticalSolidList"/>
    <dgm:cxn modelId="{42A9CDDB-2924-4812-91C2-E53E234A114D}" type="presParOf" srcId="{87A08753-E207-4CF7-B771-8B8EB2DF4D25}" destId="{06C4EF14-12CE-4F3E-BA62-4BA71D9DA658}" srcOrd="0" destOrd="0" presId="urn:microsoft.com/office/officeart/2018/2/layout/IconVerticalSolidList"/>
    <dgm:cxn modelId="{EADBA49F-9D69-4996-9AAF-11A9D0AFA506}" type="presParOf" srcId="{87A08753-E207-4CF7-B771-8B8EB2DF4D25}" destId="{2571EC69-F53B-4D69-9BF0-4ACE1E5E055B}" srcOrd="1" destOrd="0" presId="urn:microsoft.com/office/officeart/2018/2/layout/IconVerticalSolidList"/>
    <dgm:cxn modelId="{678E46AB-C666-4E54-A943-2165A504C267}" type="presParOf" srcId="{87A08753-E207-4CF7-B771-8B8EB2DF4D25}" destId="{9A653CEA-DF2C-448F-8303-95047A6AEAC1}" srcOrd="2" destOrd="0" presId="urn:microsoft.com/office/officeart/2018/2/layout/IconVerticalSolidList"/>
    <dgm:cxn modelId="{E9EFC338-67CA-40CF-A128-F66107106E4C}" type="presParOf" srcId="{87A08753-E207-4CF7-B771-8B8EB2DF4D25}" destId="{4C625B39-4C98-439A-8DCA-4397264C07D5}" srcOrd="3" destOrd="0" presId="urn:microsoft.com/office/officeart/2018/2/layout/IconVerticalSolidList"/>
    <dgm:cxn modelId="{BE9A65D9-7B27-4142-9EBE-7E141DEC25E7}" type="presParOf" srcId="{0D314B2C-CEA4-457D-9D72-6AEC73FA1D64}" destId="{526346FA-77D7-40CE-A063-7039093A52A7}" srcOrd="5" destOrd="0" presId="urn:microsoft.com/office/officeart/2018/2/layout/IconVerticalSolidList"/>
    <dgm:cxn modelId="{FF47E207-F731-4198-B433-2163CCBE6F3F}" type="presParOf" srcId="{0D314B2C-CEA4-457D-9D72-6AEC73FA1D64}" destId="{A2F8FDB3-EC90-42B5-808A-AFFED49851D8}" srcOrd="6" destOrd="0" presId="urn:microsoft.com/office/officeart/2018/2/layout/IconVerticalSolidList"/>
    <dgm:cxn modelId="{85244F8D-E25B-40D0-AF78-6D8838D657B9}" type="presParOf" srcId="{A2F8FDB3-EC90-42B5-808A-AFFED49851D8}" destId="{5A361CB6-FB48-478C-8773-3128C68098FA}" srcOrd="0" destOrd="0" presId="urn:microsoft.com/office/officeart/2018/2/layout/IconVerticalSolidList"/>
    <dgm:cxn modelId="{911A4839-DC57-43CD-8101-0518DD710319}" type="presParOf" srcId="{A2F8FDB3-EC90-42B5-808A-AFFED49851D8}" destId="{95737F99-5100-42FB-AA42-4369516F5DC1}" srcOrd="1" destOrd="0" presId="urn:microsoft.com/office/officeart/2018/2/layout/IconVerticalSolidList"/>
    <dgm:cxn modelId="{58D66941-80DA-437F-9C47-501E0E0C07DF}" type="presParOf" srcId="{A2F8FDB3-EC90-42B5-808A-AFFED49851D8}" destId="{D9E2AE97-7FE1-4A28-BF71-C8809A6FDC7F}" srcOrd="2" destOrd="0" presId="urn:microsoft.com/office/officeart/2018/2/layout/IconVerticalSolidList"/>
    <dgm:cxn modelId="{26C15AC1-F460-437F-9D48-FDB10D573F07}" type="presParOf" srcId="{A2F8FDB3-EC90-42B5-808A-AFFED49851D8}" destId="{F76D25FA-BF3C-452A-9990-74A454F6EB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BFD737-969B-4698-AB67-70B7822C8C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7A7018-1F37-4352-A0B5-67E778E1E90C}">
      <dgm:prSet/>
      <dgm:spPr/>
      <dgm:t>
        <a:bodyPr/>
        <a:lstStyle/>
        <a:p>
          <a:pPr>
            <a:lnSpc>
              <a:spcPct val="100000"/>
            </a:lnSpc>
          </a:pPr>
          <a:r>
            <a:rPr lang="en-GB"/>
            <a:t>Facilitators use games for a variety of different reasons, including helping people to </a:t>
          </a:r>
          <a:r>
            <a:rPr lang="en-GB" b="1"/>
            <a:t>increasing energy or enthusiasm levels, encouraging team building or making people think about a specific issue. </a:t>
          </a:r>
          <a:endParaRPr lang="en-US"/>
        </a:p>
      </dgm:t>
    </dgm:pt>
    <dgm:pt modelId="{47AAA44D-DA50-4859-AC4E-E92862652BBA}" type="parTrans" cxnId="{33F13033-B9F8-4A2E-A139-FD7A11F6E367}">
      <dgm:prSet/>
      <dgm:spPr/>
      <dgm:t>
        <a:bodyPr/>
        <a:lstStyle/>
        <a:p>
          <a:endParaRPr lang="en-US"/>
        </a:p>
      </dgm:t>
    </dgm:pt>
    <dgm:pt modelId="{2DA983B6-7238-448F-857C-9C6779263C32}" type="sibTrans" cxnId="{33F13033-B9F8-4A2E-A139-FD7A11F6E367}">
      <dgm:prSet/>
      <dgm:spPr/>
      <dgm:t>
        <a:bodyPr/>
        <a:lstStyle/>
        <a:p>
          <a:pPr>
            <a:lnSpc>
              <a:spcPct val="100000"/>
            </a:lnSpc>
          </a:pPr>
          <a:endParaRPr lang="en-US"/>
        </a:p>
      </dgm:t>
    </dgm:pt>
    <dgm:pt modelId="{DEBDCCFD-BDE5-440D-BE33-AE0353E16E8A}">
      <dgm:prSet/>
      <dgm:spPr/>
      <dgm:t>
        <a:bodyPr/>
        <a:lstStyle/>
        <a:p>
          <a:pPr>
            <a:lnSpc>
              <a:spcPct val="100000"/>
            </a:lnSpc>
          </a:pPr>
          <a:r>
            <a:rPr lang="en-GB" b="1"/>
            <a:t>Games</a:t>
          </a:r>
          <a:r>
            <a:rPr lang="en-GB"/>
            <a:t> that </a:t>
          </a:r>
          <a:r>
            <a:rPr lang="en-GB" b="1"/>
            <a:t>help</a:t>
          </a:r>
          <a:r>
            <a:rPr lang="en-GB"/>
            <a:t> people to get </a:t>
          </a:r>
          <a:r>
            <a:rPr lang="en-GB" b="1"/>
            <a:t>to know each other and to relax</a:t>
          </a:r>
          <a:r>
            <a:rPr lang="en-GB"/>
            <a:t> are called </a:t>
          </a:r>
          <a:r>
            <a:rPr lang="en-GB" b="1"/>
            <a:t>ice</a:t>
          </a:r>
          <a:r>
            <a:rPr lang="en-GB"/>
            <a:t> </a:t>
          </a:r>
          <a:r>
            <a:rPr lang="en-GB" b="1"/>
            <a:t>breakers</a:t>
          </a:r>
          <a:r>
            <a:rPr lang="en-GB"/>
            <a:t>. </a:t>
          </a:r>
          <a:endParaRPr lang="en-US"/>
        </a:p>
      </dgm:t>
    </dgm:pt>
    <dgm:pt modelId="{4DD49B8F-0415-4397-A36D-B66E598CA7F8}" type="parTrans" cxnId="{D7987FAE-12A2-4E31-8B4B-942B67F2DE89}">
      <dgm:prSet/>
      <dgm:spPr/>
      <dgm:t>
        <a:bodyPr/>
        <a:lstStyle/>
        <a:p>
          <a:endParaRPr lang="en-US"/>
        </a:p>
      </dgm:t>
    </dgm:pt>
    <dgm:pt modelId="{987EA309-935E-4B37-A510-56244E0910E1}" type="sibTrans" cxnId="{D7987FAE-12A2-4E31-8B4B-942B67F2DE89}">
      <dgm:prSet/>
      <dgm:spPr/>
      <dgm:t>
        <a:bodyPr/>
        <a:lstStyle/>
        <a:p>
          <a:pPr>
            <a:lnSpc>
              <a:spcPct val="100000"/>
            </a:lnSpc>
          </a:pPr>
          <a:endParaRPr lang="en-US"/>
        </a:p>
      </dgm:t>
    </dgm:pt>
    <dgm:pt modelId="{C9225FFA-A7C0-4464-9A8F-8C929502AA1B}">
      <dgm:prSet/>
      <dgm:spPr/>
      <dgm:t>
        <a:bodyPr/>
        <a:lstStyle/>
        <a:p>
          <a:pPr>
            <a:lnSpc>
              <a:spcPct val="100000"/>
            </a:lnSpc>
          </a:pPr>
          <a:r>
            <a:rPr lang="en-GB"/>
            <a:t>When people look sleepy or tired, </a:t>
          </a:r>
          <a:r>
            <a:rPr lang="en-GB" b="1"/>
            <a:t>energisers </a:t>
          </a:r>
          <a:r>
            <a:rPr lang="en-GB"/>
            <a:t>can be used to </a:t>
          </a:r>
          <a:r>
            <a:rPr lang="en-GB" b="1"/>
            <a:t>get people moving</a:t>
          </a:r>
          <a:r>
            <a:rPr lang="en-GB"/>
            <a:t> and to give them </a:t>
          </a:r>
          <a:r>
            <a:rPr lang="en-GB" b="1"/>
            <a:t>more enthusiasm</a:t>
          </a:r>
          <a:r>
            <a:rPr lang="en-GB"/>
            <a:t>. </a:t>
          </a:r>
          <a:endParaRPr lang="en-US"/>
        </a:p>
      </dgm:t>
    </dgm:pt>
    <dgm:pt modelId="{851A5E24-8271-4452-B1A3-CC5EF35A411E}" type="parTrans" cxnId="{A55594B0-4629-49CC-9EC6-49284A5D8231}">
      <dgm:prSet/>
      <dgm:spPr/>
      <dgm:t>
        <a:bodyPr/>
        <a:lstStyle/>
        <a:p>
          <a:endParaRPr lang="en-US"/>
        </a:p>
      </dgm:t>
    </dgm:pt>
    <dgm:pt modelId="{B37B6831-834B-433A-96BC-3DA42B600E3F}" type="sibTrans" cxnId="{A55594B0-4629-49CC-9EC6-49284A5D8231}">
      <dgm:prSet/>
      <dgm:spPr/>
      <dgm:t>
        <a:bodyPr/>
        <a:lstStyle/>
        <a:p>
          <a:pPr>
            <a:lnSpc>
              <a:spcPct val="100000"/>
            </a:lnSpc>
          </a:pPr>
          <a:endParaRPr lang="en-US"/>
        </a:p>
      </dgm:t>
    </dgm:pt>
    <dgm:pt modelId="{D4C16B12-B017-4CE5-819B-194CA1353318}">
      <dgm:prSet/>
      <dgm:spPr/>
      <dgm:t>
        <a:bodyPr/>
        <a:lstStyle/>
        <a:p>
          <a:pPr>
            <a:lnSpc>
              <a:spcPct val="100000"/>
            </a:lnSpc>
          </a:pPr>
          <a:r>
            <a:rPr lang="en-GB"/>
            <a:t>Other </a:t>
          </a:r>
          <a:r>
            <a:rPr lang="en-GB" b="1"/>
            <a:t>games</a:t>
          </a:r>
          <a:r>
            <a:rPr lang="en-GB"/>
            <a:t> can be used to </a:t>
          </a:r>
          <a:r>
            <a:rPr lang="en-GB" b="1"/>
            <a:t>help </a:t>
          </a:r>
          <a:r>
            <a:rPr lang="en-GB"/>
            <a:t>people </a:t>
          </a:r>
          <a:r>
            <a:rPr lang="en-GB" b="1"/>
            <a:t>think through issues </a:t>
          </a:r>
          <a:r>
            <a:rPr lang="en-GB"/>
            <a:t>and can help to address problems that people may encounter when they are working together. </a:t>
          </a:r>
          <a:endParaRPr lang="en-US"/>
        </a:p>
      </dgm:t>
    </dgm:pt>
    <dgm:pt modelId="{DCA50E51-6563-4D70-8DEF-7705E7B328B9}" type="parTrans" cxnId="{09633619-19C4-4A1B-AE28-C19B3686065D}">
      <dgm:prSet/>
      <dgm:spPr/>
      <dgm:t>
        <a:bodyPr/>
        <a:lstStyle/>
        <a:p>
          <a:endParaRPr lang="en-US"/>
        </a:p>
      </dgm:t>
    </dgm:pt>
    <dgm:pt modelId="{649EAC44-18C2-4D02-9E35-0E37E13079ED}" type="sibTrans" cxnId="{09633619-19C4-4A1B-AE28-C19B3686065D}">
      <dgm:prSet/>
      <dgm:spPr/>
      <dgm:t>
        <a:bodyPr/>
        <a:lstStyle/>
        <a:p>
          <a:pPr>
            <a:lnSpc>
              <a:spcPct val="100000"/>
            </a:lnSpc>
          </a:pPr>
          <a:endParaRPr lang="en-US"/>
        </a:p>
      </dgm:t>
    </dgm:pt>
    <dgm:pt modelId="{AE597246-FDA5-4876-BA45-8F8C553ADE64}">
      <dgm:prSet/>
      <dgm:spPr/>
      <dgm:t>
        <a:bodyPr/>
        <a:lstStyle/>
        <a:p>
          <a:pPr>
            <a:lnSpc>
              <a:spcPct val="100000"/>
            </a:lnSpc>
          </a:pPr>
          <a:r>
            <a:rPr lang="en-GB"/>
            <a:t>Games can also </a:t>
          </a:r>
          <a:r>
            <a:rPr lang="en-GB" b="1"/>
            <a:t>help </a:t>
          </a:r>
          <a:r>
            <a:rPr lang="en-GB"/>
            <a:t>people to think </a:t>
          </a:r>
          <a:r>
            <a:rPr lang="en-GB" b="1"/>
            <a:t>creatively </a:t>
          </a:r>
          <a:r>
            <a:rPr lang="en-GB"/>
            <a:t>and laterally. </a:t>
          </a:r>
          <a:endParaRPr lang="en-US"/>
        </a:p>
      </dgm:t>
    </dgm:pt>
    <dgm:pt modelId="{FD18FDEC-A9A6-4B12-8E3D-E85ABFFEB0D1}" type="parTrans" cxnId="{DDA4CDDA-D7B3-446B-A0C6-DB6995A2C426}">
      <dgm:prSet/>
      <dgm:spPr/>
      <dgm:t>
        <a:bodyPr/>
        <a:lstStyle/>
        <a:p>
          <a:endParaRPr lang="en-US"/>
        </a:p>
      </dgm:t>
    </dgm:pt>
    <dgm:pt modelId="{74B1C41C-48F9-46D3-8679-02E5F1D7ECC3}" type="sibTrans" cxnId="{DDA4CDDA-D7B3-446B-A0C6-DB6995A2C426}">
      <dgm:prSet/>
      <dgm:spPr/>
      <dgm:t>
        <a:bodyPr/>
        <a:lstStyle/>
        <a:p>
          <a:endParaRPr lang="en-US"/>
        </a:p>
      </dgm:t>
    </dgm:pt>
    <dgm:pt modelId="{81257D29-F998-4AC6-B60E-B632F38E5088}" type="pres">
      <dgm:prSet presAssocID="{B2BFD737-969B-4698-AB67-70B7822C8C73}" presName="root" presStyleCnt="0">
        <dgm:presLayoutVars>
          <dgm:dir/>
          <dgm:resizeHandles val="exact"/>
        </dgm:presLayoutVars>
      </dgm:prSet>
      <dgm:spPr/>
    </dgm:pt>
    <dgm:pt modelId="{BACA0AD2-F77A-49A9-9F6E-591D1C050B53}" type="pres">
      <dgm:prSet presAssocID="{F17A7018-1F37-4352-A0B5-67E778E1E90C}" presName="compNode" presStyleCnt="0"/>
      <dgm:spPr/>
    </dgm:pt>
    <dgm:pt modelId="{4891D49A-F093-454B-96E5-395B1F2D9D6B}" type="pres">
      <dgm:prSet presAssocID="{F17A7018-1F37-4352-A0B5-67E778E1E90C}" presName="bgRect" presStyleLbl="bgShp" presStyleIdx="0" presStyleCnt="5"/>
      <dgm:spPr/>
    </dgm:pt>
    <dgm:pt modelId="{9F43ECEA-71FE-4F4B-9CD6-5C98BF4383D4}" type="pres">
      <dgm:prSet presAssocID="{F17A7018-1F37-4352-A0B5-67E778E1E90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6D6259A-23F6-4CEE-AC74-DF72F71E1EE3}" type="pres">
      <dgm:prSet presAssocID="{F17A7018-1F37-4352-A0B5-67E778E1E90C}" presName="spaceRect" presStyleCnt="0"/>
      <dgm:spPr/>
    </dgm:pt>
    <dgm:pt modelId="{FED8A720-6C6C-4B1D-B4E9-8EB16AFA1834}" type="pres">
      <dgm:prSet presAssocID="{F17A7018-1F37-4352-A0B5-67E778E1E90C}" presName="parTx" presStyleLbl="revTx" presStyleIdx="0" presStyleCnt="5">
        <dgm:presLayoutVars>
          <dgm:chMax val="0"/>
          <dgm:chPref val="0"/>
        </dgm:presLayoutVars>
      </dgm:prSet>
      <dgm:spPr/>
    </dgm:pt>
    <dgm:pt modelId="{EEF01280-712D-49C2-B03C-61DF870C0E93}" type="pres">
      <dgm:prSet presAssocID="{2DA983B6-7238-448F-857C-9C6779263C32}" presName="sibTrans" presStyleCnt="0"/>
      <dgm:spPr/>
    </dgm:pt>
    <dgm:pt modelId="{3F6F7B8B-C34C-4E55-B969-DC4FE1E3D00B}" type="pres">
      <dgm:prSet presAssocID="{DEBDCCFD-BDE5-440D-BE33-AE0353E16E8A}" presName="compNode" presStyleCnt="0"/>
      <dgm:spPr/>
    </dgm:pt>
    <dgm:pt modelId="{DC3A0DB0-FC9D-4606-A720-F4261F636A3D}" type="pres">
      <dgm:prSet presAssocID="{DEBDCCFD-BDE5-440D-BE33-AE0353E16E8A}" presName="bgRect" presStyleLbl="bgShp" presStyleIdx="1" presStyleCnt="5"/>
      <dgm:spPr/>
    </dgm:pt>
    <dgm:pt modelId="{B74788CA-BD73-49AC-89C0-6522A84DE869}" type="pres">
      <dgm:prSet presAssocID="{DEBDCCFD-BDE5-440D-BE33-AE0353E16E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ating"/>
        </a:ext>
      </dgm:extLst>
    </dgm:pt>
    <dgm:pt modelId="{EE5B330E-22B6-4663-AC7E-B56112B32855}" type="pres">
      <dgm:prSet presAssocID="{DEBDCCFD-BDE5-440D-BE33-AE0353E16E8A}" presName="spaceRect" presStyleCnt="0"/>
      <dgm:spPr/>
    </dgm:pt>
    <dgm:pt modelId="{67BA770C-8C67-4418-9578-E5601FADEFAF}" type="pres">
      <dgm:prSet presAssocID="{DEBDCCFD-BDE5-440D-BE33-AE0353E16E8A}" presName="parTx" presStyleLbl="revTx" presStyleIdx="1" presStyleCnt="5">
        <dgm:presLayoutVars>
          <dgm:chMax val="0"/>
          <dgm:chPref val="0"/>
        </dgm:presLayoutVars>
      </dgm:prSet>
      <dgm:spPr/>
    </dgm:pt>
    <dgm:pt modelId="{B75F6D43-3D0D-4164-81A8-3023F42BE2AD}" type="pres">
      <dgm:prSet presAssocID="{987EA309-935E-4B37-A510-56244E0910E1}" presName="sibTrans" presStyleCnt="0"/>
      <dgm:spPr/>
    </dgm:pt>
    <dgm:pt modelId="{D1FC8FD8-F851-45AB-A305-F332ABCCE94D}" type="pres">
      <dgm:prSet presAssocID="{C9225FFA-A7C0-4464-9A8F-8C929502AA1B}" presName="compNode" presStyleCnt="0"/>
      <dgm:spPr/>
    </dgm:pt>
    <dgm:pt modelId="{9F4ED6C9-8D49-443E-A5A8-67311E199D13}" type="pres">
      <dgm:prSet presAssocID="{C9225FFA-A7C0-4464-9A8F-8C929502AA1B}" presName="bgRect" presStyleLbl="bgShp" presStyleIdx="2" presStyleCnt="5"/>
      <dgm:spPr/>
    </dgm:pt>
    <dgm:pt modelId="{EC7EAA24-015A-4887-B458-A3FFE5075EA3}" type="pres">
      <dgm:prSet presAssocID="{C9225FFA-A7C0-4464-9A8F-8C929502AA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375A6B83-952F-4814-B59F-1B8627F4DEFF}" type="pres">
      <dgm:prSet presAssocID="{C9225FFA-A7C0-4464-9A8F-8C929502AA1B}" presName="spaceRect" presStyleCnt="0"/>
      <dgm:spPr/>
    </dgm:pt>
    <dgm:pt modelId="{71F20205-7BE5-4CD3-B9AF-14FDFEA99D5A}" type="pres">
      <dgm:prSet presAssocID="{C9225FFA-A7C0-4464-9A8F-8C929502AA1B}" presName="parTx" presStyleLbl="revTx" presStyleIdx="2" presStyleCnt="5">
        <dgm:presLayoutVars>
          <dgm:chMax val="0"/>
          <dgm:chPref val="0"/>
        </dgm:presLayoutVars>
      </dgm:prSet>
      <dgm:spPr/>
    </dgm:pt>
    <dgm:pt modelId="{0B4ECBF5-7DF6-4992-A0E7-5AC195923196}" type="pres">
      <dgm:prSet presAssocID="{B37B6831-834B-433A-96BC-3DA42B600E3F}" presName="sibTrans" presStyleCnt="0"/>
      <dgm:spPr/>
    </dgm:pt>
    <dgm:pt modelId="{231E3DD3-CDFA-4B08-AAB4-95354D98D79D}" type="pres">
      <dgm:prSet presAssocID="{D4C16B12-B017-4CE5-819B-194CA1353318}" presName="compNode" presStyleCnt="0"/>
      <dgm:spPr/>
    </dgm:pt>
    <dgm:pt modelId="{173AE469-BF66-4EBF-A33C-6D4A8B2FF43D}" type="pres">
      <dgm:prSet presAssocID="{D4C16B12-B017-4CE5-819B-194CA1353318}" presName="bgRect" presStyleLbl="bgShp" presStyleIdx="3" presStyleCnt="5"/>
      <dgm:spPr/>
    </dgm:pt>
    <dgm:pt modelId="{D37BB345-4930-42BF-84C8-B8945AF11CD1}" type="pres">
      <dgm:prSet presAssocID="{D4C16B12-B017-4CE5-819B-194CA135331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5E713298-9121-4E3A-9BA7-CC0C2EBF3EB7}" type="pres">
      <dgm:prSet presAssocID="{D4C16B12-B017-4CE5-819B-194CA1353318}" presName="spaceRect" presStyleCnt="0"/>
      <dgm:spPr/>
    </dgm:pt>
    <dgm:pt modelId="{BF1108BF-71D7-4687-9EF6-5A22F78AB001}" type="pres">
      <dgm:prSet presAssocID="{D4C16B12-B017-4CE5-819B-194CA1353318}" presName="parTx" presStyleLbl="revTx" presStyleIdx="3" presStyleCnt="5">
        <dgm:presLayoutVars>
          <dgm:chMax val="0"/>
          <dgm:chPref val="0"/>
        </dgm:presLayoutVars>
      </dgm:prSet>
      <dgm:spPr/>
    </dgm:pt>
    <dgm:pt modelId="{083B68D8-45E6-4CAD-B9EB-1053DC0C69A9}" type="pres">
      <dgm:prSet presAssocID="{649EAC44-18C2-4D02-9E35-0E37E13079ED}" presName="sibTrans" presStyleCnt="0"/>
      <dgm:spPr/>
    </dgm:pt>
    <dgm:pt modelId="{5A6AD595-7F29-4972-AFF3-E121CEFD1256}" type="pres">
      <dgm:prSet presAssocID="{AE597246-FDA5-4876-BA45-8F8C553ADE64}" presName="compNode" presStyleCnt="0"/>
      <dgm:spPr/>
    </dgm:pt>
    <dgm:pt modelId="{91C6F3C2-775C-4A8E-A651-5F8A0A495CDE}" type="pres">
      <dgm:prSet presAssocID="{AE597246-FDA5-4876-BA45-8F8C553ADE64}" presName="bgRect" presStyleLbl="bgShp" presStyleIdx="4" presStyleCnt="5"/>
      <dgm:spPr/>
    </dgm:pt>
    <dgm:pt modelId="{C7D3746C-3F2B-4B1A-83EA-D786E69B16D0}" type="pres">
      <dgm:prSet presAssocID="{AE597246-FDA5-4876-BA45-8F8C553ADE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91B698ED-C49D-41A9-ADA5-DE32DB7B1BB7}" type="pres">
      <dgm:prSet presAssocID="{AE597246-FDA5-4876-BA45-8F8C553ADE64}" presName="spaceRect" presStyleCnt="0"/>
      <dgm:spPr/>
    </dgm:pt>
    <dgm:pt modelId="{4375B53F-F257-4A0E-BFB7-4E3BBA4E0827}" type="pres">
      <dgm:prSet presAssocID="{AE597246-FDA5-4876-BA45-8F8C553ADE64}" presName="parTx" presStyleLbl="revTx" presStyleIdx="4" presStyleCnt="5">
        <dgm:presLayoutVars>
          <dgm:chMax val="0"/>
          <dgm:chPref val="0"/>
        </dgm:presLayoutVars>
      </dgm:prSet>
      <dgm:spPr/>
    </dgm:pt>
  </dgm:ptLst>
  <dgm:cxnLst>
    <dgm:cxn modelId="{09633619-19C4-4A1B-AE28-C19B3686065D}" srcId="{B2BFD737-969B-4698-AB67-70B7822C8C73}" destId="{D4C16B12-B017-4CE5-819B-194CA1353318}" srcOrd="3" destOrd="0" parTransId="{DCA50E51-6563-4D70-8DEF-7705E7B328B9}" sibTransId="{649EAC44-18C2-4D02-9E35-0E37E13079ED}"/>
    <dgm:cxn modelId="{33F13033-B9F8-4A2E-A139-FD7A11F6E367}" srcId="{B2BFD737-969B-4698-AB67-70B7822C8C73}" destId="{F17A7018-1F37-4352-A0B5-67E778E1E90C}" srcOrd="0" destOrd="0" parTransId="{47AAA44D-DA50-4859-AC4E-E92862652BBA}" sibTransId="{2DA983B6-7238-448F-857C-9C6779263C32}"/>
    <dgm:cxn modelId="{C4E1395F-CDE7-4FBD-BEDD-C9277E651C90}" type="presOf" srcId="{AE597246-FDA5-4876-BA45-8F8C553ADE64}" destId="{4375B53F-F257-4A0E-BFB7-4E3BBA4E0827}" srcOrd="0" destOrd="0" presId="urn:microsoft.com/office/officeart/2018/2/layout/IconVerticalSolidList"/>
    <dgm:cxn modelId="{4E417141-0E38-4FA1-8039-F2E191BE80A6}" type="presOf" srcId="{F17A7018-1F37-4352-A0B5-67E778E1E90C}" destId="{FED8A720-6C6C-4B1D-B4E9-8EB16AFA1834}" srcOrd="0" destOrd="0" presId="urn:microsoft.com/office/officeart/2018/2/layout/IconVerticalSolidList"/>
    <dgm:cxn modelId="{758DFD7A-7628-4E79-8F25-80609023DD97}" type="presOf" srcId="{B2BFD737-969B-4698-AB67-70B7822C8C73}" destId="{81257D29-F998-4AC6-B60E-B632F38E5088}" srcOrd="0" destOrd="0" presId="urn:microsoft.com/office/officeart/2018/2/layout/IconVerticalSolidList"/>
    <dgm:cxn modelId="{8CDC9395-695F-4368-9EB8-16CBA46A7602}" type="presOf" srcId="{D4C16B12-B017-4CE5-819B-194CA1353318}" destId="{BF1108BF-71D7-4687-9EF6-5A22F78AB001}" srcOrd="0" destOrd="0" presId="urn:microsoft.com/office/officeart/2018/2/layout/IconVerticalSolidList"/>
    <dgm:cxn modelId="{6C9B29AA-8FF8-4FFA-924F-AFB2C95A9267}" type="presOf" srcId="{DEBDCCFD-BDE5-440D-BE33-AE0353E16E8A}" destId="{67BA770C-8C67-4418-9578-E5601FADEFAF}" srcOrd="0" destOrd="0" presId="urn:microsoft.com/office/officeart/2018/2/layout/IconVerticalSolidList"/>
    <dgm:cxn modelId="{D7987FAE-12A2-4E31-8B4B-942B67F2DE89}" srcId="{B2BFD737-969B-4698-AB67-70B7822C8C73}" destId="{DEBDCCFD-BDE5-440D-BE33-AE0353E16E8A}" srcOrd="1" destOrd="0" parTransId="{4DD49B8F-0415-4397-A36D-B66E598CA7F8}" sibTransId="{987EA309-935E-4B37-A510-56244E0910E1}"/>
    <dgm:cxn modelId="{A55594B0-4629-49CC-9EC6-49284A5D8231}" srcId="{B2BFD737-969B-4698-AB67-70B7822C8C73}" destId="{C9225FFA-A7C0-4464-9A8F-8C929502AA1B}" srcOrd="2" destOrd="0" parTransId="{851A5E24-8271-4452-B1A3-CC5EF35A411E}" sibTransId="{B37B6831-834B-433A-96BC-3DA42B600E3F}"/>
    <dgm:cxn modelId="{1E469AB2-AC51-4BD6-BFDB-08A2C692EED4}" type="presOf" srcId="{C9225FFA-A7C0-4464-9A8F-8C929502AA1B}" destId="{71F20205-7BE5-4CD3-B9AF-14FDFEA99D5A}" srcOrd="0" destOrd="0" presId="urn:microsoft.com/office/officeart/2018/2/layout/IconVerticalSolidList"/>
    <dgm:cxn modelId="{DDA4CDDA-D7B3-446B-A0C6-DB6995A2C426}" srcId="{B2BFD737-969B-4698-AB67-70B7822C8C73}" destId="{AE597246-FDA5-4876-BA45-8F8C553ADE64}" srcOrd="4" destOrd="0" parTransId="{FD18FDEC-A9A6-4B12-8E3D-E85ABFFEB0D1}" sibTransId="{74B1C41C-48F9-46D3-8679-02E5F1D7ECC3}"/>
    <dgm:cxn modelId="{7DD7E5DE-8A61-4FA8-BC28-E05BFCB6EDD1}" type="presParOf" srcId="{81257D29-F998-4AC6-B60E-B632F38E5088}" destId="{BACA0AD2-F77A-49A9-9F6E-591D1C050B53}" srcOrd="0" destOrd="0" presId="urn:microsoft.com/office/officeart/2018/2/layout/IconVerticalSolidList"/>
    <dgm:cxn modelId="{57A52606-A401-48B1-90B9-056F1FB09380}" type="presParOf" srcId="{BACA0AD2-F77A-49A9-9F6E-591D1C050B53}" destId="{4891D49A-F093-454B-96E5-395B1F2D9D6B}" srcOrd="0" destOrd="0" presId="urn:microsoft.com/office/officeart/2018/2/layout/IconVerticalSolidList"/>
    <dgm:cxn modelId="{F92FE513-5B52-4758-BFCC-D7010AEDE970}" type="presParOf" srcId="{BACA0AD2-F77A-49A9-9F6E-591D1C050B53}" destId="{9F43ECEA-71FE-4F4B-9CD6-5C98BF4383D4}" srcOrd="1" destOrd="0" presId="urn:microsoft.com/office/officeart/2018/2/layout/IconVerticalSolidList"/>
    <dgm:cxn modelId="{56689C2F-C96E-420F-8724-33C78E32A804}" type="presParOf" srcId="{BACA0AD2-F77A-49A9-9F6E-591D1C050B53}" destId="{56D6259A-23F6-4CEE-AC74-DF72F71E1EE3}" srcOrd="2" destOrd="0" presId="urn:microsoft.com/office/officeart/2018/2/layout/IconVerticalSolidList"/>
    <dgm:cxn modelId="{D71D2510-3B0B-4607-B4AC-FEDCF128726B}" type="presParOf" srcId="{BACA0AD2-F77A-49A9-9F6E-591D1C050B53}" destId="{FED8A720-6C6C-4B1D-B4E9-8EB16AFA1834}" srcOrd="3" destOrd="0" presId="urn:microsoft.com/office/officeart/2018/2/layout/IconVerticalSolidList"/>
    <dgm:cxn modelId="{156D8742-F5C4-4D5E-AD19-F36A4EC22EF1}" type="presParOf" srcId="{81257D29-F998-4AC6-B60E-B632F38E5088}" destId="{EEF01280-712D-49C2-B03C-61DF870C0E93}" srcOrd="1" destOrd="0" presId="urn:microsoft.com/office/officeart/2018/2/layout/IconVerticalSolidList"/>
    <dgm:cxn modelId="{717046C5-55D2-4567-975C-761CB70FEB92}" type="presParOf" srcId="{81257D29-F998-4AC6-B60E-B632F38E5088}" destId="{3F6F7B8B-C34C-4E55-B969-DC4FE1E3D00B}" srcOrd="2" destOrd="0" presId="urn:microsoft.com/office/officeart/2018/2/layout/IconVerticalSolidList"/>
    <dgm:cxn modelId="{56456534-822E-43A1-8380-7FCF98839F39}" type="presParOf" srcId="{3F6F7B8B-C34C-4E55-B969-DC4FE1E3D00B}" destId="{DC3A0DB0-FC9D-4606-A720-F4261F636A3D}" srcOrd="0" destOrd="0" presId="urn:microsoft.com/office/officeart/2018/2/layout/IconVerticalSolidList"/>
    <dgm:cxn modelId="{A4129993-61A9-422C-86FF-735E61694EB8}" type="presParOf" srcId="{3F6F7B8B-C34C-4E55-B969-DC4FE1E3D00B}" destId="{B74788CA-BD73-49AC-89C0-6522A84DE869}" srcOrd="1" destOrd="0" presId="urn:microsoft.com/office/officeart/2018/2/layout/IconVerticalSolidList"/>
    <dgm:cxn modelId="{F9EB1EC9-29A1-4925-B916-12A6EBAA0622}" type="presParOf" srcId="{3F6F7B8B-C34C-4E55-B969-DC4FE1E3D00B}" destId="{EE5B330E-22B6-4663-AC7E-B56112B32855}" srcOrd="2" destOrd="0" presId="urn:microsoft.com/office/officeart/2018/2/layout/IconVerticalSolidList"/>
    <dgm:cxn modelId="{D041B09E-ADD5-4654-997D-A61DB77FF84F}" type="presParOf" srcId="{3F6F7B8B-C34C-4E55-B969-DC4FE1E3D00B}" destId="{67BA770C-8C67-4418-9578-E5601FADEFAF}" srcOrd="3" destOrd="0" presId="urn:microsoft.com/office/officeart/2018/2/layout/IconVerticalSolidList"/>
    <dgm:cxn modelId="{F9FB6ABB-A72C-40BE-9CFF-B25692355B95}" type="presParOf" srcId="{81257D29-F998-4AC6-B60E-B632F38E5088}" destId="{B75F6D43-3D0D-4164-81A8-3023F42BE2AD}" srcOrd="3" destOrd="0" presId="urn:microsoft.com/office/officeart/2018/2/layout/IconVerticalSolidList"/>
    <dgm:cxn modelId="{19C142B2-53EA-4C95-94AB-0442E76BF30B}" type="presParOf" srcId="{81257D29-F998-4AC6-B60E-B632F38E5088}" destId="{D1FC8FD8-F851-45AB-A305-F332ABCCE94D}" srcOrd="4" destOrd="0" presId="urn:microsoft.com/office/officeart/2018/2/layout/IconVerticalSolidList"/>
    <dgm:cxn modelId="{7BC3F49A-F697-4277-B8B4-220CFF14A9A2}" type="presParOf" srcId="{D1FC8FD8-F851-45AB-A305-F332ABCCE94D}" destId="{9F4ED6C9-8D49-443E-A5A8-67311E199D13}" srcOrd="0" destOrd="0" presId="urn:microsoft.com/office/officeart/2018/2/layout/IconVerticalSolidList"/>
    <dgm:cxn modelId="{AE91C0ED-2B34-4E51-AFA2-5BBB1278C5CF}" type="presParOf" srcId="{D1FC8FD8-F851-45AB-A305-F332ABCCE94D}" destId="{EC7EAA24-015A-4887-B458-A3FFE5075EA3}" srcOrd="1" destOrd="0" presId="urn:microsoft.com/office/officeart/2018/2/layout/IconVerticalSolidList"/>
    <dgm:cxn modelId="{7516CA58-E4D4-4DD6-AC80-D0E072555378}" type="presParOf" srcId="{D1FC8FD8-F851-45AB-A305-F332ABCCE94D}" destId="{375A6B83-952F-4814-B59F-1B8627F4DEFF}" srcOrd="2" destOrd="0" presId="urn:microsoft.com/office/officeart/2018/2/layout/IconVerticalSolidList"/>
    <dgm:cxn modelId="{7AA13659-28C4-4A5A-8F98-CF590540C10B}" type="presParOf" srcId="{D1FC8FD8-F851-45AB-A305-F332ABCCE94D}" destId="{71F20205-7BE5-4CD3-B9AF-14FDFEA99D5A}" srcOrd="3" destOrd="0" presId="urn:microsoft.com/office/officeart/2018/2/layout/IconVerticalSolidList"/>
    <dgm:cxn modelId="{27664F73-DBE3-4B86-A304-0BD8D0437418}" type="presParOf" srcId="{81257D29-F998-4AC6-B60E-B632F38E5088}" destId="{0B4ECBF5-7DF6-4992-A0E7-5AC195923196}" srcOrd="5" destOrd="0" presId="urn:microsoft.com/office/officeart/2018/2/layout/IconVerticalSolidList"/>
    <dgm:cxn modelId="{F76E6082-1F6B-463C-B613-7A0F04B35ADA}" type="presParOf" srcId="{81257D29-F998-4AC6-B60E-B632F38E5088}" destId="{231E3DD3-CDFA-4B08-AAB4-95354D98D79D}" srcOrd="6" destOrd="0" presId="urn:microsoft.com/office/officeart/2018/2/layout/IconVerticalSolidList"/>
    <dgm:cxn modelId="{B1FA2AC5-4948-48AA-AF53-914360F0AADD}" type="presParOf" srcId="{231E3DD3-CDFA-4B08-AAB4-95354D98D79D}" destId="{173AE469-BF66-4EBF-A33C-6D4A8B2FF43D}" srcOrd="0" destOrd="0" presId="urn:microsoft.com/office/officeart/2018/2/layout/IconVerticalSolidList"/>
    <dgm:cxn modelId="{4749F798-62DE-4E1A-9184-A5494B8BEEC7}" type="presParOf" srcId="{231E3DD3-CDFA-4B08-AAB4-95354D98D79D}" destId="{D37BB345-4930-42BF-84C8-B8945AF11CD1}" srcOrd="1" destOrd="0" presId="urn:microsoft.com/office/officeart/2018/2/layout/IconVerticalSolidList"/>
    <dgm:cxn modelId="{3A216ADC-9210-452C-A63F-3C48085E3E2C}" type="presParOf" srcId="{231E3DD3-CDFA-4B08-AAB4-95354D98D79D}" destId="{5E713298-9121-4E3A-9BA7-CC0C2EBF3EB7}" srcOrd="2" destOrd="0" presId="urn:microsoft.com/office/officeart/2018/2/layout/IconVerticalSolidList"/>
    <dgm:cxn modelId="{3857487F-B857-46B8-AC71-D19F107DA945}" type="presParOf" srcId="{231E3DD3-CDFA-4B08-AAB4-95354D98D79D}" destId="{BF1108BF-71D7-4687-9EF6-5A22F78AB001}" srcOrd="3" destOrd="0" presId="urn:microsoft.com/office/officeart/2018/2/layout/IconVerticalSolidList"/>
    <dgm:cxn modelId="{515532EF-220B-4760-BEA6-25D1F696A351}" type="presParOf" srcId="{81257D29-F998-4AC6-B60E-B632F38E5088}" destId="{083B68D8-45E6-4CAD-B9EB-1053DC0C69A9}" srcOrd="7" destOrd="0" presId="urn:microsoft.com/office/officeart/2018/2/layout/IconVerticalSolidList"/>
    <dgm:cxn modelId="{A17BBF5F-30D5-45B4-BC46-63A0169F60A4}" type="presParOf" srcId="{81257D29-F998-4AC6-B60E-B632F38E5088}" destId="{5A6AD595-7F29-4972-AFF3-E121CEFD1256}" srcOrd="8" destOrd="0" presId="urn:microsoft.com/office/officeart/2018/2/layout/IconVerticalSolidList"/>
    <dgm:cxn modelId="{3F03ACAF-CCF4-4E55-9EEF-30C8497F7F7A}" type="presParOf" srcId="{5A6AD595-7F29-4972-AFF3-E121CEFD1256}" destId="{91C6F3C2-775C-4A8E-A651-5F8A0A495CDE}" srcOrd="0" destOrd="0" presId="urn:microsoft.com/office/officeart/2018/2/layout/IconVerticalSolidList"/>
    <dgm:cxn modelId="{A9DB1230-A469-4435-90C7-88E43ACE5CB9}" type="presParOf" srcId="{5A6AD595-7F29-4972-AFF3-E121CEFD1256}" destId="{C7D3746C-3F2B-4B1A-83EA-D786E69B16D0}" srcOrd="1" destOrd="0" presId="urn:microsoft.com/office/officeart/2018/2/layout/IconVerticalSolidList"/>
    <dgm:cxn modelId="{B7071E4B-7E2C-458A-9CD5-0B20649F3997}" type="presParOf" srcId="{5A6AD595-7F29-4972-AFF3-E121CEFD1256}" destId="{91B698ED-C49D-41A9-ADA5-DE32DB7B1BB7}" srcOrd="2" destOrd="0" presId="urn:microsoft.com/office/officeart/2018/2/layout/IconVerticalSolidList"/>
    <dgm:cxn modelId="{C14E27EB-7A2E-4BCC-AE70-C5FDB566543D}" type="presParOf" srcId="{5A6AD595-7F29-4972-AFF3-E121CEFD1256}" destId="{4375B53F-F257-4A0E-BFB7-4E3BBA4E08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439B74-1EAD-439C-80E3-A5DEA462F50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8802786-3C93-43D9-A3F6-38707B368FD8}">
      <dgm:prSet/>
      <dgm:spPr/>
      <dgm:t>
        <a:bodyPr/>
        <a:lstStyle/>
        <a:p>
          <a:r>
            <a:rPr lang="en-GB"/>
            <a:t>A warmer is an </a:t>
          </a:r>
          <a:r>
            <a:rPr lang="en-GB" b="1"/>
            <a:t>activity</a:t>
          </a:r>
          <a:r>
            <a:rPr lang="en-GB"/>
            <a:t> at the start of the class to </a:t>
          </a:r>
          <a:r>
            <a:rPr lang="en-GB" b="1"/>
            <a:t>warm up</a:t>
          </a:r>
          <a:r>
            <a:rPr lang="en-GB"/>
            <a:t> the learners. They tend to be short, dynamic </a:t>
          </a:r>
          <a:r>
            <a:rPr lang="en-GB" b="1"/>
            <a:t>activities</a:t>
          </a:r>
          <a:r>
            <a:rPr lang="en-GB"/>
            <a:t>. </a:t>
          </a:r>
          <a:endParaRPr lang="en-US"/>
        </a:p>
      </dgm:t>
    </dgm:pt>
    <dgm:pt modelId="{128A0B02-E80C-4624-A77E-040B840D48D2}" type="parTrans" cxnId="{5A848821-2ACF-4FC1-93A1-C3EC3BC9153B}">
      <dgm:prSet/>
      <dgm:spPr/>
      <dgm:t>
        <a:bodyPr/>
        <a:lstStyle/>
        <a:p>
          <a:endParaRPr lang="en-US"/>
        </a:p>
      </dgm:t>
    </dgm:pt>
    <dgm:pt modelId="{012B39B6-A5D9-4E50-82C7-3FCC554063B9}" type="sibTrans" cxnId="{5A848821-2ACF-4FC1-93A1-C3EC3BC9153B}">
      <dgm:prSet/>
      <dgm:spPr/>
      <dgm:t>
        <a:bodyPr/>
        <a:lstStyle/>
        <a:p>
          <a:endParaRPr lang="en-US"/>
        </a:p>
      </dgm:t>
    </dgm:pt>
    <dgm:pt modelId="{E52F33B2-5CAE-4D76-8045-0C1B60085314}">
      <dgm:prSet/>
      <dgm:spPr/>
      <dgm:t>
        <a:bodyPr/>
        <a:lstStyle/>
        <a:p>
          <a:r>
            <a:rPr lang="en-GB"/>
            <a:t>Warmers can be compared to coolers, which are short </a:t>
          </a:r>
          <a:r>
            <a:rPr lang="en-GB" b="1"/>
            <a:t>activities</a:t>
          </a:r>
          <a:r>
            <a:rPr lang="en-GB"/>
            <a:t> to finish the class. A warmer is the opposite of a cooler.</a:t>
          </a:r>
          <a:endParaRPr lang="en-US"/>
        </a:p>
      </dgm:t>
    </dgm:pt>
    <dgm:pt modelId="{9AC39A85-A9CD-427C-8C37-45369726D070}" type="parTrans" cxnId="{8E122BA7-783E-4AF9-9B73-2F42D6C66C4B}">
      <dgm:prSet/>
      <dgm:spPr/>
      <dgm:t>
        <a:bodyPr/>
        <a:lstStyle/>
        <a:p>
          <a:endParaRPr lang="en-US"/>
        </a:p>
      </dgm:t>
    </dgm:pt>
    <dgm:pt modelId="{AD62E992-6CE2-4323-BA58-0C9140D51DD8}" type="sibTrans" cxnId="{8E122BA7-783E-4AF9-9B73-2F42D6C66C4B}">
      <dgm:prSet/>
      <dgm:spPr/>
      <dgm:t>
        <a:bodyPr/>
        <a:lstStyle/>
        <a:p>
          <a:endParaRPr lang="en-US"/>
        </a:p>
      </dgm:t>
    </dgm:pt>
    <dgm:pt modelId="{AB8F06CE-2685-4E82-910C-620FBB7D3974}">
      <dgm:prSet/>
      <dgm:spPr/>
      <dgm:t>
        <a:bodyPr/>
        <a:lstStyle/>
        <a:p>
          <a:r>
            <a:rPr lang="en-GB"/>
            <a:t>A fun warm up, on the other hand, </a:t>
          </a:r>
          <a:r>
            <a:rPr lang="en-GB" b="1"/>
            <a:t>raises energy levels</a:t>
          </a:r>
          <a:r>
            <a:rPr lang="en-GB"/>
            <a:t>. </a:t>
          </a:r>
          <a:endParaRPr lang="en-US"/>
        </a:p>
      </dgm:t>
    </dgm:pt>
    <dgm:pt modelId="{5CC2DF69-087F-44F5-9DE2-3E59DDF026F6}" type="parTrans" cxnId="{6D2CDBB4-2FD6-4937-85BC-B23A43BB597C}">
      <dgm:prSet/>
      <dgm:spPr/>
      <dgm:t>
        <a:bodyPr/>
        <a:lstStyle/>
        <a:p>
          <a:endParaRPr lang="en-US"/>
        </a:p>
      </dgm:t>
    </dgm:pt>
    <dgm:pt modelId="{283F5624-26AB-49FE-82B9-C372BB2D8B11}" type="sibTrans" cxnId="{6D2CDBB4-2FD6-4937-85BC-B23A43BB597C}">
      <dgm:prSet/>
      <dgm:spPr/>
      <dgm:t>
        <a:bodyPr/>
        <a:lstStyle/>
        <a:p>
          <a:endParaRPr lang="en-US"/>
        </a:p>
      </dgm:t>
    </dgm:pt>
    <dgm:pt modelId="{52DCCD80-D7AA-4791-85C6-72279595C02E}">
      <dgm:prSet/>
      <dgm:spPr/>
      <dgm:t>
        <a:bodyPr/>
        <a:lstStyle/>
        <a:p>
          <a:r>
            <a:rPr lang="en-GB"/>
            <a:t>With the right warm up, you'll have created a </a:t>
          </a:r>
          <a:r>
            <a:rPr lang="en-GB" b="1"/>
            <a:t>positive atmosphere </a:t>
          </a:r>
          <a:r>
            <a:rPr lang="en-GB"/>
            <a:t>to practice and experiment with the language, or your other normal lesson.</a:t>
          </a:r>
          <a:endParaRPr lang="en-US"/>
        </a:p>
      </dgm:t>
    </dgm:pt>
    <dgm:pt modelId="{541D40F4-2100-479A-9C35-2A886831EDE8}" type="parTrans" cxnId="{4417E799-48A2-4441-9A46-40AAAB1473EC}">
      <dgm:prSet/>
      <dgm:spPr/>
      <dgm:t>
        <a:bodyPr/>
        <a:lstStyle/>
        <a:p>
          <a:endParaRPr lang="en-US"/>
        </a:p>
      </dgm:t>
    </dgm:pt>
    <dgm:pt modelId="{9E3EF8B7-4DC4-48CB-8AAC-D9756695C40C}" type="sibTrans" cxnId="{4417E799-48A2-4441-9A46-40AAAB1473EC}">
      <dgm:prSet/>
      <dgm:spPr/>
      <dgm:t>
        <a:bodyPr/>
        <a:lstStyle/>
        <a:p>
          <a:endParaRPr lang="en-US"/>
        </a:p>
      </dgm:t>
    </dgm:pt>
    <dgm:pt modelId="{9046905B-704D-4050-82BF-72D89C8EAE4A}" type="pres">
      <dgm:prSet presAssocID="{4A439B74-1EAD-439C-80E3-A5DEA462F507}" presName="vert0" presStyleCnt="0">
        <dgm:presLayoutVars>
          <dgm:dir/>
          <dgm:animOne val="branch"/>
          <dgm:animLvl val="lvl"/>
        </dgm:presLayoutVars>
      </dgm:prSet>
      <dgm:spPr/>
    </dgm:pt>
    <dgm:pt modelId="{B0BEF87A-C310-4174-85B1-CB7786918427}" type="pres">
      <dgm:prSet presAssocID="{08802786-3C93-43D9-A3F6-38707B368FD8}" presName="thickLine" presStyleLbl="alignNode1" presStyleIdx="0" presStyleCnt="4"/>
      <dgm:spPr/>
    </dgm:pt>
    <dgm:pt modelId="{21C876DF-882F-44B5-8AB7-23180C1B7EE0}" type="pres">
      <dgm:prSet presAssocID="{08802786-3C93-43D9-A3F6-38707B368FD8}" presName="horz1" presStyleCnt="0"/>
      <dgm:spPr/>
    </dgm:pt>
    <dgm:pt modelId="{BBB87A82-45F9-423E-B533-395CB15CB9D9}" type="pres">
      <dgm:prSet presAssocID="{08802786-3C93-43D9-A3F6-38707B368FD8}" presName="tx1" presStyleLbl="revTx" presStyleIdx="0" presStyleCnt="4"/>
      <dgm:spPr/>
    </dgm:pt>
    <dgm:pt modelId="{56B4169E-FCA3-4965-AFAA-2EB992F5B53E}" type="pres">
      <dgm:prSet presAssocID="{08802786-3C93-43D9-A3F6-38707B368FD8}" presName="vert1" presStyleCnt="0"/>
      <dgm:spPr/>
    </dgm:pt>
    <dgm:pt modelId="{B384BCC7-AA44-46E9-B96A-B281B78A4FFE}" type="pres">
      <dgm:prSet presAssocID="{E52F33B2-5CAE-4D76-8045-0C1B60085314}" presName="thickLine" presStyleLbl="alignNode1" presStyleIdx="1" presStyleCnt="4"/>
      <dgm:spPr/>
    </dgm:pt>
    <dgm:pt modelId="{09897BF0-5FD3-479E-97E7-112343ECB8F5}" type="pres">
      <dgm:prSet presAssocID="{E52F33B2-5CAE-4D76-8045-0C1B60085314}" presName="horz1" presStyleCnt="0"/>
      <dgm:spPr/>
    </dgm:pt>
    <dgm:pt modelId="{CCD2D4D5-032C-49FA-9B17-7D82256F2D14}" type="pres">
      <dgm:prSet presAssocID="{E52F33B2-5CAE-4D76-8045-0C1B60085314}" presName="tx1" presStyleLbl="revTx" presStyleIdx="1" presStyleCnt="4"/>
      <dgm:spPr/>
    </dgm:pt>
    <dgm:pt modelId="{5A1D7772-E9C9-47D8-A544-D70E5E5814B8}" type="pres">
      <dgm:prSet presAssocID="{E52F33B2-5CAE-4D76-8045-0C1B60085314}" presName="vert1" presStyleCnt="0"/>
      <dgm:spPr/>
    </dgm:pt>
    <dgm:pt modelId="{6E2E9216-FE6A-4F2D-A297-2C11DCE0B2E4}" type="pres">
      <dgm:prSet presAssocID="{AB8F06CE-2685-4E82-910C-620FBB7D3974}" presName="thickLine" presStyleLbl="alignNode1" presStyleIdx="2" presStyleCnt="4"/>
      <dgm:spPr/>
    </dgm:pt>
    <dgm:pt modelId="{F82CE526-9564-4AAD-B5F4-E98C98377A6A}" type="pres">
      <dgm:prSet presAssocID="{AB8F06CE-2685-4E82-910C-620FBB7D3974}" presName="horz1" presStyleCnt="0"/>
      <dgm:spPr/>
    </dgm:pt>
    <dgm:pt modelId="{211467E6-BCEC-47D8-88D6-315D88E03D7D}" type="pres">
      <dgm:prSet presAssocID="{AB8F06CE-2685-4E82-910C-620FBB7D3974}" presName="tx1" presStyleLbl="revTx" presStyleIdx="2" presStyleCnt="4"/>
      <dgm:spPr/>
    </dgm:pt>
    <dgm:pt modelId="{08118FBA-6C93-4264-B14E-1F74F3658738}" type="pres">
      <dgm:prSet presAssocID="{AB8F06CE-2685-4E82-910C-620FBB7D3974}" presName="vert1" presStyleCnt="0"/>
      <dgm:spPr/>
    </dgm:pt>
    <dgm:pt modelId="{606FE53D-8FBB-4C08-A20F-2A09CF26357C}" type="pres">
      <dgm:prSet presAssocID="{52DCCD80-D7AA-4791-85C6-72279595C02E}" presName="thickLine" presStyleLbl="alignNode1" presStyleIdx="3" presStyleCnt="4"/>
      <dgm:spPr/>
    </dgm:pt>
    <dgm:pt modelId="{EE7D8922-DEF0-4989-8A3D-9A3534389370}" type="pres">
      <dgm:prSet presAssocID="{52DCCD80-D7AA-4791-85C6-72279595C02E}" presName="horz1" presStyleCnt="0"/>
      <dgm:spPr/>
    </dgm:pt>
    <dgm:pt modelId="{589E28B2-B2CC-414C-A78A-E373FE5528D4}" type="pres">
      <dgm:prSet presAssocID="{52DCCD80-D7AA-4791-85C6-72279595C02E}" presName="tx1" presStyleLbl="revTx" presStyleIdx="3" presStyleCnt="4"/>
      <dgm:spPr/>
    </dgm:pt>
    <dgm:pt modelId="{0B852D9D-190A-4C38-9FDF-C37F477AD6A8}" type="pres">
      <dgm:prSet presAssocID="{52DCCD80-D7AA-4791-85C6-72279595C02E}" presName="vert1" presStyleCnt="0"/>
      <dgm:spPr/>
    </dgm:pt>
  </dgm:ptLst>
  <dgm:cxnLst>
    <dgm:cxn modelId="{5A848821-2ACF-4FC1-93A1-C3EC3BC9153B}" srcId="{4A439B74-1EAD-439C-80E3-A5DEA462F507}" destId="{08802786-3C93-43D9-A3F6-38707B368FD8}" srcOrd="0" destOrd="0" parTransId="{128A0B02-E80C-4624-A77E-040B840D48D2}" sibTransId="{012B39B6-A5D9-4E50-82C7-3FCC554063B9}"/>
    <dgm:cxn modelId="{AE2D9F64-58A6-47B7-8A37-00E8BC142A14}" type="presOf" srcId="{52DCCD80-D7AA-4791-85C6-72279595C02E}" destId="{589E28B2-B2CC-414C-A78A-E373FE5528D4}" srcOrd="0" destOrd="0" presId="urn:microsoft.com/office/officeart/2008/layout/LinedList"/>
    <dgm:cxn modelId="{4417E799-48A2-4441-9A46-40AAAB1473EC}" srcId="{4A439B74-1EAD-439C-80E3-A5DEA462F507}" destId="{52DCCD80-D7AA-4791-85C6-72279595C02E}" srcOrd="3" destOrd="0" parTransId="{541D40F4-2100-479A-9C35-2A886831EDE8}" sibTransId="{9E3EF8B7-4DC4-48CB-8AAC-D9756695C40C}"/>
    <dgm:cxn modelId="{C3E717A4-4424-4052-95A0-57E1254C3DF1}" type="presOf" srcId="{4A439B74-1EAD-439C-80E3-A5DEA462F507}" destId="{9046905B-704D-4050-82BF-72D89C8EAE4A}" srcOrd="0" destOrd="0" presId="urn:microsoft.com/office/officeart/2008/layout/LinedList"/>
    <dgm:cxn modelId="{8E122BA7-783E-4AF9-9B73-2F42D6C66C4B}" srcId="{4A439B74-1EAD-439C-80E3-A5DEA462F507}" destId="{E52F33B2-5CAE-4D76-8045-0C1B60085314}" srcOrd="1" destOrd="0" parTransId="{9AC39A85-A9CD-427C-8C37-45369726D070}" sibTransId="{AD62E992-6CE2-4323-BA58-0C9140D51DD8}"/>
    <dgm:cxn modelId="{6D2CDBB4-2FD6-4937-85BC-B23A43BB597C}" srcId="{4A439B74-1EAD-439C-80E3-A5DEA462F507}" destId="{AB8F06CE-2685-4E82-910C-620FBB7D3974}" srcOrd="2" destOrd="0" parTransId="{5CC2DF69-087F-44F5-9DE2-3E59DDF026F6}" sibTransId="{283F5624-26AB-49FE-82B9-C372BB2D8B11}"/>
    <dgm:cxn modelId="{82DDABBE-422E-4D37-AA2A-15479F0AFFAF}" type="presOf" srcId="{08802786-3C93-43D9-A3F6-38707B368FD8}" destId="{BBB87A82-45F9-423E-B533-395CB15CB9D9}" srcOrd="0" destOrd="0" presId="urn:microsoft.com/office/officeart/2008/layout/LinedList"/>
    <dgm:cxn modelId="{8C8A01D7-E9FA-4E8A-913F-D0A7849722A7}" type="presOf" srcId="{AB8F06CE-2685-4E82-910C-620FBB7D3974}" destId="{211467E6-BCEC-47D8-88D6-315D88E03D7D}" srcOrd="0" destOrd="0" presId="urn:microsoft.com/office/officeart/2008/layout/LinedList"/>
    <dgm:cxn modelId="{DF595AE8-BAD1-4802-8E8F-77D30DA8F231}" type="presOf" srcId="{E52F33B2-5CAE-4D76-8045-0C1B60085314}" destId="{CCD2D4D5-032C-49FA-9B17-7D82256F2D14}" srcOrd="0" destOrd="0" presId="urn:microsoft.com/office/officeart/2008/layout/LinedList"/>
    <dgm:cxn modelId="{D8712282-3B0E-47BA-827E-90A5FF03D8E0}" type="presParOf" srcId="{9046905B-704D-4050-82BF-72D89C8EAE4A}" destId="{B0BEF87A-C310-4174-85B1-CB7786918427}" srcOrd="0" destOrd="0" presId="urn:microsoft.com/office/officeart/2008/layout/LinedList"/>
    <dgm:cxn modelId="{D3EDBCE6-0434-4E37-8886-F8C39E8FEAA3}" type="presParOf" srcId="{9046905B-704D-4050-82BF-72D89C8EAE4A}" destId="{21C876DF-882F-44B5-8AB7-23180C1B7EE0}" srcOrd="1" destOrd="0" presId="urn:microsoft.com/office/officeart/2008/layout/LinedList"/>
    <dgm:cxn modelId="{8B3B003E-A2CE-4C3C-9CE4-30433EEE395A}" type="presParOf" srcId="{21C876DF-882F-44B5-8AB7-23180C1B7EE0}" destId="{BBB87A82-45F9-423E-B533-395CB15CB9D9}" srcOrd="0" destOrd="0" presId="urn:microsoft.com/office/officeart/2008/layout/LinedList"/>
    <dgm:cxn modelId="{884D8D0B-9FF6-4899-898E-DC18ECEE52AD}" type="presParOf" srcId="{21C876DF-882F-44B5-8AB7-23180C1B7EE0}" destId="{56B4169E-FCA3-4965-AFAA-2EB992F5B53E}" srcOrd="1" destOrd="0" presId="urn:microsoft.com/office/officeart/2008/layout/LinedList"/>
    <dgm:cxn modelId="{2BF22CB9-6990-4620-8DEB-DB509F319500}" type="presParOf" srcId="{9046905B-704D-4050-82BF-72D89C8EAE4A}" destId="{B384BCC7-AA44-46E9-B96A-B281B78A4FFE}" srcOrd="2" destOrd="0" presId="urn:microsoft.com/office/officeart/2008/layout/LinedList"/>
    <dgm:cxn modelId="{4657B35A-D04D-4190-97E8-5A9711A59320}" type="presParOf" srcId="{9046905B-704D-4050-82BF-72D89C8EAE4A}" destId="{09897BF0-5FD3-479E-97E7-112343ECB8F5}" srcOrd="3" destOrd="0" presId="urn:microsoft.com/office/officeart/2008/layout/LinedList"/>
    <dgm:cxn modelId="{4E090D92-48C6-4E27-A2C8-CA0B817BFBB0}" type="presParOf" srcId="{09897BF0-5FD3-479E-97E7-112343ECB8F5}" destId="{CCD2D4D5-032C-49FA-9B17-7D82256F2D14}" srcOrd="0" destOrd="0" presId="urn:microsoft.com/office/officeart/2008/layout/LinedList"/>
    <dgm:cxn modelId="{85C9DF02-FC82-4357-85AF-6FEDD5EE0880}" type="presParOf" srcId="{09897BF0-5FD3-479E-97E7-112343ECB8F5}" destId="{5A1D7772-E9C9-47D8-A544-D70E5E5814B8}" srcOrd="1" destOrd="0" presId="urn:microsoft.com/office/officeart/2008/layout/LinedList"/>
    <dgm:cxn modelId="{780651AC-0BD5-4BDB-AC07-7BC819CC6CE5}" type="presParOf" srcId="{9046905B-704D-4050-82BF-72D89C8EAE4A}" destId="{6E2E9216-FE6A-4F2D-A297-2C11DCE0B2E4}" srcOrd="4" destOrd="0" presId="urn:microsoft.com/office/officeart/2008/layout/LinedList"/>
    <dgm:cxn modelId="{EF425B93-721E-4572-994F-51373DF5C8FA}" type="presParOf" srcId="{9046905B-704D-4050-82BF-72D89C8EAE4A}" destId="{F82CE526-9564-4AAD-B5F4-E98C98377A6A}" srcOrd="5" destOrd="0" presId="urn:microsoft.com/office/officeart/2008/layout/LinedList"/>
    <dgm:cxn modelId="{6563FE53-8320-48C7-AD53-96FCB312DDA0}" type="presParOf" srcId="{F82CE526-9564-4AAD-B5F4-E98C98377A6A}" destId="{211467E6-BCEC-47D8-88D6-315D88E03D7D}" srcOrd="0" destOrd="0" presId="urn:microsoft.com/office/officeart/2008/layout/LinedList"/>
    <dgm:cxn modelId="{F707B1EB-BC3A-4691-A803-88778A265F3A}" type="presParOf" srcId="{F82CE526-9564-4AAD-B5F4-E98C98377A6A}" destId="{08118FBA-6C93-4264-B14E-1F74F3658738}" srcOrd="1" destOrd="0" presId="urn:microsoft.com/office/officeart/2008/layout/LinedList"/>
    <dgm:cxn modelId="{03CF0DF7-4C17-40DA-ACF4-A5C4C0BA46C1}" type="presParOf" srcId="{9046905B-704D-4050-82BF-72D89C8EAE4A}" destId="{606FE53D-8FBB-4C08-A20F-2A09CF26357C}" srcOrd="6" destOrd="0" presId="urn:microsoft.com/office/officeart/2008/layout/LinedList"/>
    <dgm:cxn modelId="{40CC5603-5457-4D9F-B258-DED8F17087B2}" type="presParOf" srcId="{9046905B-704D-4050-82BF-72D89C8EAE4A}" destId="{EE7D8922-DEF0-4989-8A3D-9A3534389370}" srcOrd="7" destOrd="0" presId="urn:microsoft.com/office/officeart/2008/layout/LinedList"/>
    <dgm:cxn modelId="{E0A9A39F-04AB-404D-908C-EB0C7E0014C6}" type="presParOf" srcId="{EE7D8922-DEF0-4989-8A3D-9A3534389370}" destId="{589E28B2-B2CC-414C-A78A-E373FE5528D4}" srcOrd="0" destOrd="0" presId="urn:microsoft.com/office/officeart/2008/layout/LinedList"/>
    <dgm:cxn modelId="{40B5FAA2-7D01-42F3-90E3-EA69C4F4A4BD}" type="presParOf" srcId="{EE7D8922-DEF0-4989-8A3D-9A3534389370}" destId="{0B852D9D-190A-4C38-9FDF-C37F477AD6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9EA124-F574-4EF8-88C0-3FF94580E12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E3F210-A039-4454-A3E0-8B42690D8E61}">
      <dgm:prSet/>
      <dgm:spPr/>
      <dgm:t>
        <a:bodyPr/>
        <a:lstStyle/>
        <a:p>
          <a:r>
            <a:rPr lang="en-GB"/>
            <a:t>Divide your group up into separate teams of about 5 people each. </a:t>
          </a:r>
          <a:br>
            <a:rPr lang="en-GB"/>
          </a:br>
          <a:r>
            <a:rPr lang="en-GB"/>
            <a:t>Ideally you should end up with at least 4 different teams with a minimum of 4 people per team.</a:t>
          </a:r>
          <a:endParaRPr lang="en-US"/>
        </a:p>
      </dgm:t>
    </dgm:pt>
    <dgm:pt modelId="{AAF474C0-D31B-4434-BA84-D63EDA827CBC}" type="parTrans" cxnId="{FC76C5E4-2882-4CEC-9CC4-32DC941777F2}">
      <dgm:prSet/>
      <dgm:spPr/>
      <dgm:t>
        <a:bodyPr/>
        <a:lstStyle/>
        <a:p>
          <a:endParaRPr lang="en-US"/>
        </a:p>
      </dgm:t>
    </dgm:pt>
    <dgm:pt modelId="{E00889BB-D511-45FF-9CDD-5CC4515E9972}" type="sibTrans" cxnId="{FC76C5E4-2882-4CEC-9CC4-32DC941777F2}">
      <dgm:prSet/>
      <dgm:spPr/>
      <dgm:t>
        <a:bodyPr/>
        <a:lstStyle/>
        <a:p>
          <a:endParaRPr lang="en-US"/>
        </a:p>
      </dgm:t>
    </dgm:pt>
    <dgm:pt modelId="{7C09127C-DF3B-40AF-9872-67F1EAE423BB}">
      <dgm:prSet/>
      <dgm:spPr/>
      <dgm:t>
        <a:bodyPr/>
        <a:lstStyle/>
        <a:p>
          <a:r>
            <a:rPr lang="en-GB"/>
            <a:t>Tip: Try to make teams of people that are not already close with each other. This makes the game more fun and serves as a great icebreaker for people to get introduced to one another! </a:t>
          </a:r>
          <a:endParaRPr lang="en-US"/>
        </a:p>
      </dgm:t>
    </dgm:pt>
    <dgm:pt modelId="{243C480C-1103-4627-9A42-F6D60BF13B77}" type="parTrans" cxnId="{3F26B6D0-8B32-4819-A9CC-BB29A045A42F}">
      <dgm:prSet/>
      <dgm:spPr/>
      <dgm:t>
        <a:bodyPr/>
        <a:lstStyle/>
        <a:p>
          <a:endParaRPr lang="en-US"/>
        </a:p>
      </dgm:t>
    </dgm:pt>
    <dgm:pt modelId="{F09DD453-D53F-4BE9-97C7-A49587169EFE}" type="sibTrans" cxnId="{3F26B6D0-8B32-4819-A9CC-BB29A045A42F}">
      <dgm:prSet/>
      <dgm:spPr/>
      <dgm:t>
        <a:bodyPr/>
        <a:lstStyle/>
        <a:p>
          <a:endParaRPr lang="en-US"/>
        </a:p>
      </dgm:t>
    </dgm:pt>
    <dgm:pt modelId="{9786D0E2-D7CD-4679-A919-A78D659DA608}">
      <dgm:prSet/>
      <dgm:spPr/>
      <dgm:t>
        <a:bodyPr/>
        <a:lstStyle/>
        <a:p>
          <a:r>
            <a:rPr lang="en-GB"/>
            <a:t>Instruct </a:t>
          </a:r>
          <a:r>
            <a:rPr lang="en-GB" i="1"/>
            <a:t>each team to talk amongst themselves and </a:t>
          </a:r>
          <a:r>
            <a:rPr lang="en-GB" b="1" i="1"/>
            <a:t>find out at least 6 things that every single group member has in common with the other members</a:t>
          </a:r>
          <a:r>
            <a:rPr lang="en-GB" i="1"/>
            <a:t>.</a:t>
          </a:r>
          <a:endParaRPr lang="en-US"/>
        </a:p>
      </dgm:t>
    </dgm:pt>
    <dgm:pt modelId="{F83D4D03-00D1-4FE0-91BB-1E6F1AF83460}" type="parTrans" cxnId="{EAFA20EF-C17C-4BF7-AD97-F4CCF77A1871}">
      <dgm:prSet/>
      <dgm:spPr/>
      <dgm:t>
        <a:bodyPr/>
        <a:lstStyle/>
        <a:p>
          <a:endParaRPr lang="en-US"/>
        </a:p>
      </dgm:t>
    </dgm:pt>
    <dgm:pt modelId="{10FBE8E5-906D-4222-BF97-DCEFD0C167EB}" type="sibTrans" cxnId="{EAFA20EF-C17C-4BF7-AD97-F4CCF77A1871}">
      <dgm:prSet/>
      <dgm:spPr/>
      <dgm:t>
        <a:bodyPr/>
        <a:lstStyle/>
        <a:p>
          <a:endParaRPr lang="en-US"/>
        </a:p>
      </dgm:t>
    </dgm:pt>
    <dgm:pt modelId="{6EA4FC7E-0BC4-4798-BB35-7D2D9238B67D}">
      <dgm:prSet/>
      <dgm:spPr/>
      <dgm:t>
        <a:bodyPr/>
        <a:lstStyle/>
        <a:p>
          <a:r>
            <a:rPr lang="en-GB"/>
            <a:t>Tip: You might consider not allowing teams to use simple things like physical height, hair color, current clothing items worn, etc. Limiting the similarities </a:t>
          </a:r>
          <a:r>
            <a:rPr lang="en-GB" u="sng"/>
            <a:t>to non-physical things helps people to learn more about each other and engage in active, more meaningful conversations that will promote inclusion and lasting connections between team members.</a:t>
          </a:r>
          <a:r>
            <a:rPr lang="en-GB"/>
            <a:t> </a:t>
          </a:r>
          <a:endParaRPr lang="en-US"/>
        </a:p>
      </dgm:t>
    </dgm:pt>
    <dgm:pt modelId="{1DE14AF7-82B4-4B10-AA73-B156B7D465FB}" type="parTrans" cxnId="{60F1C2DD-CFAB-4873-A1B4-AEDA29DB7DEF}">
      <dgm:prSet/>
      <dgm:spPr/>
      <dgm:t>
        <a:bodyPr/>
        <a:lstStyle/>
        <a:p>
          <a:endParaRPr lang="en-US"/>
        </a:p>
      </dgm:t>
    </dgm:pt>
    <dgm:pt modelId="{B857C45C-76E9-4672-B6CA-8505DBE29F8B}" type="sibTrans" cxnId="{60F1C2DD-CFAB-4873-A1B4-AEDA29DB7DEF}">
      <dgm:prSet/>
      <dgm:spPr/>
      <dgm:t>
        <a:bodyPr/>
        <a:lstStyle/>
        <a:p>
          <a:endParaRPr lang="en-US"/>
        </a:p>
      </dgm:t>
    </dgm:pt>
    <dgm:pt modelId="{F4783415-4739-4D0F-A449-7172543DB013}">
      <dgm:prSet/>
      <dgm:spPr/>
      <dgm:t>
        <a:bodyPr/>
        <a:lstStyle/>
        <a:p>
          <a:r>
            <a:rPr lang="en-GB"/>
            <a:t>This game is played as a race and each team is competing to come up with their 6 similarities before the others. </a:t>
          </a:r>
          <a:br>
            <a:rPr lang="en-GB"/>
          </a:br>
          <a:r>
            <a:rPr lang="en-GB" i="1"/>
            <a:t>The game ends once every team has come up with 6 things they have in common, or once the time set aside for the game has expired.</a:t>
          </a:r>
          <a:endParaRPr lang="en-US"/>
        </a:p>
      </dgm:t>
    </dgm:pt>
    <dgm:pt modelId="{96383D0F-EF21-4B07-85D2-5F7E524F0873}" type="parTrans" cxnId="{2C63AB1F-8920-40A8-869E-534CCAD01DB3}">
      <dgm:prSet/>
      <dgm:spPr/>
      <dgm:t>
        <a:bodyPr/>
        <a:lstStyle/>
        <a:p>
          <a:endParaRPr lang="en-US"/>
        </a:p>
      </dgm:t>
    </dgm:pt>
    <dgm:pt modelId="{D980707D-77AF-4CF0-858A-03E45163BC7B}" type="sibTrans" cxnId="{2C63AB1F-8920-40A8-869E-534CCAD01DB3}">
      <dgm:prSet/>
      <dgm:spPr/>
      <dgm:t>
        <a:bodyPr/>
        <a:lstStyle/>
        <a:p>
          <a:endParaRPr lang="en-US"/>
        </a:p>
      </dgm:t>
    </dgm:pt>
    <dgm:pt modelId="{C156E432-3B5A-40CF-AD5B-077DC238E456}" type="pres">
      <dgm:prSet presAssocID="{FB9EA124-F574-4EF8-88C0-3FF94580E128}" presName="root" presStyleCnt="0">
        <dgm:presLayoutVars>
          <dgm:dir/>
          <dgm:resizeHandles val="exact"/>
        </dgm:presLayoutVars>
      </dgm:prSet>
      <dgm:spPr/>
    </dgm:pt>
    <dgm:pt modelId="{CE53988E-02C9-40F5-A809-066571FDE14A}" type="pres">
      <dgm:prSet presAssocID="{D1E3F210-A039-4454-A3E0-8B42690D8E61}" presName="compNode" presStyleCnt="0"/>
      <dgm:spPr/>
    </dgm:pt>
    <dgm:pt modelId="{6BF92894-89C6-4602-AFC8-56B7EDAC255B}" type="pres">
      <dgm:prSet presAssocID="{D1E3F210-A039-4454-A3E0-8B42690D8E61}" presName="bgRect" presStyleLbl="bgShp" presStyleIdx="0" presStyleCnt="3"/>
      <dgm:spPr/>
    </dgm:pt>
    <dgm:pt modelId="{94285785-8F43-434C-B0D9-32BA0DEAFCBE}" type="pres">
      <dgm:prSet presAssocID="{D1E3F210-A039-4454-A3E0-8B42690D8E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618C2CF-50F0-401F-85ED-75C5EFB2932D}" type="pres">
      <dgm:prSet presAssocID="{D1E3F210-A039-4454-A3E0-8B42690D8E61}" presName="spaceRect" presStyleCnt="0"/>
      <dgm:spPr/>
    </dgm:pt>
    <dgm:pt modelId="{6242EBEC-0D7A-4086-AD8E-9A3F46D796DA}" type="pres">
      <dgm:prSet presAssocID="{D1E3F210-A039-4454-A3E0-8B42690D8E61}" presName="parTx" presStyleLbl="revTx" presStyleIdx="0" presStyleCnt="5">
        <dgm:presLayoutVars>
          <dgm:chMax val="0"/>
          <dgm:chPref val="0"/>
        </dgm:presLayoutVars>
      </dgm:prSet>
      <dgm:spPr/>
    </dgm:pt>
    <dgm:pt modelId="{B8E69571-54C7-4920-BB15-65916B1D8646}" type="pres">
      <dgm:prSet presAssocID="{D1E3F210-A039-4454-A3E0-8B42690D8E61}" presName="desTx" presStyleLbl="revTx" presStyleIdx="1" presStyleCnt="5">
        <dgm:presLayoutVars/>
      </dgm:prSet>
      <dgm:spPr/>
    </dgm:pt>
    <dgm:pt modelId="{91A576F1-A7F5-4480-A038-7C377F4833A8}" type="pres">
      <dgm:prSet presAssocID="{E00889BB-D511-45FF-9CDD-5CC4515E9972}" presName="sibTrans" presStyleCnt="0"/>
      <dgm:spPr/>
    </dgm:pt>
    <dgm:pt modelId="{626748B3-FA18-4D66-9FED-6031E68A85F8}" type="pres">
      <dgm:prSet presAssocID="{9786D0E2-D7CD-4679-A919-A78D659DA608}" presName="compNode" presStyleCnt="0"/>
      <dgm:spPr/>
    </dgm:pt>
    <dgm:pt modelId="{D2EC6AA4-81D7-4F43-AC57-9C998CB5117E}" type="pres">
      <dgm:prSet presAssocID="{9786D0E2-D7CD-4679-A919-A78D659DA608}" presName="bgRect" presStyleLbl="bgShp" presStyleIdx="1" presStyleCnt="3"/>
      <dgm:spPr/>
    </dgm:pt>
    <dgm:pt modelId="{AB53471A-2801-4000-AA65-D9EBDE514931}" type="pres">
      <dgm:prSet presAssocID="{9786D0E2-D7CD-4679-A919-A78D659DA6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E11741C-5123-4075-AD21-228D123F9282}" type="pres">
      <dgm:prSet presAssocID="{9786D0E2-D7CD-4679-A919-A78D659DA608}" presName="spaceRect" presStyleCnt="0"/>
      <dgm:spPr/>
    </dgm:pt>
    <dgm:pt modelId="{76365FD1-C49A-4085-988E-F22040EE3729}" type="pres">
      <dgm:prSet presAssocID="{9786D0E2-D7CD-4679-A919-A78D659DA608}" presName="parTx" presStyleLbl="revTx" presStyleIdx="2" presStyleCnt="5">
        <dgm:presLayoutVars>
          <dgm:chMax val="0"/>
          <dgm:chPref val="0"/>
        </dgm:presLayoutVars>
      </dgm:prSet>
      <dgm:spPr/>
    </dgm:pt>
    <dgm:pt modelId="{98EE2971-577B-4DF2-9A0A-B9402B032F34}" type="pres">
      <dgm:prSet presAssocID="{9786D0E2-D7CD-4679-A919-A78D659DA608}" presName="desTx" presStyleLbl="revTx" presStyleIdx="3" presStyleCnt="5">
        <dgm:presLayoutVars/>
      </dgm:prSet>
      <dgm:spPr/>
    </dgm:pt>
    <dgm:pt modelId="{37406F9A-56D6-4D49-B72F-F5AA6D218C91}" type="pres">
      <dgm:prSet presAssocID="{10FBE8E5-906D-4222-BF97-DCEFD0C167EB}" presName="sibTrans" presStyleCnt="0"/>
      <dgm:spPr/>
    </dgm:pt>
    <dgm:pt modelId="{23F6DB91-4F37-48A3-9175-1C375A94B543}" type="pres">
      <dgm:prSet presAssocID="{F4783415-4739-4D0F-A449-7172543DB013}" presName="compNode" presStyleCnt="0"/>
      <dgm:spPr/>
    </dgm:pt>
    <dgm:pt modelId="{96E9D855-799C-481A-BFDA-A7F30C4F5F71}" type="pres">
      <dgm:prSet presAssocID="{F4783415-4739-4D0F-A449-7172543DB013}" presName="bgRect" presStyleLbl="bgShp" presStyleIdx="2" presStyleCnt="3"/>
      <dgm:spPr/>
    </dgm:pt>
    <dgm:pt modelId="{59B7785E-6E13-4340-B273-0FB98958DE93}" type="pres">
      <dgm:prSet presAssocID="{F4783415-4739-4D0F-A449-7172543DB0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ss Pieces"/>
        </a:ext>
      </dgm:extLst>
    </dgm:pt>
    <dgm:pt modelId="{3BD33396-3EDC-4FE7-8047-612C72D54022}" type="pres">
      <dgm:prSet presAssocID="{F4783415-4739-4D0F-A449-7172543DB013}" presName="spaceRect" presStyleCnt="0"/>
      <dgm:spPr/>
    </dgm:pt>
    <dgm:pt modelId="{452FA519-9A91-496D-9B3E-023661BECC01}" type="pres">
      <dgm:prSet presAssocID="{F4783415-4739-4D0F-A449-7172543DB013}" presName="parTx" presStyleLbl="revTx" presStyleIdx="4" presStyleCnt="5">
        <dgm:presLayoutVars>
          <dgm:chMax val="0"/>
          <dgm:chPref val="0"/>
        </dgm:presLayoutVars>
      </dgm:prSet>
      <dgm:spPr/>
    </dgm:pt>
  </dgm:ptLst>
  <dgm:cxnLst>
    <dgm:cxn modelId="{20379413-71D4-4195-815E-BDAEC7B9B2BE}" type="presOf" srcId="{FB9EA124-F574-4EF8-88C0-3FF94580E128}" destId="{C156E432-3B5A-40CF-AD5B-077DC238E456}" srcOrd="0" destOrd="0" presId="urn:microsoft.com/office/officeart/2018/2/layout/IconVerticalSolidList"/>
    <dgm:cxn modelId="{2C63AB1F-8920-40A8-869E-534CCAD01DB3}" srcId="{FB9EA124-F574-4EF8-88C0-3FF94580E128}" destId="{F4783415-4739-4D0F-A449-7172543DB013}" srcOrd="2" destOrd="0" parTransId="{96383D0F-EF21-4B07-85D2-5F7E524F0873}" sibTransId="{D980707D-77AF-4CF0-858A-03E45163BC7B}"/>
    <dgm:cxn modelId="{38967461-4246-4ACD-A250-1A3BE02AD04F}" type="presOf" srcId="{D1E3F210-A039-4454-A3E0-8B42690D8E61}" destId="{6242EBEC-0D7A-4086-AD8E-9A3F46D796DA}" srcOrd="0" destOrd="0" presId="urn:microsoft.com/office/officeart/2018/2/layout/IconVerticalSolidList"/>
    <dgm:cxn modelId="{87AF164F-ABBB-4F06-AAC1-57760045460B}" type="presOf" srcId="{6EA4FC7E-0BC4-4798-BB35-7D2D9238B67D}" destId="{98EE2971-577B-4DF2-9A0A-B9402B032F34}" srcOrd="0" destOrd="0" presId="urn:microsoft.com/office/officeart/2018/2/layout/IconVerticalSolidList"/>
    <dgm:cxn modelId="{663905BB-BB5C-4DA2-8AC8-00C783E0172A}" type="presOf" srcId="{7C09127C-DF3B-40AF-9872-67F1EAE423BB}" destId="{B8E69571-54C7-4920-BB15-65916B1D8646}" srcOrd="0" destOrd="0" presId="urn:microsoft.com/office/officeart/2018/2/layout/IconVerticalSolidList"/>
    <dgm:cxn modelId="{3F26B6D0-8B32-4819-A9CC-BB29A045A42F}" srcId="{D1E3F210-A039-4454-A3E0-8B42690D8E61}" destId="{7C09127C-DF3B-40AF-9872-67F1EAE423BB}" srcOrd="0" destOrd="0" parTransId="{243C480C-1103-4627-9A42-F6D60BF13B77}" sibTransId="{F09DD453-D53F-4BE9-97C7-A49587169EFE}"/>
    <dgm:cxn modelId="{60F1C2DD-CFAB-4873-A1B4-AEDA29DB7DEF}" srcId="{9786D0E2-D7CD-4679-A919-A78D659DA608}" destId="{6EA4FC7E-0BC4-4798-BB35-7D2D9238B67D}" srcOrd="0" destOrd="0" parTransId="{1DE14AF7-82B4-4B10-AA73-B156B7D465FB}" sibTransId="{B857C45C-76E9-4672-B6CA-8505DBE29F8B}"/>
    <dgm:cxn modelId="{FC76C5E4-2882-4CEC-9CC4-32DC941777F2}" srcId="{FB9EA124-F574-4EF8-88C0-3FF94580E128}" destId="{D1E3F210-A039-4454-A3E0-8B42690D8E61}" srcOrd="0" destOrd="0" parTransId="{AAF474C0-D31B-4434-BA84-D63EDA827CBC}" sibTransId="{E00889BB-D511-45FF-9CDD-5CC4515E9972}"/>
    <dgm:cxn modelId="{A1E30DE8-C62E-4350-802B-FDB997AA4668}" type="presOf" srcId="{F4783415-4739-4D0F-A449-7172543DB013}" destId="{452FA519-9A91-496D-9B3E-023661BECC01}" srcOrd="0" destOrd="0" presId="urn:microsoft.com/office/officeart/2018/2/layout/IconVerticalSolidList"/>
    <dgm:cxn modelId="{9B6DFBEE-F7D0-4537-8316-FE0BF55BA7FE}" type="presOf" srcId="{9786D0E2-D7CD-4679-A919-A78D659DA608}" destId="{76365FD1-C49A-4085-988E-F22040EE3729}" srcOrd="0" destOrd="0" presId="urn:microsoft.com/office/officeart/2018/2/layout/IconVerticalSolidList"/>
    <dgm:cxn modelId="{EAFA20EF-C17C-4BF7-AD97-F4CCF77A1871}" srcId="{FB9EA124-F574-4EF8-88C0-3FF94580E128}" destId="{9786D0E2-D7CD-4679-A919-A78D659DA608}" srcOrd="1" destOrd="0" parTransId="{F83D4D03-00D1-4FE0-91BB-1E6F1AF83460}" sibTransId="{10FBE8E5-906D-4222-BF97-DCEFD0C167EB}"/>
    <dgm:cxn modelId="{11EFCCC7-98D7-4EC2-951A-E7B31346DAD4}" type="presParOf" srcId="{C156E432-3B5A-40CF-AD5B-077DC238E456}" destId="{CE53988E-02C9-40F5-A809-066571FDE14A}" srcOrd="0" destOrd="0" presId="urn:microsoft.com/office/officeart/2018/2/layout/IconVerticalSolidList"/>
    <dgm:cxn modelId="{AAFC9811-E401-413D-BC63-9D244BDFB6CC}" type="presParOf" srcId="{CE53988E-02C9-40F5-A809-066571FDE14A}" destId="{6BF92894-89C6-4602-AFC8-56B7EDAC255B}" srcOrd="0" destOrd="0" presId="urn:microsoft.com/office/officeart/2018/2/layout/IconVerticalSolidList"/>
    <dgm:cxn modelId="{BC9E5588-5CC5-4276-97C8-002D19E1823A}" type="presParOf" srcId="{CE53988E-02C9-40F5-A809-066571FDE14A}" destId="{94285785-8F43-434C-B0D9-32BA0DEAFCBE}" srcOrd="1" destOrd="0" presId="urn:microsoft.com/office/officeart/2018/2/layout/IconVerticalSolidList"/>
    <dgm:cxn modelId="{84906F88-E09F-4B46-A305-E8AE704DA279}" type="presParOf" srcId="{CE53988E-02C9-40F5-A809-066571FDE14A}" destId="{9618C2CF-50F0-401F-85ED-75C5EFB2932D}" srcOrd="2" destOrd="0" presId="urn:microsoft.com/office/officeart/2018/2/layout/IconVerticalSolidList"/>
    <dgm:cxn modelId="{553D66A8-256A-46CC-9B65-7E9976B8607C}" type="presParOf" srcId="{CE53988E-02C9-40F5-A809-066571FDE14A}" destId="{6242EBEC-0D7A-4086-AD8E-9A3F46D796DA}" srcOrd="3" destOrd="0" presId="urn:microsoft.com/office/officeart/2018/2/layout/IconVerticalSolidList"/>
    <dgm:cxn modelId="{71DFFEF8-728D-44BC-BE89-2B6495438C98}" type="presParOf" srcId="{CE53988E-02C9-40F5-A809-066571FDE14A}" destId="{B8E69571-54C7-4920-BB15-65916B1D8646}" srcOrd="4" destOrd="0" presId="urn:microsoft.com/office/officeart/2018/2/layout/IconVerticalSolidList"/>
    <dgm:cxn modelId="{E4937132-26AF-49E5-8823-077832CA93D9}" type="presParOf" srcId="{C156E432-3B5A-40CF-AD5B-077DC238E456}" destId="{91A576F1-A7F5-4480-A038-7C377F4833A8}" srcOrd="1" destOrd="0" presId="urn:microsoft.com/office/officeart/2018/2/layout/IconVerticalSolidList"/>
    <dgm:cxn modelId="{7FAB6421-4CF6-41FD-BB46-AACF3A6079AE}" type="presParOf" srcId="{C156E432-3B5A-40CF-AD5B-077DC238E456}" destId="{626748B3-FA18-4D66-9FED-6031E68A85F8}" srcOrd="2" destOrd="0" presId="urn:microsoft.com/office/officeart/2018/2/layout/IconVerticalSolidList"/>
    <dgm:cxn modelId="{F36F114B-4C5D-4A1B-9D54-3E395424F694}" type="presParOf" srcId="{626748B3-FA18-4D66-9FED-6031E68A85F8}" destId="{D2EC6AA4-81D7-4F43-AC57-9C998CB5117E}" srcOrd="0" destOrd="0" presId="urn:microsoft.com/office/officeart/2018/2/layout/IconVerticalSolidList"/>
    <dgm:cxn modelId="{99955BA8-F9CF-4E28-BA9F-EF9A9799CB8B}" type="presParOf" srcId="{626748B3-FA18-4D66-9FED-6031E68A85F8}" destId="{AB53471A-2801-4000-AA65-D9EBDE514931}" srcOrd="1" destOrd="0" presId="urn:microsoft.com/office/officeart/2018/2/layout/IconVerticalSolidList"/>
    <dgm:cxn modelId="{DEE99D88-8AD2-46F5-88BA-9392784B0A31}" type="presParOf" srcId="{626748B3-FA18-4D66-9FED-6031E68A85F8}" destId="{0E11741C-5123-4075-AD21-228D123F9282}" srcOrd="2" destOrd="0" presId="urn:microsoft.com/office/officeart/2018/2/layout/IconVerticalSolidList"/>
    <dgm:cxn modelId="{CF3DC8BB-33F5-4482-AD00-93E915C9F0FF}" type="presParOf" srcId="{626748B3-FA18-4D66-9FED-6031E68A85F8}" destId="{76365FD1-C49A-4085-988E-F22040EE3729}" srcOrd="3" destOrd="0" presId="urn:microsoft.com/office/officeart/2018/2/layout/IconVerticalSolidList"/>
    <dgm:cxn modelId="{BE18AB09-6918-41CA-A472-4745501C5F0B}" type="presParOf" srcId="{626748B3-FA18-4D66-9FED-6031E68A85F8}" destId="{98EE2971-577B-4DF2-9A0A-B9402B032F34}" srcOrd="4" destOrd="0" presId="urn:microsoft.com/office/officeart/2018/2/layout/IconVerticalSolidList"/>
    <dgm:cxn modelId="{4197117B-7DCF-4154-BA8B-08CE16D4020E}" type="presParOf" srcId="{C156E432-3B5A-40CF-AD5B-077DC238E456}" destId="{37406F9A-56D6-4D49-B72F-F5AA6D218C91}" srcOrd="3" destOrd="0" presId="urn:microsoft.com/office/officeart/2018/2/layout/IconVerticalSolidList"/>
    <dgm:cxn modelId="{6DAD117E-6D5D-4775-81A7-C8BB8168FB1D}" type="presParOf" srcId="{C156E432-3B5A-40CF-AD5B-077DC238E456}" destId="{23F6DB91-4F37-48A3-9175-1C375A94B543}" srcOrd="4" destOrd="0" presId="urn:microsoft.com/office/officeart/2018/2/layout/IconVerticalSolidList"/>
    <dgm:cxn modelId="{BCEFD027-E943-47AC-A4AC-3AF595B048D8}" type="presParOf" srcId="{23F6DB91-4F37-48A3-9175-1C375A94B543}" destId="{96E9D855-799C-481A-BFDA-A7F30C4F5F71}" srcOrd="0" destOrd="0" presId="urn:microsoft.com/office/officeart/2018/2/layout/IconVerticalSolidList"/>
    <dgm:cxn modelId="{2B718E11-7C07-4DB8-BDCD-F7E51BCFF3AA}" type="presParOf" srcId="{23F6DB91-4F37-48A3-9175-1C375A94B543}" destId="{59B7785E-6E13-4340-B273-0FB98958DE93}" srcOrd="1" destOrd="0" presId="urn:microsoft.com/office/officeart/2018/2/layout/IconVerticalSolidList"/>
    <dgm:cxn modelId="{5A45C66B-115E-49FB-B217-4196D3B00F07}" type="presParOf" srcId="{23F6DB91-4F37-48A3-9175-1C375A94B543}" destId="{3BD33396-3EDC-4FE7-8047-612C72D54022}" srcOrd="2" destOrd="0" presId="urn:microsoft.com/office/officeart/2018/2/layout/IconVerticalSolidList"/>
    <dgm:cxn modelId="{75E5BD2E-7CDB-476D-85DD-1EDB1C3ED5F0}" type="presParOf" srcId="{23F6DB91-4F37-48A3-9175-1C375A94B543}" destId="{452FA519-9A91-496D-9B3E-023661BECC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098FD-5243-486B-BF5D-B967D260B71C}">
      <dsp:nvSpPr>
        <dsp:cNvPr id="0" name=""/>
        <dsp:cNvSpPr/>
      </dsp:nvSpPr>
      <dsp:spPr>
        <a:xfrm>
          <a:off x="570754" y="263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32733-09F3-4132-86CC-FEC5859CA113}">
      <dsp:nvSpPr>
        <dsp:cNvPr id="0" name=""/>
        <dsp:cNvSpPr/>
      </dsp:nvSpPr>
      <dsp:spPr>
        <a:xfrm>
          <a:off x="725197" y="180762"/>
          <a:ext cx="426557" cy="426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F9BFF6-7327-4B32-8570-B6F625D03DBF}">
      <dsp:nvSpPr>
        <dsp:cNvPr id="0" name=""/>
        <dsp:cNvSpPr/>
      </dsp:nvSpPr>
      <dsp:spPr>
        <a:xfrm>
          <a:off x="1463793" y="263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dirty="0"/>
            <a:t>What is Formal, Non-formal &amp; Informal education</a:t>
          </a:r>
          <a:endParaRPr lang="en-US" sz="1100" kern="1200" dirty="0"/>
        </a:p>
      </dsp:txBody>
      <dsp:txXfrm>
        <a:off x="1463793" y="26319"/>
        <a:ext cx="1733547" cy="735444"/>
      </dsp:txXfrm>
    </dsp:sp>
    <dsp:sp modelId="{59F46D05-AA72-4B11-AD7C-2F07F08A5A1A}">
      <dsp:nvSpPr>
        <dsp:cNvPr id="0" name=""/>
        <dsp:cNvSpPr/>
      </dsp:nvSpPr>
      <dsp:spPr>
        <a:xfrm>
          <a:off x="3499398" y="263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0D322-37C9-4DD2-9AFA-9F8AE8FF107C}">
      <dsp:nvSpPr>
        <dsp:cNvPr id="0" name=""/>
        <dsp:cNvSpPr/>
      </dsp:nvSpPr>
      <dsp:spPr>
        <a:xfrm>
          <a:off x="3653841" y="180762"/>
          <a:ext cx="426557" cy="426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BD53F4-B547-44FD-89DC-D5A8B36BC033}">
      <dsp:nvSpPr>
        <dsp:cNvPr id="0" name=""/>
        <dsp:cNvSpPr/>
      </dsp:nvSpPr>
      <dsp:spPr>
        <a:xfrm>
          <a:off x="4392437" y="263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a:t>Why is important to use tools of  Non-formal education within the formal education system</a:t>
          </a:r>
          <a:endParaRPr lang="en-US" sz="1100" kern="1200"/>
        </a:p>
      </dsp:txBody>
      <dsp:txXfrm>
        <a:off x="4392437" y="26319"/>
        <a:ext cx="1733547" cy="735444"/>
      </dsp:txXfrm>
    </dsp:sp>
    <dsp:sp modelId="{C81F971F-5F13-4F57-9059-84CFEEE45E14}">
      <dsp:nvSpPr>
        <dsp:cNvPr id="0" name=""/>
        <dsp:cNvSpPr/>
      </dsp:nvSpPr>
      <dsp:spPr>
        <a:xfrm>
          <a:off x="6428042" y="263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6A17B-61C2-4106-A6C4-74C3703E5FE3}">
      <dsp:nvSpPr>
        <dsp:cNvPr id="0" name=""/>
        <dsp:cNvSpPr/>
      </dsp:nvSpPr>
      <dsp:spPr>
        <a:xfrm>
          <a:off x="6582485" y="180762"/>
          <a:ext cx="426557" cy="426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C645F7-8C2A-4D31-85FE-32AC9B0B5590}">
      <dsp:nvSpPr>
        <dsp:cNvPr id="0" name=""/>
        <dsp:cNvSpPr/>
      </dsp:nvSpPr>
      <dsp:spPr>
        <a:xfrm>
          <a:off x="7321081" y="263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b="0" i="0" kern="1200"/>
            <a:t>Teaching/training styles</a:t>
          </a:r>
          <a:endParaRPr lang="en-US" sz="1100" kern="1200"/>
        </a:p>
      </dsp:txBody>
      <dsp:txXfrm>
        <a:off x="7321081" y="26319"/>
        <a:ext cx="1733547" cy="735444"/>
      </dsp:txXfrm>
    </dsp:sp>
    <dsp:sp modelId="{472B482D-6DD3-4001-BB0F-20492A00F360}">
      <dsp:nvSpPr>
        <dsp:cNvPr id="0" name=""/>
        <dsp:cNvSpPr/>
      </dsp:nvSpPr>
      <dsp:spPr>
        <a:xfrm>
          <a:off x="570754" y="13436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8659E-9B11-4EC6-9F6A-044B97F6DDBE}">
      <dsp:nvSpPr>
        <dsp:cNvPr id="0" name=""/>
        <dsp:cNvSpPr/>
      </dsp:nvSpPr>
      <dsp:spPr>
        <a:xfrm>
          <a:off x="725197" y="1498062"/>
          <a:ext cx="426557" cy="426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D1909-9132-4407-9426-EF33B618DED6}">
      <dsp:nvSpPr>
        <dsp:cNvPr id="0" name=""/>
        <dsp:cNvSpPr/>
      </dsp:nvSpPr>
      <dsp:spPr>
        <a:xfrm>
          <a:off x="1463793" y="13436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a:t>Tools and Methods </a:t>
          </a:r>
          <a:r>
            <a:rPr lang="en-GB" sz="1100" b="0" i="0" kern="1200"/>
            <a:t> </a:t>
          </a:r>
          <a:endParaRPr lang="en-US" sz="1100" kern="1200"/>
        </a:p>
      </dsp:txBody>
      <dsp:txXfrm>
        <a:off x="1463793" y="1343619"/>
        <a:ext cx="1733547" cy="735444"/>
      </dsp:txXfrm>
    </dsp:sp>
    <dsp:sp modelId="{CF87F523-92A6-4EE1-A5CB-304ED26EA588}">
      <dsp:nvSpPr>
        <dsp:cNvPr id="0" name=""/>
        <dsp:cNvSpPr/>
      </dsp:nvSpPr>
      <dsp:spPr>
        <a:xfrm>
          <a:off x="3499398" y="13436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0EC20-FE1E-429B-B232-F6287B358DDA}">
      <dsp:nvSpPr>
        <dsp:cNvPr id="0" name=""/>
        <dsp:cNvSpPr/>
      </dsp:nvSpPr>
      <dsp:spPr>
        <a:xfrm>
          <a:off x="3653841" y="1498062"/>
          <a:ext cx="426557" cy="4265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750802-5F50-457D-B2B0-8E2E71428B14}">
      <dsp:nvSpPr>
        <dsp:cNvPr id="0" name=""/>
        <dsp:cNvSpPr/>
      </dsp:nvSpPr>
      <dsp:spPr>
        <a:xfrm>
          <a:off x="4392437" y="13436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b="0" i="0" kern="1200"/>
            <a:t>How activities help people</a:t>
          </a:r>
          <a:endParaRPr lang="en-US" sz="1100" kern="1200"/>
        </a:p>
      </dsp:txBody>
      <dsp:txXfrm>
        <a:off x="4392437" y="1343619"/>
        <a:ext cx="1733547" cy="735444"/>
      </dsp:txXfrm>
    </dsp:sp>
    <dsp:sp modelId="{2B5E1653-D8D4-4956-B7E2-FF19179B2FBE}">
      <dsp:nvSpPr>
        <dsp:cNvPr id="0" name=""/>
        <dsp:cNvSpPr/>
      </dsp:nvSpPr>
      <dsp:spPr>
        <a:xfrm>
          <a:off x="6428042" y="13436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FF443-97FA-46A2-92EB-B0DD0893A697}">
      <dsp:nvSpPr>
        <dsp:cNvPr id="0" name=""/>
        <dsp:cNvSpPr/>
      </dsp:nvSpPr>
      <dsp:spPr>
        <a:xfrm>
          <a:off x="6582485" y="1498062"/>
          <a:ext cx="426557" cy="4265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5FDFA0-F843-4A24-96EF-D98B85B933BE}">
      <dsp:nvSpPr>
        <dsp:cNvPr id="0" name=""/>
        <dsp:cNvSpPr/>
      </dsp:nvSpPr>
      <dsp:spPr>
        <a:xfrm>
          <a:off x="7321081" y="13436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b="0" i="0" kern="1200"/>
            <a:t>Why use Games / Icebreakers / Warm-ups / Starters/ Energizers</a:t>
          </a:r>
          <a:endParaRPr lang="en-US" sz="1100" kern="1200"/>
        </a:p>
      </dsp:txBody>
      <dsp:txXfrm>
        <a:off x="7321081" y="1343619"/>
        <a:ext cx="1733547" cy="735444"/>
      </dsp:txXfrm>
    </dsp:sp>
    <dsp:sp modelId="{C5296C8D-A8A9-472C-AE5E-D06A7C14CBD8}">
      <dsp:nvSpPr>
        <dsp:cNvPr id="0" name=""/>
        <dsp:cNvSpPr/>
      </dsp:nvSpPr>
      <dsp:spPr>
        <a:xfrm>
          <a:off x="570754" y="2660919"/>
          <a:ext cx="735444" cy="7354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204B6-2AD3-41DF-9674-BDED004C06E7}">
      <dsp:nvSpPr>
        <dsp:cNvPr id="0" name=""/>
        <dsp:cNvSpPr/>
      </dsp:nvSpPr>
      <dsp:spPr>
        <a:xfrm>
          <a:off x="725197" y="2815362"/>
          <a:ext cx="426557" cy="42655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F0BFC6-9D4C-4108-849C-87B8616B3CAE}">
      <dsp:nvSpPr>
        <dsp:cNvPr id="0" name=""/>
        <dsp:cNvSpPr/>
      </dsp:nvSpPr>
      <dsp:spPr>
        <a:xfrm>
          <a:off x="1463793" y="2660919"/>
          <a:ext cx="1733547" cy="73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0" i="0" kern="1200"/>
            <a:t>What are Energizers, Warm up, Icebreaking and Team-building activities, including some examples</a:t>
          </a:r>
          <a:endParaRPr lang="en-US" sz="1100" kern="1200"/>
        </a:p>
      </dsp:txBody>
      <dsp:txXfrm>
        <a:off x="1463793" y="2660919"/>
        <a:ext cx="1733547" cy="735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A0EEA-7FDC-4134-AE01-CA69CA94F802}">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4CB8845-468C-4B99-A7C3-F7EAEADA9833}">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a:t>Formal education</a:t>
          </a:r>
          <a:r>
            <a:rPr lang="en-GB" sz="2300" kern="1200"/>
            <a:t> refers to the </a:t>
          </a:r>
          <a:r>
            <a:rPr lang="en-GB" sz="2300" b="1" kern="1200"/>
            <a:t>structured education system </a:t>
          </a:r>
          <a:r>
            <a:rPr lang="en-GB" sz="2300" kern="1200"/>
            <a:t>within a school, higher education or university</a:t>
          </a:r>
          <a:endParaRPr lang="en-US" sz="2300" kern="1200"/>
        </a:p>
      </dsp:txBody>
      <dsp:txXfrm>
        <a:off x="536117" y="696288"/>
        <a:ext cx="3970751" cy="2465433"/>
      </dsp:txXfrm>
    </dsp:sp>
    <dsp:sp modelId="{1BC34CF1-CED9-4003-B685-40957E28821B}">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C0F92AE-70F3-401A-A58E-BEECE6AC684A}">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Universal Declaration of Human Rights and the Convention on the Rights of the Child mandate that all children should have at least an elementary formal education.</a:t>
          </a:r>
          <a:endParaRPr lang="en-US" sz="2300" kern="1200"/>
        </a:p>
      </dsp:txBody>
      <dsp:txXfrm>
        <a:off x="5576754" y="696288"/>
        <a:ext cx="3970751" cy="246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F96D6-E735-4515-AA8E-8D9C62F8E5C8}">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9F93D10-8A81-4717-8FB7-6854F0F1DB4C}">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Non-formal Education</a:t>
          </a:r>
          <a:r>
            <a:rPr lang="en-GB" sz="2600" kern="1200"/>
            <a:t> (NFE)  is  usually flexible, learner-centered, contextualized and uses a participatory approach. </a:t>
          </a:r>
          <a:endParaRPr lang="en-US" sz="2600" kern="1200"/>
        </a:p>
      </dsp:txBody>
      <dsp:txXfrm>
        <a:off x="536117" y="696288"/>
        <a:ext cx="3970751" cy="2465433"/>
      </dsp:txXfrm>
    </dsp:sp>
    <dsp:sp modelId="{E2D728E4-54D5-4489-913D-F4A48D507B0F}">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A0AEDA3-93A7-44A1-9262-205B01BFEECB}">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There is no specific target group for NFE; it could be kids, youth or adults.</a:t>
          </a:r>
          <a:endParaRPr lang="en-US" sz="2600" kern="1200"/>
        </a:p>
      </dsp:txBody>
      <dsp:txXfrm>
        <a:off x="5576754" y="696288"/>
        <a:ext cx="3970751" cy="2465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FB4EC-8875-49B9-908D-D1A2ED95AAF9}">
      <dsp:nvSpPr>
        <dsp:cNvPr id="0" name=""/>
        <dsp:cNvSpPr/>
      </dsp:nvSpPr>
      <dsp:spPr>
        <a:xfrm>
          <a:off x="0" y="4098"/>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28E47-2BC8-42C9-9938-26D7CCA488AB}">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084CD9-B517-4250-8E79-672B1E030532}">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First putting a question </a:t>
          </a:r>
          <a:endParaRPr lang="en-US" sz="1900" kern="1200"/>
        </a:p>
      </dsp:txBody>
      <dsp:txXfrm>
        <a:off x="1008409" y="4098"/>
        <a:ext cx="5382865" cy="873081"/>
      </dsp:txXfrm>
    </dsp:sp>
    <dsp:sp modelId="{7DDE41DF-35A2-48B8-8997-560AC525B4BA}">
      <dsp:nvSpPr>
        <dsp:cNvPr id="0" name=""/>
        <dsp:cNvSpPr/>
      </dsp:nvSpPr>
      <dsp:spPr>
        <a:xfrm>
          <a:off x="0" y="1095450"/>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E92EE-E394-404B-B001-C8910EE10FB4}">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711ECA-6984-471A-91F3-CD9CCA235ACE}">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Make an exercise and try that participants to learn ( find out) by doing </a:t>
          </a:r>
          <a:endParaRPr lang="en-US" sz="1900" kern="1200"/>
        </a:p>
      </dsp:txBody>
      <dsp:txXfrm>
        <a:off x="1008409" y="1095450"/>
        <a:ext cx="5382865" cy="873081"/>
      </dsp:txXfrm>
    </dsp:sp>
    <dsp:sp modelId="{7D7C9BD6-805A-4483-9CB1-5334267125DE}">
      <dsp:nvSpPr>
        <dsp:cNvPr id="0" name=""/>
        <dsp:cNvSpPr/>
      </dsp:nvSpPr>
      <dsp:spPr>
        <a:xfrm>
          <a:off x="0" y="2186802"/>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C2751-8B24-4C5E-89FB-98E5C0AA82D7}">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0AB6E9-F382-4A85-B296-FD04FE884B23}">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Show a film where are facts/stories connected to the topic/issues </a:t>
          </a:r>
          <a:endParaRPr lang="en-US" sz="1900" kern="1200"/>
        </a:p>
      </dsp:txBody>
      <dsp:txXfrm>
        <a:off x="1008409" y="2186802"/>
        <a:ext cx="5382865" cy="873081"/>
      </dsp:txXfrm>
    </dsp:sp>
    <dsp:sp modelId="{FA77BCA8-904D-4548-B916-2C64E8BF1F71}">
      <dsp:nvSpPr>
        <dsp:cNvPr id="0" name=""/>
        <dsp:cNvSpPr/>
      </dsp:nvSpPr>
      <dsp:spPr>
        <a:xfrm>
          <a:off x="0" y="3278154"/>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78136-FAB3-45C2-852D-0C17F0E2F07F}">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24C94D-A93F-4622-B254-629367A3B24D}">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a:t>Make debriefing /reflection  </a:t>
          </a:r>
          <a:endParaRPr lang="en-US" sz="1900" kern="1200"/>
        </a:p>
      </dsp:txBody>
      <dsp:txXfrm>
        <a:off x="1008409" y="3278154"/>
        <a:ext cx="5382865" cy="873081"/>
      </dsp:txXfrm>
    </dsp:sp>
    <dsp:sp modelId="{FC3A2F17-7149-40A2-9128-E141F7689A84}">
      <dsp:nvSpPr>
        <dsp:cNvPr id="0" name=""/>
        <dsp:cNvSpPr/>
      </dsp:nvSpPr>
      <dsp:spPr>
        <a:xfrm>
          <a:off x="0" y="4369506"/>
          <a:ext cx="6391275"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F647C-8295-461F-9622-2E45E8B517FB}">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2057B1-0E1E-49D3-B9BE-FE803F56645A}">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GB" sz="1900" b="0" i="0" kern="1200" dirty="0"/>
            <a:t>Make a next step/Follow up</a:t>
          </a:r>
          <a:endParaRPr lang="en-US" sz="1900" kern="1200" dirty="0"/>
        </a:p>
      </dsp:txBody>
      <dsp:txXfrm>
        <a:off x="1008409" y="4369506"/>
        <a:ext cx="5382865" cy="873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69BB7-B3FC-4177-9ED4-25ED34FA3ECF}">
      <dsp:nvSpPr>
        <dsp:cNvPr id="0" name=""/>
        <dsp:cNvSpPr/>
      </dsp:nvSpPr>
      <dsp:spPr>
        <a:xfrm>
          <a:off x="0" y="3581"/>
          <a:ext cx="6703060" cy="976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4624A-160C-4822-89E6-3C9466BCAE03}">
      <dsp:nvSpPr>
        <dsp:cNvPr id="0" name=""/>
        <dsp:cNvSpPr/>
      </dsp:nvSpPr>
      <dsp:spPr>
        <a:xfrm>
          <a:off x="424333" y="105906"/>
          <a:ext cx="772270" cy="771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22E33F-1BB9-4115-AD6E-B5721350E7AA}">
      <dsp:nvSpPr>
        <dsp:cNvPr id="0" name=""/>
        <dsp:cNvSpPr/>
      </dsp:nvSpPr>
      <dsp:spPr>
        <a:xfrm>
          <a:off x="1620937" y="3581"/>
          <a:ext cx="4824709" cy="1404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3" tIns="148603" rIns="148603" bIns="148603" numCol="1" spcCol="1270" anchor="ctr" anchorCtr="0">
          <a:noAutofit/>
        </a:bodyPr>
        <a:lstStyle/>
        <a:p>
          <a:pPr marL="0" lvl="0" indent="0" algn="l" defTabSz="889000">
            <a:lnSpc>
              <a:spcPct val="100000"/>
            </a:lnSpc>
            <a:spcBef>
              <a:spcPct val="0"/>
            </a:spcBef>
            <a:spcAft>
              <a:spcPct val="35000"/>
            </a:spcAft>
            <a:buNone/>
          </a:pPr>
          <a:r>
            <a:rPr lang="en-US" sz="2000" b="1" i="0" kern="1200" dirty="0"/>
            <a:t>Interaction is important.</a:t>
          </a:r>
          <a:endParaRPr lang="en-US" sz="2000" b="1" kern="1200" dirty="0"/>
        </a:p>
      </dsp:txBody>
      <dsp:txXfrm>
        <a:off x="1620937" y="3581"/>
        <a:ext cx="4824709" cy="1404127"/>
      </dsp:txXfrm>
    </dsp:sp>
    <dsp:sp modelId="{2EB49FF1-C13F-4293-BDB0-0272138D3B67}">
      <dsp:nvSpPr>
        <dsp:cNvPr id="0" name=""/>
        <dsp:cNvSpPr/>
      </dsp:nvSpPr>
      <dsp:spPr>
        <a:xfrm>
          <a:off x="0" y="1703314"/>
          <a:ext cx="6703060" cy="14041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4E719-C50E-43EA-9287-EBFBAB722E8A}">
      <dsp:nvSpPr>
        <dsp:cNvPr id="0" name=""/>
        <dsp:cNvSpPr/>
      </dsp:nvSpPr>
      <dsp:spPr>
        <a:xfrm>
          <a:off x="424333" y="2019620"/>
          <a:ext cx="772270" cy="771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8432FE-C830-4C85-B62A-449E51046A1F}">
      <dsp:nvSpPr>
        <dsp:cNvPr id="0" name=""/>
        <dsp:cNvSpPr/>
      </dsp:nvSpPr>
      <dsp:spPr>
        <a:xfrm>
          <a:off x="1702716" y="1726277"/>
          <a:ext cx="4824709" cy="1404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3" tIns="148603" rIns="148603" bIns="148603" numCol="1" spcCol="1270" anchor="ctr" anchorCtr="0">
          <a:noAutofit/>
        </a:bodyPr>
        <a:lstStyle/>
        <a:p>
          <a:pPr marL="0" lvl="0" indent="0" algn="l" defTabSz="844550">
            <a:lnSpc>
              <a:spcPct val="100000"/>
            </a:lnSpc>
            <a:spcBef>
              <a:spcPct val="0"/>
            </a:spcBef>
            <a:spcAft>
              <a:spcPct val="35000"/>
            </a:spcAft>
            <a:buNone/>
          </a:pPr>
          <a:r>
            <a:rPr lang="en-GB" sz="1900" b="0" i="0" kern="1200" dirty="0"/>
            <a:t>In a non-formal educational setting your </a:t>
          </a:r>
          <a:r>
            <a:rPr lang="en-GB" sz="1900" b="1" i="0" kern="1200" dirty="0"/>
            <a:t>starting point could be a question </a:t>
          </a:r>
          <a:r>
            <a:rPr lang="en-GB" sz="1900" b="0" i="0" kern="1200" dirty="0"/>
            <a:t>about something that is happening in your area or something that someone has seen on television. </a:t>
          </a:r>
          <a:endParaRPr lang="en-US" sz="1900" b="0" kern="1200" dirty="0"/>
        </a:p>
      </dsp:txBody>
      <dsp:txXfrm>
        <a:off x="1702716" y="1726277"/>
        <a:ext cx="4824709" cy="1404127"/>
      </dsp:txXfrm>
    </dsp:sp>
    <dsp:sp modelId="{DF61F230-2C35-44E4-AEC2-C17E947854EF}">
      <dsp:nvSpPr>
        <dsp:cNvPr id="0" name=""/>
        <dsp:cNvSpPr/>
      </dsp:nvSpPr>
      <dsp:spPr>
        <a:xfrm>
          <a:off x="0" y="3728003"/>
          <a:ext cx="6703060" cy="976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6F321-7E3B-4888-A0A6-6BC694E7289C}">
      <dsp:nvSpPr>
        <dsp:cNvPr id="0" name=""/>
        <dsp:cNvSpPr/>
      </dsp:nvSpPr>
      <dsp:spPr>
        <a:xfrm>
          <a:off x="424333" y="3830328"/>
          <a:ext cx="772270" cy="771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9B2913-FCCB-4302-B9B1-5C6629733E05}">
      <dsp:nvSpPr>
        <dsp:cNvPr id="0" name=""/>
        <dsp:cNvSpPr/>
      </dsp:nvSpPr>
      <dsp:spPr>
        <a:xfrm>
          <a:off x="1827820" y="3383788"/>
          <a:ext cx="4451856" cy="16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3" tIns="148603" rIns="148603" bIns="148603" numCol="1" spcCol="1270" anchor="ctr" anchorCtr="0">
          <a:noAutofit/>
        </a:bodyPr>
        <a:lstStyle/>
        <a:p>
          <a:pPr marL="0" lvl="0" indent="0" algn="l" defTabSz="800100">
            <a:lnSpc>
              <a:spcPct val="100000"/>
            </a:lnSpc>
            <a:spcBef>
              <a:spcPct val="0"/>
            </a:spcBef>
            <a:spcAft>
              <a:spcPct val="35000"/>
            </a:spcAft>
            <a:buNone/>
          </a:pPr>
          <a:r>
            <a:rPr lang="en-GB" sz="1800" b="0" i="0" kern="1200" dirty="0"/>
            <a:t>If you want to take the lead and stimulate peoples' interest in topic, </a:t>
          </a:r>
          <a:r>
            <a:rPr lang="en-GB" sz="1800" b="1" i="0" kern="1200" dirty="0"/>
            <a:t>use creativity, suggest showing a film or video, play music…</a:t>
          </a:r>
          <a:endParaRPr lang="en-US" sz="1800" kern="1200" dirty="0"/>
        </a:p>
      </dsp:txBody>
      <dsp:txXfrm>
        <a:off x="1827820" y="3383788"/>
        <a:ext cx="4451856" cy="1626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9FC-94D7-4AFE-9B5F-F9F902E13B6B}">
      <dsp:nvSpPr>
        <dsp:cNvPr id="0" name=""/>
        <dsp:cNvSpPr/>
      </dsp:nvSpPr>
      <dsp:spPr>
        <a:xfrm>
          <a:off x="0" y="5121"/>
          <a:ext cx="6391275" cy="11116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DBA35-2E3B-4D67-B4B5-D53B45C48E74}">
      <dsp:nvSpPr>
        <dsp:cNvPr id="0" name=""/>
        <dsp:cNvSpPr/>
      </dsp:nvSpPr>
      <dsp:spPr>
        <a:xfrm>
          <a:off x="336276" y="255244"/>
          <a:ext cx="612009" cy="611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667C3C-1AE5-4D4F-86E1-BA372DA02202}">
      <dsp:nvSpPr>
        <dsp:cNvPr id="0" name=""/>
        <dsp:cNvSpPr/>
      </dsp:nvSpPr>
      <dsp:spPr>
        <a:xfrm>
          <a:off x="1284562" y="5121"/>
          <a:ext cx="4797596" cy="111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65" tIns="117765" rIns="117765" bIns="117765" numCol="1" spcCol="1270" anchor="ctr" anchorCtr="0">
          <a:noAutofit/>
        </a:bodyPr>
        <a:lstStyle/>
        <a:p>
          <a:pPr marL="0" lvl="0" indent="0" algn="l" defTabSz="622300">
            <a:lnSpc>
              <a:spcPct val="100000"/>
            </a:lnSpc>
            <a:spcBef>
              <a:spcPct val="0"/>
            </a:spcBef>
            <a:spcAft>
              <a:spcPct val="35000"/>
            </a:spcAft>
            <a:buNone/>
          </a:pPr>
          <a:r>
            <a:rPr lang="en-GB" sz="1400" b="1" i="1" u="sng" kern="1200" dirty="0"/>
            <a:t>Be motivated</a:t>
          </a:r>
          <a:r>
            <a:rPr lang="en-GB" sz="1400" b="1" u="sng" kern="1200" dirty="0"/>
            <a:t> </a:t>
          </a:r>
          <a:r>
            <a:rPr lang="en-GB" sz="1400" kern="1200" dirty="0"/>
            <a:t>to </a:t>
          </a:r>
          <a:r>
            <a:rPr lang="en-GB" sz="1400" i="1" kern="1200" dirty="0"/>
            <a:t>learn</a:t>
          </a:r>
          <a:r>
            <a:rPr lang="en-GB" sz="1400" kern="1200" dirty="0"/>
            <a:t> because they are </a:t>
          </a:r>
          <a:r>
            <a:rPr lang="en-GB" sz="1400" i="1" kern="1200" dirty="0"/>
            <a:t>fun</a:t>
          </a:r>
          <a:endParaRPr lang="en-US" sz="1400" kern="1200" dirty="0"/>
        </a:p>
      </dsp:txBody>
      <dsp:txXfrm>
        <a:off x="1284562" y="5121"/>
        <a:ext cx="4797596" cy="1112744"/>
      </dsp:txXfrm>
    </dsp:sp>
    <dsp:sp modelId="{9D9A0D4A-BE5E-45D5-A668-04E7814F4ED4}">
      <dsp:nvSpPr>
        <dsp:cNvPr id="0" name=""/>
        <dsp:cNvSpPr/>
      </dsp:nvSpPr>
      <dsp:spPr>
        <a:xfrm>
          <a:off x="0" y="1379687"/>
          <a:ext cx="6391275" cy="11116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A58BE-41AB-41CE-A66C-F4571A8E5CC6}">
      <dsp:nvSpPr>
        <dsp:cNvPr id="0" name=""/>
        <dsp:cNvSpPr/>
      </dsp:nvSpPr>
      <dsp:spPr>
        <a:xfrm>
          <a:off x="336276" y="1629810"/>
          <a:ext cx="612009" cy="611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9C86C3-8EA6-492A-9550-D7AA0DAB1E91}">
      <dsp:nvSpPr>
        <dsp:cNvPr id="0" name=""/>
        <dsp:cNvSpPr/>
      </dsp:nvSpPr>
      <dsp:spPr>
        <a:xfrm>
          <a:off x="1284562" y="1379687"/>
          <a:ext cx="4797596" cy="111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65" tIns="117765" rIns="117765" bIns="117765" numCol="1" spcCol="1270" anchor="ctr" anchorCtr="0">
          <a:noAutofit/>
        </a:bodyPr>
        <a:lstStyle/>
        <a:p>
          <a:pPr marL="0" lvl="0" indent="0" algn="l" defTabSz="622300">
            <a:lnSpc>
              <a:spcPct val="100000"/>
            </a:lnSpc>
            <a:spcBef>
              <a:spcPct val="0"/>
            </a:spcBef>
            <a:spcAft>
              <a:spcPct val="35000"/>
            </a:spcAft>
            <a:buNone/>
          </a:pPr>
          <a:r>
            <a:rPr lang="en-GB" sz="1400" b="1" i="1" u="sng" kern="1200" dirty="0"/>
            <a:t>Develop their knowledge, skills, attitudes and values</a:t>
          </a:r>
          <a:r>
            <a:rPr lang="en-GB" sz="1400" b="1" u="sng" kern="1200" dirty="0"/>
            <a:t>. </a:t>
          </a:r>
          <a:r>
            <a:rPr lang="en-GB" sz="1400" kern="1200" dirty="0"/>
            <a:t>Games provide a </a:t>
          </a:r>
          <a:r>
            <a:rPr lang="en-GB" sz="1400" i="1" kern="1200" dirty="0"/>
            <a:t>safe environment </a:t>
          </a:r>
          <a:r>
            <a:rPr lang="en-GB" sz="1400" kern="1200" dirty="0"/>
            <a:t>in which to do this because they allow people </a:t>
          </a:r>
          <a:r>
            <a:rPr lang="en-GB" sz="1400" i="1" kern="1200" dirty="0"/>
            <a:t>to experiment </a:t>
          </a:r>
          <a:r>
            <a:rPr lang="en-GB" sz="1400" kern="1200" dirty="0"/>
            <a:t>with </a:t>
          </a:r>
          <a:r>
            <a:rPr lang="en-GB" sz="1400" i="1" kern="1200" dirty="0"/>
            <a:t>new behaviour</a:t>
          </a:r>
          <a:r>
            <a:rPr lang="en-GB" sz="1400" kern="1200" dirty="0"/>
            <a:t> and </a:t>
          </a:r>
          <a:r>
            <a:rPr lang="en-GB" sz="1400" b="1" kern="1200" dirty="0"/>
            <a:t>to make errors without giving the costs of similar mistakes in real life</a:t>
          </a:r>
          <a:r>
            <a:rPr lang="en-GB" sz="1400" kern="1200" dirty="0"/>
            <a:t>.</a:t>
          </a:r>
          <a:endParaRPr lang="en-US" sz="1400" kern="1200" dirty="0"/>
        </a:p>
      </dsp:txBody>
      <dsp:txXfrm>
        <a:off x="1284562" y="1379687"/>
        <a:ext cx="4797596" cy="1112744"/>
      </dsp:txXfrm>
    </dsp:sp>
    <dsp:sp modelId="{06C4EF14-12CE-4F3E-BA62-4BA71D9DA658}">
      <dsp:nvSpPr>
        <dsp:cNvPr id="0" name=""/>
        <dsp:cNvSpPr/>
      </dsp:nvSpPr>
      <dsp:spPr>
        <a:xfrm>
          <a:off x="0" y="2754254"/>
          <a:ext cx="6391275" cy="11116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1EC69-F53B-4D69-9BF0-4ACE1E5E055B}">
      <dsp:nvSpPr>
        <dsp:cNvPr id="0" name=""/>
        <dsp:cNvSpPr/>
      </dsp:nvSpPr>
      <dsp:spPr>
        <a:xfrm>
          <a:off x="336276" y="3004377"/>
          <a:ext cx="612009" cy="6114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625B39-4C98-439A-8DCA-4397264C07D5}">
      <dsp:nvSpPr>
        <dsp:cNvPr id="0" name=""/>
        <dsp:cNvSpPr/>
      </dsp:nvSpPr>
      <dsp:spPr>
        <a:xfrm>
          <a:off x="1284562" y="2754254"/>
          <a:ext cx="4797596" cy="111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65" tIns="117765" rIns="117765" bIns="117765" numCol="1" spcCol="1270" anchor="ctr" anchorCtr="0">
          <a:noAutofit/>
        </a:bodyPr>
        <a:lstStyle/>
        <a:p>
          <a:pPr marL="0" lvl="0" indent="0" algn="l" defTabSz="622300">
            <a:lnSpc>
              <a:spcPct val="100000"/>
            </a:lnSpc>
            <a:spcBef>
              <a:spcPct val="0"/>
            </a:spcBef>
            <a:spcAft>
              <a:spcPct val="35000"/>
            </a:spcAft>
            <a:buNone/>
          </a:pPr>
          <a:r>
            <a:rPr lang="en-GB" sz="1400" b="1" i="1" kern="1200" dirty="0"/>
            <a:t>Change</a:t>
          </a:r>
          <a:r>
            <a:rPr lang="en-GB" sz="1400" b="1" kern="1200" dirty="0"/>
            <a:t>. </a:t>
          </a:r>
          <a:r>
            <a:rPr lang="en-GB" sz="1400" kern="1200" dirty="0"/>
            <a:t>Activities are one way of showing that </a:t>
          </a:r>
          <a:r>
            <a:rPr lang="en-GB" sz="1400" i="1" kern="1200" dirty="0"/>
            <a:t>everyone can </a:t>
          </a:r>
          <a:r>
            <a:rPr lang="en-GB" sz="1400" b="1" i="1" kern="1200" dirty="0"/>
            <a:t>choose to change </a:t>
          </a:r>
          <a:r>
            <a:rPr lang="en-GB" sz="1400" b="1" kern="1200" dirty="0"/>
            <a:t>themselves or their relationships with others</a:t>
          </a:r>
          <a:r>
            <a:rPr lang="en-GB" sz="1400" kern="1200" dirty="0"/>
            <a:t>.  </a:t>
          </a:r>
          <a:endParaRPr lang="en-US" sz="1400" kern="1200" dirty="0"/>
        </a:p>
      </dsp:txBody>
      <dsp:txXfrm>
        <a:off x="1284562" y="2754254"/>
        <a:ext cx="4797596" cy="1112744"/>
      </dsp:txXfrm>
    </dsp:sp>
    <dsp:sp modelId="{5A361CB6-FB48-478C-8773-3128C68098FA}">
      <dsp:nvSpPr>
        <dsp:cNvPr id="0" name=""/>
        <dsp:cNvSpPr/>
      </dsp:nvSpPr>
      <dsp:spPr>
        <a:xfrm>
          <a:off x="0" y="4128821"/>
          <a:ext cx="6391275" cy="11116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37F99-5100-42FB-AA42-4369516F5DC1}">
      <dsp:nvSpPr>
        <dsp:cNvPr id="0" name=""/>
        <dsp:cNvSpPr/>
      </dsp:nvSpPr>
      <dsp:spPr>
        <a:xfrm>
          <a:off x="336276" y="4378944"/>
          <a:ext cx="612009" cy="6114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6D25FA-BF3C-452A-9990-74A454F6EB44}">
      <dsp:nvSpPr>
        <dsp:cNvPr id="0" name=""/>
        <dsp:cNvSpPr/>
      </dsp:nvSpPr>
      <dsp:spPr>
        <a:xfrm>
          <a:off x="1284562" y="4128821"/>
          <a:ext cx="4797596" cy="111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65" tIns="117765" rIns="117765" bIns="117765" numCol="1" spcCol="1270" anchor="ctr" anchorCtr="0">
          <a:noAutofit/>
        </a:bodyPr>
        <a:lstStyle/>
        <a:p>
          <a:pPr marL="0" lvl="0" indent="0" algn="l" defTabSz="622300">
            <a:lnSpc>
              <a:spcPct val="100000"/>
            </a:lnSpc>
            <a:spcBef>
              <a:spcPct val="0"/>
            </a:spcBef>
            <a:spcAft>
              <a:spcPct val="35000"/>
            </a:spcAft>
            <a:buNone/>
          </a:pPr>
          <a:r>
            <a:rPr lang="en-GB" sz="1400" b="1" i="1" kern="1200" dirty="0"/>
            <a:t>Get involved</a:t>
          </a:r>
          <a:r>
            <a:rPr lang="en-GB" sz="1400" b="1" kern="1200" dirty="0"/>
            <a:t>. </a:t>
          </a:r>
          <a:r>
            <a:rPr lang="en-GB" sz="1400" kern="1200" dirty="0"/>
            <a:t>Activities </a:t>
          </a:r>
          <a:r>
            <a:rPr lang="en-GB" sz="1400" i="1" kern="1200" dirty="0"/>
            <a:t>encourage</a:t>
          </a:r>
          <a:r>
            <a:rPr lang="en-GB" sz="1400" kern="1200" dirty="0"/>
            <a:t> the participation of the </a:t>
          </a:r>
          <a:r>
            <a:rPr lang="en-GB" sz="1400" i="1" kern="1200" dirty="0"/>
            <a:t>less expressive and less dominant </a:t>
          </a:r>
          <a:r>
            <a:rPr lang="en-GB" sz="1400" kern="1200" dirty="0"/>
            <a:t>group </a:t>
          </a:r>
          <a:r>
            <a:rPr lang="en-GB" sz="1400" i="1" kern="1200" dirty="0"/>
            <a:t>members</a:t>
          </a:r>
          <a:r>
            <a:rPr lang="en-GB" sz="1400" kern="1200" dirty="0"/>
            <a:t>. </a:t>
          </a:r>
          <a:endParaRPr lang="en-US" sz="1400" kern="1200" dirty="0"/>
        </a:p>
      </dsp:txBody>
      <dsp:txXfrm>
        <a:off x="1284562" y="4128821"/>
        <a:ext cx="4797596" cy="1112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1D49A-F093-454B-96E5-395B1F2D9D6B}">
      <dsp:nvSpPr>
        <dsp:cNvPr id="0" name=""/>
        <dsp:cNvSpPr/>
      </dsp:nvSpPr>
      <dsp:spPr>
        <a:xfrm>
          <a:off x="0" y="6656"/>
          <a:ext cx="6391275" cy="6977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3ECEA-71FE-4F4B-9CD6-5C98BF4383D4}">
      <dsp:nvSpPr>
        <dsp:cNvPr id="0" name=""/>
        <dsp:cNvSpPr/>
      </dsp:nvSpPr>
      <dsp:spPr>
        <a:xfrm>
          <a:off x="211079" y="163658"/>
          <a:ext cx="384155" cy="383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D8A720-6C6C-4B1D-B4E9-8EB16AFA1834}">
      <dsp:nvSpPr>
        <dsp:cNvPr id="0" name=""/>
        <dsp:cNvSpPr/>
      </dsp:nvSpPr>
      <dsp:spPr>
        <a:xfrm>
          <a:off x="806314" y="6656"/>
          <a:ext cx="5488508" cy="87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11" tIns="92311" rIns="92311" bIns="92311" numCol="1" spcCol="1270" anchor="ctr" anchorCtr="0">
          <a:noAutofit/>
        </a:bodyPr>
        <a:lstStyle/>
        <a:p>
          <a:pPr marL="0" lvl="0" indent="0" algn="l" defTabSz="622300">
            <a:lnSpc>
              <a:spcPct val="100000"/>
            </a:lnSpc>
            <a:spcBef>
              <a:spcPct val="0"/>
            </a:spcBef>
            <a:spcAft>
              <a:spcPct val="35000"/>
            </a:spcAft>
            <a:buNone/>
          </a:pPr>
          <a:r>
            <a:rPr lang="en-GB" sz="1400" kern="1200"/>
            <a:t>Facilitators use games for a variety of different reasons, including helping people to </a:t>
          </a:r>
          <a:r>
            <a:rPr lang="en-GB" sz="1400" b="1" kern="1200"/>
            <a:t>increasing energy or enthusiasm levels, encouraging team building or making people think about a specific issue. </a:t>
          </a:r>
          <a:endParaRPr lang="en-US" sz="1400" kern="1200"/>
        </a:p>
      </dsp:txBody>
      <dsp:txXfrm>
        <a:off x="806314" y="6656"/>
        <a:ext cx="5488508" cy="872228"/>
      </dsp:txXfrm>
    </dsp:sp>
    <dsp:sp modelId="{DC3A0DB0-FC9D-4606-A720-F4261F636A3D}">
      <dsp:nvSpPr>
        <dsp:cNvPr id="0" name=""/>
        <dsp:cNvSpPr/>
      </dsp:nvSpPr>
      <dsp:spPr>
        <a:xfrm>
          <a:off x="0" y="1096942"/>
          <a:ext cx="6391275" cy="6977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788CA-BD73-49AC-89C0-6522A84DE869}">
      <dsp:nvSpPr>
        <dsp:cNvPr id="0" name=""/>
        <dsp:cNvSpPr/>
      </dsp:nvSpPr>
      <dsp:spPr>
        <a:xfrm>
          <a:off x="211079" y="1253944"/>
          <a:ext cx="384155" cy="383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BA770C-8C67-4418-9578-E5601FADEFAF}">
      <dsp:nvSpPr>
        <dsp:cNvPr id="0" name=""/>
        <dsp:cNvSpPr/>
      </dsp:nvSpPr>
      <dsp:spPr>
        <a:xfrm>
          <a:off x="806314" y="1096942"/>
          <a:ext cx="5488508" cy="87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11" tIns="92311" rIns="92311" bIns="92311" numCol="1" spcCol="1270" anchor="ctr" anchorCtr="0">
          <a:noAutofit/>
        </a:bodyPr>
        <a:lstStyle/>
        <a:p>
          <a:pPr marL="0" lvl="0" indent="0" algn="l" defTabSz="622300">
            <a:lnSpc>
              <a:spcPct val="100000"/>
            </a:lnSpc>
            <a:spcBef>
              <a:spcPct val="0"/>
            </a:spcBef>
            <a:spcAft>
              <a:spcPct val="35000"/>
            </a:spcAft>
            <a:buNone/>
          </a:pPr>
          <a:r>
            <a:rPr lang="en-GB" sz="1400" b="1" kern="1200"/>
            <a:t>Games</a:t>
          </a:r>
          <a:r>
            <a:rPr lang="en-GB" sz="1400" kern="1200"/>
            <a:t> that </a:t>
          </a:r>
          <a:r>
            <a:rPr lang="en-GB" sz="1400" b="1" kern="1200"/>
            <a:t>help</a:t>
          </a:r>
          <a:r>
            <a:rPr lang="en-GB" sz="1400" kern="1200"/>
            <a:t> people to get </a:t>
          </a:r>
          <a:r>
            <a:rPr lang="en-GB" sz="1400" b="1" kern="1200"/>
            <a:t>to know each other and to relax</a:t>
          </a:r>
          <a:r>
            <a:rPr lang="en-GB" sz="1400" kern="1200"/>
            <a:t> are called </a:t>
          </a:r>
          <a:r>
            <a:rPr lang="en-GB" sz="1400" b="1" kern="1200"/>
            <a:t>ice</a:t>
          </a:r>
          <a:r>
            <a:rPr lang="en-GB" sz="1400" kern="1200"/>
            <a:t> </a:t>
          </a:r>
          <a:r>
            <a:rPr lang="en-GB" sz="1400" b="1" kern="1200"/>
            <a:t>breakers</a:t>
          </a:r>
          <a:r>
            <a:rPr lang="en-GB" sz="1400" kern="1200"/>
            <a:t>. </a:t>
          </a:r>
          <a:endParaRPr lang="en-US" sz="1400" kern="1200"/>
        </a:p>
      </dsp:txBody>
      <dsp:txXfrm>
        <a:off x="806314" y="1096942"/>
        <a:ext cx="5488508" cy="872228"/>
      </dsp:txXfrm>
    </dsp:sp>
    <dsp:sp modelId="{9F4ED6C9-8D49-443E-A5A8-67311E199D13}">
      <dsp:nvSpPr>
        <dsp:cNvPr id="0" name=""/>
        <dsp:cNvSpPr/>
      </dsp:nvSpPr>
      <dsp:spPr>
        <a:xfrm>
          <a:off x="0" y="2187229"/>
          <a:ext cx="6391275" cy="6977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EAA24-015A-4887-B458-A3FFE5075EA3}">
      <dsp:nvSpPr>
        <dsp:cNvPr id="0" name=""/>
        <dsp:cNvSpPr/>
      </dsp:nvSpPr>
      <dsp:spPr>
        <a:xfrm>
          <a:off x="211079" y="2344230"/>
          <a:ext cx="384155" cy="383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F20205-7BE5-4CD3-B9AF-14FDFEA99D5A}">
      <dsp:nvSpPr>
        <dsp:cNvPr id="0" name=""/>
        <dsp:cNvSpPr/>
      </dsp:nvSpPr>
      <dsp:spPr>
        <a:xfrm>
          <a:off x="806314" y="2187229"/>
          <a:ext cx="5488508" cy="87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11" tIns="92311" rIns="92311" bIns="92311" numCol="1" spcCol="1270" anchor="ctr" anchorCtr="0">
          <a:noAutofit/>
        </a:bodyPr>
        <a:lstStyle/>
        <a:p>
          <a:pPr marL="0" lvl="0" indent="0" algn="l" defTabSz="622300">
            <a:lnSpc>
              <a:spcPct val="100000"/>
            </a:lnSpc>
            <a:spcBef>
              <a:spcPct val="0"/>
            </a:spcBef>
            <a:spcAft>
              <a:spcPct val="35000"/>
            </a:spcAft>
            <a:buNone/>
          </a:pPr>
          <a:r>
            <a:rPr lang="en-GB" sz="1400" kern="1200"/>
            <a:t>When people look sleepy or tired, </a:t>
          </a:r>
          <a:r>
            <a:rPr lang="en-GB" sz="1400" b="1" kern="1200"/>
            <a:t>energisers </a:t>
          </a:r>
          <a:r>
            <a:rPr lang="en-GB" sz="1400" kern="1200"/>
            <a:t>can be used to </a:t>
          </a:r>
          <a:r>
            <a:rPr lang="en-GB" sz="1400" b="1" kern="1200"/>
            <a:t>get people moving</a:t>
          </a:r>
          <a:r>
            <a:rPr lang="en-GB" sz="1400" kern="1200"/>
            <a:t> and to give them </a:t>
          </a:r>
          <a:r>
            <a:rPr lang="en-GB" sz="1400" b="1" kern="1200"/>
            <a:t>more enthusiasm</a:t>
          </a:r>
          <a:r>
            <a:rPr lang="en-GB" sz="1400" kern="1200"/>
            <a:t>. </a:t>
          </a:r>
          <a:endParaRPr lang="en-US" sz="1400" kern="1200"/>
        </a:p>
      </dsp:txBody>
      <dsp:txXfrm>
        <a:off x="806314" y="2187229"/>
        <a:ext cx="5488508" cy="872228"/>
      </dsp:txXfrm>
    </dsp:sp>
    <dsp:sp modelId="{173AE469-BF66-4EBF-A33C-6D4A8B2FF43D}">
      <dsp:nvSpPr>
        <dsp:cNvPr id="0" name=""/>
        <dsp:cNvSpPr/>
      </dsp:nvSpPr>
      <dsp:spPr>
        <a:xfrm>
          <a:off x="0" y="3277515"/>
          <a:ext cx="6391275" cy="6977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BB345-4930-42BF-84C8-B8945AF11CD1}">
      <dsp:nvSpPr>
        <dsp:cNvPr id="0" name=""/>
        <dsp:cNvSpPr/>
      </dsp:nvSpPr>
      <dsp:spPr>
        <a:xfrm>
          <a:off x="211079" y="3434516"/>
          <a:ext cx="384155" cy="3837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1108BF-71D7-4687-9EF6-5A22F78AB001}">
      <dsp:nvSpPr>
        <dsp:cNvPr id="0" name=""/>
        <dsp:cNvSpPr/>
      </dsp:nvSpPr>
      <dsp:spPr>
        <a:xfrm>
          <a:off x="806314" y="3277515"/>
          <a:ext cx="5488508" cy="87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11" tIns="92311" rIns="92311" bIns="92311" numCol="1" spcCol="1270" anchor="ctr" anchorCtr="0">
          <a:noAutofit/>
        </a:bodyPr>
        <a:lstStyle/>
        <a:p>
          <a:pPr marL="0" lvl="0" indent="0" algn="l" defTabSz="622300">
            <a:lnSpc>
              <a:spcPct val="100000"/>
            </a:lnSpc>
            <a:spcBef>
              <a:spcPct val="0"/>
            </a:spcBef>
            <a:spcAft>
              <a:spcPct val="35000"/>
            </a:spcAft>
            <a:buNone/>
          </a:pPr>
          <a:r>
            <a:rPr lang="en-GB" sz="1400" kern="1200"/>
            <a:t>Other </a:t>
          </a:r>
          <a:r>
            <a:rPr lang="en-GB" sz="1400" b="1" kern="1200"/>
            <a:t>games</a:t>
          </a:r>
          <a:r>
            <a:rPr lang="en-GB" sz="1400" kern="1200"/>
            <a:t> can be used to </a:t>
          </a:r>
          <a:r>
            <a:rPr lang="en-GB" sz="1400" b="1" kern="1200"/>
            <a:t>help </a:t>
          </a:r>
          <a:r>
            <a:rPr lang="en-GB" sz="1400" kern="1200"/>
            <a:t>people </a:t>
          </a:r>
          <a:r>
            <a:rPr lang="en-GB" sz="1400" b="1" kern="1200"/>
            <a:t>think through issues </a:t>
          </a:r>
          <a:r>
            <a:rPr lang="en-GB" sz="1400" kern="1200"/>
            <a:t>and can help to address problems that people may encounter when they are working together. </a:t>
          </a:r>
          <a:endParaRPr lang="en-US" sz="1400" kern="1200"/>
        </a:p>
      </dsp:txBody>
      <dsp:txXfrm>
        <a:off x="806314" y="3277515"/>
        <a:ext cx="5488508" cy="872228"/>
      </dsp:txXfrm>
    </dsp:sp>
    <dsp:sp modelId="{91C6F3C2-775C-4A8E-A651-5F8A0A495CDE}">
      <dsp:nvSpPr>
        <dsp:cNvPr id="0" name=""/>
        <dsp:cNvSpPr/>
      </dsp:nvSpPr>
      <dsp:spPr>
        <a:xfrm>
          <a:off x="0" y="4367801"/>
          <a:ext cx="6391275" cy="6977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3746C-3F2B-4B1A-83EA-D786E69B16D0}">
      <dsp:nvSpPr>
        <dsp:cNvPr id="0" name=""/>
        <dsp:cNvSpPr/>
      </dsp:nvSpPr>
      <dsp:spPr>
        <a:xfrm>
          <a:off x="211079" y="4524802"/>
          <a:ext cx="384155" cy="3837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75B53F-F257-4A0E-BFB7-4E3BBA4E0827}">
      <dsp:nvSpPr>
        <dsp:cNvPr id="0" name=""/>
        <dsp:cNvSpPr/>
      </dsp:nvSpPr>
      <dsp:spPr>
        <a:xfrm>
          <a:off x="806314" y="4367801"/>
          <a:ext cx="5488508" cy="87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11" tIns="92311" rIns="92311" bIns="92311" numCol="1" spcCol="1270" anchor="ctr" anchorCtr="0">
          <a:noAutofit/>
        </a:bodyPr>
        <a:lstStyle/>
        <a:p>
          <a:pPr marL="0" lvl="0" indent="0" algn="l" defTabSz="622300">
            <a:lnSpc>
              <a:spcPct val="100000"/>
            </a:lnSpc>
            <a:spcBef>
              <a:spcPct val="0"/>
            </a:spcBef>
            <a:spcAft>
              <a:spcPct val="35000"/>
            </a:spcAft>
            <a:buNone/>
          </a:pPr>
          <a:r>
            <a:rPr lang="en-GB" sz="1400" kern="1200"/>
            <a:t>Games can also </a:t>
          </a:r>
          <a:r>
            <a:rPr lang="en-GB" sz="1400" b="1" kern="1200"/>
            <a:t>help </a:t>
          </a:r>
          <a:r>
            <a:rPr lang="en-GB" sz="1400" kern="1200"/>
            <a:t>people to think </a:t>
          </a:r>
          <a:r>
            <a:rPr lang="en-GB" sz="1400" b="1" kern="1200"/>
            <a:t>creatively </a:t>
          </a:r>
          <a:r>
            <a:rPr lang="en-GB" sz="1400" kern="1200"/>
            <a:t>and laterally. </a:t>
          </a:r>
          <a:endParaRPr lang="en-US" sz="1400" kern="1200"/>
        </a:p>
      </dsp:txBody>
      <dsp:txXfrm>
        <a:off x="806314" y="4367801"/>
        <a:ext cx="5488508" cy="872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EF87A-C310-4174-85B1-CB7786918427}">
      <dsp:nvSpPr>
        <dsp:cNvPr id="0" name=""/>
        <dsp:cNvSpPr/>
      </dsp:nvSpPr>
      <dsp:spPr>
        <a:xfrm>
          <a:off x="0" y="0"/>
          <a:ext cx="611679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87A82-45F9-423E-B533-395CB15CB9D9}">
      <dsp:nvSpPr>
        <dsp:cNvPr id="0" name=""/>
        <dsp:cNvSpPr/>
      </dsp:nvSpPr>
      <dsp:spPr>
        <a:xfrm>
          <a:off x="0" y="0"/>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A warmer is an </a:t>
          </a:r>
          <a:r>
            <a:rPr lang="en-GB" sz="1900" b="1" kern="1200"/>
            <a:t>activity</a:t>
          </a:r>
          <a:r>
            <a:rPr lang="en-GB" sz="1900" kern="1200"/>
            <a:t> at the start of the class to </a:t>
          </a:r>
          <a:r>
            <a:rPr lang="en-GB" sz="1900" b="1" kern="1200"/>
            <a:t>warm up</a:t>
          </a:r>
          <a:r>
            <a:rPr lang="en-GB" sz="1900" kern="1200"/>
            <a:t> the learners. They tend to be short, dynamic </a:t>
          </a:r>
          <a:r>
            <a:rPr lang="en-GB" sz="1900" b="1" kern="1200"/>
            <a:t>activities</a:t>
          </a:r>
          <a:r>
            <a:rPr lang="en-GB" sz="1900" kern="1200"/>
            <a:t>. </a:t>
          </a:r>
          <a:endParaRPr lang="en-US" sz="1900" kern="1200"/>
        </a:p>
      </dsp:txBody>
      <dsp:txXfrm>
        <a:off x="0" y="0"/>
        <a:ext cx="6116795" cy="1232182"/>
      </dsp:txXfrm>
    </dsp:sp>
    <dsp:sp modelId="{B384BCC7-AA44-46E9-B96A-B281B78A4FFE}">
      <dsp:nvSpPr>
        <dsp:cNvPr id="0" name=""/>
        <dsp:cNvSpPr/>
      </dsp:nvSpPr>
      <dsp:spPr>
        <a:xfrm>
          <a:off x="0" y="1232181"/>
          <a:ext cx="6116795" cy="0"/>
        </a:xfrm>
        <a:prstGeom prst="line">
          <a:avLst/>
        </a:prstGeom>
        <a:solidFill>
          <a:schemeClr val="accent5">
            <a:hueOff val="-875979"/>
            <a:satOff val="-5949"/>
            <a:lumOff val="-2484"/>
            <a:alphaOff val="0"/>
          </a:schemeClr>
        </a:solidFill>
        <a:ln w="19050" cap="rnd" cmpd="sng" algn="ctr">
          <a:solidFill>
            <a:schemeClr val="accent5">
              <a:hueOff val="-875979"/>
              <a:satOff val="-5949"/>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2D4D5-032C-49FA-9B17-7D82256F2D14}">
      <dsp:nvSpPr>
        <dsp:cNvPr id="0" name=""/>
        <dsp:cNvSpPr/>
      </dsp:nvSpPr>
      <dsp:spPr>
        <a:xfrm>
          <a:off x="0" y="1232182"/>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Warmers can be compared to coolers, which are short </a:t>
          </a:r>
          <a:r>
            <a:rPr lang="en-GB" sz="1900" b="1" kern="1200"/>
            <a:t>activities</a:t>
          </a:r>
          <a:r>
            <a:rPr lang="en-GB" sz="1900" kern="1200"/>
            <a:t> to finish the class. A warmer is the opposite of a cooler.</a:t>
          </a:r>
          <a:endParaRPr lang="en-US" sz="1900" kern="1200"/>
        </a:p>
      </dsp:txBody>
      <dsp:txXfrm>
        <a:off x="0" y="1232182"/>
        <a:ext cx="6116795" cy="1232182"/>
      </dsp:txXfrm>
    </dsp:sp>
    <dsp:sp modelId="{6E2E9216-FE6A-4F2D-A297-2C11DCE0B2E4}">
      <dsp:nvSpPr>
        <dsp:cNvPr id="0" name=""/>
        <dsp:cNvSpPr/>
      </dsp:nvSpPr>
      <dsp:spPr>
        <a:xfrm>
          <a:off x="0" y="2464363"/>
          <a:ext cx="6116795" cy="0"/>
        </a:xfrm>
        <a:prstGeom prst="line">
          <a:avLst/>
        </a:prstGeom>
        <a:solidFill>
          <a:schemeClr val="accent5">
            <a:hueOff val="-1751958"/>
            <a:satOff val="-11899"/>
            <a:lumOff val="-4967"/>
            <a:alphaOff val="0"/>
          </a:schemeClr>
        </a:solidFill>
        <a:ln w="19050" cap="rnd" cmpd="sng" algn="ctr">
          <a:solidFill>
            <a:schemeClr val="accent5">
              <a:hueOff val="-1751958"/>
              <a:satOff val="-11899"/>
              <a:lumOff val="-49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467E6-BCEC-47D8-88D6-315D88E03D7D}">
      <dsp:nvSpPr>
        <dsp:cNvPr id="0" name=""/>
        <dsp:cNvSpPr/>
      </dsp:nvSpPr>
      <dsp:spPr>
        <a:xfrm>
          <a:off x="0" y="2464364"/>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A fun warm up, on the other hand, </a:t>
          </a:r>
          <a:r>
            <a:rPr lang="en-GB" sz="1900" b="1" kern="1200"/>
            <a:t>raises energy levels</a:t>
          </a:r>
          <a:r>
            <a:rPr lang="en-GB" sz="1900" kern="1200"/>
            <a:t>. </a:t>
          </a:r>
          <a:endParaRPr lang="en-US" sz="1900" kern="1200"/>
        </a:p>
      </dsp:txBody>
      <dsp:txXfrm>
        <a:off x="0" y="2464364"/>
        <a:ext cx="6116795" cy="1232182"/>
      </dsp:txXfrm>
    </dsp:sp>
    <dsp:sp modelId="{606FE53D-8FBB-4C08-A20F-2A09CF26357C}">
      <dsp:nvSpPr>
        <dsp:cNvPr id="0" name=""/>
        <dsp:cNvSpPr/>
      </dsp:nvSpPr>
      <dsp:spPr>
        <a:xfrm>
          <a:off x="0" y="3696545"/>
          <a:ext cx="6116795" cy="0"/>
        </a:xfrm>
        <a:prstGeom prst="line">
          <a:avLst/>
        </a:prstGeom>
        <a:solidFill>
          <a:schemeClr val="accent5">
            <a:hueOff val="-2627937"/>
            <a:satOff val="-17848"/>
            <a:lumOff val="-7451"/>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E28B2-B2CC-414C-A78A-E373FE5528D4}">
      <dsp:nvSpPr>
        <dsp:cNvPr id="0" name=""/>
        <dsp:cNvSpPr/>
      </dsp:nvSpPr>
      <dsp:spPr>
        <a:xfrm>
          <a:off x="0" y="3696546"/>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With the right warm up, you'll have created a </a:t>
          </a:r>
          <a:r>
            <a:rPr lang="en-GB" sz="1900" b="1" kern="1200"/>
            <a:t>positive atmosphere </a:t>
          </a:r>
          <a:r>
            <a:rPr lang="en-GB" sz="1900" kern="1200"/>
            <a:t>to practice and experiment with the language, or your other normal lesson.</a:t>
          </a:r>
          <a:endParaRPr lang="en-US" sz="1900" kern="1200"/>
        </a:p>
      </dsp:txBody>
      <dsp:txXfrm>
        <a:off x="0" y="3696546"/>
        <a:ext cx="6116795" cy="1232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2894-89C6-4602-AFC8-56B7EDAC255B}">
      <dsp:nvSpPr>
        <dsp:cNvPr id="0" name=""/>
        <dsp:cNvSpPr/>
      </dsp:nvSpPr>
      <dsp:spPr>
        <a:xfrm>
          <a:off x="0" y="2088"/>
          <a:ext cx="9625383" cy="998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85785-8F43-434C-B0D9-32BA0DEAFCBE}">
      <dsp:nvSpPr>
        <dsp:cNvPr id="0" name=""/>
        <dsp:cNvSpPr/>
      </dsp:nvSpPr>
      <dsp:spPr>
        <a:xfrm>
          <a:off x="301979" y="226701"/>
          <a:ext cx="549590" cy="549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42EBEC-0D7A-4086-AD8E-9A3F46D796DA}">
      <dsp:nvSpPr>
        <dsp:cNvPr id="0" name=""/>
        <dsp:cNvSpPr/>
      </dsp:nvSpPr>
      <dsp:spPr>
        <a:xfrm>
          <a:off x="1153549" y="2088"/>
          <a:ext cx="4331422" cy="9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5" tIns="105755" rIns="105755" bIns="105755" numCol="1" spcCol="1270" anchor="ctr" anchorCtr="0">
          <a:noAutofit/>
        </a:bodyPr>
        <a:lstStyle/>
        <a:p>
          <a:pPr marL="0" lvl="0" indent="0" algn="l" defTabSz="622300">
            <a:lnSpc>
              <a:spcPct val="90000"/>
            </a:lnSpc>
            <a:spcBef>
              <a:spcPct val="0"/>
            </a:spcBef>
            <a:spcAft>
              <a:spcPct val="35000"/>
            </a:spcAft>
            <a:buNone/>
          </a:pPr>
          <a:r>
            <a:rPr lang="en-GB" sz="1400" kern="1200"/>
            <a:t>Divide your group up into separate teams of about 5 people each. </a:t>
          </a:r>
          <a:br>
            <a:rPr lang="en-GB" sz="1400" kern="1200"/>
          </a:br>
          <a:r>
            <a:rPr lang="en-GB" sz="1400" kern="1200"/>
            <a:t>Ideally you should end up with at least 4 different teams with a minimum of 4 people per team.</a:t>
          </a:r>
          <a:endParaRPr lang="en-US" sz="1400" kern="1200"/>
        </a:p>
      </dsp:txBody>
      <dsp:txXfrm>
        <a:off x="1153549" y="2088"/>
        <a:ext cx="4331422" cy="999255"/>
      </dsp:txXfrm>
    </dsp:sp>
    <dsp:sp modelId="{B8E69571-54C7-4920-BB15-65916B1D8646}">
      <dsp:nvSpPr>
        <dsp:cNvPr id="0" name=""/>
        <dsp:cNvSpPr/>
      </dsp:nvSpPr>
      <dsp:spPr>
        <a:xfrm>
          <a:off x="5484972" y="2088"/>
          <a:ext cx="4018188" cy="99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51" tIns="105651" rIns="105651" bIns="105651" numCol="1" spcCol="1270" anchor="ctr" anchorCtr="0">
          <a:noAutofit/>
        </a:bodyPr>
        <a:lstStyle/>
        <a:p>
          <a:pPr marL="0" lvl="0" indent="0" algn="l" defTabSz="488950">
            <a:lnSpc>
              <a:spcPct val="90000"/>
            </a:lnSpc>
            <a:spcBef>
              <a:spcPct val="0"/>
            </a:spcBef>
            <a:spcAft>
              <a:spcPct val="35000"/>
            </a:spcAft>
            <a:buNone/>
          </a:pPr>
          <a:r>
            <a:rPr lang="en-GB" sz="1100" kern="1200"/>
            <a:t>Tip: Try to make teams of people that are not already close with each other. This makes the game more fun and serves as a great icebreaker for people to get introduced to one another! </a:t>
          </a:r>
          <a:endParaRPr lang="en-US" sz="1100" kern="1200"/>
        </a:p>
      </dsp:txBody>
      <dsp:txXfrm>
        <a:off x="5484972" y="2088"/>
        <a:ext cx="4018188" cy="998279"/>
      </dsp:txXfrm>
    </dsp:sp>
    <dsp:sp modelId="{D2EC6AA4-81D7-4F43-AC57-9C998CB5117E}">
      <dsp:nvSpPr>
        <dsp:cNvPr id="0" name=""/>
        <dsp:cNvSpPr/>
      </dsp:nvSpPr>
      <dsp:spPr>
        <a:xfrm>
          <a:off x="0" y="1211713"/>
          <a:ext cx="9625383" cy="998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3471A-2801-4000-AA65-D9EBDE514931}">
      <dsp:nvSpPr>
        <dsp:cNvPr id="0" name=""/>
        <dsp:cNvSpPr/>
      </dsp:nvSpPr>
      <dsp:spPr>
        <a:xfrm>
          <a:off x="301979" y="1436326"/>
          <a:ext cx="549590" cy="549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65FD1-C49A-4085-988E-F22040EE3729}">
      <dsp:nvSpPr>
        <dsp:cNvPr id="0" name=""/>
        <dsp:cNvSpPr/>
      </dsp:nvSpPr>
      <dsp:spPr>
        <a:xfrm>
          <a:off x="1153549" y="1211713"/>
          <a:ext cx="4331422" cy="9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5" tIns="105755" rIns="105755" bIns="105755" numCol="1" spcCol="1270" anchor="ctr" anchorCtr="0">
          <a:noAutofit/>
        </a:bodyPr>
        <a:lstStyle/>
        <a:p>
          <a:pPr marL="0" lvl="0" indent="0" algn="l" defTabSz="622300">
            <a:lnSpc>
              <a:spcPct val="90000"/>
            </a:lnSpc>
            <a:spcBef>
              <a:spcPct val="0"/>
            </a:spcBef>
            <a:spcAft>
              <a:spcPct val="35000"/>
            </a:spcAft>
            <a:buNone/>
          </a:pPr>
          <a:r>
            <a:rPr lang="en-GB" sz="1400" kern="1200"/>
            <a:t>Instruct </a:t>
          </a:r>
          <a:r>
            <a:rPr lang="en-GB" sz="1400" i="1" kern="1200"/>
            <a:t>each team to talk amongst themselves and </a:t>
          </a:r>
          <a:r>
            <a:rPr lang="en-GB" sz="1400" b="1" i="1" kern="1200"/>
            <a:t>find out at least 6 things that every single group member has in common with the other members</a:t>
          </a:r>
          <a:r>
            <a:rPr lang="en-GB" sz="1400" i="1" kern="1200"/>
            <a:t>.</a:t>
          </a:r>
          <a:endParaRPr lang="en-US" sz="1400" kern="1200"/>
        </a:p>
      </dsp:txBody>
      <dsp:txXfrm>
        <a:off x="1153549" y="1211713"/>
        <a:ext cx="4331422" cy="999255"/>
      </dsp:txXfrm>
    </dsp:sp>
    <dsp:sp modelId="{98EE2971-577B-4DF2-9A0A-B9402B032F34}">
      <dsp:nvSpPr>
        <dsp:cNvPr id="0" name=""/>
        <dsp:cNvSpPr/>
      </dsp:nvSpPr>
      <dsp:spPr>
        <a:xfrm>
          <a:off x="5484972" y="1211713"/>
          <a:ext cx="4018188" cy="99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51" tIns="105651" rIns="105651" bIns="105651" numCol="1" spcCol="1270" anchor="ctr" anchorCtr="0">
          <a:noAutofit/>
        </a:bodyPr>
        <a:lstStyle/>
        <a:p>
          <a:pPr marL="0" lvl="0" indent="0" algn="l" defTabSz="488950">
            <a:lnSpc>
              <a:spcPct val="90000"/>
            </a:lnSpc>
            <a:spcBef>
              <a:spcPct val="0"/>
            </a:spcBef>
            <a:spcAft>
              <a:spcPct val="35000"/>
            </a:spcAft>
            <a:buNone/>
          </a:pPr>
          <a:r>
            <a:rPr lang="en-GB" sz="1100" kern="1200"/>
            <a:t>Tip: You might consider not allowing teams to use simple things like physical height, hair color, current clothing items worn, etc. Limiting the similarities </a:t>
          </a:r>
          <a:r>
            <a:rPr lang="en-GB" sz="1100" u="sng" kern="1200"/>
            <a:t>to non-physical things helps people to learn more about each other and engage in active, more meaningful conversations that will promote inclusion and lasting connections between team members.</a:t>
          </a:r>
          <a:r>
            <a:rPr lang="en-GB" sz="1100" kern="1200"/>
            <a:t> </a:t>
          </a:r>
          <a:endParaRPr lang="en-US" sz="1100" kern="1200"/>
        </a:p>
      </dsp:txBody>
      <dsp:txXfrm>
        <a:off x="5484972" y="1211713"/>
        <a:ext cx="4018188" cy="998279"/>
      </dsp:txXfrm>
    </dsp:sp>
    <dsp:sp modelId="{96E9D855-799C-481A-BFDA-A7F30C4F5F71}">
      <dsp:nvSpPr>
        <dsp:cNvPr id="0" name=""/>
        <dsp:cNvSpPr/>
      </dsp:nvSpPr>
      <dsp:spPr>
        <a:xfrm>
          <a:off x="0" y="2421338"/>
          <a:ext cx="9625383" cy="998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7785E-6E13-4340-B273-0FB98958DE93}">
      <dsp:nvSpPr>
        <dsp:cNvPr id="0" name=""/>
        <dsp:cNvSpPr/>
      </dsp:nvSpPr>
      <dsp:spPr>
        <a:xfrm>
          <a:off x="301979" y="2645951"/>
          <a:ext cx="549590" cy="549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2FA519-9A91-496D-9B3E-023661BECC01}">
      <dsp:nvSpPr>
        <dsp:cNvPr id="0" name=""/>
        <dsp:cNvSpPr/>
      </dsp:nvSpPr>
      <dsp:spPr>
        <a:xfrm>
          <a:off x="1153549" y="2421338"/>
          <a:ext cx="8349610" cy="99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55" tIns="105755" rIns="105755" bIns="105755" numCol="1" spcCol="1270" anchor="ctr" anchorCtr="0">
          <a:noAutofit/>
        </a:bodyPr>
        <a:lstStyle/>
        <a:p>
          <a:pPr marL="0" lvl="0" indent="0" algn="l" defTabSz="622300">
            <a:lnSpc>
              <a:spcPct val="90000"/>
            </a:lnSpc>
            <a:spcBef>
              <a:spcPct val="0"/>
            </a:spcBef>
            <a:spcAft>
              <a:spcPct val="35000"/>
            </a:spcAft>
            <a:buNone/>
          </a:pPr>
          <a:r>
            <a:rPr lang="en-GB" sz="1400" kern="1200"/>
            <a:t>This game is played as a race and each team is competing to come up with their 6 similarities before the others. </a:t>
          </a:r>
          <a:br>
            <a:rPr lang="en-GB" sz="1400" kern="1200"/>
          </a:br>
          <a:r>
            <a:rPr lang="en-GB" sz="1400" i="1" kern="1200"/>
            <a:t>The game ends once every team has come up with 6 things they have in common, or once the time set aside for the game has expired.</a:t>
          </a:r>
          <a:endParaRPr lang="en-US" sz="1400" kern="1200"/>
        </a:p>
      </dsp:txBody>
      <dsp:txXfrm>
        <a:off x="1153549" y="2421338"/>
        <a:ext cx="8349610" cy="99925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F5FD7-344C-4435-AE7A-9D4C2BF524DD}" type="datetimeFigureOut">
              <a:rPr lang="nl-NL" smtClean="0"/>
              <a:t>22-6-2019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5AF7B-5BEE-43DA-83A6-A8BA15861C05}" type="slidenum">
              <a:rPr lang="nl-NL" smtClean="0"/>
              <a:t>‹#›</a:t>
            </a:fld>
            <a:endParaRPr lang="nl-NL"/>
          </a:p>
        </p:txBody>
      </p:sp>
    </p:spTree>
    <p:extLst>
      <p:ext uri="{BB962C8B-B14F-4D97-AF65-F5344CB8AC3E}">
        <p14:creationId xmlns:p14="http://schemas.microsoft.com/office/powerpoint/2010/main" val="387024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 is the most important part of the life , which shapes our future</a:t>
            </a:r>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4</a:t>
            </a:fld>
            <a:endParaRPr lang="nl-NL" dirty="0"/>
          </a:p>
        </p:txBody>
      </p:sp>
    </p:spTree>
    <p:extLst>
      <p:ext uri="{BB962C8B-B14F-4D97-AF65-F5344CB8AC3E}">
        <p14:creationId xmlns:p14="http://schemas.microsoft.com/office/powerpoint/2010/main" val="221481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5</a:t>
            </a:fld>
            <a:endParaRPr lang="nl-NL" dirty="0"/>
          </a:p>
        </p:txBody>
      </p:sp>
    </p:spTree>
    <p:extLst>
      <p:ext uri="{BB962C8B-B14F-4D97-AF65-F5344CB8AC3E}">
        <p14:creationId xmlns:p14="http://schemas.microsoft.com/office/powerpoint/2010/main" val="149577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 which has  life learning approach </a:t>
            </a:r>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6</a:t>
            </a:fld>
            <a:endParaRPr lang="nl-NL"/>
          </a:p>
        </p:txBody>
      </p:sp>
    </p:spTree>
    <p:extLst>
      <p:ext uri="{BB962C8B-B14F-4D97-AF65-F5344CB8AC3E}">
        <p14:creationId xmlns:p14="http://schemas.microsoft.com/office/powerpoint/2010/main" val="385065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Bounded = restricted</a:t>
            </a:r>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10</a:t>
            </a:fld>
            <a:endParaRPr lang="nl-NL" dirty="0"/>
          </a:p>
        </p:txBody>
      </p:sp>
    </p:spTree>
    <p:extLst>
      <p:ext uri="{BB962C8B-B14F-4D97-AF65-F5344CB8AC3E}">
        <p14:creationId xmlns:p14="http://schemas.microsoft.com/office/powerpoint/2010/main" val="374296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8C5AF7B-5BEE-43DA-83A6-A8BA15861C05}" type="slidenum">
              <a:rPr lang="nl-NL" smtClean="0"/>
              <a:t>12</a:t>
            </a:fld>
            <a:endParaRPr lang="nl-NL" dirty="0"/>
          </a:p>
        </p:txBody>
      </p:sp>
    </p:spTree>
    <p:extLst>
      <p:ext uri="{BB962C8B-B14F-4D97-AF65-F5344CB8AC3E}">
        <p14:creationId xmlns:p14="http://schemas.microsoft.com/office/powerpoint/2010/main" val="393742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9 - 10 - 11 - </a:t>
            </a:r>
            <a:r>
              <a:rPr lang="en-GB" b="1" i="1" dirty="0"/>
              <a:t>buzz</a:t>
            </a:r>
            <a:r>
              <a:rPr lang="en-GB" i="1" dirty="0"/>
              <a:t> - 13 - </a:t>
            </a:r>
            <a:r>
              <a:rPr lang="en-GB" b="1" i="1" dirty="0"/>
              <a:t>buzz</a:t>
            </a:r>
            <a:r>
              <a:rPr lang="en-GB" i="1" dirty="0"/>
              <a:t> - 15 - </a:t>
            </a:r>
            <a:r>
              <a:rPr lang="en-GB" b="1" i="1" dirty="0"/>
              <a:t>buzz</a:t>
            </a:r>
            <a:r>
              <a:rPr lang="en-GB" i="1" dirty="0"/>
              <a:t> - 17 – 18-</a:t>
            </a:r>
            <a:r>
              <a:rPr lang="en-GB" b="1" i="1" dirty="0"/>
              <a:t> </a:t>
            </a:r>
            <a:r>
              <a:rPr lang="en-GB" i="1" dirty="0"/>
              <a:t>19-</a:t>
            </a:r>
            <a:r>
              <a:rPr lang="en-GB" b="1" i="1" dirty="0"/>
              <a:t> buzz </a:t>
            </a:r>
            <a:r>
              <a:rPr lang="en-GB" i="1" dirty="0"/>
              <a:t>-21…</a:t>
            </a:r>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25</a:t>
            </a:fld>
            <a:endParaRPr lang="nl-NL"/>
          </a:p>
        </p:txBody>
      </p:sp>
    </p:spTree>
    <p:extLst>
      <p:ext uri="{BB962C8B-B14F-4D97-AF65-F5344CB8AC3E}">
        <p14:creationId xmlns:p14="http://schemas.microsoft.com/office/powerpoint/2010/main" val="19389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what ingrediency we need to make pasta or </a:t>
            </a:r>
            <a:endParaRPr lang="en-NL" dirty="0"/>
          </a:p>
        </p:txBody>
      </p:sp>
      <p:sp>
        <p:nvSpPr>
          <p:cNvPr id="4" name="Slide Number Placeholder 3"/>
          <p:cNvSpPr>
            <a:spLocks noGrp="1"/>
          </p:cNvSpPr>
          <p:nvPr>
            <p:ph type="sldNum" sz="quarter" idx="5"/>
          </p:nvPr>
        </p:nvSpPr>
        <p:spPr/>
        <p:txBody>
          <a:bodyPr/>
          <a:lstStyle/>
          <a:p>
            <a:fld id="{A8C5AF7B-5BEE-43DA-83A6-A8BA15861C05}" type="slidenum">
              <a:rPr lang="nl-NL" smtClean="0"/>
              <a:t>28</a:t>
            </a:fld>
            <a:endParaRPr lang="nl-NL"/>
          </a:p>
        </p:txBody>
      </p:sp>
    </p:spTree>
    <p:extLst>
      <p:ext uri="{BB962C8B-B14F-4D97-AF65-F5344CB8AC3E}">
        <p14:creationId xmlns:p14="http://schemas.microsoft.com/office/powerpoint/2010/main" val="2291379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nl-NL"/>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5422B5F-DD10-4076-8361-43F7AFA19E5D}" type="slidenum">
              <a:rPr lang="nl-NL" smtClean="0"/>
              <a:t>‹#›</a:t>
            </a:fld>
            <a:endParaRPr lang="nl-NL"/>
          </a:p>
        </p:txBody>
      </p:sp>
    </p:spTree>
    <p:extLst>
      <p:ext uri="{BB962C8B-B14F-4D97-AF65-F5344CB8AC3E}">
        <p14:creationId xmlns:p14="http://schemas.microsoft.com/office/powerpoint/2010/main" val="29304484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5DE61-BA88-4264-BB19-0A2B4447F827}" type="datetimeFigureOut">
              <a:rPr lang="nl-NL" smtClean="0"/>
              <a:t>22-6-2019</a:t>
            </a:fld>
            <a:endParaRPr lang="nl-NL"/>
          </a:p>
        </p:txBody>
      </p:sp>
      <p:sp>
        <p:nvSpPr>
          <p:cNvPr id="6" name="Footer Placeholder 5"/>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380607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402844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408040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290041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05DE61-BA88-4264-BB19-0A2B4447F827}" type="datetimeFigureOut">
              <a:rPr lang="nl-NL" smtClean="0"/>
              <a:t>22-6-2019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102881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05DE61-BA88-4264-BB19-0A2B4447F827}" type="datetimeFigureOut">
              <a:rPr lang="nl-NL" smtClean="0"/>
              <a:t>22-6-2019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124208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3112436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51029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251340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05DE61-BA88-4264-BB19-0A2B4447F827}" type="datetimeFigureOut">
              <a:rPr lang="nl-NL" smtClean="0"/>
              <a:t>22-6-2019</a:t>
            </a:fld>
            <a:endParaRPr lang="nl-NL"/>
          </a:p>
        </p:txBody>
      </p:sp>
      <p:sp>
        <p:nvSpPr>
          <p:cNvPr id="5" name="Footer Placeholder 4"/>
          <p:cNvSpPr>
            <a:spLocks noGrp="1"/>
          </p:cNvSpPr>
          <p:nvPr>
            <p:ph type="ftr" sz="quarter" idx="11"/>
          </p:nvPr>
        </p:nvSpPr>
        <p:spPr/>
        <p:txBody>
          <a:bodyPr/>
          <a:lstStyle/>
          <a:p>
            <a:endParaRPr lang="nl-N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221590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05DE61-BA88-4264-BB19-0A2B4447F827}" type="datetimeFigureOut">
              <a:rPr lang="nl-NL" smtClean="0"/>
              <a:t>22-6-2019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417813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05DE61-BA88-4264-BB19-0A2B4447F827}" type="datetimeFigureOut">
              <a:rPr lang="nl-NL" smtClean="0"/>
              <a:t>22-6-2019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234446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5DE61-BA88-4264-BB19-0A2B4447F827}" type="datetimeFigureOut">
              <a:rPr lang="nl-NL" smtClean="0"/>
              <a:t>22-6-2019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19960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5DE61-BA88-4264-BB19-0A2B4447F827}" type="datetimeFigureOut">
              <a:rPr lang="nl-NL" smtClean="0"/>
              <a:t>22-6-2019</a:t>
            </a:fld>
            <a:endParaRPr lang="nl-NL"/>
          </a:p>
        </p:txBody>
      </p:sp>
      <p:sp>
        <p:nvSpPr>
          <p:cNvPr id="3" name="Footer Placeholder 2"/>
          <p:cNvSpPr>
            <a:spLocks noGrp="1"/>
          </p:cNvSpPr>
          <p:nvPr>
            <p:ph type="ftr" sz="quarter" idx="11"/>
          </p:nvPr>
        </p:nvSpPr>
        <p:spPr/>
        <p:txBody>
          <a:bodyPr/>
          <a:lstStyle/>
          <a:p>
            <a:endParaRPr lang="nl-N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34036407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5DE61-BA88-4264-BB19-0A2B4447F827}" type="datetimeFigureOut">
              <a:rPr lang="nl-NL" smtClean="0"/>
              <a:t>22-6-2019</a:t>
            </a:fld>
            <a:endParaRPr lang="nl-NL"/>
          </a:p>
        </p:txBody>
      </p:sp>
      <p:sp>
        <p:nvSpPr>
          <p:cNvPr id="6" name="Footer Placeholder 5"/>
          <p:cNvSpPr>
            <a:spLocks noGrp="1"/>
          </p:cNvSpPr>
          <p:nvPr>
            <p:ph type="ftr" sz="quarter" idx="11"/>
          </p:nvPr>
        </p:nvSpPr>
        <p:spPr/>
        <p:txBody>
          <a:bodyPr/>
          <a:lstStyle/>
          <a:p>
            <a:endParaRPr lang="nl-NL"/>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3901011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05DE61-BA88-4264-BB19-0A2B4447F827}" type="datetimeFigureOut">
              <a:rPr lang="nl-NL" smtClean="0"/>
              <a:t>22-6-2019</a:t>
            </a:fld>
            <a:endParaRPr lang="nl-NL"/>
          </a:p>
        </p:txBody>
      </p:sp>
      <p:sp>
        <p:nvSpPr>
          <p:cNvPr id="6" name="Footer Placeholder 5"/>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422B5F-DD10-4076-8361-43F7AFA19E5D}" type="slidenum">
              <a:rPr lang="nl-NL" smtClean="0"/>
              <a:t>‹#›</a:t>
            </a:fld>
            <a:endParaRPr lang="nl-NL"/>
          </a:p>
        </p:txBody>
      </p:sp>
    </p:spTree>
    <p:extLst>
      <p:ext uri="{BB962C8B-B14F-4D97-AF65-F5344CB8AC3E}">
        <p14:creationId xmlns:p14="http://schemas.microsoft.com/office/powerpoint/2010/main" val="414977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E05DE61-BA88-4264-BB19-0A2B4447F827}" type="datetimeFigureOut">
              <a:rPr lang="nl-NL" smtClean="0"/>
              <a:t>22-6-2019</a:t>
            </a:fld>
            <a:endParaRPr lang="nl-NL"/>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nl-NL"/>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422B5F-DD10-4076-8361-43F7AFA19E5D}" type="slidenum">
              <a:rPr lang="nl-NL" smtClean="0"/>
              <a:t>‹#›</a:t>
            </a:fld>
            <a:endParaRPr lang="nl-NL"/>
          </a:p>
        </p:txBody>
      </p:sp>
    </p:spTree>
    <p:extLst>
      <p:ext uri="{BB962C8B-B14F-4D97-AF65-F5344CB8AC3E}">
        <p14:creationId xmlns:p14="http://schemas.microsoft.com/office/powerpoint/2010/main" val="176177876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eatsmartmovemorenc.com/Energizers/EnergizersForSchool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34CD-4FCB-4298-9D8B-E5597E078423}"/>
              </a:ext>
            </a:extLst>
          </p:cNvPr>
          <p:cNvSpPr>
            <a:spLocks noGrp="1"/>
          </p:cNvSpPr>
          <p:nvPr>
            <p:ph type="ctrTitle"/>
          </p:nvPr>
        </p:nvSpPr>
        <p:spPr>
          <a:xfrm>
            <a:off x="1524000" y="2006283"/>
            <a:ext cx="9144000" cy="2387600"/>
          </a:xfrm>
        </p:spPr>
        <p:txBody>
          <a:bodyPr/>
          <a:lstStyle/>
          <a:p>
            <a:r>
              <a:rPr lang="en-US" dirty="0"/>
              <a:t>Non-Formal education</a:t>
            </a:r>
            <a:endParaRPr lang="nl-NL" dirty="0"/>
          </a:p>
        </p:txBody>
      </p:sp>
      <p:sp>
        <p:nvSpPr>
          <p:cNvPr id="3" name="Subtitle 2">
            <a:extLst>
              <a:ext uri="{FF2B5EF4-FFF2-40B4-BE49-F238E27FC236}">
                <a16:creationId xmlns:a16="http://schemas.microsoft.com/office/drawing/2014/main" id="{76120020-E9E4-484D-8227-4B1BDA0EA4C7}"/>
              </a:ext>
            </a:extLst>
          </p:cNvPr>
          <p:cNvSpPr>
            <a:spLocks noGrp="1"/>
          </p:cNvSpPr>
          <p:nvPr>
            <p:ph type="subTitle" idx="1"/>
          </p:nvPr>
        </p:nvSpPr>
        <p:spPr>
          <a:xfrm>
            <a:off x="1524000" y="4719638"/>
            <a:ext cx="9144000" cy="1655762"/>
          </a:xfrm>
        </p:spPr>
        <p:txBody>
          <a:bodyPr>
            <a:normAutofit/>
          </a:bodyPr>
          <a:lstStyle/>
          <a:p>
            <a:r>
              <a:rPr lang="en-US" dirty="0"/>
              <a:t>A short introduction to different education methods</a:t>
            </a:r>
          </a:p>
          <a:p>
            <a:endParaRPr lang="en-US" dirty="0"/>
          </a:p>
          <a:p>
            <a:r>
              <a:rPr lang="en-US" dirty="0"/>
              <a:t>©2019 </a:t>
            </a:r>
            <a:r>
              <a:rPr lang="en-US" b="1" dirty="0">
                <a:solidFill>
                  <a:schemeClr val="accent5">
                    <a:lumMod val="75000"/>
                  </a:schemeClr>
                </a:solidFill>
                <a:latin typeface="Monotype Corsiva" panose="03010101010201010101"/>
              </a:rPr>
              <a:t>Stichting International Youth Bridges</a:t>
            </a:r>
            <a:endParaRPr lang="nl-NL" b="1" dirty="0">
              <a:solidFill>
                <a:schemeClr val="accent5">
                  <a:lumMod val="75000"/>
                </a:schemeClr>
              </a:solidFill>
              <a:latin typeface="Monotype Corsiva" panose="03010101010201010101"/>
            </a:endParaRPr>
          </a:p>
        </p:txBody>
      </p:sp>
      <p:pic>
        <p:nvPicPr>
          <p:cNvPr id="4" name="Picture 3" descr="Logo_SIYB_jpg.JPG">
            <a:extLst>
              <a:ext uri="{FF2B5EF4-FFF2-40B4-BE49-F238E27FC236}">
                <a16:creationId xmlns:a16="http://schemas.microsoft.com/office/drawing/2014/main" id="{F5E17993-1219-4904-8C7E-779435A5CF1E}"/>
              </a:ext>
            </a:extLst>
          </p:cNvPr>
          <p:cNvPicPr>
            <a:picLocks noChangeAspect="1"/>
          </p:cNvPicPr>
          <p:nvPr/>
        </p:nvPicPr>
        <p:blipFill>
          <a:blip r:embed="rId2" cstate="print"/>
          <a:stretch>
            <a:fillRect/>
          </a:stretch>
        </p:blipFill>
        <p:spPr>
          <a:xfrm>
            <a:off x="5101580" y="352976"/>
            <a:ext cx="1988840" cy="1988840"/>
          </a:xfrm>
          <a:prstGeom prst="rect">
            <a:avLst/>
          </a:prstGeom>
        </p:spPr>
      </p:pic>
    </p:spTree>
    <p:extLst>
      <p:ext uri="{BB962C8B-B14F-4D97-AF65-F5344CB8AC3E}">
        <p14:creationId xmlns:p14="http://schemas.microsoft.com/office/powerpoint/2010/main" val="100521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994087" y="1130603"/>
            <a:ext cx="3342442" cy="4596794"/>
          </a:xfrm>
        </p:spPr>
        <p:txBody>
          <a:bodyPr anchor="ctr">
            <a:normAutofit/>
          </a:bodyPr>
          <a:lstStyle/>
          <a:p>
            <a:r>
              <a:rPr lang="en-US" sz="3200" b="1">
                <a:solidFill>
                  <a:srgbClr val="EBEBEB"/>
                </a:solidFill>
              </a:rPr>
              <a:t>Why is it important to use tools of  Non-formal education within the formal education system</a:t>
            </a:r>
            <a:endParaRPr lang="en-GB" sz="3200">
              <a:solidFill>
                <a:srgbClr val="EBEBEB"/>
              </a:solidFill>
            </a:endParaRPr>
          </a:p>
        </p:txBody>
      </p:sp>
      <p:sp>
        <p:nvSpPr>
          <p:cNvPr id="3" name="Content Placeholder 2"/>
          <p:cNvSpPr>
            <a:spLocks noGrp="1"/>
          </p:cNvSpPr>
          <p:nvPr>
            <p:ph idx="1"/>
          </p:nvPr>
        </p:nvSpPr>
        <p:spPr>
          <a:xfrm>
            <a:off x="5290077" y="437513"/>
            <a:ext cx="5502614" cy="5954325"/>
          </a:xfrm>
        </p:spPr>
        <p:txBody>
          <a:bodyPr anchor="ctr">
            <a:normAutofit/>
          </a:bodyPr>
          <a:lstStyle/>
          <a:p>
            <a:pPr algn="just"/>
            <a:r>
              <a:rPr lang="en-GB" sz="3200" b="1" dirty="0"/>
              <a:t>The curriculum </a:t>
            </a:r>
            <a:r>
              <a:rPr lang="en-GB" sz="3200" dirty="0"/>
              <a:t>in the </a:t>
            </a:r>
            <a:r>
              <a:rPr lang="en-GB" sz="3200" u="sng" dirty="0"/>
              <a:t>formal sector </a:t>
            </a:r>
            <a:r>
              <a:rPr lang="en-GB" sz="3200" dirty="0"/>
              <a:t>is </a:t>
            </a:r>
            <a:r>
              <a:rPr lang="en-GB" sz="3200" b="1" dirty="0"/>
              <a:t>often</a:t>
            </a:r>
            <a:r>
              <a:rPr lang="en-GB" sz="3200" dirty="0"/>
              <a:t> </a:t>
            </a:r>
            <a:r>
              <a:rPr lang="en-GB" sz="3200" b="1" dirty="0"/>
              <a:t>bounded</a:t>
            </a:r>
            <a:r>
              <a:rPr lang="en-GB" sz="3200" dirty="0"/>
              <a:t> by an agreed set of </a:t>
            </a:r>
            <a:r>
              <a:rPr lang="en-GB" sz="3200" b="1" dirty="0"/>
              <a:t>knowledge</a:t>
            </a:r>
            <a:r>
              <a:rPr lang="en-GB" sz="3200" dirty="0"/>
              <a:t>, which pupils and students have to acquire and </a:t>
            </a:r>
            <a:r>
              <a:rPr lang="en-GB" sz="3200" b="1" dirty="0"/>
              <a:t>be</a:t>
            </a:r>
            <a:r>
              <a:rPr lang="en-GB" sz="3200" dirty="0"/>
              <a:t> </a:t>
            </a:r>
            <a:r>
              <a:rPr lang="en-GB" sz="3200" b="1" dirty="0"/>
              <a:t>tested on</a:t>
            </a:r>
            <a:r>
              <a:rPr lang="en-GB" sz="2000" dirty="0"/>
              <a:t>. </a:t>
            </a:r>
          </a:p>
        </p:txBody>
      </p:sp>
    </p:spTree>
    <p:extLst>
      <p:ext uri="{BB962C8B-B14F-4D97-AF65-F5344CB8AC3E}">
        <p14:creationId xmlns:p14="http://schemas.microsoft.com/office/powerpoint/2010/main" val="124181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994087" y="1130603"/>
            <a:ext cx="3342442" cy="4596794"/>
          </a:xfrm>
        </p:spPr>
        <p:txBody>
          <a:bodyPr anchor="ctr">
            <a:normAutofit/>
          </a:bodyPr>
          <a:lstStyle/>
          <a:p>
            <a:r>
              <a:rPr lang="en-US" sz="3200" b="1">
                <a:solidFill>
                  <a:srgbClr val="EBEBEB"/>
                </a:solidFill>
              </a:rPr>
              <a:t>Why is it important to use tools of  Non-formal education within the formal education system</a:t>
            </a:r>
            <a:endParaRPr lang="en-GB" sz="3200">
              <a:solidFill>
                <a:srgbClr val="EBEBEB"/>
              </a:solidFill>
            </a:endParaRPr>
          </a:p>
        </p:txBody>
      </p:sp>
      <p:sp>
        <p:nvSpPr>
          <p:cNvPr id="3" name="Content Placeholder 2"/>
          <p:cNvSpPr>
            <a:spLocks noGrp="1"/>
          </p:cNvSpPr>
          <p:nvPr>
            <p:ph idx="1"/>
          </p:nvPr>
        </p:nvSpPr>
        <p:spPr>
          <a:xfrm>
            <a:off x="5290077" y="447673"/>
            <a:ext cx="5502614" cy="5954325"/>
          </a:xfrm>
        </p:spPr>
        <p:txBody>
          <a:bodyPr anchor="ctr">
            <a:normAutofit/>
          </a:bodyPr>
          <a:lstStyle/>
          <a:p>
            <a:r>
              <a:rPr lang="en-GB" sz="2800" b="1" dirty="0"/>
              <a:t>The curriculum </a:t>
            </a:r>
            <a:r>
              <a:rPr lang="en-GB" sz="2800" dirty="0"/>
              <a:t>in the </a:t>
            </a:r>
            <a:r>
              <a:rPr lang="en-GB" sz="2800" b="1" dirty="0"/>
              <a:t>non-formal sector </a:t>
            </a:r>
            <a:r>
              <a:rPr lang="en-GB" sz="2800" dirty="0"/>
              <a:t>tends to be </a:t>
            </a:r>
            <a:r>
              <a:rPr lang="en-GB" sz="2800" b="1" dirty="0"/>
              <a:t>more open </a:t>
            </a:r>
            <a:r>
              <a:rPr lang="en-GB" sz="2800" dirty="0"/>
              <a:t>and </a:t>
            </a:r>
            <a:r>
              <a:rPr lang="en-GB" sz="2800" b="1" dirty="0"/>
              <a:t>focuses</a:t>
            </a:r>
            <a:r>
              <a:rPr lang="en-GB" sz="2800" dirty="0"/>
              <a:t> more on the </a:t>
            </a:r>
            <a:r>
              <a:rPr lang="en-GB" sz="2800" b="1" dirty="0"/>
              <a:t>personal and social development.</a:t>
            </a:r>
            <a:endParaRPr lang="en-GB" sz="2000" dirty="0"/>
          </a:p>
          <a:p>
            <a:pPr algn="just"/>
            <a:r>
              <a:rPr lang="en-GB" sz="2800" dirty="0"/>
              <a:t>It </a:t>
            </a:r>
            <a:r>
              <a:rPr lang="en-GB" sz="2800" b="1" dirty="0"/>
              <a:t>allows</a:t>
            </a:r>
            <a:r>
              <a:rPr lang="en-GB" sz="2800" dirty="0"/>
              <a:t> for greater </a:t>
            </a:r>
            <a:r>
              <a:rPr lang="en-GB" sz="2800" b="1" dirty="0"/>
              <a:t>participation and flexibility </a:t>
            </a:r>
            <a:r>
              <a:rPr lang="en-GB" sz="2800" dirty="0"/>
              <a:t>and for people </a:t>
            </a:r>
            <a:r>
              <a:rPr lang="en-GB" sz="2800" b="1" dirty="0"/>
              <a:t>to get involved with issues/topic in a practical way.</a:t>
            </a:r>
          </a:p>
        </p:txBody>
      </p:sp>
    </p:spTree>
    <p:extLst>
      <p:ext uri="{BB962C8B-B14F-4D97-AF65-F5344CB8AC3E}">
        <p14:creationId xmlns:p14="http://schemas.microsoft.com/office/powerpoint/2010/main" val="374785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3" y="973668"/>
            <a:ext cx="8761413" cy="706964"/>
          </a:xfrm>
        </p:spPr>
        <p:txBody>
          <a:bodyPr>
            <a:normAutofit fontScale="90000"/>
          </a:bodyPr>
          <a:lstStyle/>
          <a:p>
            <a:pPr algn="ctr"/>
            <a:r>
              <a:rPr lang="en-US" b="1"/>
              <a:t>Why is it important to use tools of  Non-formal education within the formal education system</a:t>
            </a:r>
            <a:endParaRPr lang="en-GB" dirty="0"/>
          </a:p>
        </p:txBody>
      </p:sp>
      <p:sp>
        <p:nvSpPr>
          <p:cNvPr id="3" name="Content Placeholder 2">
            <a:extLst>
              <a:ext uri="{FF2B5EF4-FFF2-40B4-BE49-F238E27FC236}">
                <a16:creationId xmlns:a16="http://schemas.microsoft.com/office/drawing/2014/main" id="{675254C5-8435-467F-9EBD-0C36B70F15DC}"/>
              </a:ext>
            </a:extLst>
          </p:cNvPr>
          <p:cNvSpPr>
            <a:spLocks noGrp="1"/>
          </p:cNvSpPr>
          <p:nvPr>
            <p:ph idx="1"/>
          </p:nvPr>
        </p:nvSpPr>
        <p:spPr>
          <a:xfrm>
            <a:off x="797257" y="2603547"/>
            <a:ext cx="10515600" cy="4351338"/>
          </a:xfrm>
        </p:spPr>
        <p:txBody>
          <a:bodyPr>
            <a:normAutofit/>
          </a:bodyPr>
          <a:lstStyle/>
          <a:p>
            <a:r>
              <a:rPr lang="en-US" sz="2800" dirty="0"/>
              <a:t>For instance learning a language by </a:t>
            </a:r>
            <a:r>
              <a:rPr lang="en-US" sz="2800" b="1" dirty="0"/>
              <a:t>memorizing a lot of words and rules works</a:t>
            </a:r>
            <a:r>
              <a:rPr lang="en-US" sz="2800" dirty="0"/>
              <a:t> very well </a:t>
            </a:r>
            <a:r>
              <a:rPr lang="en-US" sz="2800" b="1" dirty="0"/>
              <a:t>for students who are more visual instead of verbal. </a:t>
            </a:r>
          </a:p>
          <a:p>
            <a:r>
              <a:rPr lang="en-US" sz="2800" dirty="0"/>
              <a:t>Some students need to learn all those words, and then they write amazing essays. </a:t>
            </a:r>
          </a:p>
          <a:p>
            <a:r>
              <a:rPr lang="en-US" sz="2800" dirty="0"/>
              <a:t>Some other students can not do this, but they are </a:t>
            </a:r>
            <a:r>
              <a:rPr lang="en-US" sz="2800" b="1" dirty="0"/>
              <a:t>very good in communicating verbally, and make mistakes and learn by it,</a:t>
            </a:r>
            <a:r>
              <a:rPr lang="en-US" sz="2800" dirty="0"/>
              <a:t> and learn new words whenever they need it.</a:t>
            </a:r>
            <a:endParaRPr lang="nl-NL" sz="2800" dirty="0"/>
          </a:p>
        </p:txBody>
      </p:sp>
    </p:spTree>
    <p:extLst>
      <p:ext uri="{BB962C8B-B14F-4D97-AF65-F5344CB8AC3E}">
        <p14:creationId xmlns:p14="http://schemas.microsoft.com/office/powerpoint/2010/main" val="42573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D347-0D37-4B43-B843-DEA9FF622803}"/>
              </a:ext>
            </a:extLst>
          </p:cNvPr>
          <p:cNvSpPr>
            <a:spLocks noGrp="1"/>
          </p:cNvSpPr>
          <p:nvPr>
            <p:ph type="title"/>
          </p:nvPr>
        </p:nvSpPr>
        <p:spPr/>
        <p:txBody>
          <a:bodyPr/>
          <a:lstStyle/>
          <a:p>
            <a:pPr algn="ctr"/>
            <a:r>
              <a:rPr lang="en-GB" b="1" dirty="0"/>
              <a:t>WHAT IS A KEY ELEMENT OF NON FORMAL EDUCATION ?</a:t>
            </a:r>
            <a:endParaRPr lang="en-NL" b="1" dirty="0"/>
          </a:p>
        </p:txBody>
      </p:sp>
      <p:sp>
        <p:nvSpPr>
          <p:cNvPr id="3" name="Content Placeholder 2">
            <a:extLst>
              <a:ext uri="{FF2B5EF4-FFF2-40B4-BE49-F238E27FC236}">
                <a16:creationId xmlns:a16="http://schemas.microsoft.com/office/drawing/2014/main" id="{57EB6CD3-311F-4F60-A54B-64CBFE1167C9}"/>
              </a:ext>
            </a:extLst>
          </p:cNvPr>
          <p:cNvSpPr>
            <a:spLocks noGrp="1"/>
          </p:cNvSpPr>
          <p:nvPr>
            <p:ph idx="1"/>
          </p:nvPr>
        </p:nvSpPr>
        <p:spPr/>
        <p:txBody>
          <a:bodyPr/>
          <a:lstStyle/>
          <a:p>
            <a:endParaRPr lang="en-GB" dirty="0"/>
          </a:p>
          <a:p>
            <a:pPr algn="ctr"/>
            <a:r>
              <a:rPr lang="en-GB" sz="6000" b="1" dirty="0"/>
              <a:t>LEARN BY DOING</a:t>
            </a:r>
            <a:endParaRPr lang="en-NL" sz="6000" b="1" dirty="0"/>
          </a:p>
        </p:txBody>
      </p:sp>
    </p:spTree>
    <p:extLst>
      <p:ext uri="{BB962C8B-B14F-4D97-AF65-F5344CB8AC3E}">
        <p14:creationId xmlns:p14="http://schemas.microsoft.com/office/powerpoint/2010/main" val="330942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C492-C834-4169-A4DC-7018250C9084}"/>
              </a:ext>
            </a:extLst>
          </p:cNvPr>
          <p:cNvSpPr>
            <a:spLocks noGrp="1"/>
          </p:cNvSpPr>
          <p:nvPr>
            <p:ph type="title"/>
          </p:nvPr>
        </p:nvSpPr>
        <p:spPr/>
        <p:txBody>
          <a:bodyPr/>
          <a:lstStyle/>
          <a:p>
            <a:endParaRPr lang="en-NL" dirty="0"/>
          </a:p>
        </p:txBody>
      </p:sp>
      <p:sp>
        <p:nvSpPr>
          <p:cNvPr id="3" name="Content Placeholder 2">
            <a:extLst>
              <a:ext uri="{FF2B5EF4-FFF2-40B4-BE49-F238E27FC236}">
                <a16:creationId xmlns:a16="http://schemas.microsoft.com/office/drawing/2014/main" id="{82FA00EF-4842-469D-AFEE-BDD07FDBCCF8}"/>
              </a:ext>
            </a:extLst>
          </p:cNvPr>
          <p:cNvSpPr>
            <a:spLocks noGrp="1"/>
          </p:cNvSpPr>
          <p:nvPr>
            <p:ph idx="1"/>
          </p:nvPr>
        </p:nvSpPr>
        <p:spPr/>
        <p:txBody>
          <a:bodyPr>
            <a:normAutofit/>
          </a:bodyPr>
          <a:lstStyle/>
          <a:p>
            <a:pPr marL="0" indent="0" algn="ctr">
              <a:buNone/>
            </a:pPr>
            <a:r>
              <a:rPr lang="en-GB" sz="5400" b="1" dirty="0">
                <a:latin typeface="Abadi" panose="020B0604020202020204" pitchFamily="34" charset="0"/>
              </a:rPr>
              <a:t>Lets try one exercise </a:t>
            </a:r>
            <a:endParaRPr lang="en-NL" sz="5400" b="1" dirty="0">
              <a:latin typeface="Abadi" panose="020B0604020202020204" pitchFamily="34" charset="0"/>
            </a:endParaRPr>
          </a:p>
        </p:txBody>
      </p:sp>
    </p:spTree>
    <p:extLst>
      <p:ext uri="{BB962C8B-B14F-4D97-AF65-F5344CB8AC3E}">
        <p14:creationId xmlns:p14="http://schemas.microsoft.com/office/powerpoint/2010/main" val="209281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68A658C-A005-4538-9CA0-C0D8012DC15B}"/>
              </a:ext>
            </a:extLst>
          </p:cNvPr>
          <p:cNvSpPr>
            <a:spLocks noGrp="1"/>
          </p:cNvSpPr>
          <p:nvPr>
            <p:ph type="title"/>
          </p:nvPr>
        </p:nvSpPr>
        <p:spPr>
          <a:xfrm>
            <a:off x="1154955" y="973667"/>
            <a:ext cx="2942210" cy="4833745"/>
          </a:xfrm>
        </p:spPr>
        <p:txBody>
          <a:bodyPr>
            <a:normAutofit/>
          </a:bodyPr>
          <a:lstStyle/>
          <a:p>
            <a:r>
              <a:rPr lang="en-GB">
                <a:solidFill>
                  <a:srgbClr val="EBEBEB"/>
                </a:solidFill>
              </a:rPr>
              <a:t>Steps </a:t>
            </a:r>
            <a:endParaRPr lang="en-NL">
              <a:solidFill>
                <a:srgbClr val="EBEBEB"/>
              </a:solidFill>
            </a:endParaRPr>
          </a:p>
        </p:txBody>
      </p:sp>
      <p:sp>
        <p:nvSpPr>
          <p:cNvPr id="24"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0E3467C-8479-4EF6-BBEE-56492D9B70BB}"/>
              </a:ext>
            </a:extLst>
          </p:cNvPr>
          <p:cNvGraphicFramePr>
            <a:graphicFrameLocks noGrp="1"/>
          </p:cNvGraphicFramePr>
          <p:nvPr>
            <p:ph idx="1"/>
            <p:extLst>
              <p:ext uri="{D42A27DB-BD31-4B8C-83A1-F6EECF244321}">
                <p14:modId xmlns:p14="http://schemas.microsoft.com/office/powerpoint/2010/main" val="384382861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62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Teaching/training styles </a:t>
            </a:r>
            <a:br>
              <a:rPr lang="en-GB" b="1" dirty="0"/>
            </a:br>
            <a:endParaRPr lang="en-GB" dirty="0"/>
          </a:p>
        </p:txBody>
      </p:sp>
      <p:sp>
        <p:nvSpPr>
          <p:cNvPr id="3" name="Content Placeholder 2"/>
          <p:cNvSpPr>
            <a:spLocks noGrp="1"/>
          </p:cNvSpPr>
          <p:nvPr>
            <p:ph idx="1"/>
          </p:nvPr>
        </p:nvSpPr>
        <p:spPr>
          <a:xfrm>
            <a:off x="504966" y="2603500"/>
            <a:ext cx="10740789" cy="4254500"/>
          </a:xfrm>
        </p:spPr>
        <p:txBody>
          <a:bodyPr>
            <a:noAutofit/>
          </a:bodyPr>
          <a:lstStyle/>
          <a:p>
            <a:pPr marL="0" indent="0">
              <a:buNone/>
            </a:pPr>
            <a:r>
              <a:rPr lang="en-GB" sz="2800" dirty="0"/>
              <a:t>Different people have different styles and approaches to teaching.</a:t>
            </a:r>
          </a:p>
          <a:p>
            <a:pPr marL="0" indent="0" algn="ctr">
              <a:buNone/>
            </a:pPr>
            <a:r>
              <a:rPr lang="en-GB" sz="2800" b="1" dirty="0"/>
              <a:t>"It's not just what you do, but the way that you do it. </a:t>
            </a:r>
            <a:br>
              <a:rPr lang="en-GB" sz="2800" b="1" dirty="0"/>
            </a:br>
            <a:r>
              <a:rPr lang="en-GB" sz="2800" b="1" dirty="0"/>
              <a:t>That's what gets results".</a:t>
            </a:r>
          </a:p>
          <a:p>
            <a:pPr marL="0" indent="0">
              <a:buNone/>
            </a:pPr>
            <a:r>
              <a:rPr lang="en-GB" sz="2800" dirty="0"/>
              <a:t>Your approach depends on your own values, beliefs and assumptions, your personality, past experience of training and being trained, and how confident you feel both working with children/ young people in order to use non formal education. </a:t>
            </a:r>
          </a:p>
        </p:txBody>
      </p:sp>
    </p:spTree>
    <p:extLst>
      <p:ext uri="{BB962C8B-B14F-4D97-AF65-F5344CB8AC3E}">
        <p14:creationId xmlns:p14="http://schemas.microsoft.com/office/powerpoint/2010/main" val="66489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pPr>
              <a:lnSpc>
                <a:spcPct val="90000"/>
              </a:lnSpc>
            </a:pPr>
            <a:r>
              <a:rPr lang="en-GB" sz="2000" b="1"/>
              <a:t>Teaching/training styles </a:t>
            </a:r>
            <a:br>
              <a:rPr lang="en-GB" sz="2000" b="1"/>
            </a:br>
            <a:endParaRPr lang="en-GB" sz="2000"/>
          </a:p>
        </p:txBody>
      </p:sp>
      <p:sp>
        <p:nvSpPr>
          <p:cNvPr id="3" name="Content Placeholder 2"/>
          <p:cNvSpPr>
            <a:spLocks noGrp="1"/>
          </p:cNvSpPr>
          <p:nvPr>
            <p:ph idx="1"/>
          </p:nvPr>
        </p:nvSpPr>
        <p:spPr>
          <a:xfrm>
            <a:off x="646954" y="2501900"/>
            <a:ext cx="7267686" cy="3959860"/>
          </a:xfrm>
        </p:spPr>
        <p:txBody>
          <a:bodyPr anchor="ctr">
            <a:normAutofit/>
          </a:bodyPr>
          <a:lstStyle/>
          <a:p>
            <a:r>
              <a:rPr lang="en-GB" dirty="0"/>
              <a:t>When you use </a:t>
            </a:r>
            <a:r>
              <a:rPr lang="en-GB" b="1" dirty="0"/>
              <a:t>non formal education as a method </a:t>
            </a:r>
            <a:r>
              <a:rPr lang="en-GB" dirty="0"/>
              <a:t>you should take consideration that those  activities </a:t>
            </a:r>
            <a:r>
              <a:rPr lang="en-GB" b="1" dirty="0"/>
              <a:t>demand participation and involvement </a:t>
            </a:r>
            <a:r>
              <a:rPr lang="en-GB" dirty="0"/>
              <a:t>so that the people doing them gain an experience through which they </a:t>
            </a:r>
            <a:r>
              <a:rPr lang="en-GB" b="1" dirty="0"/>
              <a:t>learn</a:t>
            </a:r>
            <a:r>
              <a:rPr lang="en-GB" dirty="0"/>
              <a:t> not only </a:t>
            </a:r>
            <a:r>
              <a:rPr lang="en-GB" b="1" dirty="0"/>
              <a:t>with their heads </a:t>
            </a:r>
            <a:r>
              <a:rPr lang="en-GB" dirty="0"/>
              <a:t>but also </a:t>
            </a:r>
            <a:r>
              <a:rPr lang="en-GB" b="1" dirty="0"/>
              <a:t>with their hearts and hands</a:t>
            </a:r>
            <a:r>
              <a:rPr lang="en-GB" dirty="0"/>
              <a:t>. These sorts of activities are sometimes called </a:t>
            </a:r>
            <a:r>
              <a:rPr lang="en-GB" b="1" dirty="0"/>
              <a:t>"games" </a:t>
            </a:r>
            <a:r>
              <a:rPr lang="en-GB" dirty="0"/>
              <a:t>because they are fun and people play them with enthusiasm. You should remember, however, that the activities or games are not </a:t>
            </a:r>
            <a:r>
              <a:rPr lang="en-GB" b="1" dirty="0"/>
              <a:t>"just for fun", </a:t>
            </a:r>
            <a:r>
              <a:rPr lang="en-GB" dirty="0"/>
              <a:t>but they are </a:t>
            </a:r>
            <a:r>
              <a:rPr lang="en-GB" b="1" dirty="0"/>
              <a:t>purposeful means</a:t>
            </a:r>
            <a:r>
              <a:rPr lang="en-GB" dirty="0"/>
              <a:t> to achieve educational aims. </a:t>
            </a:r>
          </a:p>
          <a:p>
            <a:endParaRPr lang="en-GB" dirty="0"/>
          </a:p>
        </p:txBody>
      </p:sp>
      <p:pic>
        <p:nvPicPr>
          <p:cNvPr id="7" name="Graphic 6" descr="Light Bulb and Gear">
            <a:extLst>
              <a:ext uri="{FF2B5EF4-FFF2-40B4-BE49-F238E27FC236}">
                <a16:creationId xmlns:a16="http://schemas.microsoft.com/office/drawing/2014/main" id="{295B1071-BD7C-436C-888B-F56788E31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3630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1154955" y="973667"/>
            <a:ext cx="2942210" cy="4833745"/>
          </a:xfrm>
        </p:spPr>
        <p:txBody>
          <a:bodyPr>
            <a:normAutofit/>
          </a:bodyPr>
          <a:lstStyle/>
          <a:p>
            <a:r>
              <a:rPr lang="en-US" b="1">
                <a:solidFill>
                  <a:srgbClr val="EBEBEB"/>
                </a:solidFill>
              </a:rPr>
              <a:t>Tools and Methods </a:t>
            </a:r>
            <a:endParaRPr lang="en-GB">
              <a:solidFill>
                <a:srgbClr val="EBEBEB"/>
              </a:solidFill>
            </a:endParaRPr>
          </a:p>
        </p:txBody>
      </p:sp>
      <p:sp>
        <p:nvSpPr>
          <p:cNvPr id="19"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BDB7E00-AFBC-49D6-8785-721AE0C6E18E}"/>
              </a:ext>
            </a:extLst>
          </p:cNvPr>
          <p:cNvGraphicFramePr>
            <a:graphicFrameLocks noGrp="1"/>
          </p:cNvGraphicFramePr>
          <p:nvPr>
            <p:ph idx="1"/>
            <p:extLst>
              <p:ext uri="{D42A27DB-BD31-4B8C-83A1-F6EECF244321}">
                <p14:modId xmlns:p14="http://schemas.microsoft.com/office/powerpoint/2010/main" val="2984957390"/>
              </p:ext>
            </p:extLst>
          </p:nvPr>
        </p:nvGraphicFramePr>
        <p:xfrm>
          <a:off x="5194300" y="808038"/>
          <a:ext cx="6703060"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95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b="1" dirty="0"/>
              <a:t>Tools and Methods </a:t>
            </a:r>
            <a:endParaRPr lang="en-GB"/>
          </a:p>
        </p:txBody>
      </p:sp>
      <p:sp>
        <p:nvSpPr>
          <p:cNvPr id="3" name="Content Placeholder 2"/>
          <p:cNvSpPr>
            <a:spLocks noGrp="1"/>
          </p:cNvSpPr>
          <p:nvPr>
            <p:ph idx="1"/>
          </p:nvPr>
        </p:nvSpPr>
        <p:spPr>
          <a:xfrm>
            <a:off x="1154954" y="2603500"/>
            <a:ext cx="6397313" cy="3416300"/>
          </a:xfrm>
        </p:spPr>
        <p:txBody>
          <a:bodyPr anchor="ctr">
            <a:normAutofit/>
          </a:bodyPr>
          <a:lstStyle/>
          <a:p>
            <a:r>
              <a:rPr lang="en-GB" sz="2200" dirty="0"/>
              <a:t>You can also put up </a:t>
            </a:r>
            <a:r>
              <a:rPr lang="en-GB" sz="2200" b="1" dirty="0"/>
              <a:t>posters or use pictures </a:t>
            </a:r>
            <a:r>
              <a:rPr lang="en-GB" sz="2200" dirty="0"/>
              <a:t>to stimulate spontaneous discussion, or have a music playing songs that call for people’s interest. </a:t>
            </a:r>
          </a:p>
          <a:p>
            <a:pPr marL="0" indent="0">
              <a:buNone/>
            </a:pPr>
            <a:endParaRPr lang="en-GB" dirty="0"/>
          </a:p>
          <a:p>
            <a:r>
              <a:rPr lang="en-GB" sz="2200" dirty="0"/>
              <a:t>You can </a:t>
            </a:r>
            <a:r>
              <a:rPr lang="en-GB" sz="2200" b="1" dirty="0"/>
              <a:t>use one of the activities/games</a:t>
            </a:r>
            <a:r>
              <a:rPr lang="en-GB" sz="2200" dirty="0"/>
              <a:t> that can </a:t>
            </a:r>
            <a:r>
              <a:rPr lang="en-GB" sz="2200" b="1" dirty="0"/>
              <a:t>bring individual brain storming or team work.</a:t>
            </a:r>
          </a:p>
        </p:txBody>
      </p:sp>
      <p:pic>
        <p:nvPicPr>
          <p:cNvPr id="7" name="Graphic 6" descr="Game controller">
            <a:extLst>
              <a:ext uri="{FF2B5EF4-FFF2-40B4-BE49-F238E27FC236}">
                <a16:creationId xmlns:a16="http://schemas.microsoft.com/office/drawing/2014/main" id="{B282BF97-9587-4FFC-BBE1-7C706D66E3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1135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11">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4" name="Title 3">
            <a:extLst>
              <a:ext uri="{FF2B5EF4-FFF2-40B4-BE49-F238E27FC236}">
                <a16:creationId xmlns:a16="http://schemas.microsoft.com/office/drawing/2014/main" id="{0174CC02-3D13-4042-B104-240BEE1DF1B3}"/>
              </a:ext>
            </a:extLst>
          </p:cNvPr>
          <p:cNvSpPr>
            <a:spLocks noGrp="1"/>
          </p:cNvSpPr>
          <p:nvPr>
            <p:ph type="title"/>
          </p:nvPr>
        </p:nvSpPr>
        <p:spPr>
          <a:xfrm>
            <a:off x="1154953" y="973668"/>
            <a:ext cx="8761413" cy="706964"/>
          </a:xfrm>
        </p:spPr>
        <p:txBody>
          <a:bodyPr>
            <a:normAutofit/>
          </a:bodyPr>
          <a:lstStyle/>
          <a:p>
            <a:r>
              <a:rPr lang="en-US">
                <a:solidFill>
                  <a:srgbClr val="FFFFFF"/>
                </a:solidFill>
              </a:rPr>
              <a:t>Agenda:</a:t>
            </a:r>
            <a:endParaRPr lang="nl-NL">
              <a:solidFill>
                <a:srgbClr val="FFFFFF"/>
              </a:solidFill>
            </a:endParaRPr>
          </a:p>
        </p:txBody>
      </p:sp>
      <p:sp>
        <p:nvSpPr>
          <p:cNvPr id="45" name="Rectangle 15">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6" name="Content Placeholder 4">
            <a:extLst>
              <a:ext uri="{FF2B5EF4-FFF2-40B4-BE49-F238E27FC236}">
                <a16:creationId xmlns:a16="http://schemas.microsoft.com/office/drawing/2014/main" id="{C7B09F95-0B4F-48D3-9D6F-ACB93730B82A}"/>
              </a:ext>
            </a:extLst>
          </p:cNvPr>
          <p:cNvGraphicFramePr>
            <a:graphicFrameLocks noGrp="1"/>
          </p:cNvGraphicFramePr>
          <p:nvPr>
            <p:ph idx="1"/>
            <p:extLst>
              <p:ext uri="{D42A27DB-BD31-4B8C-83A1-F6EECF244321}">
                <p14:modId xmlns:p14="http://schemas.microsoft.com/office/powerpoint/2010/main" val="396013684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77591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Activities help people to:</a:t>
            </a:r>
          </a:p>
        </p:txBody>
      </p:sp>
      <p:sp>
        <p:nvSpPr>
          <p:cNvPr id="4" name="Rectangle 3"/>
          <p:cNvSpPr/>
          <p:nvPr/>
        </p:nvSpPr>
        <p:spPr>
          <a:xfrm>
            <a:off x="274320" y="2539706"/>
            <a:ext cx="11039674" cy="3416320"/>
          </a:xfrm>
          <a:prstGeom prst="rect">
            <a:avLst/>
          </a:prstGeom>
        </p:spPr>
        <p:txBody>
          <a:bodyPr wrap="square">
            <a:spAutoFit/>
          </a:bodyPr>
          <a:lstStyle/>
          <a:p>
            <a:pPr marL="342900" lvl="0" indent="-342900">
              <a:buFont typeface="Arial" panose="020B0604020202020204" pitchFamily="34" charset="0"/>
              <a:buChar char="•"/>
            </a:pPr>
            <a:r>
              <a:rPr lang="en-GB" sz="2400" b="1" i="1" dirty="0"/>
              <a:t>take responsibility</a:t>
            </a:r>
            <a:r>
              <a:rPr lang="en-GB" sz="2400" b="1" dirty="0"/>
              <a:t>. </a:t>
            </a:r>
            <a:r>
              <a:rPr lang="en-GB" sz="2400" dirty="0"/>
              <a:t>Because participants </a:t>
            </a:r>
            <a:r>
              <a:rPr lang="en-GB" sz="2400" i="1" dirty="0"/>
              <a:t>contribute their own experiences and skills, </a:t>
            </a:r>
            <a:r>
              <a:rPr lang="en-GB" sz="2400" dirty="0"/>
              <a:t>each group uses the game at its own level and in its own way. </a:t>
            </a:r>
          </a:p>
          <a:p>
            <a:pPr marL="342900" lvl="0" indent="-342900">
              <a:buFont typeface="Arial" panose="020B0604020202020204" pitchFamily="34" charset="0"/>
              <a:buChar char="•"/>
            </a:pPr>
            <a:r>
              <a:rPr lang="en-GB" sz="2400" b="1" i="1" dirty="0"/>
              <a:t>improves self-confidence</a:t>
            </a:r>
            <a:r>
              <a:rPr lang="en-GB" sz="2400" b="1" dirty="0"/>
              <a:t>. </a:t>
            </a:r>
            <a:r>
              <a:rPr lang="en-GB" sz="2400" dirty="0"/>
              <a:t>Activities provide a structure that can be used to </a:t>
            </a:r>
            <a:r>
              <a:rPr lang="en-GB" sz="2400" i="1" dirty="0"/>
              <a:t>reduce dependency on the leader </a:t>
            </a:r>
            <a:r>
              <a:rPr lang="en-GB" sz="2400" dirty="0"/>
              <a:t>as the one who 'knows it all'. The participants are forced to </a:t>
            </a:r>
            <a:r>
              <a:rPr lang="en-GB" sz="2400" i="1" dirty="0"/>
              <a:t>accept some responsibility </a:t>
            </a:r>
            <a:r>
              <a:rPr lang="en-GB" sz="2400" dirty="0"/>
              <a:t>for making their part of the activities work. </a:t>
            </a:r>
          </a:p>
          <a:p>
            <a:pPr marL="342900" lvl="0" indent="-342900">
              <a:buFont typeface="Arial" panose="020B0604020202020204" pitchFamily="34" charset="0"/>
              <a:buChar char="•"/>
            </a:pPr>
            <a:r>
              <a:rPr lang="en-GB" sz="2400" b="1" i="1" dirty="0"/>
              <a:t>feel solidarity with others</a:t>
            </a:r>
            <a:r>
              <a:rPr lang="en-GB" sz="2400" b="1" dirty="0"/>
              <a:t>.</a:t>
            </a:r>
            <a:r>
              <a:rPr lang="en-GB" sz="2400" dirty="0"/>
              <a:t> Activities </a:t>
            </a:r>
            <a:r>
              <a:rPr lang="en-GB" sz="2400" i="1" dirty="0"/>
              <a:t>encourage</a:t>
            </a:r>
            <a:r>
              <a:rPr lang="en-GB" sz="2400" dirty="0"/>
              <a:t> </a:t>
            </a:r>
            <a:r>
              <a:rPr lang="en-GB" sz="2400" b="1" dirty="0"/>
              <a:t>feeling of </a:t>
            </a:r>
            <a:r>
              <a:rPr lang="en-GB" sz="2400" b="1" i="1" dirty="0"/>
              <a:t>inclusion</a:t>
            </a:r>
            <a:r>
              <a:rPr lang="en-GB" sz="2400" b="1" dirty="0"/>
              <a:t> in the group</a:t>
            </a:r>
            <a:r>
              <a:rPr lang="en-GB" sz="2400" dirty="0"/>
              <a:t> and a sense of group identity and </a:t>
            </a:r>
            <a:r>
              <a:rPr lang="en-GB" sz="2400" i="1" dirty="0"/>
              <a:t>solidarity</a:t>
            </a:r>
            <a:r>
              <a:rPr lang="en-GB" sz="2400" dirty="0"/>
              <a:t>. </a:t>
            </a:r>
          </a:p>
        </p:txBody>
      </p:sp>
    </p:spTree>
    <p:extLst>
      <p:ext uri="{BB962C8B-B14F-4D97-AF65-F5344CB8AC3E}">
        <p14:creationId xmlns:p14="http://schemas.microsoft.com/office/powerpoint/2010/main" val="218238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Rectangle 2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1154955" y="973667"/>
            <a:ext cx="2942210" cy="4833745"/>
          </a:xfrm>
        </p:spPr>
        <p:txBody>
          <a:bodyPr>
            <a:normAutofit/>
          </a:bodyPr>
          <a:lstStyle/>
          <a:p>
            <a:r>
              <a:rPr lang="en-GB">
                <a:solidFill>
                  <a:srgbClr val="EBEBEB"/>
                </a:solidFill>
              </a:rPr>
              <a:t>Activities help people to:</a:t>
            </a:r>
          </a:p>
        </p:txBody>
      </p:sp>
      <p:sp>
        <p:nvSpPr>
          <p:cNvPr id="33" name="Rectangle 3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85F113F-AEA3-4ECA-8433-CF2B8AA80E1F}"/>
              </a:ext>
            </a:extLst>
          </p:cNvPr>
          <p:cNvGraphicFramePr>
            <a:graphicFrameLocks noGrp="1"/>
          </p:cNvGraphicFramePr>
          <p:nvPr>
            <p:ph idx="1"/>
            <p:extLst>
              <p:ext uri="{D42A27DB-BD31-4B8C-83A1-F6EECF244321}">
                <p14:modId xmlns:p14="http://schemas.microsoft.com/office/powerpoint/2010/main" val="262507469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76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3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7" name="Rectangle 3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548D27A-290F-479B-A60D-76B90A4E7AA9}"/>
              </a:ext>
            </a:extLst>
          </p:cNvPr>
          <p:cNvSpPr>
            <a:spLocks noGrp="1"/>
          </p:cNvSpPr>
          <p:nvPr>
            <p:ph type="title"/>
          </p:nvPr>
        </p:nvSpPr>
        <p:spPr>
          <a:xfrm>
            <a:off x="1154955" y="973667"/>
            <a:ext cx="2942210" cy="4833745"/>
          </a:xfrm>
        </p:spPr>
        <p:txBody>
          <a:bodyPr>
            <a:normAutofit/>
          </a:bodyPr>
          <a:lstStyle/>
          <a:p>
            <a:r>
              <a:rPr lang="en-GB" b="1">
                <a:solidFill>
                  <a:srgbClr val="EBEBEB"/>
                </a:solidFill>
              </a:rPr>
              <a:t>Why use Games / Icebreakers / Warm-ups / Starters/ Energizers</a:t>
            </a:r>
            <a:endParaRPr lang="nl-NL" b="1">
              <a:solidFill>
                <a:srgbClr val="EBEBEB"/>
              </a:solidFill>
            </a:endParaRPr>
          </a:p>
        </p:txBody>
      </p:sp>
      <p:sp>
        <p:nvSpPr>
          <p:cNvPr id="43" name="Rectangle 4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E72FA6D-6B4B-41EF-A991-1B5BD3768213}"/>
              </a:ext>
            </a:extLst>
          </p:cNvPr>
          <p:cNvGraphicFramePr>
            <a:graphicFrameLocks noGrp="1"/>
          </p:cNvGraphicFramePr>
          <p:nvPr>
            <p:ph idx="1"/>
            <p:extLst>
              <p:ext uri="{D42A27DB-BD31-4B8C-83A1-F6EECF244321}">
                <p14:modId xmlns:p14="http://schemas.microsoft.com/office/powerpoint/2010/main" val="171972371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23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E38A-CAE5-4309-BDC6-ADF49D322ABE}"/>
              </a:ext>
            </a:extLst>
          </p:cNvPr>
          <p:cNvSpPr>
            <a:spLocks noGrp="1"/>
          </p:cNvSpPr>
          <p:nvPr>
            <p:ph type="title"/>
          </p:nvPr>
        </p:nvSpPr>
        <p:spPr/>
        <p:txBody>
          <a:bodyPr/>
          <a:lstStyle/>
          <a:p>
            <a:r>
              <a:rPr lang="en-US" b="1" dirty="0"/>
              <a:t>What are Energizers?</a:t>
            </a:r>
            <a:endParaRPr lang="nl-NL" b="1" dirty="0"/>
          </a:p>
        </p:txBody>
      </p:sp>
      <p:sp>
        <p:nvSpPr>
          <p:cNvPr id="3" name="Content Placeholder 2">
            <a:extLst>
              <a:ext uri="{FF2B5EF4-FFF2-40B4-BE49-F238E27FC236}">
                <a16:creationId xmlns:a16="http://schemas.microsoft.com/office/drawing/2014/main" id="{97F37E59-49C3-4689-A416-412F140923B0}"/>
              </a:ext>
            </a:extLst>
          </p:cNvPr>
          <p:cNvSpPr>
            <a:spLocks noGrp="1"/>
          </p:cNvSpPr>
          <p:nvPr>
            <p:ph idx="1"/>
          </p:nvPr>
        </p:nvSpPr>
        <p:spPr/>
        <p:txBody>
          <a:bodyPr/>
          <a:lstStyle/>
          <a:p>
            <a:pPr algn="just"/>
            <a:r>
              <a:rPr lang="en-GB" sz="3200" dirty="0"/>
              <a:t>Energizers are physical activities that help teachers integrate with academic concepts. These are short (about 10 minute) activities that classroom teachers can use to provide physical activity to children</a:t>
            </a:r>
            <a:endParaRPr lang="nl-NL" sz="3200" dirty="0"/>
          </a:p>
          <a:p>
            <a:endParaRPr lang="nl-NL" dirty="0"/>
          </a:p>
        </p:txBody>
      </p:sp>
    </p:spTree>
    <p:extLst>
      <p:ext uri="{BB962C8B-B14F-4D97-AF65-F5344CB8AC3E}">
        <p14:creationId xmlns:p14="http://schemas.microsoft.com/office/powerpoint/2010/main" val="185614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8D4CF81-70E6-47ED-8537-E975651D39BD}"/>
              </a:ext>
            </a:extLst>
          </p:cNvPr>
          <p:cNvSpPr>
            <a:spLocks noGrp="1"/>
          </p:cNvSpPr>
          <p:nvPr>
            <p:ph type="title"/>
          </p:nvPr>
        </p:nvSpPr>
        <p:spPr>
          <a:xfrm>
            <a:off x="994087" y="1130603"/>
            <a:ext cx="3342442" cy="4596794"/>
          </a:xfrm>
        </p:spPr>
        <p:txBody>
          <a:bodyPr anchor="ctr">
            <a:normAutofit/>
          </a:bodyPr>
          <a:lstStyle/>
          <a:p>
            <a:r>
              <a:rPr lang="en-GB" sz="3200" b="1">
                <a:solidFill>
                  <a:srgbClr val="EBEBEB"/>
                </a:solidFill>
              </a:rPr>
              <a:t>When is the right time for an energizer?</a:t>
            </a:r>
            <a:endParaRPr lang="nl-NL" sz="3200" b="1">
              <a:solidFill>
                <a:srgbClr val="EBEBEB"/>
              </a:solidFill>
            </a:endParaRPr>
          </a:p>
        </p:txBody>
      </p:sp>
      <p:sp>
        <p:nvSpPr>
          <p:cNvPr id="3" name="Content Placeholder 2">
            <a:extLst>
              <a:ext uri="{FF2B5EF4-FFF2-40B4-BE49-F238E27FC236}">
                <a16:creationId xmlns:a16="http://schemas.microsoft.com/office/drawing/2014/main" id="{AF6F113C-712C-490E-9F66-A4AC6FFC9DB0}"/>
              </a:ext>
            </a:extLst>
          </p:cNvPr>
          <p:cNvSpPr>
            <a:spLocks noGrp="1"/>
          </p:cNvSpPr>
          <p:nvPr>
            <p:ph idx="1"/>
          </p:nvPr>
        </p:nvSpPr>
        <p:spPr>
          <a:xfrm>
            <a:off x="5290077" y="437513"/>
            <a:ext cx="5502614" cy="5954325"/>
          </a:xfrm>
        </p:spPr>
        <p:txBody>
          <a:bodyPr anchor="ctr">
            <a:normAutofit/>
          </a:bodyPr>
          <a:lstStyle/>
          <a:p>
            <a:pPr>
              <a:lnSpc>
                <a:spcPct val="90000"/>
              </a:lnSpc>
            </a:pPr>
            <a:r>
              <a:rPr lang="en-GB" sz="1700"/>
              <a:t>For some reason your students </a:t>
            </a:r>
            <a:r>
              <a:rPr lang="en-GB" sz="1700" b="1"/>
              <a:t>aren’t listening anymore</a:t>
            </a:r>
            <a:r>
              <a:rPr lang="en-GB" sz="1700"/>
              <a:t>. They are </a:t>
            </a:r>
            <a:r>
              <a:rPr lang="en-GB" sz="1700" b="1"/>
              <a:t>not focused and start talking</a:t>
            </a:r>
            <a:r>
              <a:rPr lang="en-GB" sz="1700"/>
              <a:t>. There are a lot of reasons why students get distracted:</a:t>
            </a:r>
            <a:endParaRPr lang="nl-NL" sz="1700"/>
          </a:p>
          <a:p>
            <a:pPr lvl="1">
              <a:lnSpc>
                <a:spcPct val="90000"/>
              </a:lnSpc>
            </a:pPr>
            <a:r>
              <a:rPr lang="en-GB" sz="1700"/>
              <a:t>It is the last hour of the day</a:t>
            </a:r>
            <a:endParaRPr lang="nl-NL" sz="1700"/>
          </a:p>
          <a:p>
            <a:pPr lvl="1">
              <a:lnSpc>
                <a:spcPct val="90000"/>
              </a:lnSpc>
            </a:pPr>
            <a:r>
              <a:rPr lang="en-GB" sz="1700"/>
              <a:t>It’s Friday afternoon</a:t>
            </a:r>
            <a:endParaRPr lang="nl-NL" sz="1700"/>
          </a:p>
          <a:p>
            <a:pPr lvl="1">
              <a:lnSpc>
                <a:spcPct val="90000"/>
              </a:lnSpc>
            </a:pPr>
            <a:r>
              <a:rPr lang="en-GB" sz="1700"/>
              <a:t>Students get tired after lunch</a:t>
            </a:r>
            <a:endParaRPr lang="nl-NL" sz="1700"/>
          </a:p>
          <a:p>
            <a:pPr lvl="1">
              <a:lnSpc>
                <a:spcPct val="90000"/>
              </a:lnSpc>
            </a:pPr>
            <a:r>
              <a:rPr lang="en-GB" sz="1700"/>
              <a:t>It’s Monday morning</a:t>
            </a:r>
            <a:endParaRPr lang="nl-NL" sz="1700"/>
          </a:p>
          <a:p>
            <a:pPr lvl="1">
              <a:lnSpc>
                <a:spcPct val="90000"/>
              </a:lnSpc>
            </a:pPr>
            <a:r>
              <a:rPr lang="en-GB" sz="1700"/>
              <a:t>The content is boring (that happens!)	</a:t>
            </a:r>
            <a:endParaRPr lang="nl-NL" sz="1700"/>
          </a:p>
          <a:p>
            <a:pPr lvl="1">
              <a:lnSpc>
                <a:spcPct val="90000"/>
              </a:lnSpc>
            </a:pPr>
            <a:r>
              <a:rPr lang="en-GB" sz="1700"/>
              <a:t>The content is not relevant to your students (</a:t>
            </a:r>
            <a:r>
              <a:rPr lang="en-GB" sz="1700" i="1"/>
              <a:t>“why should I learn this?”</a:t>
            </a:r>
            <a:r>
              <a:rPr lang="en-GB" sz="1700"/>
              <a:t>)</a:t>
            </a:r>
            <a:endParaRPr lang="nl-NL" sz="1700"/>
          </a:p>
          <a:p>
            <a:pPr lvl="1">
              <a:lnSpc>
                <a:spcPct val="90000"/>
              </a:lnSpc>
            </a:pPr>
            <a:r>
              <a:rPr lang="en-GB" sz="1700"/>
              <a:t>You have been talking for a long time without interaction</a:t>
            </a:r>
            <a:endParaRPr lang="nl-NL" sz="1700"/>
          </a:p>
          <a:p>
            <a:pPr lvl="1">
              <a:lnSpc>
                <a:spcPct val="90000"/>
              </a:lnSpc>
            </a:pPr>
            <a:r>
              <a:rPr lang="en-GB" sz="1700"/>
              <a:t>Students are tired or didn’t sleep well</a:t>
            </a:r>
            <a:endParaRPr lang="nl-NL" sz="1700"/>
          </a:p>
          <a:p>
            <a:pPr lvl="1">
              <a:lnSpc>
                <a:spcPct val="90000"/>
              </a:lnSpc>
            </a:pPr>
            <a:r>
              <a:rPr lang="en-GB" sz="1700"/>
              <a:t>The room is too hot or too cold</a:t>
            </a:r>
            <a:endParaRPr lang="nl-NL" sz="1700"/>
          </a:p>
          <a:p>
            <a:pPr lvl="1">
              <a:lnSpc>
                <a:spcPct val="90000"/>
              </a:lnSpc>
            </a:pPr>
            <a:r>
              <a:rPr lang="en-GB" sz="1700"/>
              <a:t>And many more</a:t>
            </a:r>
            <a:endParaRPr lang="nl-NL" sz="1700"/>
          </a:p>
          <a:p>
            <a:pPr marL="0" indent="0">
              <a:lnSpc>
                <a:spcPct val="90000"/>
              </a:lnSpc>
              <a:buNone/>
            </a:pPr>
            <a:r>
              <a:rPr lang="en-GB" sz="1700"/>
              <a:t>If you notice that students are losing attention for one of these reasons, it is time to think about an energizer.</a:t>
            </a:r>
            <a:endParaRPr lang="nl-NL" sz="1700"/>
          </a:p>
        </p:txBody>
      </p:sp>
    </p:spTree>
    <p:extLst>
      <p:ext uri="{BB962C8B-B14F-4D97-AF65-F5344CB8AC3E}">
        <p14:creationId xmlns:p14="http://schemas.microsoft.com/office/powerpoint/2010/main" val="10570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34DC-1057-4CA0-A117-82A2B9772BB5}"/>
              </a:ext>
            </a:extLst>
          </p:cNvPr>
          <p:cNvSpPr>
            <a:spLocks noGrp="1"/>
          </p:cNvSpPr>
          <p:nvPr>
            <p:ph type="title"/>
          </p:nvPr>
        </p:nvSpPr>
        <p:spPr/>
        <p:txBody>
          <a:bodyPr/>
          <a:lstStyle/>
          <a:p>
            <a:r>
              <a:rPr lang="en-US" dirty="0"/>
              <a:t>Simple example of an Energizer:</a:t>
            </a:r>
            <a:endParaRPr lang="nl-NL" dirty="0"/>
          </a:p>
        </p:txBody>
      </p:sp>
      <p:sp>
        <p:nvSpPr>
          <p:cNvPr id="3" name="Content Placeholder 2">
            <a:extLst>
              <a:ext uri="{FF2B5EF4-FFF2-40B4-BE49-F238E27FC236}">
                <a16:creationId xmlns:a16="http://schemas.microsoft.com/office/drawing/2014/main" id="{920E7D92-F4FE-44A2-9A97-314CF53E53E7}"/>
              </a:ext>
            </a:extLst>
          </p:cNvPr>
          <p:cNvSpPr>
            <a:spLocks noGrp="1"/>
          </p:cNvSpPr>
          <p:nvPr>
            <p:ph idx="1"/>
          </p:nvPr>
        </p:nvSpPr>
        <p:spPr/>
        <p:txBody>
          <a:bodyPr>
            <a:normAutofit fontScale="92500"/>
          </a:bodyPr>
          <a:lstStyle/>
          <a:p>
            <a:r>
              <a:rPr lang="en-GB" b="1" dirty="0"/>
              <a:t>Buzz</a:t>
            </a:r>
            <a:endParaRPr lang="nl-NL" dirty="0"/>
          </a:p>
          <a:p>
            <a:r>
              <a:rPr lang="en-GB" dirty="0"/>
              <a:t>Ask the group to stand up and to form a circle. Everyone takes turns saying a number starting with 1, 2, 3 and so on. Of course, there is a catch. </a:t>
            </a:r>
            <a:r>
              <a:rPr lang="en-GB" b="1" dirty="0"/>
              <a:t>At every number with a 4 in it or a multiple of 4, that person needs to say BUZZ instead of the number. The next person just continues the series as normal.</a:t>
            </a:r>
            <a:endParaRPr lang="nl-NL" b="1" dirty="0"/>
          </a:p>
          <a:p>
            <a:r>
              <a:rPr lang="en-GB" i="1" dirty="0"/>
              <a:t>For example: </a:t>
            </a:r>
            <a:br>
              <a:rPr lang="en-GB" i="1" dirty="0"/>
            </a:br>
            <a:r>
              <a:rPr lang="en-GB" i="1" dirty="0"/>
              <a:t>1 - 2 - 3 - </a:t>
            </a:r>
            <a:r>
              <a:rPr lang="en-GB" b="1" i="1" dirty="0"/>
              <a:t>buzz</a:t>
            </a:r>
            <a:r>
              <a:rPr lang="en-GB" i="1" dirty="0"/>
              <a:t> - 5 - 6 - 7 - </a:t>
            </a:r>
            <a:r>
              <a:rPr lang="en-GB" b="1" i="1" dirty="0"/>
              <a:t>buzz</a:t>
            </a:r>
            <a:r>
              <a:rPr lang="en-GB" i="1" dirty="0"/>
              <a:t> –</a:t>
            </a:r>
          </a:p>
          <a:p>
            <a:r>
              <a:rPr lang="en-GB" dirty="0"/>
              <a:t>You can choose any number that might be relevant and replace the </a:t>
            </a:r>
            <a:r>
              <a:rPr lang="en-GB" i="1" dirty="0"/>
              <a:t>buzz</a:t>
            </a:r>
            <a:r>
              <a:rPr lang="en-GB" dirty="0"/>
              <a:t> with another word. This game is great when teaching the time tables, or teaching how hard it is to do two things at the same time (thinking while listening for your turn).</a:t>
            </a:r>
            <a:endParaRPr lang="nl-NL" dirty="0"/>
          </a:p>
          <a:p>
            <a:endParaRPr lang="nl-NL" dirty="0"/>
          </a:p>
        </p:txBody>
      </p:sp>
    </p:spTree>
    <p:extLst>
      <p:ext uri="{BB962C8B-B14F-4D97-AF65-F5344CB8AC3E}">
        <p14:creationId xmlns:p14="http://schemas.microsoft.com/office/powerpoint/2010/main" val="78050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8B5F-E94A-41A3-983F-D65AD612D17A}"/>
              </a:ext>
            </a:extLst>
          </p:cNvPr>
          <p:cNvSpPr>
            <a:spLocks noGrp="1"/>
          </p:cNvSpPr>
          <p:nvPr>
            <p:ph type="title"/>
          </p:nvPr>
        </p:nvSpPr>
        <p:spPr/>
        <p:txBody>
          <a:bodyPr>
            <a:normAutofit fontScale="90000"/>
          </a:bodyPr>
          <a:lstStyle/>
          <a:p>
            <a:r>
              <a:rPr lang="en-US" dirty="0" err="1"/>
              <a:t>Enegizers</a:t>
            </a:r>
            <a:r>
              <a:rPr lang="en-US" dirty="0"/>
              <a:t>: </a:t>
            </a:r>
            <a:r>
              <a:rPr lang="en-GB" sz="2200" dirty="0">
                <a:hlinkClick r:id="rId2"/>
              </a:rPr>
              <a:t>https://www.eatsmartmovemorenc.com/Energizers/EnergizersForSchools.html</a:t>
            </a:r>
            <a:endParaRPr lang="nl-NL" sz="2200" dirty="0"/>
          </a:p>
        </p:txBody>
      </p:sp>
      <p:pic>
        <p:nvPicPr>
          <p:cNvPr id="5" name="Content Placeholder 4" descr="A screenshot of a cell phone&#10;&#10;Description automatically generated">
            <a:extLst>
              <a:ext uri="{FF2B5EF4-FFF2-40B4-BE49-F238E27FC236}">
                <a16:creationId xmlns:a16="http://schemas.microsoft.com/office/drawing/2014/main" id="{BC4CC762-6120-40F7-B801-F472D5DE16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9493" y="2603500"/>
            <a:ext cx="5313827" cy="3416300"/>
          </a:xfrm>
        </p:spPr>
      </p:pic>
    </p:spTree>
    <p:extLst>
      <p:ext uri="{BB962C8B-B14F-4D97-AF65-F5344CB8AC3E}">
        <p14:creationId xmlns:p14="http://schemas.microsoft.com/office/powerpoint/2010/main" val="16132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77DD88FE-01A0-4F04-99DC-2B1140F59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A2E9868-C728-43FF-95CC-38902E51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12A5749-6A2A-4FAF-824E-16E9569B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2615BF4-8323-4853-9A41-09C4DFBC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E68B4297-39F1-4DD7-A4EF-8E4E50111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Oval 19">
            <a:extLst>
              <a:ext uri="{FF2B5EF4-FFF2-40B4-BE49-F238E27FC236}">
                <a16:creationId xmlns:a16="http://schemas.microsoft.com/office/drawing/2014/main" id="{7DFAF1DD-0169-4D59-8646-8EFAD90F4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E45D7473-2985-4534-8629-4C76A563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012D303C-DBDB-4327-A6BA-EA5B4F5ED27B}"/>
              </a:ext>
            </a:extLst>
          </p:cNvPr>
          <p:cNvSpPr>
            <a:spLocks noGrp="1"/>
          </p:cNvSpPr>
          <p:nvPr>
            <p:ph type="title"/>
          </p:nvPr>
        </p:nvSpPr>
        <p:spPr>
          <a:xfrm>
            <a:off x="8471239" y="973667"/>
            <a:ext cx="2942210" cy="4833745"/>
          </a:xfrm>
        </p:spPr>
        <p:txBody>
          <a:bodyPr>
            <a:normAutofit/>
          </a:bodyPr>
          <a:lstStyle/>
          <a:p>
            <a:r>
              <a:rPr lang="en-US">
                <a:solidFill>
                  <a:srgbClr val="EBEBEB"/>
                </a:solidFill>
              </a:rPr>
              <a:t>What is a Warm up activity?</a:t>
            </a:r>
            <a:endParaRPr lang="nl-NL">
              <a:solidFill>
                <a:srgbClr val="EBEBEB"/>
              </a:solidFill>
            </a:endParaRPr>
          </a:p>
        </p:txBody>
      </p:sp>
      <p:sp>
        <p:nvSpPr>
          <p:cNvPr id="24" name="Rectangle 23">
            <a:extLst>
              <a:ext uri="{FF2B5EF4-FFF2-40B4-BE49-F238E27FC236}">
                <a16:creationId xmlns:a16="http://schemas.microsoft.com/office/drawing/2014/main" id="{2B8277BD-4019-4E99-866A-1EA4007EC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2BAAC99-EE5F-449C-962D-82A37A6A2B38}"/>
              </a:ext>
            </a:extLst>
          </p:cNvPr>
          <p:cNvGraphicFramePr>
            <a:graphicFrameLocks noGrp="1"/>
          </p:cNvGraphicFramePr>
          <p:nvPr>
            <p:ph idx="1"/>
            <p:extLst>
              <p:ext uri="{D42A27DB-BD31-4B8C-83A1-F6EECF244321}">
                <p14:modId xmlns:p14="http://schemas.microsoft.com/office/powerpoint/2010/main" val="484011021"/>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27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46A7-0D8B-4D05-8701-9FEA40D4FF0C}"/>
              </a:ext>
            </a:extLst>
          </p:cNvPr>
          <p:cNvSpPr>
            <a:spLocks noGrp="1"/>
          </p:cNvSpPr>
          <p:nvPr>
            <p:ph type="title"/>
          </p:nvPr>
        </p:nvSpPr>
        <p:spPr>
          <a:xfrm>
            <a:off x="1154953" y="973668"/>
            <a:ext cx="8761413" cy="706964"/>
          </a:xfrm>
        </p:spPr>
        <p:txBody>
          <a:bodyPr>
            <a:normAutofit/>
          </a:bodyPr>
          <a:lstStyle/>
          <a:p>
            <a:r>
              <a:rPr lang="en-GB" b="1" dirty="0"/>
              <a:t>Free Association</a:t>
            </a:r>
            <a:endParaRPr lang="nl-NL"/>
          </a:p>
        </p:txBody>
      </p:sp>
      <p:pic>
        <p:nvPicPr>
          <p:cNvPr id="7" name="Graphic 6" descr="ChatSolid">
            <a:extLst>
              <a:ext uri="{FF2B5EF4-FFF2-40B4-BE49-F238E27FC236}">
                <a16:creationId xmlns:a16="http://schemas.microsoft.com/office/drawing/2014/main" id="{DAB73864-35E8-4E65-B31E-AE6615465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44EC26F9-7A51-46A0-ADDB-ACF96D69B386}"/>
              </a:ext>
            </a:extLst>
          </p:cNvPr>
          <p:cNvSpPr>
            <a:spLocks noGrp="1"/>
          </p:cNvSpPr>
          <p:nvPr>
            <p:ph idx="1"/>
          </p:nvPr>
        </p:nvSpPr>
        <p:spPr>
          <a:xfrm>
            <a:off x="4641336" y="2603500"/>
            <a:ext cx="6551597" cy="3416300"/>
          </a:xfrm>
        </p:spPr>
        <p:txBody>
          <a:bodyPr anchor="ctr">
            <a:normAutofit/>
          </a:bodyPr>
          <a:lstStyle/>
          <a:p>
            <a:r>
              <a:rPr lang="en-GB" sz="2800" dirty="0"/>
              <a:t>This is when the teacher calls out a word or a phrase and the students can either call out a word or sign the word that first comes to mind. For example a teacher may call out "fast food" and the students may call out "McDonalds". </a:t>
            </a:r>
          </a:p>
          <a:p>
            <a:endParaRPr lang="nl-NL" dirty="0"/>
          </a:p>
        </p:txBody>
      </p:sp>
    </p:spTree>
    <p:extLst>
      <p:ext uri="{BB962C8B-B14F-4D97-AF65-F5344CB8AC3E}">
        <p14:creationId xmlns:p14="http://schemas.microsoft.com/office/powerpoint/2010/main" val="131196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21E9-A6A7-4932-B588-8A818C545C21}"/>
              </a:ext>
            </a:extLst>
          </p:cNvPr>
          <p:cNvSpPr>
            <a:spLocks noGrp="1"/>
          </p:cNvSpPr>
          <p:nvPr>
            <p:ph type="title"/>
          </p:nvPr>
        </p:nvSpPr>
        <p:spPr>
          <a:xfrm>
            <a:off x="1154953" y="973668"/>
            <a:ext cx="8761413" cy="706964"/>
          </a:xfrm>
        </p:spPr>
        <p:txBody>
          <a:bodyPr>
            <a:normAutofit/>
          </a:bodyPr>
          <a:lstStyle/>
          <a:p>
            <a:r>
              <a:rPr lang="en-GB" b="1"/>
              <a:t>Warm up activities </a:t>
            </a:r>
            <a:endParaRPr lang="nl-NL" b="1" dirty="0"/>
          </a:p>
        </p:txBody>
      </p:sp>
      <p:sp>
        <p:nvSpPr>
          <p:cNvPr id="3" name="Content Placeholder 2">
            <a:extLst>
              <a:ext uri="{FF2B5EF4-FFF2-40B4-BE49-F238E27FC236}">
                <a16:creationId xmlns:a16="http://schemas.microsoft.com/office/drawing/2014/main" id="{30F709D2-E319-4FB3-8808-B40EBC721D72}"/>
              </a:ext>
            </a:extLst>
          </p:cNvPr>
          <p:cNvSpPr>
            <a:spLocks noGrp="1"/>
          </p:cNvSpPr>
          <p:nvPr>
            <p:ph idx="1"/>
          </p:nvPr>
        </p:nvSpPr>
        <p:spPr>
          <a:xfrm>
            <a:off x="1154955" y="2603500"/>
            <a:ext cx="8761412" cy="3416300"/>
          </a:xfrm>
        </p:spPr>
        <p:txBody>
          <a:bodyPr>
            <a:normAutofit/>
          </a:bodyPr>
          <a:lstStyle/>
          <a:p>
            <a:r>
              <a:rPr lang="en-GB" b="1"/>
              <a:t>Starting </a:t>
            </a:r>
            <a:r>
              <a:rPr lang="en-GB"/>
              <a:t>with a warmer is important for a number of reasons. </a:t>
            </a:r>
          </a:p>
          <a:p>
            <a:r>
              <a:rPr lang="en-GB"/>
              <a:t>Your students </a:t>
            </a:r>
            <a:r>
              <a:rPr lang="en-GB" b="1"/>
              <a:t>need a chance to settle down </a:t>
            </a:r>
            <a:r>
              <a:rPr lang="en-GB"/>
              <a:t>into the class and </a:t>
            </a:r>
            <a:r>
              <a:rPr lang="en-GB" b="1"/>
              <a:t>get their minds focussed </a:t>
            </a:r>
            <a:r>
              <a:rPr lang="en-GB"/>
              <a:t>on the lesson ahead.</a:t>
            </a:r>
            <a:endParaRPr lang="nl-NL"/>
          </a:p>
          <a:p>
            <a:r>
              <a:rPr lang="en-GB"/>
              <a:t>The students </a:t>
            </a:r>
            <a:r>
              <a:rPr lang="en-GB" b="1"/>
              <a:t>need something easy to get them started</a:t>
            </a:r>
            <a:r>
              <a:rPr lang="en-GB"/>
              <a:t>, so </a:t>
            </a:r>
            <a:r>
              <a:rPr lang="en-GB" b="1"/>
              <a:t>the wheels in their head can start turning, so to speak</a:t>
            </a:r>
            <a:r>
              <a:rPr lang="en-GB"/>
              <a:t>. There are also numerous warm-up techniques which teachers use. Testing vocabulary is usually one of the most obvious ones that people will use. There are many more, but it is important for teachers to realize why they warm up classes.</a:t>
            </a:r>
            <a:endParaRPr lang="nl-NL"/>
          </a:p>
          <a:p>
            <a:pPr marL="0" indent="0">
              <a:buNone/>
            </a:pPr>
            <a:endParaRPr lang="nl-NL" dirty="0"/>
          </a:p>
        </p:txBody>
      </p:sp>
    </p:spTree>
    <p:extLst>
      <p:ext uri="{BB962C8B-B14F-4D97-AF65-F5344CB8AC3E}">
        <p14:creationId xmlns:p14="http://schemas.microsoft.com/office/powerpoint/2010/main" val="77965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B1BB968D-357E-4700-A3CB-F9E3A86907CD}"/>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is Formal education?</a:t>
            </a:r>
            <a:endParaRPr lang="nl-NL" sz="3200">
              <a:solidFill>
                <a:srgbClr val="EBEBEB"/>
              </a:solidFill>
            </a:endParaRPr>
          </a:p>
        </p:txBody>
      </p:sp>
      <p:sp>
        <p:nvSpPr>
          <p:cNvPr id="5" name="Content Placeholder 4">
            <a:extLst>
              <a:ext uri="{FF2B5EF4-FFF2-40B4-BE49-F238E27FC236}">
                <a16:creationId xmlns:a16="http://schemas.microsoft.com/office/drawing/2014/main" id="{96D53B77-3CC5-4694-9A9C-0C12351E928D}"/>
              </a:ext>
            </a:extLst>
          </p:cNvPr>
          <p:cNvSpPr>
            <a:spLocks noGrp="1"/>
          </p:cNvSpPr>
          <p:nvPr>
            <p:ph idx="1"/>
          </p:nvPr>
        </p:nvSpPr>
        <p:spPr>
          <a:xfrm>
            <a:off x="5290077" y="437513"/>
            <a:ext cx="5502614" cy="5954325"/>
          </a:xfrm>
        </p:spPr>
        <p:txBody>
          <a:bodyPr anchor="ctr">
            <a:normAutofit/>
          </a:bodyPr>
          <a:lstStyle/>
          <a:p>
            <a:r>
              <a:rPr lang="en-US" sz="4000" dirty="0"/>
              <a:t>Can anybody give me a definition of Formal education?</a:t>
            </a:r>
            <a:endParaRPr lang="nl-NL" sz="4000" dirty="0"/>
          </a:p>
        </p:txBody>
      </p:sp>
    </p:spTree>
    <p:extLst>
      <p:ext uri="{BB962C8B-B14F-4D97-AF65-F5344CB8AC3E}">
        <p14:creationId xmlns:p14="http://schemas.microsoft.com/office/powerpoint/2010/main" val="270169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6420-8F52-4D05-89CE-4D0B575A800B}"/>
              </a:ext>
            </a:extLst>
          </p:cNvPr>
          <p:cNvSpPr>
            <a:spLocks noGrp="1"/>
          </p:cNvSpPr>
          <p:nvPr>
            <p:ph type="title"/>
          </p:nvPr>
        </p:nvSpPr>
        <p:spPr>
          <a:xfrm>
            <a:off x="1154953" y="973668"/>
            <a:ext cx="8761413" cy="706964"/>
          </a:xfrm>
        </p:spPr>
        <p:txBody>
          <a:bodyPr>
            <a:normAutofit/>
          </a:bodyPr>
          <a:lstStyle/>
          <a:p>
            <a:pPr>
              <a:lnSpc>
                <a:spcPct val="90000"/>
              </a:lnSpc>
            </a:pPr>
            <a:r>
              <a:rPr lang="en-US" sz="2000"/>
              <a:t>Example warm up activity: </a:t>
            </a:r>
            <a:br>
              <a:rPr lang="en-US" sz="2000"/>
            </a:br>
            <a:r>
              <a:rPr lang="en-GB" sz="2000" b="1"/>
              <a:t>Traffic Light</a:t>
            </a:r>
            <a:endParaRPr lang="nl-NL" sz="2000"/>
          </a:p>
        </p:txBody>
      </p:sp>
      <p:pic>
        <p:nvPicPr>
          <p:cNvPr id="38" name="Graphic 6" descr="Fingerprint2">
            <a:extLst>
              <a:ext uri="{FF2B5EF4-FFF2-40B4-BE49-F238E27FC236}">
                <a16:creationId xmlns:a16="http://schemas.microsoft.com/office/drawing/2014/main" id="{75772702-1ECD-45F6-910C-C7BA8DDAA0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9" name="Content Placeholder 2">
            <a:extLst>
              <a:ext uri="{FF2B5EF4-FFF2-40B4-BE49-F238E27FC236}">
                <a16:creationId xmlns:a16="http://schemas.microsoft.com/office/drawing/2014/main" id="{43955EBB-79B6-4CB4-9102-FEF33F83DAD9}"/>
              </a:ext>
            </a:extLst>
          </p:cNvPr>
          <p:cNvSpPr>
            <a:spLocks noGrp="1"/>
          </p:cNvSpPr>
          <p:nvPr>
            <p:ph idx="1"/>
          </p:nvPr>
        </p:nvSpPr>
        <p:spPr>
          <a:xfrm>
            <a:off x="4641336" y="2603500"/>
            <a:ext cx="6551597" cy="3416300"/>
          </a:xfrm>
        </p:spPr>
        <p:txBody>
          <a:bodyPr anchor="ctr">
            <a:normAutofit/>
          </a:bodyPr>
          <a:lstStyle/>
          <a:p>
            <a:pPr>
              <a:lnSpc>
                <a:spcPct val="90000"/>
              </a:lnSpc>
            </a:pPr>
            <a:r>
              <a:rPr lang="en-GB"/>
              <a:t>Traffic light is a great game to warm up the class because it involves walking, running, and suddenly stopping. Each of these things will get the students blood pumping and the changes in speed will stretch their muscles to get them ready for the activities that you have planned for the class. The game is very simple, which makes it great for any age. </a:t>
            </a:r>
          </a:p>
          <a:p>
            <a:pPr>
              <a:lnSpc>
                <a:spcPct val="90000"/>
              </a:lnSpc>
            </a:pPr>
            <a:r>
              <a:rPr lang="en-GB"/>
              <a:t>Instruct the students to run fast ( </a:t>
            </a:r>
            <a:r>
              <a:rPr lang="en-GB" b="1"/>
              <a:t>you may think alternative action</a:t>
            </a:r>
            <a:r>
              <a:rPr lang="en-GB"/>
              <a:t>) when you shout, “green light”, slow down when you shout, “yellow light”, and stop when you say, “red light.” This will get the students warmed up for whatever activity is on your lesson plan.</a:t>
            </a:r>
            <a:endParaRPr lang="nl-NL"/>
          </a:p>
          <a:p>
            <a:pPr>
              <a:lnSpc>
                <a:spcPct val="90000"/>
              </a:lnSpc>
            </a:pPr>
            <a:endParaRPr lang="nl-NL"/>
          </a:p>
        </p:txBody>
      </p:sp>
    </p:spTree>
    <p:extLst>
      <p:ext uri="{BB962C8B-B14F-4D97-AF65-F5344CB8AC3E}">
        <p14:creationId xmlns:p14="http://schemas.microsoft.com/office/powerpoint/2010/main" val="288458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21D9-5BBB-42B0-BEAA-274367759DFD}"/>
              </a:ext>
            </a:extLst>
          </p:cNvPr>
          <p:cNvSpPr>
            <a:spLocks noGrp="1"/>
          </p:cNvSpPr>
          <p:nvPr>
            <p:ph type="title"/>
          </p:nvPr>
        </p:nvSpPr>
        <p:spPr/>
        <p:txBody>
          <a:bodyPr/>
          <a:lstStyle/>
          <a:p>
            <a:r>
              <a:rPr lang="en-US" dirty="0"/>
              <a:t>Icebreaking activity</a:t>
            </a:r>
            <a:endParaRPr lang="nl-NL" dirty="0"/>
          </a:p>
        </p:txBody>
      </p:sp>
      <p:sp>
        <p:nvSpPr>
          <p:cNvPr id="3" name="Content Placeholder 2">
            <a:extLst>
              <a:ext uri="{FF2B5EF4-FFF2-40B4-BE49-F238E27FC236}">
                <a16:creationId xmlns:a16="http://schemas.microsoft.com/office/drawing/2014/main" id="{2739215B-E37B-482E-BFFA-A28281AD94BC}"/>
              </a:ext>
            </a:extLst>
          </p:cNvPr>
          <p:cNvSpPr>
            <a:spLocks noGrp="1"/>
          </p:cNvSpPr>
          <p:nvPr>
            <p:ph idx="1"/>
          </p:nvPr>
        </p:nvSpPr>
        <p:spPr/>
        <p:txBody>
          <a:bodyPr>
            <a:normAutofit/>
          </a:bodyPr>
          <a:lstStyle/>
          <a:p>
            <a:r>
              <a:rPr lang="en-US" dirty="0"/>
              <a:t>What is an Icebreaker?</a:t>
            </a:r>
          </a:p>
          <a:p>
            <a:r>
              <a:rPr lang="en-US" dirty="0"/>
              <a:t>This term comes from “break the ice”, which in turn comes from special ships called “icebreakers” that are designed to break up ice in artic regions, And just as these ships make it easier for other ships to travel, an ice breaker </a:t>
            </a:r>
            <a:r>
              <a:rPr lang="en-US" b="1" dirty="0"/>
              <a:t>helps to clear the way for learning </a:t>
            </a:r>
            <a:r>
              <a:rPr lang="en-US" dirty="0"/>
              <a:t>to occur by </a:t>
            </a:r>
            <a:r>
              <a:rPr lang="en-US" b="1" dirty="0"/>
              <a:t>making</a:t>
            </a:r>
            <a:r>
              <a:rPr lang="en-US" dirty="0"/>
              <a:t> the learners more </a:t>
            </a:r>
            <a:r>
              <a:rPr lang="en-US" b="1" dirty="0"/>
              <a:t>comfortable and encouraging conversation</a:t>
            </a:r>
            <a:r>
              <a:rPr lang="en-US" dirty="0"/>
              <a:t>.</a:t>
            </a:r>
          </a:p>
          <a:p>
            <a:r>
              <a:rPr lang="en-US" dirty="0"/>
              <a:t>Specifically, an ice breaker is an activity designed to help people to get to know each other and usually involves sharing names and other background information.</a:t>
            </a:r>
            <a:endParaRPr lang="nl-NL" dirty="0"/>
          </a:p>
        </p:txBody>
      </p:sp>
    </p:spTree>
    <p:extLst>
      <p:ext uri="{BB962C8B-B14F-4D97-AF65-F5344CB8AC3E}">
        <p14:creationId xmlns:p14="http://schemas.microsoft.com/office/powerpoint/2010/main" val="480162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F4D2-9A26-41C5-B1A8-FE79D6E0105C}"/>
              </a:ext>
            </a:extLst>
          </p:cNvPr>
          <p:cNvSpPr>
            <a:spLocks noGrp="1"/>
          </p:cNvSpPr>
          <p:nvPr>
            <p:ph type="title"/>
          </p:nvPr>
        </p:nvSpPr>
        <p:spPr/>
        <p:txBody>
          <a:bodyPr/>
          <a:lstStyle/>
          <a:p>
            <a:r>
              <a:rPr lang="en-US" dirty="0"/>
              <a:t>Example of Icebreaking activity:</a:t>
            </a:r>
            <a:endParaRPr lang="nl-NL" dirty="0"/>
          </a:p>
        </p:txBody>
      </p:sp>
      <p:sp>
        <p:nvSpPr>
          <p:cNvPr id="3" name="Content Placeholder 2">
            <a:extLst>
              <a:ext uri="{FF2B5EF4-FFF2-40B4-BE49-F238E27FC236}">
                <a16:creationId xmlns:a16="http://schemas.microsoft.com/office/drawing/2014/main" id="{640E02E5-3879-4E0C-889C-81F975D38664}"/>
              </a:ext>
            </a:extLst>
          </p:cNvPr>
          <p:cNvSpPr>
            <a:spLocks noGrp="1"/>
          </p:cNvSpPr>
          <p:nvPr>
            <p:ph idx="1"/>
          </p:nvPr>
        </p:nvSpPr>
        <p:spPr>
          <a:xfrm>
            <a:off x="1154955" y="2603500"/>
            <a:ext cx="10199982" cy="3783652"/>
          </a:xfrm>
        </p:spPr>
        <p:txBody>
          <a:bodyPr>
            <a:normAutofit/>
          </a:bodyPr>
          <a:lstStyle/>
          <a:p>
            <a:r>
              <a:rPr lang="en-GB" sz="2400" dirty="0"/>
              <a:t>A great way to help people open up is to ask them </a:t>
            </a:r>
            <a:r>
              <a:rPr lang="en-GB" sz="2400" b="1" dirty="0"/>
              <a:t>fun questions that allow them to express their personality or interesting things about them. </a:t>
            </a:r>
          </a:p>
          <a:p>
            <a:endParaRPr lang="en-GB" sz="2400" b="1" dirty="0"/>
          </a:p>
          <a:p>
            <a:r>
              <a:rPr lang="en-GB" sz="2400" dirty="0"/>
              <a:t>The questions make them </a:t>
            </a:r>
            <a:r>
              <a:rPr lang="en-GB" sz="2400" b="1" dirty="0"/>
              <a:t>feel more part of a group or team</a:t>
            </a:r>
            <a:r>
              <a:rPr lang="en-GB" sz="2400" dirty="0"/>
              <a:t>. </a:t>
            </a:r>
          </a:p>
          <a:p>
            <a:endParaRPr lang="en-GB" sz="2400" dirty="0"/>
          </a:p>
          <a:p>
            <a:r>
              <a:rPr lang="en-GB" sz="2400" dirty="0"/>
              <a:t>These questions are fun and </a:t>
            </a:r>
            <a:r>
              <a:rPr lang="en-GB" sz="2400" b="1" dirty="0"/>
              <a:t>non-threatening/not judged</a:t>
            </a:r>
            <a:r>
              <a:rPr lang="en-GB" sz="2400" dirty="0"/>
              <a:t>. </a:t>
            </a:r>
          </a:p>
        </p:txBody>
      </p:sp>
    </p:spTree>
    <p:extLst>
      <p:ext uri="{BB962C8B-B14F-4D97-AF65-F5344CB8AC3E}">
        <p14:creationId xmlns:p14="http://schemas.microsoft.com/office/powerpoint/2010/main" val="339495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70BD-16C3-4190-A6A8-6044FAB759D2}"/>
              </a:ext>
            </a:extLst>
          </p:cNvPr>
          <p:cNvSpPr>
            <a:spLocks noGrp="1"/>
          </p:cNvSpPr>
          <p:nvPr>
            <p:ph type="title"/>
          </p:nvPr>
        </p:nvSpPr>
        <p:spPr/>
        <p:txBody>
          <a:bodyPr/>
          <a:lstStyle/>
          <a:p>
            <a:pPr algn="ctr"/>
            <a:r>
              <a:rPr lang="en-US" dirty="0"/>
              <a:t>Example of Ice Breaking Activities:</a:t>
            </a:r>
            <a:endParaRPr lang="nl-NL" dirty="0"/>
          </a:p>
        </p:txBody>
      </p:sp>
      <p:sp>
        <p:nvSpPr>
          <p:cNvPr id="3" name="Content Placeholder 2">
            <a:extLst>
              <a:ext uri="{FF2B5EF4-FFF2-40B4-BE49-F238E27FC236}">
                <a16:creationId xmlns:a16="http://schemas.microsoft.com/office/drawing/2014/main" id="{770D45AC-BF21-44A8-A8F1-6AD6075B3EAD}"/>
              </a:ext>
            </a:extLst>
          </p:cNvPr>
          <p:cNvSpPr>
            <a:spLocks noGrp="1"/>
          </p:cNvSpPr>
          <p:nvPr>
            <p:ph idx="1"/>
          </p:nvPr>
        </p:nvSpPr>
        <p:spPr>
          <a:xfrm>
            <a:off x="277859" y="2521660"/>
            <a:ext cx="10515600" cy="4879975"/>
          </a:xfrm>
        </p:spPr>
        <p:txBody>
          <a:bodyPr>
            <a:normAutofit/>
          </a:bodyPr>
          <a:lstStyle/>
          <a:p>
            <a:pPr fontAlgn="ctr"/>
            <a:r>
              <a:rPr lang="en-GB" dirty="0"/>
              <a:t>Give the first person the soft foam ball. Introduce the game and explain that the ball is the </a:t>
            </a:r>
            <a:r>
              <a:rPr lang="en-GB" b="1" dirty="0"/>
              <a:t>“share an interesting fact”</a:t>
            </a:r>
            <a:r>
              <a:rPr lang="en-GB" dirty="0"/>
              <a:t>. The first person </a:t>
            </a:r>
            <a:r>
              <a:rPr lang="en-GB" b="1" dirty="0"/>
              <a:t>must say something interesting about themselves (</a:t>
            </a:r>
            <a:r>
              <a:rPr lang="en-GB" dirty="0"/>
              <a:t>hopefully not too controversial!) and </a:t>
            </a:r>
            <a:r>
              <a:rPr lang="en-GB" b="1" dirty="0"/>
              <a:t>then throw the ball to the second person. </a:t>
            </a:r>
            <a:r>
              <a:rPr lang="en-GB" dirty="0"/>
              <a:t>The second person also reveals something about themselves and throws it on to the next person. In this way, the icebreaker is an effective way to get people to start talking and sharing about themselves. </a:t>
            </a:r>
            <a:endParaRPr lang="nl-NL" dirty="0"/>
          </a:p>
          <a:p>
            <a:pPr marL="0" indent="0" fontAlgn="ctr">
              <a:buNone/>
            </a:pPr>
            <a:endParaRPr lang="nl-NL" dirty="0"/>
          </a:p>
          <a:p>
            <a:r>
              <a:rPr lang="en-GB" b="1" i="1" dirty="0"/>
              <a:t>variations</a:t>
            </a:r>
            <a:endParaRPr lang="nl-NL" dirty="0"/>
          </a:p>
          <a:p>
            <a:r>
              <a:rPr lang="en-GB" dirty="0"/>
              <a:t>There are several possible variations</a:t>
            </a:r>
            <a:r>
              <a:rPr lang="en-GB" b="1" dirty="0"/>
              <a:t>. Instead of sharing interesting facts</a:t>
            </a:r>
            <a:r>
              <a:rPr lang="en-GB" dirty="0"/>
              <a:t>, you can have players </a:t>
            </a:r>
            <a:r>
              <a:rPr lang="en-GB" b="1" dirty="0"/>
              <a:t>share stories, questions, memories, embarrassing moments, or something related to a theme</a:t>
            </a:r>
            <a:r>
              <a:rPr lang="en-GB" dirty="0"/>
              <a:t>. For example, if you are a teacher who is teaching a unit on </a:t>
            </a:r>
            <a:r>
              <a:rPr lang="en-GB" b="1" dirty="0"/>
              <a:t>Bulgarian history</a:t>
            </a:r>
            <a:r>
              <a:rPr lang="en-GB" dirty="0"/>
              <a:t>, you can announce that the game is about sharing facts about a history lesson. Each person who receives the ball must say a fact about the topic that you have established.</a:t>
            </a:r>
            <a:endParaRPr lang="nl-NL" dirty="0"/>
          </a:p>
          <a:p>
            <a:endParaRPr lang="nl-NL" dirty="0"/>
          </a:p>
        </p:txBody>
      </p:sp>
    </p:spTree>
    <p:extLst>
      <p:ext uri="{BB962C8B-B14F-4D97-AF65-F5344CB8AC3E}">
        <p14:creationId xmlns:p14="http://schemas.microsoft.com/office/powerpoint/2010/main" val="183918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6E673FE4-8E62-4A2C-94B1-BDF43B09F182}"/>
              </a:ext>
            </a:extLst>
          </p:cNvPr>
          <p:cNvSpPr>
            <a:spLocks noGrp="1"/>
          </p:cNvSpPr>
          <p:nvPr>
            <p:ph type="title"/>
          </p:nvPr>
        </p:nvSpPr>
        <p:spPr>
          <a:xfrm>
            <a:off x="1154953" y="973668"/>
            <a:ext cx="8761413" cy="706964"/>
          </a:xfrm>
        </p:spPr>
        <p:txBody>
          <a:bodyPr>
            <a:normAutofit/>
          </a:bodyPr>
          <a:lstStyle/>
          <a:p>
            <a:r>
              <a:rPr lang="en-US" sz="3300">
                <a:solidFill>
                  <a:srgbClr val="FFFFFF"/>
                </a:solidFill>
              </a:rPr>
              <a:t>Another example of Icebreaking game</a:t>
            </a:r>
            <a:endParaRPr lang="nl-NL" sz="3300">
              <a:solidFill>
                <a:srgbClr val="FFFFFF"/>
              </a:solidFill>
            </a:endParaRPr>
          </a:p>
        </p:txBody>
      </p:sp>
      <p:sp>
        <p:nvSpPr>
          <p:cNvPr id="14"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CD1C8DF-925B-4DEA-8B8E-1E124D97129D}"/>
              </a:ext>
            </a:extLst>
          </p:cNvPr>
          <p:cNvGraphicFramePr>
            <a:graphicFrameLocks noGrp="1"/>
          </p:cNvGraphicFramePr>
          <p:nvPr>
            <p:ph idx="1"/>
            <p:extLst>
              <p:ext uri="{D42A27DB-BD31-4B8C-83A1-F6EECF244321}">
                <p14:modId xmlns:p14="http://schemas.microsoft.com/office/powerpoint/2010/main" val="98819978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17528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6D24-CEDA-40FF-B08B-666460CBB567}"/>
              </a:ext>
            </a:extLst>
          </p:cNvPr>
          <p:cNvSpPr>
            <a:spLocks noGrp="1"/>
          </p:cNvSpPr>
          <p:nvPr>
            <p:ph type="title"/>
          </p:nvPr>
        </p:nvSpPr>
        <p:spPr>
          <a:xfrm>
            <a:off x="1154953" y="973668"/>
            <a:ext cx="8761413" cy="706964"/>
          </a:xfrm>
        </p:spPr>
        <p:txBody>
          <a:bodyPr>
            <a:normAutofit/>
          </a:bodyPr>
          <a:lstStyle/>
          <a:p>
            <a:r>
              <a:rPr lang="en-US"/>
              <a:t>Team Building Games</a:t>
            </a:r>
            <a:endParaRPr lang="nl-NL" dirty="0"/>
          </a:p>
        </p:txBody>
      </p:sp>
      <p:pic>
        <p:nvPicPr>
          <p:cNvPr id="16" name="Graphic 6" descr="Teamwork">
            <a:extLst>
              <a:ext uri="{FF2B5EF4-FFF2-40B4-BE49-F238E27FC236}">
                <a16:creationId xmlns:a16="http://schemas.microsoft.com/office/drawing/2014/main" id="{5C67B0E3-EE05-4F7F-BE77-58F8283F8D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17" name="Content Placeholder 2">
            <a:extLst>
              <a:ext uri="{FF2B5EF4-FFF2-40B4-BE49-F238E27FC236}">
                <a16:creationId xmlns:a16="http://schemas.microsoft.com/office/drawing/2014/main" id="{4EEB5A9A-30CD-41C0-9B41-D317AB46BC72}"/>
              </a:ext>
            </a:extLst>
          </p:cNvPr>
          <p:cNvSpPr>
            <a:spLocks noGrp="1"/>
          </p:cNvSpPr>
          <p:nvPr>
            <p:ph idx="1"/>
          </p:nvPr>
        </p:nvSpPr>
        <p:spPr>
          <a:xfrm>
            <a:off x="4641336" y="2603500"/>
            <a:ext cx="6551597" cy="3416300"/>
          </a:xfrm>
        </p:spPr>
        <p:txBody>
          <a:bodyPr anchor="ctr">
            <a:normAutofit/>
          </a:bodyPr>
          <a:lstStyle/>
          <a:p>
            <a:pPr>
              <a:lnSpc>
                <a:spcPct val="90000"/>
              </a:lnSpc>
            </a:pPr>
            <a:r>
              <a:rPr lang="en-US" sz="1400" dirty="0"/>
              <a:t>There is nothing more </a:t>
            </a:r>
            <a:r>
              <a:rPr lang="en-US" sz="1400" b="1" dirty="0"/>
              <a:t>important</a:t>
            </a:r>
            <a:r>
              <a:rPr lang="en-US" sz="1400" dirty="0"/>
              <a:t> than a group of people </a:t>
            </a:r>
            <a:r>
              <a:rPr lang="en-US" sz="1400" b="1" dirty="0"/>
              <a:t>having the ability to work together</a:t>
            </a:r>
            <a:r>
              <a:rPr lang="en-US" sz="1400" dirty="0"/>
              <a:t> as a team, especially in the workforce. </a:t>
            </a:r>
          </a:p>
          <a:p>
            <a:pPr>
              <a:lnSpc>
                <a:spcPct val="90000"/>
              </a:lnSpc>
            </a:pPr>
            <a:r>
              <a:rPr lang="en-US" sz="1400" dirty="0"/>
              <a:t>It is, however, not always easy for all employees to work collaboratively.</a:t>
            </a:r>
            <a:endParaRPr lang="nl-NL" sz="1400" dirty="0"/>
          </a:p>
          <a:p>
            <a:pPr>
              <a:lnSpc>
                <a:spcPct val="90000"/>
              </a:lnSpc>
            </a:pPr>
            <a:r>
              <a:rPr lang="en-US" sz="1400" b="1" dirty="0"/>
              <a:t>Team building </a:t>
            </a:r>
            <a:r>
              <a:rPr lang="en-US" sz="1400" dirty="0"/>
              <a:t>games really </a:t>
            </a:r>
            <a:r>
              <a:rPr lang="en-US" sz="1400" b="1" dirty="0"/>
              <a:t>help to promote and foster relationships </a:t>
            </a:r>
            <a:r>
              <a:rPr lang="en-US" sz="1400" dirty="0"/>
              <a:t>in which the individuals trust one another and </a:t>
            </a:r>
            <a:r>
              <a:rPr lang="en-US" sz="1400" b="1" dirty="0"/>
              <a:t>work together in a positive and productive manner</a:t>
            </a:r>
            <a:r>
              <a:rPr lang="en-US" sz="1400" dirty="0"/>
              <a:t>. </a:t>
            </a:r>
          </a:p>
          <a:p>
            <a:pPr>
              <a:lnSpc>
                <a:spcPct val="90000"/>
              </a:lnSpc>
            </a:pPr>
            <a:r>
              <a:rPr lang="en-US" sz="1400" b="1" dirty="0"/>
              <a:t>Team building activities </a:t>
            </a:r>
            <a:r>
              <a:rPr lang="en-US" sz="1400" dirty="0"/>
              <a:t>not only </a:t>
            </a:r>
            <a:r>
              <a:rPr lang="en-US" sz="1400" b="1" dirty="0"/>
              <a:t>help</a:t>
            </a:r>
            <a:r>
              <a:rPr lang="en-US" sz="1400" dirty="0"/>
              <a:t> ease tension and </a:t>
            </a:r>
            <a:r>
              <a:rPr lang="en-US" sz="1400" b="1" dirty="0"/>
              <a:t>promote a good relationship </a:t>
            </a:r>
            <a:r>
              <a:rPr lang="en-US" sz="1400" dirty="0"/>
              <a:t>between employees or children/youth, but they can </a:t>
            </a:r>
            <a:r>
              <a:rPr lang="en-US" sz="1400" b="1" dirty="0"/>
              <a:t>also help develop problem-solving skills</a:t>
            </a:r>
            <a:r>
              <a:rPr lang="en-US" sz="1400" dirty="0"/>
              <a:t>, foster </a:t>
            </a:r>
            <a:r>
              <a:rPr lang="en-US" sz="1400" b="1" dirty="0"/>
              <a:t>creative thinking</a:t>
            </a:r>
            <a:r>
              <a:rPr lang="en-US" sz="1400" dirty="0"/>
              <a:t>, and build </a:t>
            </a:r>
            <a:r>
              <a:rPr lang="en-US" sz="1400" b="1" dirty="0"/>
              <a:t>better communication </a:t>
            </a:r>
            <a:r>
              <a:rPr lang="en-US" sz="1400" dirty="0"/>
              <a:t>between team members.</a:t>
            </a:r>
            <a:endParaRPr lang="nl-NL" sz="1400" dirty="0"/>
          </a:p>
        </p:txBody>
      </p:sp>
    </p:spTree>
    <p:extLst>
      <p:ext uri="{BB962C8B-B14F-4D97-AF65-F5344CB8AC3E}">
        <p14:creationId xmlns:p14="http://schemas.microsoft.com/office/powerpoint/2010/main" val="871045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0C7E-1914-46E9-B344-806E3891FC6C}"/>
              </a:ext>
            </a:extLst>
          </p:cNvPr>
          <p:cNvSpPr>
            <a:spLocks noGrp="1"/>
          </p:cNvSpPr>
          <p:nvPr>
            <p:ph type="title"/>
          </p:nvPr>
        </p:nvSpPr>
        <p:spPr>
          <a:xfrm>
            <a:off x="1154953" y="973668"/>
            <a:ext cx="8761413" cy="706964"/>
          </a:xfrm>
        </p:spPr>
        <p:txBody>
          <a:bodyPr/>
          <a:lstStyle/>
          <a:p>
            <a:r>
              <a:rPr lang="en-US"/>
              <a:t>Activities can overlap:</a:t>
            </a:r>
            <a:endParaRPr lang="nl-NL" dirty="0"/>
          </a:p>
        </p:txBody>
      </p:sp>
      <p:sp>
        <p:nvSpPr>
          <p:cNvPr id="3" name="Content Placeholder 2">
            <a:extLst>
              <a:ext uri="{FF2B5EF4-FFF2-40B4-BE49-F238E27FC236}">
                <a16:creationId xmlns:a16="http://schemas.microsoft.com/office/drawing/2014/main" id="{33F93DC3-B143-4CF6-B3EC-979BE0EFE13A}"/>
              </a:ext>
            </a:extLst>
          </p:cNvPr>
          <p:cNvSpPr>
            <a:spLocks noGrp="1"/>
          </p:cNvSpPr>
          <p:nvPr>
            <p:ph idx="1"/>
          </p:nvPr>
        </p:nvSpPr>
        <p:spPr/>
        <p:txBody>
          <a:bodyPr>
            <a:normAutofit/>
          </a:bodyPr>
          <a:lstStyle/>
          <a:p>
            <a:r>
              <a:rPr lang="en-US" sz="2400" dirty="0"/>
              <a:t>Often an icebreaker, a team building activity and an energizer overlap (combined).</a:t>
            </a:r>
          </a:p>
          <a:p>
            <a:r>
              <a:rPr lang="en-US" sz="2400" dirty="0"/>
              <a:t>For example, during an activity in which participants are asked </a:t>
            </a:r>
            <a:r>
              <a:rPr lang="en-US" sz="2400" b="1" dirty="0"/>
              <a:t>to line up in alphabetical order by first name</a:t>
            </a:r>
            <a:r>
              <a:rPr lang="en-US" sz="2400" dirty="0"/>
              <a:t>, participants will learn each others names (typical of an icebreaker), they’ll work together as a team to form the line (teambuilding) and become invigorated by being able to get and move around the room (an energizer).</a:t>
            </a:r>
            <a:endParaRPr lang="nl-NL" sz="2400" dirty="0"/>
          </a:p>
        </p:txBody>
      </p:sp>
    </p:spTree>
    <p:extLst>
      <p:ext uri="{BB962C8B-B14F-4D97-AF65-F5344CB8AC3E}">
        <p14:creationId xmlns:p14="http://schemas.microsoft.com/office/powerpoint/2010/main" val="2629056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960264-B56E-49DB-A5DA-362C2DBD2C53}"/>
              </a:ext>
            </a:extLst>
          </p:cNvPr>
          <p:cNvSpPr>
            <a:spLocks noGrp="1"/>
          </p:cNvSpPr>
          <p:nvPr>
            <p:ph type="title"/>
          </p:nvPr>
        </p:nvSpPr>
        <p:spPr>
          <a:xfrm>
            <a:off x="8366020" y="2813958"/>
            <a:ext cx="3161016" cy="3153753"/>
          </a:xfrm>
        </p:spPr>
        <p:txBody>
          <a:bodyPr vert="horz" lIns="91440" tIns="45720" rIns="91440" bIns="45720" rtlCol="0" anchor="b">
            <a:noAutofit/>
          </a:bodyPr>
          <a:lstStyle/>
          <a:p>
            <a:r>
              <a:rPr lang="en-GB" sz="3200" dirty="0"/>
              <a:t>You dare to try it out?</a:t>
            </a:r>
            <a:br>
              <a:rPr lang="en-GB" sz="3200" dirty="0"/>
            </a:br>
            <a:r>
              <a:rPr lang="en-GB" sz="3200" dirty="0"/>
              <a:t>Simple habits can make big changes in your life!.</a:t>
            </a:r>
            <a:br>
              <a:rPr lang="en-GB" sz="3200" dirty="0"/>
            </a:br>
            <a:r>
              <a:rPr lang="en-GB" sz="3200" dirty="0"/>
              <a:t>Gratefulness can change the perception you have of your life...</a:t>
            </a:r>
            <a:endParaRPr lang="en-US" sz="3200" b="0" i="0" kern="1200" dirty="0">
              <a:solidFill>
                <a:schemeClr val="bg2"/>
              </a:solidFill>
              <a:latin typeface="+mj-lt"/>
              <a:ea typeface="+mj-ea"/>
              <a:cs typeface="+mj-cs"/>
            </a:endParaRP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descr="A picture containing text, book&#10;&#10;Description automatically generated">
            <a:extLst>
              <a:ext uri="{FF2B5EF4-FFF2-40B4-BE49-F238E27FC236}">
                <a16:creationId xmlns:a16="http://schemas.microsoft.com/office/drawing/2014/main" id="{1E2645C9-B8ED-4D59-B596-A578C84631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264" y="160193"/>
            <a:ext cx="6472236" cy="6537613"/>
          </a:xfrm>
          <a:prstGeom prst="rect">
            <a:avLst/>
          </a:prstGeom>
        </p:spPr>
      </p:pic>
    </p:spTree>
    <p:extLst>
      <p:ext uri="{BB962C8B-B14F-4D97-AF65-F5344CB8AC3E}">
        <p14:creationId xmlns:p14="http://schemas.microsoft.com/office/powerpoint/2010/main" val="351152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7427CBB5-97A6-4E84-8512-D43EEC6CF185}"/>
              </a:ext>
            </a:extLst>
          </p:cNvPr>
          <p:cNvSpPr>
            <a:spLocks noGrp="1"/>
          </p:cNvSpPr>
          <p:nvPr>
            <p:ph type="title"/>
          </p:nvPr>
        </p:nvSpPr>
        <p:spPr>
          <a:xfrm>
            <a:off x="1154953" y="973668"/>
            <a:ext cx="8761413" cy="706964"/>
          </a:xfrm>
        </p:spPr>
        <p:txBody>
          <a:bodyPr>
            <a:normAutofit/>
          </a:bodyPr>
          <a:lstStyle/>
          <a:p>
            <a:r>
              <a:rPr lang="en-US">
                <a:solidFill>
                  <a:srgbClr val="FFFFFF"/>
                </a:solidFill>
              </a:rPr>
              <a:t>What is Formal education?</a:t>
            </a:r>
            <a:endParaRPr lang="nl-NL">
              <a:solidFill>
                <a:srgbClr val="FFFFFF"/>
              </a:solidFill>
            </a:endParaRPr>
          </a:p>
        </p:txBody>
      </p:sp>
      <p:sp>
        <p:nvSpPr>
          <p:cNvPr id="8"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 name="Content Placeholder 2">
            <a:extLst>
              <a:ext uri="{FF2B5EF4-FFF2-40B4-BE49-F238E27FC236}">
                <a16:creationId xmlns:a16="http://schemas.microsoft.com/office/drawing/2014/main" id="{A7FEC780-066A-483C-AD83-673C2E3D0E20}"/>
              </a:ext>
            </a:extLst>
          </p:cNvPr>
          <p:cNvGraphicFramePr>
            <a:graphicFrameLocks noGrp="1"/>
          </p:cNvGraphicFramePr>
          <p:nvPr>
            <p:ph idx="1"/>
            <p:extLst>
              <p:ext uri="{D42A27DB-BD31-4B8C-83A1-F6EECF244321}">
                <p14:modId xmlns:p14="http://schemas.microsoft.com/office/powerpoint/2010/main" val="189478868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00526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B1BB968D-357E-4700-A3CB-F9E3A86907CD}"/>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is Non-Formal education?</a:t>
            </a:r>
            <a:endParaRPr lang="nl-NL" sz="3200">
              <a:solidFill>
                <a:srgbClr val="EBEBEB"/>
              </a:solidFill>
            </a:endParaRPr>
          </a:p>
        </p:txBody>
      </p:sp>
      <p:sp>
        <p:nvSpPr>
          <p:cNvPr id="5" name="Content Placeholder 4">
            <a:extLst>
              <a:ext uri="{FF2B5EF4-FFF2-40B4-BE49-F238E27FC236}">
                <a16:creationId xmlns:a16="http://schemas.microsoft.com/office/drawing/2014/main" id="{96D53B77-3CC5-4694-9A9C-0C12351E928D}"/>
              </a:ext>
            </a:extLst>
          </p:cNvPr>
          <p:cNvSpPr>
            <a:spLocks noGrp="1"/>
          </p:cNvSpPr>
          <p:nvPr>
            <p:ph idx="1"/>
          </p:nvPr>
        </p:nvSpPr>
        <p:spPr>
          <a:xfrm>
            <a:off x="5290077" y="437513"/>
            <a:ext cx="5502614" cy="5954325"/>
          </a:xfrm>
        </p:spPr>
        <p:txBody>
          <a:bodyPr anchor="ctr">
            <a:normAutofit/>
          </a:bodyPr>
          <a:lstStyle/>
          <a:p>
            <a:r>
              <a:rPr lang="en-US" sz="2000"/>
              <a:t>Can anybody give me a definition of Non-Formal education?</a:t>
            </a:r>
            <a:endParaRPr lang="nl-NL" sz="2000"/>
          </a:p>
        </p:txBody>
      </p:sp>
    </p:spTree>
    <p:extLst>
      <p:ext uri="{BB962C8B-B14F-4D97-AF65-F5344CB8AC3E}">
        <p14:creationId xmlns:p14="http://schemas.microsoft.com/office/powerpoint/2010/main" val="251565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7427CBB5-97A6-4E84-8512-D43EEC6CF185}"/>
              </a:ext>
            </a:extLst>
          </p:cNvPr>
          <p:cNvSpPr>
            <a:spLocks noGrp="1"/>
          </p:cNvSpPr>
          <p:nvPr>
            <p:ph type="title"/>
          </p:nvPr>
        </p:nvSpPr>
        <p:spPr>
          <a:xfrm>
            <a:off x="1154953" y="973668"/>
            <a:ext cx="8761413" cy="706964"/>
          </a:xfrm>
        </p:spPr>
        <p:txBody>
          <a:bodyPr>
            <a:normAutofit/>
          </a:bodyPr>
          <a:lstStyle/>
          <a:p>
            <a:r>
              <a:rPr lang="en-US">
                <a:solidFill>
                  <a:srgbClr val="FFFFFF"/>
                </a:solidFill>
              </a:rPr>
              <a:t>What is Non-Formal education?</a:t>
            </a:r>
            <a:endParaRPr lang="nl-NL">
              <a:solidFill>
                <a:srgbClr val="FFFFFF"/>
              </a:solidFill>
            </a:endParaRPr>
          </a:p>
        </p:txBody>
      </p:sp>
      <p:sp>
        <p:nvSpPr>
          <p:cNvPr id="14"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5EE7B02-8146-448A-A37C-A2BCA1FE0124}"/>
              </a:ext>
            </a:extLst>
          </p:cNvPr>
          <p:cNvGraphicFramePr>
            <a:graphicFrameLocks noGrp="1"/>
          </p:cNvGraphicFramePr>
          <p:nvPr>
            <p:ph idx="1"/>
            <p:extLst>
              <p:ext uri="{D42A27DB-BD31-4B8C-83A1-F6EECF244321}">
                <p14:modId xmlns:p14="http://schemas.microsoft.com/office/powerpoint/2010/main" val="381849063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42133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a:extLst>
              <a:ext uri="{FF2B5EF4-FFF2-40B4-BE49-F238E27FC236}">
                <a16:creationId xmlns:a16="http://schemas.microsoft.com/office/drawing/2014/main" id="{B1BB968D-357E-4700-A3CB-F9E3A86907CD}"/>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is Informal education?</a:t>
            </a:r>
            <a:endParaRPr lang="nl-NL" sz="3200">
              <a:solidFill>
                <a:srgbClr val="EBEBEB"/>
              </a:solidFill>
            </a:endParaRPr>
          </a:p>
        </p:txBody>
      </p:sp>
      <p:sp>
        <p:nvSpPr>
          <p:cNvPr id="5" name="Content Placeholder 4">
            <a:extLst>
              <a:ext uri="{FF2B5EF4-FFF2-40B4-BE49-F238E27FC236}">
                <a16:creationId xmlns:a16="http://schemas.microsoft.com/office/drawing/2014/main" id="{96D53B77-3CC5-4694-9A9C-0C12351E928D}"/>
              </a:ext>
            </a:extLst>
          </p:cNvPr>
          <p:cNvSpPr>
            <a:spLocks noGrp="1"/>
          </p:cNvSpPr>
          <p:nvPr>
            <p:ph idx="1"/>
          </p:nvPr>
        </p:nvSpPr>
        <p:spPr>
          <a:xfrm>
            <a:off x="5290077" y="437513"/>
            <a:ext cx="5502614" cy="5954325"/>
          </a:xfrm>
        </p:spPr>
        <p:txBody>
          <a:bodyPr anchor="ctr">
            <a:normAutofit/>
          </a:bodyPr>
          <a:lstStyle/>
          <a:p>
            <a:pPr algn="ctr"/>
            <a:r>
              <a:rPr lang="en-US" sz="4000" dirty="0"/>
              <a:t>Can anybody give me a definition of Informal education?</a:t>
            </a:r>
            <a:endParaRPr lang="nl-NL" sz="4000" dirty="0"/>
          </a:p>
        </p:txBody>
      </p:sp>
    </p:spTree>
    <p:extLst>
      <p:ext uri="{BB962C8B-B14F-4D97-AF65-F5344CB8AC3E}">
        <p14:creationId xmlns:p14="http://schemas.microsoft.com/office/powerpoint/2010/main" val="353453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8AFEC7A-95AF-49C9-8E11-4D4D806C12E9}"/>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is Informal education?</a:t>
            </a:r>
            <a:endParaRPr lang="nl-NL" sz="3200">
              <a:solidFill>
                <a:srgbClr val="EBEBEB"/>
              </a:solidFill>
            </a:endParaRPr>
          </a:p>
        </p:txBody>
      </p:sp>
      <p:sp>
        <p:nvSpPr>
          <p:cNvPr id="3" name="Content Placeholder 2">
            <a:extLst>
              <a:ext uri="{FF2B5EF4-FFF2-40B4-BE49-F238E27FC236}">
                <a16:creationId xmlns:a16="http://schemas.microsoft.com/office/drawing/2014/main" id="{1F843B62-2BDC-4341-B8F2-C5706A0D525B}"/>
              </a:ext>
            </a:extLst>
          </p:cNvPr>
          <p:cNvSpPr>
            <a:spLocks noGrp="1"/>
          </p:cNvSpPr>
          <p:nvPr>
            <p:ph idx="1"/>
          </p:nvPr>
        </p:nvSpPr>
        <p:spPr>
          <a:xfrm>
            <a:off x="5290077" y="437513"/>
            <a:ext cx="5502614" cy="5954325"/>
          </a:xfrm>
        </p:spPr>
        <p:txBody>
          <a:bodyPr anchor="ctr">
            <a:normAutofit/>
          </a:bodyPr>
          <a:lstStyle/>
          <a:p>
            <a:pPr algn="just"/>
            <a:r>
              <a:rPr lang="en-GB" sz="2800" i="1" dirty="0"/>
              <a:t>Informal education</a:t>
            </a:r>
            <a:r>
              <a:rPr lang="en-GB" sz="2800" dirty="0"/>
              <a:t> happens from daily experience outside the classroom, in after-school programs, community-based organizations, museums, mass media, work, play, libraries, or at home.</a:t>
            </a:r>
            <a:endParaRPr lang="nl-NL" sz="2800" dirty="0"/>
          </a:p>
        </p:txBody>
      </p:sp>
    </p:spTree>
    <p:extLst>
      <p:ext uri="{BB962C8B-B14F-4D97-AF65-F5344CB8AC3E}">
        <p14:creationId xmlns:p14="http://schemas.microsoft.com/office/powerpoint/2010/main" val="287567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35F9E7B-7ED0-45D5-AFB4-11A4C05B764C}"/>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Why is it important to use tools of  Non-formal education within the formal education system</a:t>
            </a:r>
            <a:endParaRPr lang="nl-NL" sz="3200" b="1">
              <a:solidFill>
                <a:srgbClr val="EBEBEB"/>
              </a:solidFill>
            </a:endParaRPr>
          </a:p>
        </p:txBody>
      </p:sp>
      <p:sp>
        <p:nvSpPr>
          <p:cNvPr id="3" name="Content Placeholder 2">
            <a:extLst>
              <a:ext uri="{FF2B5EF4-FFF2-40B4-BE49-F238E27FC236}">
                <a16:creationId xmlns:a16="http://schemas.microsoft.com/office/drawing/2014/main" id="{F107AC10-2EAC-443F-BEF5-B69768B91E6D}"/>
              </a:ext>
            </a:extLst>
          </p:cNvPr>
          <p:cNvSpPr>
            <a:spLocks noGrp="1"/>
          </p:cNvSpPr>
          <p:nvPr>
            <p:ph idx="1"/>
          </p:nvPr>
        </p:nvSpPr>
        <p:spPr>
          <a:xfrm>
            <a:off x="5290077" y="437513"/>
            <a:ext cx="5502614" cy="5954325"/>
          </a:xfrm>
        </p:spPr>
        <p:txBody>
          <a:bodyPr anchor="ctr">
            <a:normAutofit/>
          </a:bodyPr>
          <a:lstStyle/>
          <a:p>
            <a:pPr marL="0" indent="0">
              <a:buNone/>
            </a:pPr>
            <a:endParaRPr lang="en-GB" sz="2000" dirty="0"/>
          </a:p>
          <a:p>
            <a:pPr marL="0" indent="0" algn="just">
              <a:buNone/>
            </a:pPr>
            <a:r>
              <a:rPr lang="en-GB" sz="3200" dirty="0"/>
              <a:t>Non-formal education at its best is </a:t>
            </a:r>
            <a:r>
              <a:rPr lang="en-GB" sz="3200" b="1" dirty="0"/>
              <a:t>creating knowledge, skills and attitude- </a:t>
            </a:r>
            <a:r>
              <a:rPr lang="en-GB" sz="3200" dirty="0"/>
              <a:t>rather</a:t>
            </a:r>
            <a:r>
              <a:rPr lang="nl-NL" sz="3200" dirty="0"/>
              <a:t> </a:t>
            </a:r>
            <a:r>
              <a:rPr lang="en-GB" sz="3200" dirty="0"/>
              <a:t>than </a:t>
            </a:r>
            <a:r>
              <a:rPr lang="en-GB" sz="3200" u="sng" dirty="0"/>
              <a:t>swallowing</a:t>
            </a:r>
            <a:r>
              <a:rPr lang="en-GB" sz="3200" dirty="0"/>
              <a:t> </a:t>
            </a:r>
            <a:r>
              <a:rPr lang="en-GB" sz="3200" b="1" dirty="0"/>
              <a:t>readymade facts and opinions </a:t>
            </a:r>
            <a:r>
              <a:rPr lang="en-GB" sz="3200" dirty="0"/>
              <a:t>without evaluation. </a:t>
            </a:r>
          </a:p>
          <a:p>
            <a:pPr marL="0" indent="0">
              <a:buNone/>
            </a:pPr>
            <a:endParaRPr lang="en-GB" sz="2000" dirty="0"/>
          </a:p>
          <a:p>
            <a:endParaRPr lang="nl-NL" sz="2000" dirty="0"/>
          </a:p>
          <a:p>
            <a:endParaRPr lang="nl-NL" sz="2000" dirty="0"/>
          </a:p>
        </p:txBody>
      </p:sp>
    </p:spTree>
    <p:extLst>
      <p:ext uri="{BB962C8B-B14F-4D97-AF65-F5344CB8AC3E}">
        <p14:creationId xmlns:p14="http://schemas.microsoft.com/office/powerpoint/2010/main" val="638631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2398</Words>
  <Application>Microsoft Office PowerPoint</Application>
  <PresentationFormat>Widescreen</PresentationFormat>
  <Paragraphs>155</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Abadi</vt:lpstr>
      <vt:lpstr>Arial</vt:lpstr>
      <vt:lpstr>Calibri</vt:lpstr>
      <vt:lpstr>Century Gothic</vt:lpstr>
      <vt:lpstr>Monotype Corsiva</vt:lpstr>
      <vt:lpstr>Wingdings 3</vt:lpstr>
      <vt:lpstr>Ion Boardroom</vt:lpstr>
      <vt:lpstr>Non-Formal education</vt:lpstr>
      <vt:lpstr>Agenda:</vt:lpstr>
      <vt:lpstr>What is Formal education?</vt:lpstr>
      <vt:lpstr>What is Formal education?</vt:lpstr>
      <vt:lpstr>What is Non-Formal education?</vt:lpstr>
      <vt:lpstr>What is Non-Formal education?</vt:lpstr>
      <vt:lpstr>What is Informal education?</vt:lpstr>
      <vt:lpstr>What is Informal education?</vt:lpstr>
      <vt:lpstr>Why is it important to use tools of  Non-formal education within the formal education system</vt:lpstr>
      <vt:lpstr>Why is it important to use tools of  Non-formal education within the formal education system</vt:lpstr>
      <vt:lpstr>Why is it important to use tools of  Non-formal education within the formal education system</vt:lpstr>
      <vt:lpstr>Why is it important to use tools of  Non-formal education within the formal education system</vt:lpstr>
      <vt:lpstr>WHAT IS A KEY ELEMENT OF NON FORMAL EDUCATION ?</vt:lpstr>
      <vt:lpstr>PowerPoint Presentation</vt:lpstr>
      <vt:lpstr>Steps </vt:lpstr>
      <vt:lpstr>Teaching/training styles  </vt:lpstr>
      <vt:lpstr>Teaching/training styles  </vt:lpstr>
      <vt:lpstr>Tools and Methods </vt:lpstr>
      <vt:lpstr>Tools and Methods </vt:lpstr>
      <vt:lpstr>Activities help people to:</vt:lpstr>
      <vt:lpstr>Activities help people to:</vt:lpstr>
      <vt:lpstr>Why use Games / Icebreakers / Warm-ups / Starters/ Energizers</vt:lpstr>
      <vt:lpstr>What are Energizers?</vt:lpstr>
      <vt:lpstr>When is the right time for an energizer?</vt:lpstr>
      <vt:lpstr>Simple example of an Energizer:</vt:lpstr>
      <vt:lpstr>Enegizers: https://www.eatsmartmovemorenc.com/Energizers/EnergizersForSchools.html</vt:lpstr>
      <vt:lpstr>What is a Warm up activity?</vt:lpstr>
      <vt:lpstr>Free Association</vt:lpstr>
      <vt:lpstr>Warm up activities </vt:lpstr>
      <vt:lpstr>Example warm up activity:  Traffic Light</vt:lpstr>
      <vt:lpstr>Icebreaking activity</vt:lpstr>
      <vt:lpstr>Example of Icebreaking activity:</vt:lpstr>
      <vt:lpstr>Example of Ice Breaking Activities:</vt:lpstr>
      <vt:lpstr>Another example of Icebreaking game</vt:lpstr>
      <vt:lpstr>Team Building Games</vt:lpstr>
      <vt:lpstr>Activities can overlap:</vt:lpstr>
      <vt:lpstr>You dare to try it out? Simple habits can make big changes in your life!. Gratefulness can change the perception you have of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Non-Formal education</dc:title>
  <dc:creator>Nana Saginashvili</dc:creator>
  <cp:lastModifiedBy>Nana Saginashvili</cp:lastModifiedBy>
  <cp:revision>1</cp:revision>
  <dcterms:created xsi:type="dcterms:W3CDTF">2019-06-22T05:28:07Z</dcterms:created>
  <dcterms:modified xsi:type="dcterms:W3CDTF">2019-06-22T07:41:14Z</dcterms:modified>
</cp:coreProperties>
</file>