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68" r:id="rId16"/>
    <p:sldId id="272" r:id="rId17"/>
    <p:sldId id="271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AB86-8561-42E8-9D76-C86760171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F6A52-A9EE-4C7E-A7B2-D817D82C7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17431-47C6-4A0D-9D53-3D88BC17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744C-785D-4492-92FF-65F6FDE5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C3733-7A3F-49F9-AD59-D3D95F92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64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22D0-1ECF-4943-AA17-E21E12B6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AAFCC-E233-4E6C-BBBF-9305CDB8E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8A253-15D8-44A1-8087-4FE80803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5C91-0ACD-40C3-AA49-3E64D867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84C47-D0D0-49B1-9CF0-F9D8ED8B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961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E12E0-6BD0-4A85-A46F-2BB9559A3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0125A-161E-447D-B4D1-A6D1A9C86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08C8B-3E98-401B-8AA2-B69500B1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8AC79-BEC7-4A80-A02E-19B55524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EB69-F8C7-4ACD-81EE-41FBB162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702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566F-AE6D-4E5F-B772-E0363748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51E6-0459-4DA2-98A8-5B159E2A4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8DAEA-A2F3-4CCF-B071-D850E5A5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688D-E1AF-40B6-B276-79F05FCF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44FA6-8282-4ABB-B91E-5E760D39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177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B24-DA3B-445C-AC84-8F9F384E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A9F0E-1A6B-4A14-9EBA-FFDF90F2A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110AA-4F45-47FD-A4EC-F1579E0C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F172D-AA7B-408B-AC17-0702131A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47A2-7FF5-4853-9A22-C6E996F5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580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761A-38D7-44B9-8CF5-853E229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E1A0-3BD7-480A-B3F2-F7B40E6BF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2051D-932A-4606-9253-FB98417E0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7BE13-032B-447A-A1B7-EF4E57E3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1CEE9-CE79-418F-B313-53FAB63D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9AC55-7661-4E59-8057-E7334EF5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98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04F7-67FF-44E3-91EB-28183EB5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968FB-DDAB-493D-8B82-D2192E6C1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AB392-C0B1-476C-9E42-202886E32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67D49-C77C-45C1-909B-D3659E623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D6193-4995-4EF6-8069-8760CFC335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AF399-4887-40A0-9AD2-CB5DD3A1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1ED56-EE55-4A7B-B960-26A28564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D4072-4F70-459C-998C-29E208CC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914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A887-BE13-4202-94E9-9C780249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C09B3-8311-4AF6-85A3-371FEF1F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FFB0B-3779-4964-95A7-B76DC0A0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CD1C6-2479-4270-BDC5-DAF80DFD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962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75F04-D621-4385-ACCB-B118B9FD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9B672-7D33-441F-9644-9F523802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07105-D27F-402E-B1C7-5CC8BE48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333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6180-162D-439A-BE9E-ECFEED01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F7C5-62C1-4227-8FB7-90A91E35E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AE778-7351-4EB8-80B7-29E1D590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41EFE-B70B-4179-9523-2C8404C6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49E6D-8B4E-4C10-BA4A-E088346A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375BB-CD8B-4853-A736-057F9DD0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293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428D-99BA-4B05-A3FB-3E830180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9087E-5518-4DB8-9E03-D76C236F2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ED8FA-A2B1-44CB-9E2F-861872D5F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9EF05-EEA2-40DE-A41D-AD871131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1269F-4975-49A2-9165-D3CE6CD1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4E337-643D-4D67-BC02-361E382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605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0E3DF-384B-4437-98AF-D5316680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0F225-3A13-4328-8816-0E92E0628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6E31-3880-43EC-B4EF-0C1D00CE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3B49-F31F-4214-AC31-BC5426483F23}" type="datetimeFigureOut">
              <a:rPr lang="bg-BG" smtClean="0"/>
              <a:t>29.10.2021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BEBA3-B157-44FA-B8FA-B617570A2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5D7A-31ED-438A-A782-62DD1535A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5D82-2CAD-47F3-BF47-228E8B34C9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8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AC38-EE03-4681-89F3-7637A44B1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1CC64-1691-4E77-ACD6-9C7BDEF17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1A8130-B466-46AC-AA52-B029AF27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734"/>
            <a:ext cx="10871199" cy="57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1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846BF2C-A44C-4D56-97C6-C91EAE84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2" y="0"/>
            <a:ext cx="12073467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5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788FCAF-5C65-43AB-9AC0-9D7EA6C0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12192000" cy="65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4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05FAA918-AAC2-4DE9-815E-D4FA7478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" y="0"/>
            <a:ext cx="12056533" cy="67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8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D1457F3-26F9-4957-8975-A18F894C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2" y="0"/>
            <a:ext cx="12022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8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7F49DDA-FD3C-481E-BB4C-35C241F4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34"/>
            <a:ext cx="12192000" cy="653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6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B189452-1C55-4826-9070-DDFD885B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67"/>
            <a:ext cx="12073467" cy="65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4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0EEAE04-80A6-4D04-9F77-06619B24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6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122CA34-7B6E-4BF8-9327-AAE37163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694267"/>
            <a:ext cx="11836400" cy="59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7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51522B27-E908-4F0F-9ADF-EC5B8F83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7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1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26AD026-13B6-46E0-9DCB-AE79F106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1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1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4B0E74D-3400-4F5F-9605-6182E354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" y="0"/>
            <a:ext cx="12056533" cy="66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3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6AC89DC-1C04-42B9-A41E-9B033351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1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4FC26B8-F0E2-43F8-9F81-34B8957D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" y="0"/>
            <a:ext cx="1175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4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627E772-5C8F-4E1A-8F1E-CFA36837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6533" cy="67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8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C2422C2-B7D0-48E7-84DB-833E6318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56533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0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023BA2F-AC15-40A0-BA51-C0E3A088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0"/>
            <a:ext cx="11836400" cy="66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7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Miteva</dc:creator>
  <cp:lastModifiedBy>Anastasia Miteva</cp:lastModifiedBy>
  <cp:revision>6</cp:revision>
  <dcterms:created xsi:type="dcterms:W3CDTF">2021-10-29T13:47:30Z</dcterms:created>
  <dcterms:modified xsi:type="dcterms:W3CDTF">2021-10-29T14:03:13Z</dcterms:modified>
</cp:coreProperties>
</file>