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57" r:id="rId4"/>
    <p:sldId id="269" r:id="rId5"/>
    <p:sldId id="273" r:id="rId6"/>
    <p:sldId id="281" r:id="rId7"/>
    <p:sldId id="283" r:id="rId8"/>
    <p:sldId id="285" r:id="rId9"/>
    <p:sldId id="270" r:id="rId10"/>
    <p:sldId id="272" r:id="rId11"/>
    <p:sldId id="284" r:id="rId12"/>
    <p:sldId id="278" r:id="rId13"/>
    <p:sldId id="277" r:id="rId14"/>
    <p:sldId id="280" r:id="rId15"/>
    <p:sldId id="276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C5C9-164C-46B3-A87E-7660D39D3106}" type="datetime2">
              <a:rPr lang="en-US" smtClean="0"/>
              <a:t>Sunday, November 21,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35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5179A-1E2B-41AB-B400-4F1B4022FAEE}" type="datetime2">
              <a:rPr lang="en-US" smtClean="0"/>
              <a:t>Sunday, November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2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1D0F-6595-4F14-8EF3-954CD87C797B}" type="datetime2">
              <a:rPr lang="en-US" smtClean="0"/>
              <a:t>Sunday, November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39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CFF8A-AAF8-4A12-8A91-9CA0EAF6CBB9}" type="datetime2">
              <a:rPr lang="en-US" smtClean="0"/>
              <a:t>Sunday, November 21,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0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C25C3-021A-4B0B-8F70-0C181FE1CF45}" type="datetime2">
              <a:rPr lang="en-US" smtClean="0"/>
              <a:t>Sunday, November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54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D88D-8CEC-4ED9-A53B-5596187D9A16}" type="datetime2">
              <a:rPr lang="en-US" smtClean="0"/>
              <a:t>Sunday, November 21,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48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CD382-DFDA-4722-A27A-59C21AD112F2}" type="datetime2">
              <a:rPr lang="en-US" smtClean="0"/>
              <a:t>Sunday, November 21,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49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2A30D-1C09-413F-AAB1-38F366000715}" type="datetime2">
              <a:rPr lang="en-US" smtClean="0"/>
              <a:t>Sunday, November 21,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3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82B9C-D65E-4F64-95C3-B10F3B00F0D9}" type="datetime2">
              <a:rPr lang="en-US" smtClean="0"/>
              <a:t>Sunday, November 21,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7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7F5FDCC-6AAC-4A08-B9E0-3793AB5E64C3}" type="datetime2">
              <a:rPr lang="en-US" smtClean="0"/>
              <a:t>Sunday, November 21,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31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E94D-439C-40F1-900E-BC07940E3988}" type="datetime2">
              <a:rPr lang="en-US" smtClean="0"/>
              <a:t>Sunday, November 21,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86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DEA2CF1-0EB2-4673-802D-3371233E4A77}" type="datetime2">
              <a:rPr lang="en-US" smtClean="0"/>
              <a:t>Sunday, November 21,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35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01C6F51C-53CC-4D4B-98DA-C143852F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8662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C2559B-8EAD-4F27-9AA4-BD51C601FF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1047" y="1585083"/>
            <a:ext cx="5388738" cy="109710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spcAft>
                <a:spcPts val="1000"/>
              </a:spcAft>
            </a:pPr>
            <a:r>
              <a:rPr lang="en-US" sz="2000" b="1" dirty="0">
                <a:effectLst/>
              </a:rPr>
              <a:t>Erasmus+ project </a:t>
            </a:r>
            <a:r>
              <a:rPr lang="en-US" sz="2000" b="1" dirty="0"/>
              <a:t> -</a:t>
            </a:r>
            <a:r>
              <a:rPr lang="en-US" sz="2000" b="1" dirty="0">
                <a:effectLst/>
              </a:rPr>
              <a:t>reg. No 2018-1-BG01-KA201-047998 </a:t>
            </a:r>
            <a:br>
              <a:rPr lang="en-US" sz="4200" dirty="0">
                <a:effectLst/>
              </a:rPr>
            </a:br>
            <a:r>
              <a:rPr lang="en-US" sz="4200" b="1" dirty="0">
                <a:effectLst/>
              </a:rPr>
              <a:t>                                                            </a:t>
            </a:r>
            <a:br>
              <a:rPr lang="en-US" sz="4200" dirty="0">
                <a:effectLst/>
              </a:rPr>
            </a:br>
            <a:endParaRPr lang="en-US" sz="4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4B760C-2BFA-46E3-9487-58891EDEF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4655" y="4455621"/>
            <a:ext cx="4024445" cy="123861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STICHTING INTERNATIONAL YOUTH BRIDGES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0" name="Content Placeholder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5A3E47B7-1C10-4A9C-84A0-334CFDF45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0" y="1054399"/>
            <a:ext cx="3039446" cy="4177932"/>
          </a:xfrm>
          <a:prstGeom prst="rect">
            <a:avLst/>
          </a:prstGeom>
        </p:spPr>
      </p:pic>
      <p:pic>
        <p:nvPicPr>
          <p:cNvPr id="38" name="Picture 37" descr="Logo_SIYB_jpg.JPG">
            <a:extLst>
              <a:ext uri="{FF2B5EF4-FFF2-40B4-BE49-F238E27FC236}">
                <a16:creationId xmlns:a16="http://schemas.microsoft.com/office/drawing/2014/main" id="{9F6FCDE9-1326-41ED-883B-37F3D6408D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1773" r="10290" b="-5"/>
          <a:stretch/>
        </p:blipFill>
        <p:spPr>
          <a:xfrm>
            <a:off x="4001754" y="1187670"/>
            <a:ext cx="3048269" cy="3911390"/>
          </a:xfrm>
          <a:prstGeom prst="rect">
            <a:avLst/>
          </a:prstGeom>
        </p:spPr>
      </p:pic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13AFA59-28DC-4A81-8ADB-6EE5C6322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16799" y="4343400"/>
            <a:ext cx="329184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1702822D-7587-488C-BCDE-6366C82D9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336503F-9C9C-424B-B606-FD55CB6EC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262ED2-D138-455B-B19B-4A817E61EF71}"/>
              </a:ext>
            </a:extLst>
          </p:cNvPr>
          <p:cNvSpPr txBox="1"/>
          <p:nvPr/>
        </p:nvSpPr>
        <p:spPr>
          <a:xfrm>
            <a:off x="7388510" y="2484657"/>
            <a:ext cx="438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i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Creating an Innovative  Platform of Communication and Teaching in a Digital Society</a:t>
            </a:r>
            <a:endParaRPr lang="en-NL" sz="2000" dirty="0"/>
          </a:p>
        </p:txBody>
      </p:sp>
    </p:spTree>
    <p:extLst>
      <p:ext uri="{BB962C8B-B14F-4D97-AF65-F5344CB8AC3E}">
        <p14:creationId xmlns:p14="http://schemas.microsoft.com/office/powerpoint/2010/main" val="2689611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B7BDA-0ADD-4204-8844-965102942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799" y="709542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+mn-lt"/>
              </a:rPr>
              <a:t>22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nd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March ,2021</a:t>
            </a:r>
            <a:br>
              <a:rPr lang="en-US" sz="2800" dirty="0">
                <a:solidFill>
                  <a:schemeClr val="tx1"/>
                </a:solidFill>
                <a:latin typeface="+mn-lt"/>
              </a:rPr>
            </a:br>
            <a:r>
              <a:rPr lang="en-US" sz="2200" dirty="0">
                <a:solidFill>
                  <a:schemeClr val="tx1"/>
                </a:solidFill>
                <a:latin typeface="+mn-lt"/>
              </a:rPr>
              <a:t>SIYB team had a meeting with a partners of the project (KA2) Read the City which was connected about outdoor tools and SIYB team made a presentation and shared technics and tools from the Toolkit: “</a:t>
            </a:r>
            <a:r>
              <a:rPr lang="en-GB" sz="2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Learn, (Re)think, Express” 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as an example can be used in this project. </a:t>
            </a:r>
            <a:br>
              <a:rPr lang="en-US" dirty="0">
                <a:solidFill>
                  <a:schemeClr val="tx1"/>
                </a:solidFill>
                <a:latin typeface="+mn-lt"/>
              </a:rPr>
            </a:br>
            <a:endParaRPr lang="en-NL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Content Placeholder 4" descr="A group of people&#10;&#10;Description automatically generated with low confidence">
            <a:extLst>
              <a:ext uri="{FF2B5EF4-FFF2-40B4-BE49-F238E27FC236}">
                <a16:creationId xmlns:a16="http://schemas.microsoft.com/office/drawing/2014/main" id="{EAAEEEE5-E537-4BFB-8500-E7DD0292EE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244" y="2160299"/>
            <a:ext cx="7151511" cy="4022725"/>
          </a:xfrm>
        </p:spPr>
      </p:pic>
    </p:spTree>
    <p:extLst>
      <p:ext uri="{BB962C8B-B14F-4D97-AF65-F5344CB8AC3E}">
        <p14:creationId xmlns:p14="http://schemas.microsoft.com/office/powerpoint/2010/main" val="1561215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6417104-D4C1-4710-9982-2154A7F48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1592F4-EFF5-4782-AAD4-7CA59339E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participants experienced online exercises from the toolkit</a:t>
            </a:r>
            <a:b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21-23 May,2021</a:t>
            </a:r>
          </a:p>
        </p:txBody>
      </p:sp>
      <p:pic>
        <p:nvPicPr>
          <p:cNvPr id="7" name="Picture 6" descr="A collage of people&#10;&#10;Description automatically generated with medium confidence">
            <a:extLst>
              <a:ext uri="{FF2B5EF4-FFF2-40B4-BE49-F238E27FC236}">
                <a16:creationId xmlns:a16="http://schemas.microsoft.com/office/drawing/2014/main" id="{F63E8FA9-A924-4A24-B226-C24C6DC3E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7" y="927610"/>
            <a:ext cx="5131653" cy="30276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26F1402-2DEC-4071-84AF-350C7BF0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different, posing, group&#10;&#10;Description automatically generated">
            <a:extLst>
              <a:ext uri="{FF2B5EF4-FFF2-40B4-BE49-F238E27FC236}">
                <a16:creationId xmlns:a16="http://schemas.microsoft.com/office/drawing/2014/main" id="{FB837E84-DE9F-4EB7-A278-681BDB712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91" y="874005"/>
            <a:ext cx="5118182" cy="313488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733B62-1719-4677-A612-CA0AC0AD7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DA52A394-10F4-4AA5-90E4-634D1E91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BDDC51-8BB2-42BE-8EA8-39B3E9AC1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0970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DC07FF-4F59-4AF3-94E7-DFD047FB8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3rd July, </a:t>
            </a:r>
            <a:br>
              <a:rPr lang="en-US" sz="3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had a meeting with Educators where we have shared information about the project and talked the importance of the new online tools for the toolkit </a:t>
            </a:r>
          </a:p>
        </p:txBody>
      </p:sp>
      <p:pic>
        <p:nvPicPr>
          <p:cNvPr id="5" name="Content Placeholder 4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E0FB8AD7-3960-4679-9779-FFD58A3048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4653"/>
          <a:stretch/>
        </p:blipFill>
        <p:spPr>
          <a:xfrm>
            <a:off x="633999" y="620720"/>
            <a:ext cx="4001315" cy="508693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1AB8ECB2-FB64-476F-A62F-36D68C8C7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89CEAD5-ED2F-4675-9E4C-80B8A0E8A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72116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B330648-BE73-41A0-9F64-E5B1075E2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A9320C-8036-4942-A9E6-F5A95B085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365760" indent="0"/>
            <a:b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b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SIYB sheared information and talked about the ongoing project on in July in Maastricht in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Traject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Centre, serve the city and on in the library of Maastricht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3" name="Picture 12" descr="A group of people standing in a room&#10;&#10;Description automatically generated with medium confidence">
            <a:extLst>
              <a:ext uri="{FF2B5EF4-FFF2-40B4-BE49-F238E27FC236}">
                <a16:creationId xmlns:a16="http://schemas.microsoft.com/office/drawing/2014/main" id="{60449EF9-57E5-49DF-8FEE-56D563290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765962"/>
            <a:ext cx="4001315" cy="2320762"/>
          </a:xfrm>
          <a:prstGeom prst="rect">
            <a:avLst/>
          </a:prstGeom>
        </p:spPr>
      </p:pic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B2C02EA-0C05-4187-A8B4-8F71731FB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64" y="3247593"/>
            <a:ext cx="4014250" cy="2258015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AFB303-4B24-485A-B806-C147A2363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02C3C01D-C868-4B78-9A8F-417BF50A4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345B934-7CE4-4DA7-A0CB-2A2DF8818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524E19-026A-414A-89A1-7FAF6E5A8C6D}"/>
              </a:ext>
            </a:extLst>
          </p:cNvPr>
          <p:cNvSpPr txBox="1"/>
          <p:nvPr/>
        </p:nvSpPr>
        <p:spPr>
          <a:xfrm>
            <a:off x="3048000" y="32466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581017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0C627-0DE8-41A6-A22E-C7BE44ABA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603095"/>
            <a:ext cx="10201275" cy="153844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dirty="0">
                <a:effectLst/>
                <a:latin typeface="+mn-lt"/>
              </a:rPr>
              <a:t>16 May 2021</a:t>
            </a:r>
            <a:br>
              <a:rPr lang="en-GB" sz="2400" dirty="0">
                <a:effectLst/>
                <a:latin typeface="+mn-lt"/>
              </a:rPr>
            </a:br>
            <a:r>
              <a:rPr lang="en-GB" sz="2400" dirty="0">
                <a:effectLst/>
                <a:latin typeface="+mn-lt"/>
              </a:rPr>
              <a:t>Online Training </a:t>
            </a:r>
            <a:br>
              <a:rPr lang="en-GB" sz="2400" dirty="0">
                <a:effectLst/>
                <a:latin typeface="+mn-lt"/>
              </a:rPr>
            </a:b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rPr>
              <a:t>SIYB team shared experiences and good practices</a:t>
            </a:r>
            <a: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to the partners working on </a:t>
            </a:r>
            <a:r>
              <a:rPr lang="en-GB" sz="2800" dirty="0">
                <a:effectLst/>
                <a:latin typeface="+mn-lt"/>
              </a:rPr>
              <a:t>KA201 "Non Formal in Formal Education-Teaching Subjects Through Culture and ICT".</a:t>
            </a:r>
            <a:br>
              <a:rPr lang="en-US" sz="27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</a:rPr>
            </a:br>
            <a:endParaRPr lang="en-NL" sz="2700" dirty="0">
              <a:latin typeface="+mn-lt"/>
            </a:endParaRPr>
          </a:p>
        </p:txBody>
      </p:sp>
      <p:pic>
        <p:nvPicPr>
          <p:cNvPr id="5" name="Content Placeholder 4" descr="A picture containing text, monitor, electronics, screenshot&#10;&#10;Description automatically generated">
            <a:extLst>
              <a:ext uri="{FF2B5EF4-FFF2-40B4-BE49-F238E27FC236}">
                <a16:creationId xmlns:a16="http://schemas.microsoft.com/office/drawing/2014/main" id="{18386335-C125-4C56-A5B0-6A0C4F484C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496" y="2141538"/>
            <a:ext cx="7474684" cy="4022725"/>
          </a:xfrm>
        </p:spPr>
      </p:pic>
    </p:spTree>
    <p:extLst>
      <p:ext uri="{BB962C8B-B14F-4D97-AF65-F5344CB8AC3E}">
        <p14:creationId xmlns:p14="http://schemas.microsoft.com/office/powerpoint/2010/main" val="1246988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03D2A-7C25-4770-93F3-1F153F027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r>
              <a:rPr lang="en-US" dirty="0"/>
              <a:t>11 August 2021 Bad </a:t>
            </a:r>
            <a:r>
              <a:rPr lang="en-US" dirty="0" err="1"/>
              <a:t>Laer</a:t>
            </a:r>
            <a:endParaRPr lang="en-NL" dirty="0"/>
          </a:p>
        </p:txBody>
      </p:sp>
      <p:pic>
        <p:nvPicPr>
          <p:cNvPr id="1026" name="Picture 2" descr="May be an image of 2 people, people standing, people sitting and indoor">
            <a:extLst>
              <a:ext uri="{FF2B5EF4-FFF2-40B4-BE49-F238E27FC236}">
                <a16:creationId xmlns:a16="http://schemas.microsoft.com/office/drawing/2014/main" id="{83C3B8EE-A1C6-4647-B975-8DAA98FFE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926" y="1845734"/>
            <a:ext cx="4721513" cy="354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8AF544-B402-4187-AE9D-514C37A0FD3F}"/>
              </a:ext>
            </a:extLst>
          </p:cNvPr>
          <p:cNvSpPr txBox="1"/>
          <p:nvPr/>
        </p:nvSpPr>
        <p:spPr>
          <a:xfrm>
            <a:off x="535708" y="2505670"/>
            <a:ext cx="383309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SIYB organized workshops and were tried some exercises from the Toolkit-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“</a:t>
            </a: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Learn, (Re)think, Express”</a:t>
            </a:r>
            <a:endParaRPr lang="en-GB" sz="18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TARGET GROUP: YOUTH WORKERS, EDUCATORS, TRAINERS, TEACHERS</a:t>
            </a:r>
            <a:endParaRPr lang="en-GB" sz="18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dirty="0">
              <a:cs typeface="Times New Roman" panose="02020603050405020304" pitchFamily="18" charset="0"/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954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8F3381-5958-46AD-B860-3E6E4399F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17" y="119671"/>
            <a:ext cx="3858136" cy="191232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 October 2021</a:t>
            </a:r>
            <a:br>
              <a:rPr lang="en-US" sz="2800" b="1" dirty="0">
                <a:solidFill>
                  <a:schemeClr val="tx1"/>
                </a:solidFill>
              </a:rPr>
            </a:b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BFB74ADF-DC69-41AB-836F-1D0BB223D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2653800"/>
            <a:ext cx="3766453" cy="3335519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SIYB team shared  information about the project , also presented Toolkit-</a:t>
            </a:r>
            <a:r>
              <a:rPr lang="en-GB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Learn, (Re)think, Express</a:t>
            </a:r>
          </a:p>
          <a:p>
            <a:pPr algn="ctr"/>
            <a:endParaRPr lang="en-GB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GB" sz="2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TARGET GROUP: YOUTH WORKERS, EDUCATORS, TRAINERS, TEACHERS</a:t>
            </a:r>
            <a:endParaRPr lang="en-GB" sz="24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May be an image of 7 people, including Aytun Ali Özdemir and Sharmin Sultana and people sitting">
            <a:extLst>
              <a:ext uri="{FF2B5EF4-FFF2-40B4-BE49-F238E27FC236}">
                <a16:creationId xmlns:a16="http://schemas.microsoft.com/office/drawing/2014/main" id="{077B2524-C88F-4545-9BE7-BD90083544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r="10525" b="-1"/>
          <a:stretch/>
        </p:blipFill>
        <p:spPr bwMode="auto">
          <a:xfrm>
            <a:off x="4075043" y="10"/>
            <a:ext cx="811127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7763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8809D-415D-4FFE-8989-28124E3CD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 toolkit was published in February 2020</a:t>
            </a:r>
            <a:endParaRPr lang="en-NL" b="1" dirty="0"/>
          </a:p>
        </p:txBody>
      </p:sp>
      <p:pic>
        <p:nvPicPr>
          <p:cNvPr id="5" name="Content Placeholder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5D2E036-A5D1-4289-B19B-130AB662C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937" y="1846263"/>
            <a:ext cx="2926452" cy="4022725"/>
          </a:xfrm>
        </p:spPr>
      </p:pic>
    </p:spTree>
    <p:extLst>
      <p:ext uri="{BB962C8B-B14F-4D97-AF65-F5344CB8AC3E}">
        <p14:creationId xmlns:p14="http://schemas.microsoft.com/office/powerpoint/2010/main" val="4162434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6802D78-08AE-4322-A011-F916F2D42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67F3E9-8EAD-44C1-AFB8-1943C59B551F}"/>
              </a:ext>
            </a:extLst>
          </p:cNvPr>
          <p:cNvSpPr txBox="1"/>
          <p:nvPr/>
        </p:nvSpPr>
        <p:spPr>
          <a:xfrm>
            <a:off x="5502898" y="523684"/>
            <a:ext cx="6405063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Project No 2018-1-BG01-KA201-047998</a:t>
            </a:r>
            <a:br>
              <a:rPr lang="en-US" sz="26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600" b="1" i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Creating an Innovative  Platform of Communication and Teaching in a Digital Society</a:t>
            </a:r>
            <a:br>
              <a:rPr lang="en-US" sz="2600" b="1" i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2600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5FA3E87-F218-4BA5-921F-838DB6FC6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3FA8F-4482-4584-89C5-D95F01AF3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7545" y="2198915"/>
            <a:ext cx="6601119" cy="3670180"/>
          </a:xfrm>
        </p:spPr>
        <p:txBody>
          <a:bodyPr vert="horz" lIns="0" tIns="45720" rIns="0" bIns="45720" rtlCol="0">
            <a:normAutofit/>
          </a:bodyPr>
          <a:lstStyle/>
          <a:p>
            <a:pPr marL="365760" indent="0">
              <a:buNone/>
            </a:pPr>
            <a:endParaRPr lang="en-US" sz="1400" dirty="0"/>
          </a:p>
          <a:p>
            <a:pPr marL="365760" indent="0">
              <a:buNone/>
            </a:pPr>
            <a:r>
              <a:rPr lang="en-US" dirty="0">
                <a:effectLst/>
              </a:rPr>
              <a:t>SIYB passed the information about the project inside and outside of the organization. </a:t>
            </a:r>
          </a:p>
          <a:p>
            <a:pPr marL="457200"/>
            <a:endParaRPr lang="en-US" dirty="0">
              <a:effectLst/>
            </a:endParaRPr>
          </a:p>
          <a:p>
            <a:endParaRPr lang="en-US" sz="14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5598703-F094-4F74-93F0-945A832FF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0AC4F6F-0DD7-4E3F-ADF7-26B8E8797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" name="Content Placeholder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77C73632-A879-4A78-9F0E-AC31141C6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98" y="941388"/>
            <a:ext cx="2926452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01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F6BB2E5-F5C5-4876-9282-B0246E035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53EAE7-3851-4CE7-BE81-EF90F19EF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5EFB6A-0AF1-46B2-B103-4AA6C7B31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4D3E4EC-9CAC-455D-8511-5C0D0BEFC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DF40A7-2316-4304-8880-2FA7451E9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DE7CCD-A081-4627-92FE-BC6F9536A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778" y="5595024"/>
            <a:ext cx="10058400" cy="8229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10 March 2020 Valkenburg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SIYB organized workshops and were tried some exercises from the Toolkit-</a:t>
            </a:r>
            <a:r>
              <a:rPr lang="en-US" sz="3600" dirty="0">
                <a:solidFill>
                  <a:schemeClr val="tx1"/>
                </a:solidFill>
                <a:latin typeface="+mn-lt"/>
              </a:rPr>
              <a:t> “</a:t>
            </a:r>
            <a:r>
              <a:rPr lang="en-GB" sz="3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Learn, (Re)think, Express” 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6" name="Content Placeholder 7" descr="Text&#10;&#10;Description automatically generated">
            <a:extLst>
              <a:ext uri="{FF2B5EF4-FFF2-40B4-BE49-F238E27FC236}">
                <a16:creationId xmlns:a16="http://schemas.microsoft.com/office/drawing/2014/main" id="{7666FB96-86B7-43D0-A97B-41C6A97138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5" r="1" b="1"/>
          <a:stretch/>
        </p:blipFill>
        <p:spPr>
          <a:xfrm>
            <a:off x="20" y="10"/>
            <a:ext cx="7977495" cy="4744794"/>
          </a:xfrm>
          <a:prstGeom prst="rect">
            <a:avLst/>
          </a:prstGeom>
        </p:spPr>
      </p:pic>
      <p:pic>
        <p:nvPicPr>
          <p:cNvPr id="5" name="Content Placeholder 4" descr="A group of people sitting at tables&#10;&#10;Description automatically generated with medium confidence">
            <a:extLst>
              <a:ext uri="{FF2B5EF4-FFF2-40B4-BE49-F238E27FC236}">
                <a16:creationId xmlns:a16="http://schemas.microsoft.com/office/drawing/2014/main" id="{88E1E440-516A-446F-87D0-A40EEC67E9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8" r="13492"/>
          <a:stretch/>
        </p:blipFill>
        <p:spPr>
          <a:xfrm>
            <a:off x="8138382" y="1965"/>
            <a:ext cx="4053618" cy="474778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4BD36A9-BAC7-415E-8DDB-4C743838F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1633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280FB-6304-43E2-97C7-C98CE2FEA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of May</a:t>
            </a:r>
            <a:endParaRPr lang="en-NL" dirty="0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A30FAFA-DD73-4453-AA0D-F465AF9107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200" y="1855500"/>
            <a:ext cx="5363633" cy="40227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EE6AD6-EEEA-4B08-8F97-DCD66ADAF8D5}"/>
              </a:ext>
            </a:extLst>
          </p:cNvPr>
          <p:cNvSpPr txBox="1"/>
          <p:nvPr/>
        </p:nvSpPr>
        <p:spPr>
          <a:xfrm>
            <a:off x="812798" y="2461599"/>
            <a:ext cx="363912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/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Some workshops were tried during  an online meeting with youth workers, educators, and trainers  </a:t>
            </a:r>
            <a:endParaRPr lang="en-NL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938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people sitting at desks in a classroom&#10;&#10;Description automatically generated with medium confidence">
            <a:extLst>
              <a:ext uri="{FF2B5EF4-FFF2-40B4-BE49-F238E27FC236}">
                <a16:creationId xmlns:a16="http://schemas.microsoft.com/office/drawing/2014/main" id="{FA741B01-8BCD-4A2B-BFAF-E1841C6C5E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1663969"/>
            <a:ext cx="6275667" cy="353006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9C6F1C-527A-4418-988B-5987BD98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>
                <a:solidFill>
                  <a:srgbClr val="FFFFFF"/>
                </a:solidFill>
                <a:effectLst/>
              </a:rPr>
              <a:t>SIYB presented Toolkit in International Maastricht school in June,2020</a:t>
            </a:r>
            <a:endParaRPr lang="en-US" sz="3400" dirty="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4248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1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15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17">
            <a:extLst>
              <a:ext uri="{FF2B5EF4-FFF2-40B4-BE49-F238E27FC236}">
                <a16:creationId xmlns:a16="http://schemas.microsoft.com/office/drawing/2014/main" id="{2AD83CFE-1CA3-4832-A4B9-C48CD1347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BC98641C-7F74-435D-996F-A4387A3C3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DF403F-CCAB-4FFF-B710-A512C713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778" y="5686915"/>
            <a:ext cx="10058400" cy="8229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It was experiencing some workshops from the toolkit on 16</a:t>
            </a:r>
            <a:r>
              <a:rPr lang="en-US" sz="2800" baseline="30000" dirty="0">
                <a:solidFill>
                  <a:schemeClr val="tx1"/>
                </a:solidFill>
              </a:rPr>
              <a:t>th</a:t>
            </a:r>
            <a:r>
              <a:rPr lang="en-US" sz="2800" dirty="0">
                <a:solidFill>
                  <a:schemeClr val="tx1"/>
                </a:solidFill>
              </a:rPr>
              <a:t> of  September 2020  </a:t>
            </a: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2800" dirty="0">
                <a:solidFill>
                  <a:schemeClr val="tx1"/>
                </a:solidFill>
              </a:rPr>
            </a:br>
            <a:r>
              <a:rPr lang="en-GB" sz="2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TARGET GROUP: YOUTH WORKERS, EDUCATORS, TRAINERS, TEACHERS</a:t>
            </a:r>
            <a:br>
              <a:rPr lang="en-GB" sz="32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5" name="Content Placeholder 4" descr="A group of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93B608AA-2E69-45D6-B4E9-89A2167A14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7" y="728759"/>
            <a:ext cx="5131653" cy="3425378"/>
          </a:xfrm>
          <a:prstGeom prst="rect">
            <a:avLst/>
          </a:prstGeom>
        </p:spPr>
      </p:pic>
      <p:sp>
        <p:nvSpPr>
          <p:cNvPr id="31" name="Rectangle 21">
            <a:extLst>
              <a:ext uri="{FF2B5EF4-FFF2-40B4-BE49-F238E27FC236}">
                <a16:creationId xmlns:a16="http://schemas.microsoft.com/office/drawing/2014/main" id="{F530C0F6-C8DF-4539-B30C-8105DB618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A1F6EFEE-BADD-453F-97CD-E661512F1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305" y="287764"/>
            <a:ext cx="3283678" cy="3004566"/>
          </a:xfrm>
          <a:prstGeom prst="rect">
            <a:avLst/>
          </a:prstGeom>
        </p:spPr>
      </p:pic>
      <p:sp>
        <p:nvSpPr>
          <p:cNvPr id="32" name="Rectangle 23">
            <a:extLst>
              <a:ext uri="{FF2B5EF4-FFF2-40B4-BE49-F238E27FC236}">
                <a16:creationId xmlns:a16="http://schemas.microsoft.com/office/drawing/2014/main" id="{BAE51241-AA8B-4B82-9C59-6738DB856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 descr="A person writing on a piece of paper&#10;&#10;Description automatically generated">
            <a:extLst>
              <a:ext uri="{FF2B5EF4-FFF2-40B4-BE49-F238E27FC236}">
                <a16:creationId xmlns:a16="http://schemas.microsoft.com/office/drawing/2014/main" id="{C92228B3-996D-43AD-BD0C-896CA963EF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410" y="1690987"/>
            <a:ext cx="3919430" cy="261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41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AE2D2-092A-4C4B-8EA0-01E7D44E4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It was experiencing some online activities from the toolkit on 28</a:t>
            </a:r>
            <a:r>
              <a:rPr lang="en-US" sz="2800" baseline="30000" dirty="0">
                <a:solidFill>
                  <a:schemeClr val="tx1"/>
                </a:solidFill>
                <a:latin typeface="+mn-lt"/>
              </a:rPr>
              <a:t>th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of October 2020</a:t>
            </a:r>
            <a:br>
              <a:rPr lang="en-US" sz="2800" dirty="0">
                <a:solidFill>
                  <a:schemeClr val="tx1"/>
                </a:solidFill>
                <a:latin typeface="+mn-lt"/>
              </a:rPr>
            </a:br>
            <a:br>
              <a:rPr lang="en-US" sz="2800" dirty="0">
                <a:solidFill>
                  <a:schemeClr val="tx1"/>
                </a:solidFill>
                <a:latin typeface="+mn-lt"/>
              </a:rPr>
            </a:br>
            <a:r>
              <a:rPr lang="en-GB" sz="28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TARGET GROUP: YOUTH WORKERS, EDUCATORS, TRAINERS, TEACHERS</a:t>
            </a:r>
            <a:endParaRPr lang="en-NL" sz="2800" dirty="0">
              <a:latin typeface="+mn-lt"/>
            </a:endParaRP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6671438-BE2B-4C47-9CFF-B32CC0E41B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407" y="1846263"/>
            <a:ext cx="7151511" cy="4022725"/>
          </a:xfrm>
        </p:spPr>
      </p:pic>
    </p:spTree>
    <p:extLst>
      <p:ext uri="{BB962C8B-B14F-4D97-AF65-F5344CB8AC3E}">
        <p14:creationId xmlns:p14="http://schemas.microsoft.com/office/powerpoint/2010/main" val="1435253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C5825-FEA6-488C-B4C2-044F24D34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2 March,2021 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It was an online meeting with Dutch NA and SIYB team shared the project result as a good practice.  </a:t>
            </a:r>
            <a:endParaRPr lang="en-NL" sz="3600" b="1" dirty="0">
              <a:solidFill>
                <a:schemeClr val="tx1"/>
              </a:solidFill>
            </a:endParaRPr>
          </a:p>
        </p:txBody>
      </p:sp>
      <p:pic>
        <p:nvPicPr>
          <p:cNvPr id="7" name="Content Placeholder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B8E96C4-A9B4-4448-8794-847CD64C0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519A0E-CC68-4BC5-B755-930298DAAA5B}"/>
              </a:ext>
            </a:extLst>
          </p:cNvPr>
          <p:cNvSpPr txBox="1"/>
          <p:nvPr/>
        </p:nvSpPr>
        <p:spPr>
          <a:xfrm>
            <a:off x="3047215" y="324669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25204816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232</TotalTime>
  <Words>442</Words>
  <Application>Microsoft Office PowerPoint</Application>
  <PresentationFormat>Widescreen</PresentationFormat>
  <Paragraphs>27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Calibri Light</vt:lpstr>
      <vt:lpstr>Retrospect</vt:lpstr>
      <vt:lpstr>Erasmus+ project  -reg. No 2018-1-BG01-KA201-047998                                                               </vt:lpstr>
      <vt:lpstr>The toolkit was published in February 2020</vt:lpstr>
      <vt:lpstr>PowerPoint Presentation</vt:lpstr>
      <vt:lpstr>10 March 2020 Valkenburg SIYB organized workshops and were tried some exercises from the Toolkit- “Learn, (Re)think, Express” </vt:lpstr>
      <vt:lpstr>7th of May</vt:lpstr>
      <vt:lpstr>SIYB presented Toolkit in International Maastricht school in June,2020</vt:lpstr>
      <vt:lpstr>It was experiencing some workshops from the toolkit on 16th of  September 2020    TARGET GROUP: YOUTH WORKERS, EDUCATORS, TRAINERS, TEACHERS </vt:lpstr>
      <vt:lpstr>It was experiencing some online activities from the toolkit on 28th of October 2020  TARGET GROUP: YOUTH WORKERS, EDUCATORS, TRAINERS, TEACHERS</vt:lpstr>
      <vt:lpstr>2 March,2021  It was an online meeting with Dutch NA and SIYB team shared the project result as a good practice.  </vt:lpstr>
      <vt:lpstr>22nd March ,2021 SIYB team had a meeting with a partners of the project (KA2) Read the City which was connected about outdoor tools and SIYB team made a presentation and shared technics and tools from the Toolkit: “Learn, (Re)think, Express” as an example can be used in this project.  </vt:lpstr>
      <vt:lpstr>The participants experienced online exercises from the toolkit 21-23 May,2021</vt:lpstr>
      <vt:lpstr>3rd July,  We had a meeting with Educators where we have shared information about the project and talked the importance of the new online tools for the toolkit </vt:lpstr>
      <vt:lpstr>  SIYB sheared information and talked about the ongoing project on in July in Maastricht in Traject Centre, serve the city and on in the library of Maastricht</vt:lpstr>
      <vt:lpstr>16 May 2021 Online Training  SIYB team shared experiences and good practices to the partners working on KA201 "Non Formal in Formal Education-Teaching Subjects Through Culture and ICT". </vt:lpstr>
      <vt:lpstr> 11 August 2021 Bad Laer</vt:lpstr>
      <vt:lpstr>2 October 2021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expenses for the implementation of the Erasmus+ project  reg. No 2018-1-BG01-KA201-047998                                                              STICHTING INTERNATIONAL YOUTH BRIDGES</dc:title>
  <dc:creator>Nana Saginashvili</dc:creator>
  <cp:lastModifiedBy>Nana Saginashvili</cp:lastModifiedBy>
  <cp:revision>39</cp:revision>
  <dcterms:created xsi:type="dcterms:W3CDTF">2021-10-22T08:10:01Z</dcterms:created>
  <dcterms:modified xsi:type="dcterms:W3CDTF">2021-11-21T08:55:16Z</dcterms:modified>
</cp:coreProperties>
</file>