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66" r:id="rId2"/>
    <p:sldId id="256" r:id="rId3"/>
    <p:sldId id="275" r:id="rId4"/>
    <p:sldId id="276" r:id="rId5"/>
    <p:sldId id="277" r:id="rId6"/>
    <p:sldId id="279" r:id="rId7"/>
    <p:sldId id="274" r:id="rId8"/>
    <p:sldId id="280" r:id="rId9"/>
    <p:sldId id="264" r:id="rId10"/>
    <p:sldId id="272" r:id="rId11"/>
    <p:sldId id="257" r:id="rId12"/>
    <p:sldId id="271" r:id="rId13"/>
    <p:sldId id="263" r:id="rId14"/>
    <p:sldId id="258" r:id="rId15"/>
    <p:sldId id="262" r:id="rId16"/>
    <p:sldId id="260" r:id="rId17"/>
    <p:sldId id="261" r:id="rId18"/>
    <p:sldId id="281" r:id="rId19"/>
    <p:sldId id="282" r:id="rId20"/>
    <p:sldId id="283" r:id="rId21"/>
    <p:sldId id="270" r:id="rId22"/>
    <p:sldId id="26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87C44-0D4B-4B5A-93AC-D2467A29562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0C826-1E2F-48DF-ACEC-789EC2AF39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65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C2C02-FF4B-40F3-BF78-BC84AE7FA12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06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gme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sultangaziilc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1" y="1331648"/>
            <a:ext cx="7851648" cy="1097219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TURKISH REPUBLIC</a:t>
            </a: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SULTANGAZI LOCAL AUTHORITY OF EDUCATION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714348" y="5786455"/>
            <a:ext cx="7851648" cy="82866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Resim" descr="C:\Users\TA\Desktop\i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73972"/>
            <a:ext cx="1143008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Resim" descr="C:\Users\TA\Desktop\me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1" y="188641"/>
            <a:ext cx="1143008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Resi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0" t="53020"/>
          <a:stretch>
            <a:fillRect/>
          </a:stretch>
        </p:blipFill>
        <p:spPr>
          <a:xfrm>
            <a:off x="1571604" y="2486025"/>
            <a:ext cx="5929355" cy="3157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3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b="1" dirty="0"/>
              <a:t>Meeting </a:t>
            </a:r>
            <a:r>
              <a:rPr lang="tr-TR" b="1" dirty="0" err="1"/>
              <a:t>with</a:t>
            </a:r>
            <a:r>
              <a:rPr lang="tr-TR" b="1" dirty="0"/>
              <a:t> School </a:t>
            </a:r>
            <a:r>
              <a:rPr lang="tr-TR" b="1" dirty="0" err="1"/>
              <a:t>Principals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246375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b="1" dirty="0"/>
            </a:br>
            <a:r>
              <a:rPr lang="tr-TR" b="1" dirty="0"/>
              <a:t>Meeting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Teachers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65698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Meeting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Teachers</a:t>
            </a:r>
            <a:endParaRPr lang="tr-TR" b="1" dirty="0"/>
          </a:p>
        </p:txBody>
      </p:sp>
      <p:pic>
        <p:nvPicPr>
          <p:cNvPr id="1027" name="Picture 3" descr="C:\Users\tolgaPC\Desktop\savaş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1"/>
            <a:ext cx="77768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44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Meeting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Teachers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115192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Meeting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Teachers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361321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Meeting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Teachers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292972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b="1" dirty="0"/>
            </a:br>
            <a:r>
              <a:rPr lang="tr-TR" b="1" dirty="0"/>
              <a:t>Meeting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Students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2471628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Meeting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Students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3465310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Future</a:t>
            </a:r>
            <a:r>
              <a:rPr lang="tr-TR" dirty="0"/>
              <a:t> Planning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Dissemination</a:t>
            </a:r>
            <a:r>
              <a:rPr lang="tr-TR" dirty="0"/>
              <a:t> </a:t>
            </a:r>
            <a:r>
              <a:rPr lang="tr-TR" dirty="0" err="1"/>
              <a:t>Activities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try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reach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teachers</a:t>
            </a:r>
            <a:r>
              <a:rPr lang="tr-TR" dirty="0"/>
              <a:t> in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district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invite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meeting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orginizing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dissemination</a:t>
            </a:r>
            <a:r>
              <a:rPr lang="tr-TR" dirty="0"/>
              <a:t> </a:t>
            </a:r>
            <a:r>
              <a:rPr lang="tr-TR" dirty="0" err="1"/>
              <a:t>activities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endParaRPr lang="tr-TR" dirty="0"/>
          </a:p>
          <a:p>
            <a:r>
              <a:rPr lang="tr-TR" dirty="0"/>
              <a:t>Organize </a:t>
            </a:r>
            <a:r>
              <a:rPr lang="tr-TR" dirty="0" err="1"/>
              <a:t>meetings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explain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implementation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benefits</a:t>
            </a:r>
            <a:r>
              <a:rPr lang="tr-TR" dirty="0"/>
              <a:t> on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learning</a:t>
            </a:r>
            <a:r>
              <a:rPr lang="tr-TR" dirty="0"/>
              <a:t> </a:t>
            </a:r>
            <a:r>
              <a:rPr lang="tr-TR" dirty="0" err="1"/>
              <a:t>processes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7070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On 16th </a:t>
            </a:r>
            <a:r>
              <a:rPr lang="tr-TR" dirty="0" err="1"/>
              <a:t>March</a:t>
            </a:r>
            <a:r>
              <a:rPr lang="tr-TR" dirty="0"/>
              <a:t> 2020 - Meeting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 </a:t>
            </a:r>
            <a:r>
              <a:rPr lang="tr-TR" dirty="0" err="1"/>
              <a:t>principals</a:t>
            </a:r>
            <a:endParaRPr lang="tr-TR" dirty="0"/>
          </a:p>
          <a:p>
            <a:r>
              <a:rPr lang="tr-TR" dirty="0"/>
              <a:t>On 6th April –Meeting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teachers</a:t>
            </a:r>
            <a:endParaRPr lang="tr-TR" dirty="0"/>
          </a:p>
          <a:p>
            <a:r>
              <a:rPr lang="tr-TR" dirty="0"/>
              <a:t>On 14th April – Meeting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students</a:t>
            </a:r>
            <a:endParaRPr lang="tr-TR" dirty="0"/>
          </a:p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give</a:t>
            </a:r>
            <a:r>
              <a:rPr lang="tr-TR" dirty="0"/>
              <a:t> </a:t>
            </a:r>
            <a:r>
              <a:rPr lang="tr-TR" dirty="0" err="1"/>
              <a:t>information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how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apply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in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schools</a:t>
            </a:r>
            <a:endParaRPr lang="tr-TR" dirty="0"/>
          </a:p>
          <a:p>
            <a:r>
              <a:rPr lang="tr-TR" dirty="0" err="1"/>
              <a:t>Try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develop</a:t>
            </a:r>
            <a:r>
              <a:rPr lang="tr-TR" dirty="0"/>
              <a:t> </a:t>
            </a:r>
            <a:r>
              <a:rPr lang="tr-TR" dirty="0" err="1"/>
              <a:t>topics</a:t>
            </a:r>
            <a:r>
              <a:rPr lang="tr-TR" dirty="0"/>
              <a:t> </a:t>
            </a:r>
            <a:r>
              <a:rPr lang="tr-TR" dirty="0" err="1"/>
              <a:t>related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culture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experiences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500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448272"/>
          </a:xfrm>
        </p:spPr>
        <p:txBody>
          <a:bodyPr>
            <a:normAutofit fontScale="90000"/>
          </a:bodyPr>
          <a:lstStyle/>
          <a:p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r>
              <a:rPr lang="en-GB" b="1" dirty="0"/>
              <a:t>Creating an Innovative Platform of Communication and Teaching in a Digital Society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27200" y="4005064"/>
            <a:ext cx="5712179" cy="1440160"/>
          </a:xfrm>
        </p:spPr>
        <p:txBody>
          <a:bodyPr>
            <a:normAutofit fontScale="85000" lnSpcReduction="20000"/>
          </a:bodyPr>
          <a:lstStyle/>
          <a:p>
            <a:r>
              <a:rPr lang="tr-TR" sz="40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Implementation</a:t>
            </a:r>
            <a:r>
              <a:rPr lang="tr-TR" sz="4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of </a:t>
            </a:r>
            <a:r>
              <a:rPr lang="tr-TR" sz="40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the</a:t>
            </a:r>
            <a:r>
              <a:rPr lang="tr-TR" sz="4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Project at Mobil </a:t>
            </a:r>
            <a:r>
              <a:rPr lang="tr-TR" sz="40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Imam</a:t>
            </a:r>
            <a:r>
              <a:rPr lang="tr-TR" sz="4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Hatip </a:t>
            </a:r>
            <a:r>
              <a:rPr lang="tr-TR" sz="40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Secondary</a:t>
            </a:r>
            <a:r>
              <a:rPr lang="tr-TR" sz="4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School</a:t>
            </a:r>
          </a:p>
          <a:p>
            <a:endParaRPr lang="tr-TR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tr-TR" sz="4000" b="1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17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Feedback </a:t>
            </a:r>
            <a:r>
              <a:rPr lang="tr-TR" dirty="0" err="1"/>
              <a:t>Sessions</a:t>
            </a:r>
            <a:r>
              <a:rPr lang="tr-TR" dirty="0"/>
              <a:t>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June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discuss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topics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metarials</a:t>
            </a:r>
            <a:r>
              <a:rPr lang="tr-TR" dirty="0"/>
              <a:t>, </a:t>
            </a:r>
            <a:r>
              <a:rPr lang="tr-TR" dirty="0" err="1"/>
              <a:t>evaluation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</a:t>
            </a:r>
            <a:r>
              <a:rPr lang="tr-TR" dirty="0" err="1"/>
              <a:t>selected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what</a:t>
            </a:r>
            <a:r>
              <a:rPr lang="tr-TR" dirty="0"/>
              <a:t> can be done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develop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</a:p>
          <a:p>
            <a:r>
              <a:rPr lang="tr-TR" dirty="0" err="1"/>
              <a:t>Evalute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outcomes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</a:t>
            </a:r>
          </a:p>
          <a:p>
            <a:r>
              <a:rPr lang="tr-TR" dirty="0" err="1"/>
              <a:t>Compare</a:t>
            </a:r>
            <a:r>
              <a:rPr lang="tr-TR" dirty="0"/>
              <a:t> </a:t>
            </a:r>
            <a:r>
              <a:rPr lang="tr-TR" dirty="0" err="1"/>
              <a:t>performances</a:t>
            </a:r>
            <a:r>
              <a:rPr lang="tr-TR" dirty="0"/>
              <a:t> 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test </a:t>
            </a:r>
            <a:r>
              <a:rPr lang="tr-TR" dirty="0" err="1"/>
              <a:t>group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of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standart </a:t>
            </a:r>
            <a:r>
              <a:rPr lang="tr-TR" dirty="0" err="1"/>
              <a:t>groups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8166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 rotWithShape="1">
          <a:blip r:embed="rId2"/>
          <a:srcRect l="31569" t="25554" r="3024" b="19637"/>
          <a:stretch/>
        </p:blipFill>
        <p:spPr bwMode="auto">
          <a:xfrm>
            <a:off x="683568" y="-243408"/>
            <a:ext cx="713981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85913"/>
              </p:ext>
            </p:extLst>
          </p:nvPr>
        </p:nvGraphicFramePr>
        <p:xfrm>
          <a:off x="1619673" y="2204867"/>
          <a:ext cx="5400600" cy="4104455"/>
        </p:xfrm>
        <a:graphic>
          <a:graphicData uri="http://schemas.openxmlformats.org/drawingml/2006/table">
            <a:tbl>
              <a:tblPr/>
              <a:tblGrid>
                <a:gridCol w="145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1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24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NAME</a:t>
                      </a:r>
                      <a:r>
                        <a:rPr lang="tr-TR" sz="14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OF INSTITION</a:t>
                      </a:r>
                      <a:endParaRPr lang="tr-TR" sz="14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SULTANGAZI</a:t>
                      </a:r>
                      <a:r>
                        <a:rPr lang="tr-TR" sz="16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LOCAL AUTHORITY OF EDUCATION</a:t>
                      </a:r>
                      <a:endParaRPr lang="tr-TR" sz="16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CITY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ISTANBUL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DISTRICT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SULTANGAZI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1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ADDRESS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Uğur Mumcu Street</a:t>
                      </a:r>
                      <a:r>
                        <a:rPr lang="tr-TR" sz="15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Atatürk </a:t>
                      </a:r>
                      <a:r>
                        <a:rPr lang="tr-TR" sz="15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Boulevard</a:t>
                      </a: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No:58 4. </a:t>
                      </a:r>
                      <a:r>
                        <a:rPr lang="tr-TR" sz="15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Floor</a:t>
                      </a: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tr-TR" sz="15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Sultangazi</a:t>
                      </a: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/ </a:t>
                      </a:r>
                      <a:r>
                        <a:rPr lang="tr-TR" sz="15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Istanbul</a:t>
                      </a: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34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WEB ADDRESS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http://sultangazi.meb.gov.tr/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85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SOCIAL</a:t>
                      </a:r>
                      <a:r>
                        <a:rPr lang="tr-TR" sz="15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NETWORK ADDRESSES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u="sng">
                          <a:solidFill>
                            <a:srgbClr val="E36C0A"/>
                          </a:solidFill>
                          <a:latin typeface="Calibri"/>
                          <a:ea typeface="Times New Roman"/>
                          <a:cs typeface="Calibri"/>
                          <a:hlinkClick r:id="rId3"/>
                        </a:rPr>
                        <a:t>https://www.facebook.com/sgmem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u="sng">
                          <a:solidFill>
                            <a:srgbClr val="E36C0A"/>
                          </a:solidFill>
                          <a:latin typeface="Calibri"/>
                          <a:ea typeface="Times New Roman"/>
                          <a:cs typeface="Calibri"/>
                          <a:hlinkClick r:id="rId4"/>
                        </a:rPr>
                        <a:t>https://twitter.com/sultangaziilce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E-MAIL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sultangazi34@meb.gov.tr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68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PHONE</a:t>
                      </a:r>
                      <a:r>
                        <a:rPr lang="tr-TR" sz="15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NUMBERS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0212 - 606 00 76 / 606 04 52 / 606 08 94/ </a:t>
                      </a:r>
                      <a:b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606 08 95 / 606 04 52 / 606 01 25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FAX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0 212 606 04 60 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61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 idx="4294967295"/>
          </p:nvPr>
        </p:nvSpPr>
        <p:spPr>
          <a:xfrm>
            <a:off x="323528" y="1412776"/>
            <a:ext cx="8229600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b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r-TR" sz="107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0224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Effects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Project at School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interdisiplinary</a:t>
            </a:r>
            <a:r>
              <a:rPr lang="tr-TR" dirty="0"/>
              <a:t>  </a:t>
            </a:r>
            <a:r>
              <a:rPr lang="tr-TR" dirty="0" err="1"/>
              <a:t>information</a:t>
            </a:r>
            <a:r>
              <a:rPr lang="tr-TR" dirty="0"/>
              <a:t>, ICT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analytical</a:t>
            </a:r>
            <a:r>
              <a:rPr lang="tr-TR" dirty="0"/>
              <a:t> </a:t>
            </a:r>
            <a:r>
              <a:rPr lang="tr-TR" dirty="0" err="1"/>
              <a:t>tools</a:t>
            </a:r>
            <a:endParaRPr lang="tr-TR" dirty="0"/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</a:t>
            </a:r>
            <a:r>
              <a:rPr lang="tr-TR" dirty="0" err="1"/>
              <a:t>proposed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applying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students</a:t>
            </a:r>
            <a:endParaRPr lang="tr-TR" dirty="0"/>
          </a:p>
          <a:p>
            <a:r>
              <a:rPr lang="tr-TR" dirty="0" err="1"/>
              <a:t>Teachers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working</a:t>
            </a:r>
            <a:r>
              <a:rPr lang="tr-TR" dirty="0"/>
              <a:t> in </a:t>
            </a:r>
            <a:r>
              <a:rPr lang="tr-TR" dirty="0" err="1"/>
              <a:t>collabration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planning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lessons</a:t>
            </a:r>
            <a:r>
              <a:rPr lang="tr-TR" dirty="0"/>
              <a:t> </a:t>
            </a:r>
            <a:r>
              <a:rPr lang="tr-TR" dirty="0" err="1"/>
              <a:t>together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selecting</a:t>
            </a:r>
            <a:r>
              <a:rPr lang="tr-TR" dirty="0"/>
              <a:t> </a:t>
            </a:r>
            <a:r>
              <a:rPr lang="tr-TR" dirty="0" err="1"/>
              <a:t>topics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fields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science</a:t>
            </a:r>
            <a:r>
              <a:rPr lang="tr-TR" dirty="0"/>
              <a:t>, art, </a:t>
            </a:r>
            <a:r>
              <a:rPr lang="tr-TR" dirty="0" err="1"/>
              <a:t>history</a:t>
            </a:r>
            <a:r>
              <a:rPr lang="tr-TR" dirty="0"/>
              <a:t>, </a:t>
            </a:r>
            <a:r>
              <a:rPr lang="tr-TR" dirty="0" err="1"/>
              <a:t>politics</a:t>
            </a:r>
            <a:r>
              <a:rPr lang="tr-TR" dirty="0"/>
              <a:t>, </a:t>
            </a:r>
            <a:r>
              <a:rPr lang="tr-TR" dirty="0" err="1"/>
              <a:t>media</a:t>
            </a:r>
            <a:r>
              <a:rPr lang="tr-TR" dirty="0"/>
              <a:t>, </a:t>
            </a:r>
            <a:r>
              <a:rPr lang="tr-TR" dirty="0" err="1"/>
              <a:t>everyday</a:t>
            </a:r>
            <a:r>
              <a:rPr lang="tr-TR" dirty="0"/>
              <a:t> </a:t>
            </a:r>
            <a:r>
              <a:rPr lang="tr-TR" dirty="0" err="1"/>
              <a:t>events</a:t>
            </a:r>
            <a:r>
              <a:rPr lang="tr-TR" dirty="0"/>
              <a:t>.</a:t>
            </a:r>
          </a:p>
          <a:p>
            <a:r>
              <a:rPr lang="en-US"/>
              <a:t>Lessons </a:t>
            </a:r>
            <a:r>
              <a:rPr lang="en-US" dirty="0"/>
              <a:t>are more interesting, fun and fulfill the needs of the students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231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Effects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Project on </a:t>
            </a:r>
            <a:r>
              <a:rPr lang="tr-TR" dirty="0" err="1"/>
              <a:t>Teachers</a:t>
            </a: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integrating</a:t>
            </a:r>
            <a:r>
              <a:rPr lang="tr-TR" dirty="0"/>
              <a:t> </a:t>
            </a:r>
            <a:r>
              <a:rPr lang="tr-TR" dirty="0" err="1"/>
              <a:t>related</a:t>
            </a:r>
            <a:r>
              <a:rPr lang="tr-TR" dirty="0"/>
              <a:t> </a:t>
            </a:r>
            <a:r>
              <a:rPr lang="tr-TR" dirty="0" err="1"/>
              <a:t>topics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units</a:t>
            </a:r>
            <a:endParaRPr lang="tr-TR" dirty="0"/>
          </a:p>
          <a:p>
            <a:r>
              <a:rPr lang="tr-TR" dirty="0"/>
              <a:t> Using ICT </a:t>
            </a:r>
            <a:r>
              <a:rPr lang="tr-TR" dirty="0" err="1"/>
              <a:t>resources</a:t>
            </a:r>
            <a:r>
              <a:rPr lang="tr-TR" dirty="0"/>
              <a:t> </a:t>
            </a:r>
            <a:r>
              <a:rPr lang="tr-TR" dirty="0" err="1"/>
              <a:t>effectively</a:t>
            </a:r>
            <a:r>
              <a:rPr lang="tr-TR" dirty="0"/>
              <a:t> in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lessons</a:t>
            </a:r>
            <a:endParaRPr lang="tr-TR" dirty="0"/>
          </a:p>
          <a:p>
            <a:r>
              <a:rPr lang="tr-TR" dirty="0" err="1"/>
              <a:t>Applying</a:t>
            </a:r>
            <a:r>
              <a:rPr lang="tr-TR" dirty="0"/>
              <a:t> </a:t>
            </a:r>
            <a:r>
              <a:rPr lang="tr-TR" dirty="0" err="1"/>
              <a:t>non-formal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lesson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warm-up</a:t>
            </a:r>
            <a:r>
              <a:rPr lang="tr-TR" dirty="0"/>
              <a:t> </a:t>
            </a:r>
            <a:r>
              <a:rPr lang="tr-TR" dirty="0" err="1"/>
              <a:t>activities</a:t>
            </a:r>
            <a:r>
              <a:rPr lang="tr-TR" dirty="0"/>
              <a:t>, </a:t>
            </a:r>
            <a:r>
              <a:rPr lang="tr-TR" dirty="0" err="1"/>
              <a:t>games</a:t>
            </a:r>
            <a:r>
              <a:rPr lang="tr-TR" dirty="0"/>
              <a:t>, </a:t>
            </a:r>
            <a:r>
              <a:rPr lang="tr-TR" dirty="0" err="1"/>
              <a:t>songs</a:t>
            </a:r>
            <a:r>
              <a:rPr lang="tr-TR" dirty="0"/>
              <a:t>, </a:t>
            </a:r>
            <a:r>
              <a:rPr lang="tr-TR" dirty="0" err="1"/>
              <a:t>acting</a:t>
            </a:r>
            <a:r>
              <a:rPr lang="tr-TR" dirty="0"/>
              <a:t>, </a:t>
            </a:r>
            <a:r>
              <a:rPr lang="tr-TR" dirty="0" err="1"/>
              <a:t>poetry</a:t>
            </a:r>
            <a:r>
              <a:rPr lang="tr-TR" dirty="0"/>
              <a:t>, </a:t>
            </a:r>
            <a:r>
              <a:rPr lang="tr-TR" dirty="0" err="1"/>
              <a:t>song</a:t>
            </a:r>
            <a:r>
              <a:rPr lang="tr-TR" dirty="0"/>
              <a:t> </a:t>
            </a:r>
            <a:r>
              <a:rPr lang="tr-TR" dirty="0" err="1"/>
              <a:t>lyrics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article</a:t>
            </a:r>
            <a:r>
              <a:rPr lang="tr-TR" dirty="0"/>
              <a:t> </a:t>
            </a:r>
            <a:r>
              <a:rPr lang="tr-TR" dirty="0" err="1"/>
              <a:t>writing</a:t>
            </a:r>
            <a:endParaRPr lang="tr-TR" dirty="0"/>
          </a:p>
          <a:p>
            <a:r>
              <a:rPr lang="tr-TR" dirty="0"/>
              <a:t>Open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learning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educators</a:t>
            </a:r>
            <a:r>
              <a:rPr lang="tr-TR" dirty="0"/>
              <a:t>, </a:t>
            </a:r>
            <a:r>
              <a:rPr lang="tr-TR" dirty="0" err="1"/>
              <a:t>working</a:t>
            </a:r>
            <a:r>
              <a:rPr lang="tr-TR" dirty="0"/>
              <a:t> in </a:t>
            </a:r>
            <a:r>
              <a:rPr lang="tr-TR" dirty="0" err="1"/>
              <a:t>collabration</a:t>
            </a:r>
            <a:endParaRPr lang="tr-TR" dirty="0"/>
          </a:p>
          <a:p>
            <a:r>
              <a:rPr lang="tr-TR" dirty="0" err="1"/>
              <a:t>Adjusted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teaching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changing</a:t>
            </a:r>
            <a:r>
              <a:rPr lang="tr-TR" dirty="0"/>
              <a:t> </a:t>
            </a:r>
            <a:r>
              <a:rPr lang="tr-TR" dirty="0" err="1"/>
              <a:t>curriculum</a:t>
            </a:r>
            <a:r>
              <a:rPr lang="tr-TR" dirty="0"/>
              <a:t>, </a:t>
            </a:r>
            <a:r>
              <a:rPr lang="tr-TR" dirty="0" err="1"/>
              <a:t>practices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requirements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833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Effects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Project on </a:t>
            </a:r>
            <a:r>
              <a:rPr lang="tr-TR" dirty="0" err="1"/>
              <a:t>Students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better</a:t>
            </a:r>
            <a:r>
              <a:rPr lang="tr-TR" dirty="0"/>
              <a:t> at </a:t>
            </a:r>
            <a:r>
              <a:rPr lang="tr-TR" dirty="0" err="1"/>
              <a:t>listening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understanding</a:t>
            </a:r>
            <a:r>
              <a:rPr lang="tr-TR" dirty="0"/>
              <a:t>  English</a:t>
            </a:r>
          </a:p>
          <a:p>
            <a:r>
              <a:rPr lang="tr-TR" dirty="0" err="1"/>
              <a:t>Expressing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ideas</a:t>
            </a:r>
            <a:r>
              <a:rPr lang="tr-TR" dirty="0"/>
              <a:t> </a:t>
            </a:r>
            <a:r>
              <a:rPr lang="tr-TR" dirty="0" err="1"/>
              <a:t>clearly</a:t>
            </a:r>
            <a:endParaRPr lang="tr-TR" dirty="0"/>
          </a:p>
          <a:p>
            <a:r>
              <a:rPr lang="tr-TR" dirty="0" err="1"/>
              <a:t>Better</a:t>
            </a:r>
            <a:r>
              <a:rPr lang="tr-TR" dirty="0"/>
              <a:t> at </a:t>
            </a:r>
            <a:r>
              <a:rPr lang="tr-TR" dirty="0" err="1"/>
              <a:t>collabration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peers</a:t>
            </a:r>
            <a:endParaRPr lang="tr-TR" dirty="0"/>
          </a:p>
          <a:p>
            <a:r>
              <a:rPr lang="tr-TR" dirty="0" err="1"/>
              <a:t>Developed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debating</a:t>
            </a:r>
            <a:r>
              <a:rPr lang="tr-TR" dirty="0"/>
              <a:t> </a:t>
            </a:r>
            <a:r>
              <a:rPr lang="tr-TR" dirty="0" err="1"/>
              <a:t>skills</a:t>
            </a:r>
            <a:endParaRPr lang="tr-TR" dirty="0"/>
          </a:p>
          <a:p>
            <a:r>
              <a:rPr lang="tr-TR" dirty="0"/>
              <a:t>Active in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learning</a:t>
            </a:r>
            <a:r>
              <a:rPr lang="tr-TR" dirty="0"/>
              <a:t> </a:t>
            </a:r>
            <a:r>
              <a:rPr lang="tr-TR" dirty="0" err="1"/>
              <a:t>process</a:t>
            </a:r>
            <a:endParaRPr lang="tr-TR" dirty="0"/>
          </a:p>
          <a:p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confident</a:t>
            </a:r>
            <a:r>
              <a:rPr lang="tr-TR" dirty="0"/>
              <a:t>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speaking</a:t>
            </a:r>
            <a:r>
              <a:rPr lang="tr-TR" dirty="0"/>
              <a:t> in </a:t>
            </a:r>
            <a:r>
              <a:rPr lang="tr-TR" dirty="0" err="1"/>
              <a:t>front</a:t>
            </a:r>
            <a:r>
              <a:rPr lang="tr-TR" dirty="0"/>
              <a:t> of </a:t>
            </a:r>
            <a:r>
              <a:rPr lang="tr-TR" dirty="0" err="1"/>
              <a:t>audiance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001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Effcets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Project On </a:t>
            </a:r>
            <a:r>
              <a:rPr lang="tr-TR" dirty="0" err="1"/>
              <a:t>Classroom</a:t>
            </a:r>
            <a:r>
              <a:rPr lang="tr-TR" dirty="0"/>
              <a:t> </a:t>
            </a:r>
            <a:r>
              <a:rPr lang="tr-TR" dirty="0" err="1"/>
              <a:t>Atmosphere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2204863"/>
            <a:ext cx="6196405" cy="3672409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classroom</a:t>
            </a:r>
            <a:r>
              <a:rPr lang="tr-TR" dirty="0"/>
              <a:t> </a:t>
            </a:r>
            <a:r>
              <a:rPr lang="tr-TR" dirty="0" err="1"/>
              <a:t>atmosphere</a:t>
            </a:r>
            <a:r>
              <a:rPr lang="tr-TR" dirty="0"/>
              <a:t> is </a:t>
            </a:r>
            <a:r>
              <a:rPr lang="tr-TR" dirty="0" err="1"/>
              <a:t>encouriging</a:t>
            </a:r>
            <a:r>
              <a:rPr lang="tr-TR" dirty="0"/>
              <a:t> , </a:t>
            </a:r>
            <a:r>
              <a:rPr lang="tr-TR" dirty="0" err="1"/>
              <a:t>motivational</a:t>
            </a:r>
            <a:r>
              <a:rPr lang="tr-TR" dirty="0"/>
              <a:t>, </a:t>
            </a:r>
            <a:r>
              <a:rPr lang="tr-TR" dirty="0" err="1"/>
              <a:t>non-judgemental</a:t>
            </a:r>
            <a:endParaRPr lang="tr-TR" dirty="0"/>
          </a:p>
          <a:p>
            <a:r>
              <a:rPr lang="tr-TR" dirty="0"/>
              <a:t>Peer </a:t>
            </a:r>
            <a:r>
              <a:rPr lang="tr-TR" dirty="0" err="1"/>
              <a:t>evaluation</a:t>
            </a:r>
            <a:r>
              <a:rPr lang="tr-TR" dirty="0"/>
              <a:t> is </a:t>
            </a:r>
            <a:r>
              <a:rPr lang="tr-TR" dirty="0" err="1"/>
              <a:t>encouraged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supported</a:t>
            </a:r>
            <a:endParaRPr lang="tr-TR" dirty="0"/>
          </a:p>
          <a:p>
            <a:r>
              <a:rPr lang="tr-TR" dirty="0" err="1"/>
              <a:t>Students</a:t>
            </a:r>
            <a:r>
              <a:rPr lang="tr-TR" dirty="0"/>
              <a:t>’ </a:t>
            </a:r>
            <a:r>
              <a:rPr lang="tr-TR" dirty="0" err="1"/>
              <a:t>responses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praised</a:t>
            </a:r>
            <a:r>
              <a:rPr lang="tr-TR" dirty="0"/>
              <a:t> </a:t>
            </a:r>
            <a:r>
              <a:rPr lang="tr-TR" dirty="0" err="1"/>
              <a:t>frequently</a:t>
            </a:r>
            <a:endParaRPr lang="tr-TR" dirty="0"/>
          </a:p>
          <a:p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appear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absorbed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enjoying</a:t>
            </a:r>
            <a:r>
              <a:rPr lang="tr-TR" dirty="0"/>
              <a:t> </a:t>
            </a:r>
            <a:r>
              <a:rPr lang="tr-TR" dirty="0" err="1"/>
              <a:t>classroom</a:t>
            </a:r>
            <a:r>
              <a:rPr lang="tr-TR" dirty="0"/>
              <a:t> </a:t>
            </a:r>
            <a:r>
              <a:rPr lang="tr-TR" dirty="0" err="1"/>
              <a:t>avtivities</a:t>
            </a:r>
            <a:r>
              <a:rPr lang="tr-TR" dirty="0"/>
              <a:t>,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giving</a:t>
            </a:r>
            <a:r>
              <a:rPr lang="tr-TR" dirty="0"/>
              <a:t> </a:t>
            </a:r>
            <a:r>
              <a:rPr lang="tr-TR" dirty="0" err="1"/>
              <a:t>full</a:t>
            </a:r>
            <a:r>
              <a:rPr lang="tr-TR" dirty="0"/>
              <a:t> </a:t>
            </a:r>
            <a:r>
              <a:rPr lang="tr-TR" dirty="0" err="1"/>
              <a:t>attention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legitimate</a:t>
            </a:r>
            <a:r>
              <a:rPr lang="tr-TR" dirty="0"/>
              <a:t> </a:t>
            </a:r>
            <a:r>
              <a:rPr lang="tr-TR" dirty="0" err="1"/>
              <a:t>class</a:t>
            </a:r>
            <a:r>
              <a:rPr lang="tr-TR" dirty="0"/>
              <a:t> </a:t>
            </a:r>
            <a:r>
              <a:rPr lang="tr-TR" dirty="0" err="1"/>
              <a:t>activities</a:t>
            </a:r>
            <a:r>
              <a:rPr lang="tr-TR" dirty="0"/>
              <a:t> </a:t>
            </a:r>
            <a:r>
              <a:rPr lang="tr-TR" dirty="0" err="1"/>
              <a:t>whether</a:t>
            </a:r>
            <a:r>
              <a:rPr lang="tr-TR" dirty="0"/>
              <a:t> </a:t>
            </a:r>
            <a:r>
              <a:rPr lang="tr-TR" dirty="0" err="1"/>
              <a:t>doing</a:t>
            </a:r>
            <a:r>
              <a:rPr lang="tr-TR" dirty="0"/>
              <a:t>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time, </a:t>
            </a:r>
            <a:r>
              <a:rPr lang="tr-TR" dirty="0" err="1"/>
              <a:t>class</a:t>
            </a:r>
            <a:r>
              <a:rPr lang="tr-TR" dirty="0"/>
              <a:t> </a:t>
            </a:r>
            <a:r>
              <a:rPr lang="tr-TR" dirty="0" err="1"/>
              <a:t>discussion</a:t>
            </a:r>
            <a:r>
              <a:rPr lang="tr-TR" dirty="0"/>
              <a:t>, </a:t>
            </a:r>
            <a:r>
              <a:rPr lang="tr-TR" dirty="0" err="1"/>
              <a:t>etc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68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448272"/>
          </a:xfrm>
        </p:spPr>
        <p:txBody>
          <a:bodyPr>
            <a:normAutofit fontScale="90000"/>
          </a:bodyPr>
          <a:lstStyle/>
          <a:p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r>
              <a:rPr lang="en-GB" b="1" dirty="0"/>
              <a:t>Creating an Innovative Platform of Communication and Teaching in a Digital Society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27200" y="4005064"/>
            <a:ext cx="5712179" cy="1440160"/>
          </a:xfrm>
        </p:spPr>
        <p:txBody>
          <a:bodyPr>
            <a:normAutofit/>
          </a:bodyPr>
          <a:lstStyle/>
          <a:p>
            <a:r>
              <a:rPr lang="tr-TR" sz="40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Dissemination</a:t>
            </a:r>
            <a:r>
              <a:rPr lang="tr-TR" sz="4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tr-TR" sz="40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Activities</a:t>
            </a:r>
            <a:r>
              <a:rPr lang="tr-TR" sz="4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in </a:t>
            </a:r>
            <a:r>
              <a:rPr lang="tr-TR" sz="40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Sultangazi</a:t>
            </a:r>
            <a:endParaRPr lang="tr-TR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tr-TR" sz="4000" b="1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674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1095023" y="-531440"/>
            <a:ext cx="5781233" cy="53144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Held</a:t>
            </a:r>
            <a:r>
              <a:rPr lang="tr-TR" dirty="0"/>
              <a:t> </a:t>
            </a:r>
            <a:r>
              <a:rPr lang="tr-TR" dirty="0" err="1"/>
              <a:t>meetings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 </a:t>
            </a:r>
            <a:r>
              <a:rPr lang="tr-TR" dirty="0" err="1"/>
              <a:t>principals</a:t>
            </a:r>
            <a:r>
              <a:rPr lang="tr-TR" dirty="0"/>
              <a:t>, </a:t>
            </a:r>
            <a:r>
              <a:rPr lang="tr-TR" dirty="0" err="1"/>
              <a:t>teachers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students</a:t>
            </a:r>
            <a:endParaRPr lang="tr-TR" dirty="0"/>
          </a:p>
          <a:p>
            <a:r>
              <a:rPr lang="tr-TR" dirty="0" err="1"/>
              <a:t>Made</a:t>
            </a:r>
            <a:r>
              <a:rPr lang="tr-TR" dirty="0"/>
              <a:t> </a:t>
            </a:r>
            <a:r>
              <a:rPr lang="tr-TR" dirty="0" err="1"/>
              <a:t>presantations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endParaRPr lang="tr-TR" dirty="0"/>
          </a:p>
          <a:p>
            <a:r>
              <a:rPr lang="tr-TR" dirty="0" err="1"/>
              <a:t>Gave</a:t>
            </a:r>
            <a:r>
              <a:rPr lang="tr-TR" dirty="0"/>
              <a:t> </a:t>
            </a:r>
            <a:r>
              <a:rPr lang="tr-TR" dirty="0" err="1"/>
              <a:t>information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purposes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endParaRPr lang="tr-TR" dirty="0"/>
          </a:p>
          <a:p>
            <a:r>
              <a:rPr lang="tr-TR" dirty="0" err="1"/>
              <a:t>Showed</a:t>
            </a:r>
            <a:r>
              <a:rPr lang="tr-TR" dirty="0"/>
              <a:t> </a:t>
            </a:r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lesson</a:t>
            </a:r>
            <a:r>
              <a:rPr lang="tr-TR" dirty="0"/>
              <a:t> </a:t>
            </a:r>
            <a:r>
              <a:rPr lang="tr-TR" dirty="0" err="1"/>
              <a:t>plans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mentioned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project’s</a:t>
            </a:r>
            <a:r>
              <a:rPr lang="tr-TR" dirty="0"/>
              <a:t> </a:t>
            </a:r>
            <a:r>
              <a:rPr lang="tr-TR" dirty="0" err="1"/>
              <a:t>successful</a:t>
            </a:r>
            <a:r>
              <a:rPr lang="tr-TR" dirty="0"/>
              <a:t> </a:t>
            </a:r>
            <a:r>
              <a:rPr lang="tr-TR" dirty="0" err="1"/>
              <a:t>implementation</a:t>
            </a:r>
            <a:r>
              <a:rPr lang="tr-TR" dirty="0"/>
              <a:t> at Mobil </a:t>
            </a:r>
            <a:r>
              <a:rPr lang="tr-TR" dirty="0" err="1"/>
              <a:t>Imam</a:t>
            </a:r>
            <a:r>
              <a:rPr lang="tr-TR" dirty="0"/>
              <a:t> Hatip </a:t>
            </a:r>
            <a:r>
              <a:rPr lang="tr-TR" dirty="0" err="1"/>
              <a:t>Secondary</a:t>
            </a:r>
            <a:r>
              <a:rPr lang="tr-TR" dirty="0"/>
              <a:t> School</a:t>
            </a:r>
          </a:p>
          <a:p>
            <a:r>
              <a:rPr lang="tr-TR" dirty="0"/>
              <a:t>Project </a:t>
            </a:r>
            <a:r>
              <a:rPr lang="tr-TR" dirty="0" err="1"/>
              <a:t>welcomed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excitement</a:t>
            </a:r>
            <a:r>
              <a:rPr lang="tr-TR" dirty="0"/>
              <a:t> in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schools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teachers</a:t>
            </a:r>
            <a:r>
              <a:rPr lang="tr-TR" dirty="0"/>
              <a:t> </a:t>
            </a:r>
            <a:r>
              <a:rPr lang="tr-TR" dirty="0" err="1"/>
              <a:t>started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apply</a:t>
            </a:r>
            <a:r>
              <a:rPr lang="tr-TR" dirty="0"/>
              <a:t> it in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lessons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509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b="1" dirty="0"/>
              <a:t>Meeting </a:t>
            </a:r>
            <a:br>
              <a:rPr lang="tr-TR" b="1" dirty="0"/>
            </a:br>
            <a:r>
              <a:rPr lang="tr-TR" b="1" dirty="0" err="1"/>
              <a:t>With</a:t>
            </a:r>
            <a:r>
              <a:rPr lang="tr-TR" b="1" dirty="0"/>
              <a:t> School </a:t>
            </a:r>
            <a:r>
              <a:rPr lang="tr-TR" b="1" dirty="0" err="1"/>
              <a:t>Principals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1883382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166</TotalTime>
  <Words>662</Words>
  <Application>Microsoft Office PowerPoint</Application>
  <PresentationFormat>On-screen Show (4:3)</PresentationFormat>
  <Paragraphs>87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Brush Script MT</vt:lpstr>
      <vt:lpstr>Calibri</vt:lpstr>
      <vt:lpstr>Constantia</vt:lpstr>
      <vt:lpstr>Franklin Gothic Book</vt:lpstr>
      <vt:lpstr>Rage Italic</vt:lpstr>
      <vt:lpstr>Raptiye</vt:lpstr>
      <vt:lpstr>TURKISH REPUBLIC SULTANGAZI LOCAL AUTHORITY OF EDUCATION</vt:lpstr>
      <vt:lpstr>            Creating an Innovative Platform of Communication and Teaching in a Digital Society</vt:lpstr>
      <vt:lpstr>Effects of the Project at School</vt:lpstr>
      <vt:lpstr>Effects of the Project on Teachers </vt:lpstr>
      <vt:lpstr>Effects Of The Project on Students</vt:lpstr>
      <vt:lpstr>Effcets of the Project On Classroom Atmosphere</vt:lpstr>
      <vt:lpstr>            Creating an Innovative Platform of Communication and Teaching in a Digital Society</vt:lpstr>
      <vt:lpstr>PowerPoint Presentation</vt:lpstr>
      <vt:lpstr> Meeting  With School Principals </vt:lpstr>
      <vt:lpstr> Meeting with School Principals </vt:lpstr>
      <vt:lpstr> Meeting with Teachers </vt:lpstr>
      <vt:lpstr>Meeting with Teachers</vt:lpstr>
      <vt:lpstr>Meeting With Teachers</vt:lpstr>
      <vt:lpstr>Meeting with Teachers</vt:lpstr>
      <vt:lpstr>Meeting With Teachers</vt:lpstr>
      <vt:lpstr> Meeting with Students </vt:lpstr>
      <vt:lpstr>Meeting with Students</vt:lpstr>
      <vt:lpstr>Future Planning For Dissemination Activities</vt:lpstr>
      <vt:lpstr>PowerPoint Presentation</vt:lpstr>
      <vt:lpstr>Feedback Sessions In June</vt:lpstr>
      <vt:lpstr>PowerPoint Presentation</vt:lpstr>
      <vt:lpstr>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Innovative Platform of Communication and Teaching in a Digital Society</dc:title>
  <dc:creator>tolgaPC</dc:creator>
  <cp:lastModifiedBy>Anastasia Miteva</cp:lastModifiedBy>
  <cp:revision>32</cp:revision>
  <dcterms:created xsi:type="dcterms:W3CDTF">2020-02-12T20:58:35Z</dcterms:created>
  <dcterms:modified xsi:type="dcterms:W3CDTF">2021-10-28T15:51:26Z</dcterms:modified>
</cp:coreProperties>
</file>