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48A6-9D5F-4771-BB78-946DC2D415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122ECEC1-0283-49A4-8A6D-70AE505CD4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F0C39A71-82A6-40E4-BD3F-D3C0C79F79AF}"/>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F1EE4C3D-2744-4A0F-B266-D9414E107B2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D4F6C3BC-3128-41BE-85C8-E4A6E5608EA9}"/>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1770767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E30DD-D6FE-4D86-9F4A-A04F8C4D9E68}"/>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3AA4AE67-CC10-459F-8B14-D2CA769A20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E06A1883-9181-4EEB-842A-C761C671E739}"/>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7A4E6210-E8CE-48E5-B06E-6287C12FB399}"/>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247C455-1815-4385-A083-875CB771D7C5}"/>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249127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74485-E463-4B6F-BE43-3FAB5CB790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40E348B4-C401-4EC9-B011-1E147DA22A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A35FCE93-6604-4AAA-8BD5-F834086274CC}"/>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31468297-AD7F-4D46-B5F2-DFD23C6E70B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6F5DE9B0-0E78-40EA-A7DB-B8E3B77F76EB}"/>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45308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679D-536F-4BBC-9B8F-F5E0F267C53E}"/>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956834C6-D70B-433A-98DA-55B72E86F0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311B8CB9-EA96-40E7-B7E9-2ACD1D669983}"/>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5A7B1947-F1AC-4364-8BDB-20EE985822C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A82EB418-028F-4AFC-B221-563FE94D8496}"/>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302518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B70EA-AC9F-438E-8822-F62E02731A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D9252726-F77E-4C33-9F3F-446F8F967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433050-42CC-40D1-B5F6-08C260BD1956}"/>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4E498EEB-877A-47CE-9EC7-727640133E3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70EA37F0-F7DF-4F83-B7EC-BFD43DEBD434}"/>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106216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FE9F-44C9-4E1C-910E-44A930A8C183}"/>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DB5E7AAB-5A1F-48CC-83D2-762B1F34E6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6F3A8158-8495-45D1-BD44-1EE63D6690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0E8D7ADD-B0E7-40C2-9EDB-A916BF80D465}"/>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6" name="Footer Placeholder 5">
            <a:extLst>
              <a:ext uri="{FF2B5EF4-FFF2-40B4-BE49-F238E27FC236}">
                <a16:creationId xmlns:a16="http://schemas.microsoft.com/office/drawing/2014/main" id="{E1703B9D-60C0-4AD0-8DD4-B7F6C2270AA3}"/>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2E118415-03DF-400A-B91E-68FB74FC9C86}"/>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349962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8802-8F7B-402E-A39F-AF51F5E83A75}"/>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3C776653-6FFC-4AA5-86F4-9A2432E43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CE9607-B507-4DF8-A211-3F143D8567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76F3C4B4-E835-4F8E-B2C8-0CF1E69911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4FE8CF-37B1-49B6-8A83-5F871BD443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B2146302-2416-4A20-9CFA-4E57E1230DC6}"/>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8" name="Footer Placeholder 7">
            <a:extLst>
              <a:ext uri="{FF2B5EF4-FFF2-40B4-BE49-F238E27FC236}">
                <a16:creationId xmlns:a16="http://schemas.microsoft.com/office/drawing/2014/main" id="{7BE01292-861A-49BC-BBEF-659159B0C3DB}"/>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D390DBEB-5FBA-4D17-A401-ECE6F9ABFCFC}"/>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224528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54822-3E57-48F1-9205-F0DF05BAF95E}"/>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E4C0236D-205E-4E63-8AFE-934C7A6214BD}"/>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4" name="Footer Placeholder 3">
            <a:extLst>
              <a:ext uri="{FF2B5EF4-FFF2-40B4-BE49-F238E27FC236}">
                <a16:creationId xmlns:a16="http://schemas.microsoft.com/office/drawing/2014/main" id="{40480D6C-E179-40EE-B8CC-68CB583C957B}"/>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E5E7433F-E763-4D5D-AE65-C4FAC130B726}"/>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1047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28A490-FF4D-40DD-8986-064FC4F846CA}"/>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3" name="Footer Placeholder 2">
            <a:extLst>
              <a:ext uri="{FF2B5EF4-FFF2-40B4-BE49-F238E27FC236}">
                <a16:creationId xmlns:a16="http://schemas.microsoft.com/office/drawing/2014/main" id="{5166379C-E047-4FF5-8DF7-7FC1F8955D4D}"/>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EB3E7E7A-0A70-4386-A58F-28BA0D129638}"/>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113882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B10E-D4C1-4BDC-AF3A-077192FE6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8AA3F070-CA79-49CC-9729-7C6A9358DF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591065F5-ABCC-47E8-ACD9-E49295801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A3030-F170-4365-8C51-38933CA277DB}"/>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6" name="Footer Placeholder 5">
            <a:extLst>
              <a:ext uri="{FF2B5EF4-FFF2-40B4-BE49-F238E27FC236}">
                <a16:creationId xmlns:a16="http://schemas.microsoft.com/office/drawing/2014/main" id="{9DC45772-E17D-4C67-9F44-1EE2BA767460}"/>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CFDFC414-90BB-4E56-82CA-FE6A66A86C6E}"/>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212244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699C-2E24-419C-A1B2-115C391E6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BA0813EC-8327-4F6A-BB32-00ED82D9E3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6C4D1C8D-97FF-4DFC-8BB6-F99484930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2CBFE-E622-44CC-8354-63F518462D4C}"/>
              </a:ext>
            </a:extLst>
          </p:cNvPr>
          <p:cNvSpPr>
            <a:spLocks noGrp="1"/>
          </p:cNvSpPr>
          <p:nvPr>
            <p:ph type="dt" sz="half" idx="10"/>
          </p:nvPr>
        </p:nvSpPr>
        <p:spPr/>
        <p:txBody>
          <a:bodyPr/>
          <a:lstStyle/>
          <a:p>
            <a:fld id="{1B9722DD-DA1F-4670-BC8E-FD039AACE8F0}" type="datetimeFigureOut">
              <a:rPr lang="nl-NL" smtClean="0"/>
              <a:t>15-10-2019</a:t>
            </a:fld>
            <a:endParaRPr lang="nl-NL"/>
          </a:p>
        </p:txBody>
      </p:sp>
      <p:sp>
        <p:nvSpPr>
          <p:cNvPr id="6" name="Footer Placeholder 5">
            <a:extLst>
              <a:ext uri="{FF2B5EF4-FFF2-40B4-BE49-F238E27FC236}">
                <a16:creationId xmlns:a16="http://schemas.microsoft.com/office/drawing/2014/main" id="{79D6380A-2F3A-4E4B-9E39-87FA4E6CEEF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6059B7E0-A407-425A-B0BE-99C9526E8A01}"/>
              </a:ext>
            </a:extLst>
          </p:cNvPr>
          <p:cNvSpPr>
            <a:spLocks noGrp="1"/>
          </p:cNvSpPr>
          <p:nvPr>
            <p:ph type="sldNum" sz="quarter" idx="12"/>
          </p:nvPr>
        </p:nvSpPr>
        <p:spPr/>
        <p:txBody>
          <a:bodyPr/>
          <a:lstStyle/>
          <a:p>
            <a:fld id="{32A2819C-D57A-4A9B-B714-F6E148EE2E11}" type="slidenum">
              <a:rPr lang="nl-NL" smtClean="0"/>
              <a:t>‹#›</a:t>
            </a:fld>
            <a:endParaRPr lang="nl-NL"/>
          </a:p>
        </p:txBody>
      </p:sp>
    </p:spTree>
    <p:extLst>
      <p:ext uri="{BB962C8B-B14F-4D97-AF65-F5344CB8AC3E}">
        <p14:creationId xmlns:p14="http://schemas.microsoft.com/office/powerpoint/2010/main" val="83345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C56AA9-32F4-45F2-BBC5-4017BCDACA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998AF878-6F55-4FDC-9B44-B19458885C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39C29589-6DF6-4E49-9B20-17530C07FB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722DD-DA1F-4670-BC8E-FD039AACE8F0}" type="datetimeFigureOut">
              <a:rPr lang="nl-NL" smtClean="0"/>
              <a:t>15-10-2019</a:t>
            </a:fld>
            <a:endParaRPr lang="nl-NL"/>
          </a:p>
        </p:txBody>
      </p:sp>
      <p:sp>
        <p:nvSpPr>
          <p:cNvPr id="5" name="Footer Placeholder 4">
            <a:extLst>
              <a:ext uri="{FF2B5EF4-FFF2-40B4-BE49-F238E27FC236}">
                <a16:creationId xmlns:a16="http://schemas.microsoft.com/office/drawing/2014/main" id="{0019C44B-A119-420E-AE6B-7BEEC3595E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D888C9D7-0A23-4B7E-A9D9-B72572759C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2819C-D57A-4A9B-B714-F6E148EE2E11}" type="slidenum">
              <a:rPr lang="nl-NL" smtClean="0"/>
              <a:t>‹#›</a:t>
            </a:fld>
            <a:endParaRPr lang="nl-NL"/>
          </a:p>
        </p:txBody>
      </p:sp>
    </p:spTree>
    <p:extLst>
      <p:ext uri="{BB962C8B-B14F-4D97-AF65-F5344CB8AC3E}">
        <p14:creationId xmlns:p14="http://schemas.microsoft.com/office/powerpoint/2010/main" val="1711140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7202-4B68-44B8-A2C2-2B2C29674774}"/>
              </a:ext>
            </a:extLst>
          </p:cNvPr>
          <p:cNvSpPr>
            <a:spLocks noGrp="1"/>
          </p:cNvSpPr>
          <p:nvPr>
            <p:ph type="ctrTitle"/>
          </p:nvPr>
        </p:nvSpPr>
        <p:spPr/>
        <p:txBody>
          <a:bodyPr/>
          <a:lstStyle/>
          <a:p>
            <a:r>
              <a:rPr lang="en-US" dirty="0"/>
              <a:t>Workshop</a:t>
            </a:r>
            <a:endParaRPr lang="nl-NL" dirty="0"/>
          </a:p>
        </p:txBody>
      </p:sp>
      <p:sp>
        <p:nvSpPr>
          <p:cNvPr id="3" name="Subtitle 2">
            <a:extLst>
              <a:ext uri="{FF2B5EF4-FFF2-40B4-BE49-F238E27FC236}">
                <a16:creationId xmlns:a16="http://schemas.microsoft.com/office/drawing/2014/main" id="{E4AE997D-0072-4071-A7DF-70B544604D88}"/>
              </a:ext>
            </a:extLst>
          </p:cNvPr>
          <p:cNvSpPr>
            <a:spLocks noGrp="1"/>
          </p:cNvSpPr>
          <p:nvPr>
            <p:ph type="subTitle" idx="1"/>
          </p:nvPr>
        </p:nvSpPr>
        <p:spPr/>
        <p:txBody>
          <a:bodyPr/>
          <a:lstStyle/>
          <a:p>
            <a:r>
              <a:rPr lang="en-US" dirty="0"/>
              <a:t>Describe one person in an other language (e.g. English or German)</a:t>
            </a:r>
            <a:endParaRPr lang="nl-NL" dirty="0"/>
          </a:p>
        </p:txBody>
      </p:sp>
    </p:spTree>
    <p:extLst>
      <p:ext uri="{BB962C8B-B14F-4D97-AF65-F5344CB8AC3E}">
        <p14:creationId xmlns:p14="http://schemas.microsoft.com/office/powerpoint/2010/main" val="340416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EDF7-657C-446A-92DE-791CC0988FF9}"/>
              </a:ext>
            </a:extLst>
          </p:cNvPr>
          <p:cNvSpPr>
            <a:spLocks noGrp="1"/>
          </p:cNvSpPr>
          <p:nvPr>
            <p:ph type="title"/>
          </p:nvPr>
        </p:nvSpPr>
        <p:spPr/>
        <p:txBody>
          <a:bodyPr/>
          <a:lstStyle/>
          <a:p>
            <a:r>
              <a:rPr lang="en-US" dirty="0"/>
              <a:t>Beforehand:</a:t>
            </a:r>
            <a:endParaRPr lang="nl-NL" dirty="0"/>
          </a:p>
        </p:txBody>
      </p:sp>
      <p:sp>
        <p:nvSpPr>
          <p:cNvPr id="3" name="Content Placeholder 2">
            <a:extLst>
              <a:ext uri="{FF2B5EF4-FFF2-40B4-BE49-F238E27FC236}">
                <a16:creationId xmlns:a16="http://schemas.microsoft.com/office/drawing/2014/main" id="{700B381B-8C30-463D-9D34-670CFB8BFD39}"/>
              </a:ext>
            </a:extLst>
          </p:cNvPr>
          <p:cNvSpPr>
            <a:spLocks noGrp="1"/>
          </p:cNvSpPr>
          <p:nvPr>
            <p:ph idx="1"/>
          </p:nvPr>
        </p:nvSpPr>
        <p:spPr/>
        <p:txBody>
          <a:bodyPr/>
          <a:lstStyle/>
          <a:p>
            <a:r>
              <a:rPr lang="en-US" dirty="0"/>
              <a:t>You give everybody a list of words beforehand.</a:t>
            </a:r>
            <a:br>
              <a:rPr lang="en-US" dirty="0"/>
            </a:br>
            <a:r>
              <a:rPr lang="en-US" dirty="0"/>
              <a:t>In this list are all positive words how you can describe somebody in English (for an English lesson), with the translation into your own language.</a:t>
            </a:r>
          </a:p>
          <a:p>
            <a:r>
              <a:rPr lang="en-US" dirty="0"/>
              <a:t>Give the explanation they will have to know those words before the next step.</a:t>
            </a:r>
            <a:br>
              <a:rPr lang="en-US" dirty="0"/>
            </a:br>
            <a:r>
              <a:rPr lang="en-US" dirty="0"/>
              <a:t>And give enough time, e.g. one day or one week, for all to know those words.</a:t>
            </a:r>
            <a:endParaRPr lang="nl-NL" dirty="0"/>
          </a:p>
        </p:txBody>
      </p:sp>
    </p:spTree>
    <p:extLst>
      <p:ext uri="{BB962C8B-B14F-4D97-AF65-F5344CB8AC3E}">
        <p14:creationId xmlns:p14="http://schemas.microsoft.com/office/powerpoint/2010/main" val="160511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E302-B2C3-4D7A-8F5D-83156090A4C1}"/>
              </a:ext>
            </a:extLst>
          </p:cNvPr>
          <p:cNvSpPr>
            <a:spLocks noGrp="1"/>
          </p:cNvSpPr>
          <p:nvPr>
            <p:ph type="title"/>
          </p:nvPr>
        </p:nvSpPr>
        <p:spPr/>
        <p:txBody>
          <a:bodyPr/>
          <a:lstStyle/>
          <a:p>
            <a:r>
              <a:rPr lang="en-US" dirty="0"/>
              <a:t>Describe the person:</a:t>
            </a:r>
            <a:endParaRPr lang="nl-NL" dirty="0"/>
          </a:p>
        </p:txBody>
      </p:sp>
      <p:sp>
        <p:nvSpPr>
          <p:cNvPr id="3" name="Content Placeholder 2">
            <a:extLst>
              <a:ext uri="{FF2B5EF4-FFF2-40B4-BE49-F238E27FC236}">
                <a16:creationId xmlns:a16="http://schemas.microsoft.com/office/drawing/2014/main" id="{98448954-ED91-4C7F-96F1-23425F307561}"/>
              </a:ext>
            </a:extLst>
          </p:cNvPr>
          <p:cNvSpPr>
            <a:spLocks noGrp="1"/>
          </p:cNvSpPr>
          <p:nvPr>
            <p:ph idx="1"/>
          </p:nvPr>
        </p:nvSpPr>
        <p:spPr/>
        <p:txBody>
          <a:bodyPr/>
          <a:lstStyle/>
          <a:p>
            <a:r>
              <a:rPr lang="en-US" dirty="0"/>
              <a:t>Explain to everybody that you will call them one by one to outside of this room, where you will say to them one name, and they have to describe this person.</a:t>
            </a:r>
          </a:p>
          <a:p>
            <a:r>
              <a:rPr lang="en-US" dirty="0"/>
              <a:t>Then they will enter the room, and describe this person in front of the group, while the group can guess who it is (try not to guess too much, because this is not the aim of this exercise).</a:t>
            </a:r>
          </a:p>
          <a:p>
            <a:r>
              <a:rPr lang="en-US" dirty="0"/>
              <a:t>This person is not allowed to give any reaction, and also afterwards, when other persons are doing it, not.</a:t>
            </a:r>
          </a:p>
          <a:p>
            <a:r>
              <a:rPr lang="en-US" dirty="0"/>
              <a:t>The person they describe is themselves!!!</a:t>
            </a:r>
          </a:p>
          <a:p>
            <a:pPr marL="0" indent="0">
              <a:buNone/>
            </a:pPr>
            <a:endParaRPr lang="nl-NL" dirty="0"/>
          </a:p>
        </p:txBody>
      </p:sp>
    </p:spTree>
    <p:extLst>
      <p:ext uri="{BB962C8B-B14F-4D97-AF65-F5344CB8AC3E}">
        <p14:creationId xmlns:p14="http://schemas.microsoft.com/office/powerpoint/2010/main" val="41912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C147-D9BB-424F-8E13-EB3B31678BDB}"/>
              </a:ext>
            </a:extLst>
          </p:cNvPr>
          <p:cNvSpPr>
            <a:spLocks noGrp="1"/>
          </p:cNvSpPr>
          <p:nvPr>
            <p:ph type="title"/>
          </p:nvPr>
        </p:nvSpPr>
        <p:spPr/>
        <p:txBody>
          <a:bodyPr/>
          <a:lstStyle/>
          <a:p>
            <a:r>
              <a:rPr lang="en-US" dirty="0"/>
              <a:t>Afterwards:</a:t>
            </a:r>
            <a:endParaRPr lang="nl-NL" dirty="0"/>
          </a:p>
        </p:txBody>
      </p:sp>
      <p:sp>
        <p:nvSpPr>
          <p:cNvPr id="3" name="Content Placeholder 2">
            <a:extLst>
              <a:ext uri="{FF2B5EF4-FFF2-40B4-BE49-F238E27FC236}">
                <a16:creationId xmlns:a16="http://schemas.microsoft.com/office/drawing/2014/main" id="{D2F9AA4C-9A17-4B1A-9258-3BF33E7C7096}"/>
              </a:ext>
            </a:extLst>
          </p:cNvPr>
          <p:cNvSpPr>
            <a:spLocks noGrp="1"/>
          </p:cNvSpPr>
          <p:nvPr>
            <p:ph idx="1"/>
          </p:nvPr>
        </p:nvSpPr>
        <p:spPr/>
        <p:txBody>
          <a:bodyPr/>
          <a:lstStyle/>
          <a:p>
            <a:r>
              <a:rPr lang="en-US" dirty="0"/>
              <a:t>How it was for the first persons, and how for the last person (because now everybody already know he/she is talking about himself)?</a:t>
            </a:r>
            <a:endParaRPr lang="nl-NL" dirty="0"/>
          </a:p>
        </p:txBody>
      </p:sp>
    </p:spTree>
    <p:extLst>
      <p:ext uri="{BB962C8B-B14F-4D97-AF65-F5344CB8AC3E}">
        <p14:creationId xmlns:p14="http://schemas.microsoft.com/office/powerpoint/2010/main" val="110309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169</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Workshop</vt:lpstr>
      <vt:lpstr>Beforehand:</vt:lpstr>
      <vt:lpstr>Describe the person:</vt:lpstr>
      <vt:lpstr>Afterwards: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dc:title>
  <dc:creator>Marc Jongen</dc:creator>
  <cp:lastModifiedBy>Marc Jongen</cp:lastModifiedBy>
  <cp:revision>3</cp:revision>
  <dcterms:created xsi:type="dcterms:W3CDTF">2019-10-15T14:42:17Z</dcterms:created>
  <dcterms:modified xsi:type="dcterms:W3CDTF">2019-10-15T15:11:59Z</dcterms:modified>
</cp:coreProperties>
</file>