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19EDF-B7D7-4049-84D2-777A225A4C7D}" type="datetimeFigureOut">
              <a:rPr lang="en-NL" smtClean="0"/>
              <a:t>18/10/2019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50F2F-0BAB-4CE1-915A-84AE2102F63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49303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Make an extended list of physical </a:t>
            </a:r>
            <a:r>
              <a:rPr lang="en-GB" dirty="0" err="1"/>
              <a:t>descrptions</a:t>
            </a:r>
            <a:r>
              <a:rPr lang="en-GB" dirty="0"/>
              <a:t> in general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50F2F-0BAB-4CE1-915A-84AE2102F63B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37999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 create your own Police Form </a:t>
            </a:r>
            <a:r>
              <a:rPr lang="en-GB"/>
              <a:t>of course</a:t>
            </a:r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50F2F-0BAB-4CE1-915A-84AE2102F63B}" type="slidenum">
              <a:rPr lang="en-NL" smtClean="0"/>
              <a:t>9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1897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49E3-C103-411C-8F97-C35BFFC57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54C9C-A8FF-4E33-A175-53E849E7B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8BE90-1AB6-4CAF-A953-6D36E270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1B1E2-B08B-4412-93D5-7606592B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27253-C541-4860-B173-CD011306A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82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56ACB-5D1B-4BA6-9166-7BE47AE7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A8CCE-05A3-40FE-8B59-36BC0DC2D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B79AD-E404-43E4-834A-EAD1F4A54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7347E-B4E2-412E-BAA0-00F2FCE4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7CA18-25B0-46A4-86D4-6CDAD421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948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A6256B-74A0-47ED-B698-0BC72D1AA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6D980F-3338-4F42-97EF-03927EC73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620CD-319F-44DA-B8F3-E7A6C3E1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AFF8-C895-4E17-996E-602845059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995F4-BD1C-4012-99B1-E7ECE9731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86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DC2D-8E44-4AD9-85AE-DAD34DB8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2BAEA-42D0-445A-8120-CCA39DFBD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FE97E-27BE-42CF-8CA8-90770F94F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F737-90B6-42D3-AB73-D4151E7B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14D96-317A-4585-90D3-DDADF785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9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8E8E9-13D7-44F2-9815-D777C3073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396EF-DB6C-4ED9-B8E4-F3CE512C5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8E46E-3AB1-40C2-934B-AA7EFC1F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3A172-F695-400C-8486-E268CCFA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09922-0D34-493E-BA33-FF4CEA85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18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AF3F5-0B63-452B-98FE-FD17113C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F6A67-5C62-4A30-8F6A-B88B12B91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E5553-F0E5-4EFA-B33D-2ABFDEF0D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64F44-A906-4025-997D-A7CF3EBE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CAE35-3F6E-4197-B761-1A88BC4E9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6FCB0-E7C3-4E07-97F5-AD84CF2D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81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7BDCE-DCEC-458C-9B2D-53B0FAFEF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F60EA-E45D-480E-B72F-D4493F517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E8E0D-EBDC-42EE-BAAD-8E7ACB080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672F71-B538-4B93-B5D6-2765CA500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56A67-D88A-4B75-834F-F08558A55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A82EF-49F7-48AF-BCC7-7A4AC381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DC6DE6-864D-408D-87AF-A955153C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FE6423-D82E-4D0D-8E3C-41D56A6B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2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E0731-2FCF-4955-899A-D484FAE8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D3B2CE-96BF-4CDC-B5D5-954458DC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F1D03-4510-415E-9051-45AED386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507BF-205F-431A-B0C2-6784F7B44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2AF85-1592-4C7A-8CEC-F2F1EB7D0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1E48D-731B-4A3C-98E1-2BEEBB42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CF0E0-4035-4A4F-92FD-A45C4F63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33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AD03-3D5C-4E1A-8EF6-F22EAE8BB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ABEF9-3490-48C0-BDCB-19C310D6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E2423-770B-4BA0-AF98-E2523F466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12406-46AB-4EDE-B741-E44AD0BD1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A2AE9-3D97-4DD5-B148-379F6CBCE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FFD46-2FC9-48AE-BE94-04EB589A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93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177E8-1ED3-44F2-9F33-A7CA1F60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D2C0D6-4AC4-40A1-B51A-5AB87E4F5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E17BA-79A7-413C-A8E0-EDB4981B3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57637-B6A8-439B-ACFD-61F1751D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20C9D-EAAA-4E18-8F69-E5AFC4CD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92463-21DE-4CA6-8CA9-36FB1EE5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43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223EF-DAEC-496B-8D94-2C42CA725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3EE76-7EAE-4461-B74B-37EC1C3CF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329C5-A5EB-479F-859A-52587E9C1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BB4C-970E-4A63-B345-3747CA3FF191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FB02E-F499-4C2E-83FE-5DB4052E5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175BC-3FAF-4C6F-9EEE-0D7504BAF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7DBA-B644-4181-ABA5-E030E0206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38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C6F8-D7D7-40BD-98A2-529B097FE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Police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58B63-1812-4DA1-BB6C-5B658B1B83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a person to the police.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998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person, cellphone, phone, talking&#10;&#10;Description automatically generated">
            <a:extLst>
              <a:ext uri="{FF2B5EF4-FFF2-40B4-BE49-F238E27FC236}">
                <a16:creationId xmlns:a16="http://schemas.microsoft.com/office/drawing/2014/main" id="{FD606654-80E3-4F6D-9703-A603FD92175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2" y="-11113"/>
            <a:ext cx="9845675" cy="6869113"/>
          </a:xfrm>
        </p:spPr>
      </p:pic>
    </p:spTree>
    <p:extLst>
      <p:ext uri="{BB962C8B-B14F-4D97-AF65-F5344CB8AC3E}">
        <p14:creationId xmlns:p14="http://schemas.microsoft.com/office/powerpoint/2010/main" val="361275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9BBDB-1A8A-44E7-A84A-471E5C59F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F8144-E1A2-4E09-9AA1-D6B310E26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Material: </a:t>
            </a:r>
            <a:r>
              <a:rPr lang="en-US" dirty="0"/>
              <a:t>Copies of the photograph of the elderly person</a:t>
            </a:r>
          </a:p>
          <a:p>
            <a:r>
              <a:rPr lang="en-US" b="1" dirty="0"/>
              <a:t>Other Material: </a:t>
            </a:r>
            <a:r>
              <a:rPr lang="en-US" dirty="0"/>
              <a:t>A Police Form to complete</a:t>
            </a:r>
          </a:p>
          <a:p>
            <a:r>
              <a:rPr lang="nl-NL" b="1" dirty="0"/>
              <a:t>Group: </a:t>
            </a:r>
            <a:r>
              <a:rPr lang="nl-NL" dirty="0" err="1"/>
              <a:t>Four</a:t>
            </a:r>
            <a:r>
              <a:rPr lang="nl-NL" dirty="0"/>
              <a:t> +</a:t>
            </a:r>
          </a:p>
          <a:p>
            <a:r>
              <a:rPr lang="nl-NL" b="1" dirty="0"/>
              <a:t>Level: </a:t>
            </a:r>
            <a:r>
              <a:rPr lang="nl-NL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01682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167A-2737-4F05-BF5E-0643E2B75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descriptions of people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66B35-4CCA-4C2E-8E8E-3A8023E16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Elicit </a:t>
            </a:r>
            <a:r>
              <a:rPr lang="en-US" b="1" dirty="0"/>
              <a:t>physical descriptions</a:t>
            </a:r>
            <a:r>
              <a:rPr lang="en-US" dirty="0"/>
              <a:t> of people </a:t>
            </a:r>
            <a:r>
              <a:rPr lang="nl-NL" dirty="0"/>
              <a:t>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group</a:t>
            </a:r>
            <a:r>
              <a:rPr lang="nl-NL" dirty="0"/>
              <a:t>.</a:t>
            </a:r>
            <a:br>
              <a:rPr lang="nl-NL" dirty="0"/>
            </a:br>
            <a:r>
              <a:rPr lang="en-US" dirty="0"/>
              <a:t>With higher levels, make sure the </a:t>
            </a:r>
            <a:r>
              <a:rPr lang="nl-NL" dirty="0" err="1"/>
              <a:t>descriptions</a:t>
            </a:r>
            <a:r>
              <a:rPr lang="nl-NL" dirty="0"/>
              <a:t> are in-</a:t>
            </a:r>
            <a:r>
              <a:rPr lang="nl-NL" dirty="0" err="1"/>
              <a:t>depth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990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4C901-AAD3-4569-A978-BFCA407DA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describe a missing person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2F4A6-61A6-4836-8C1C-A6570F6A1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Give</a:t>
            </a:r>
            <a:r>
              <a:rPr lang="nl-NL" dirty="0"/>
              <a:t> </a:t>
            </a:r>
            <a:r>
              <a:rPr lang="nl-NL" dirty="0" err="1"/>
              <a:t>participants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photo</a:t>
            </a:r>
            <a:r>
              <a:rPr lang="nl-NL" dirty="0"/>
              <a:t>.</a:t>
            </a:r>
          </a:p>
          <a:p>
            <a:r>
              <a:rPr lang="en-US" dirty="0"/>
              <a:t>Tell participants that this person has gone missing and they are going to </a:t>
            </a:r>
            <a:r>
              <a:rPr lang="en-US" b="1" dirty="0"/>
              <a:t>have to give a detailed description</a:t>
            </a:r>
            <a:r>
              <a:rPr lang="en-US" dirty="0"/>
              <a:t> of him/her to the police. They could invent mannerisms e.g. the way he/she walks.</a:t>
            </a:r>
          </a:p>
          <a:p>
            <a:r>
              <a:rPr lang="en-US" dirty="0"/>
              <a:t>Participants work </a:t>
            </a:r>
            <a:r>
              <a:rPr lang="en-US" b="1" dirty="0"/>
              <a:t>in pairs</a:t>
            </a:r>
            <a:r>
              <a:rPr lang="en-US" dirty="0"/>
              <a:t> and make </a:t>
            </a:r>
            <a:r>
              <a:rPr lang="en-US" b="1" dirty="0"/>
              <a:t>notes</a:t>
            </a:r>
            <a:r>
              <a:rPr lang="en-US" dirty="0"/>
              <a:t> around the photo about what they will say to the police.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414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41C1F-AE1D-493E-8557-A2A0986F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Interviews in pairs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14F4D-9653-42F0-9CF0-C2093036A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Participants</a:t>
            </a:r>
            <a:r>
              <a:rPr lang="nl-NL" dirty="0"/>
              <a:t> </a:t>
            </a:r>
            <a:r>
              <a:rPr lang="nl-NL" b="1" dirty="0" err="1"/>
              <a:t>work</a:t>
            </a:r>
            <a:r>
              <a:rPr lang="nl-NL" b="1" dirty="0"/>
              <a:t> in different pairs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</a:t>
            </a:r>
            <a:r>
              <a:rPr lang="en-US" b="1" dirty="0"/>
              <a:t> Police</a:t>
            </a:r>
            <a:r>
              <a:rPr lang="en-US" dirty="0"/>
              <a:t> man/woman interviews the </a:t>
            </a:r>
            <a:r>
              <a:rPr lang="en-US" b="1" dirty="0"/>
              <a:t>person giving</a:t>
            </a:r>
            <a:r>
              <a:rPr lang="en-US" dirty="0"/>
              <a:t> the description and fills in his/her form.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One person has the photo, the other has the police form.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Participants</a:t>
            </a:r>
            <a:r>
              <a:rPr lang="nl-NL" dirty="0"/>
              <a:t> swap </a:t>
            </a:r>
            <a:r>
              <a:rPr lang="nl-NL" dirty="0" err="1"/>
              <a:t>roles</a:t>
            </a:r>
            <a:r>
              <a:rPr lang="nl-NL" dirty="0"/>
              <a:t> and </a:t>
            </a:r>
            <a:r>
              <a:rPr lang="en-US" dirty="0"/>
              <a:t>partners, and repeat the interviews.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144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9CDC-4E77-4FE1-BD6D-363AB4304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Display of the Police forms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302FF-3CC8-4777-8A9E-B1904C5B5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/>
              <a:t>Police</a:t>
            </a:r>
            <a:r>
              <a:rPr lang="nl-NL" b="1" dirty="0"/>
              <a:t> </a:t>
            </a:r>
            <a:r>
              <a:rPr lang="nl-NL" b="1" dirty="0" err="1"/>
              <a:t>forms</a:t>
            </a:r>
            <a:r>
              <a:rPr lang="nl-NL" b="1" dirty="0"/>
              <a:t> can be </a:t>
            </a:r>
            <a:r>
              <a:rPr lang="nl-NL" b="1" dirty="0" err="1"/>
              <a:t>displayed</a:t>
            </a:r>
            <a:r>
              <a:rPr lang="nl-NL" b="1" dirty="0"/>
              <a:t> and </a:t>
            </a:r>
            <a:r>
              <a:rPr lang="nl-NL" b="1" dirty="0" err="1"/>
              <a:t>compared</a:t>
            </a:r>
            <a:r>
              <a:rPr lang="nl-NL" dirty="0"/>
              <a:t>; </a:t>
            </a:r>
            <a:br>
              <a:rPr lang="nl-NL" dirty="0"/>
            </a:br>
            <a:r>
              <a:rPr lang="nl-NL" dirty="0"/>
              <a:t>Any extra </a:t>
            </a:r>
            <a:r>
              <a:rPr lang="nl-NL" dirty="0" err="1"/>
              <a:t>language</a:t>
            </a:r>
            <a:r>
              <a:rPr lang="nl-NL" dirty="0"/>
              <a:t> can be </a:t>
            </a:r>
            <a:r>
              <a:rPr lang="nl-NL" dirty="0" err="1"/>
              <a:t>added</a:t>
            </a:r>
            <a:r>
              <a:rPr lang="nl-NL" dirty="0"/>
              <a:t> where </a:t>
            </a:r>
            <a:r>
              <a:rPr lang="nl-NL" dirty="0" err="1"/>
              <a:t>necessary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495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5D5AE-C088-455D-81A1-212AD218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Variation: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A34CD-786E-4674-8506-3B7953444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can be extended to a more literary description of </a:t>
            </a:r>
            <a:r>
              <a:rPr lang="en-US" b="1" dirty="0"/>
              <a:t>someone they know</a:t>
            </a:r>
            <a:r>
              <a:rPr lang="en-US" dirty="0"/>
              <a:t>, where the physical description leads on to a detailed ‘story’ of this person’s life in narrative form. </a:t>
            </a:r>
            <a:br>
              <a:rPr lang="en-US" dirty="0"/>
            </a:br>
            <a:r>
              <a:rPr lang="en-US" dirty="0"/>
              <a:t>This can be very interesting when participants share information about people who are very special to them.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459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DC48-8D22-4B99-8EC3-D837D66A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Police Form</a:t>
            </a:r>
            <a:br>
              <a:rPr lang="en-US" dirty="0"/>
            </a:br>
            <a:r>
              <a:rPr lang="en-US" dirty="0"/>
              <a:t>Description of the missing person: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7E12-B3DC-46A6-9892-F25E2FF63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63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Name of the missing person: ………………………………………………………….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Physical description of the person: ………………………………………………….</a:t>
            </a:r>
            <a:br>
              <a:rPr lang="en-US" dirty="0"/>
            </a:br>
            <a:r>
              <a:rPr lang="en-US" dirty="0"/>
              <a:t>………………………………………………………………………………………………………..</a:t>
            </a:r>
            <a:br>
              <a:rPr lang="en-US" dirty="0"/>
            </a:br>
            <a:r>
              <a:rPr lang="en-US" dirty="0"/>
              <a:t>………………………………………………………………………………………………………..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Any distinguishing features: …………………………………………………………….</a:t>
            </a:r>
            <a:br>
              <a:rPr lang="en-US" dirty="0"/>
            </a:br>
            <a:r>
              <a:rPr lang="en-US" dirty="0"/>
              <a:t>………………………………………………………………………………………………………..</a:t>
            </a:r>
            <a:br>
              <a:rPr lang="en-US" dirty="0"/>
            </a:br>
            <a:r>
              <a:rPr lang="en-US" dirty="0"/>
              <a:t>………………………………………………………………………………………………………..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Comments: ……………………………………………………………………………………..</a:t>
            </a:r>
            <a:br>
              <a:rPr lang="en-US" dirty="0"/>
            </a:br>
            <a:r>
              <a:rPr lang="en-US" dirty="0"/>
              <a:t>………………………………………………………………………………………………………..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Name and contact details of the person giving the information: ……..</a:t>
            </a:r>
            <a:br>
              <a:rPr lang="en-US" dirty="0"/>
            </a:br>
            <a:r>
              <a:rPr lang="en-US" dirty="0"/>
              <a:t>………………………………………………………………………………………………………..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pic>
        <p:nvPicPr>
          <p:cNvPr id="4" name="Content Placeholder 4" descr="A picture containing person, cellphone, phone, talking&#10;&#10;Description automatically generated">
            <a:extLst>
              <a:ext uri="{FF2B5EF4-FFF2-40B4-BE49-F238E27FC236}">
                <a16:creationId xmlns:a16="http://schemas.microsoft.com/office/drawing/2014/main" id="{C09056F9-F2EB-47F8-BDF9-A09F5F119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803" y="106057"/>
            <a:ext cx="2367997" cy="165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1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Widescreen</PresentationFormat>
  <Paragraphs>31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Police</vt:lpstr>
      <vt:lpstr>PowerPoint Presentation</vt:lpstr>
      <vt:lpstr>PowerPoint Presentation</vt:lpstr>
      <vt:lpstr>Task 1: descriptions of people</vt:lpstr>
      <vt:lpstr>Task 2: describe a missing person</vt:lpstr>
      <vt:lpstr>Task 3: Interviews in pairs</vt:lpstr>
      <vt:lpstr>Task 4: Display of the Police forms</vt:lpstr>
      <vt:lpstr>Variation:</vt:lpstr>
      <vt:lpstr>Police Form Description of the missing person: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</dc:title>
  <dc:creator>Marc Jongen</dc:creator>
  <cp:lastModifiedBy>Nana Saginashvili</cp:lastModifiedBy>
  <cp:revision>3</cp:revision>
  <dcterms:created xsi:type="dcterms:W3CDTF">2019-10-15T16:51:44Z</dcterms:created>
  <dcterms:modified xsi:type="dcterms:W3CDTF">2019-10-18T06:41:03Z</dcterms:modified>
</cp:coreProperties>
</file>