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F79DD-AC2D-4802-8280-2F6340E85677}" type="datetimeFigureOut">
              <a:rPr lang="en-NL" smtClean="0"/>
              <a:t>18/10/2019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08EFA-82AE-456A-92EA-6A237F1607F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642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If you can not have elderly, then use the other participants in the role of elderly.</a:t>
            </a:r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08EFA-82AE-456A-92EA-6A237F1607FF}" type="slidenum">
              <a:rPr lang="en-NL" smtClean="0"/>
              <a:t>6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51981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7730A-D3D1-408C-AA52-C705B4A3CC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BB6748-A4DE-4E31-B3AC-A8C62F38F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33268-8317-4208-AAC2-C34D1CB69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B03A-9936-4578-96D1-0B64CB8989E5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BFB4A-BBDB-4AF0-B05D-3ED0AA22B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CA9C4-658B-482E-9110-ABD72C94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D26F-570F-43B4-8D97-028E033F21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9019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E336C-22D2-42CB-81D5-72C129699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CC718-26E2-4CE5-B635-655D32FF3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4E58D-3BE6-41A1-8C9F-5D566C54A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B03A-9936-4578-96D1-0B64CB8989E5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EAE94-B055-4B8D-A0CE-80ECE47AD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0E4BB-27B7-466C-9A67-AD8EB6F88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D26F-570F-43B4-8D97-028E033F21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6666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7FFD58-AA88-4409-8D32-65EB543E6A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B22FC-633D-471B-ABEC-9DA7298E5B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797C5-32DF-44F6-A988-83DF3AB60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B03A-9936-4578-96D1-0B64CB8989E5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517C7-AD7B-4D68-B3FF-C69CB41AD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7F09B-1FCF-45AC-9EAF-61DF51857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D26F-570F-43B4-8D97-028E033F21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916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3EDFA-4E03-46F0-A104-AE4462B2F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FC9F6-3223-47F3-AAF1-EEC88C7B2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B1A68-3056-410D-A3EE-9C25FE012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B03A-9936-4578-96D1-0B64CB8989E5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6141B-21C5-4865-B437-3B7863A78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58117-4020-4C6D-8DF3-99FEDE501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D26F-570F-43B4-8D97-028E033F21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082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3C287-4ECE-4BF3-BFED-279A5CECA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471343-6941-4162-AB0E-6206191AB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C2820-7AEB-4848-880E-4158E2709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B03A-9936-4578-96D1-0B64CB8989E5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6CA69-7918-4F98-959C-BB7DF493C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4512B-C518-410E-B1A6-B2BF7A51D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D26F-570F-43B4-8D97-028E033F21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244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294E1-0914-41D0-862D-E288435A5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4975C-422F-40C0-868F-F8FE44872F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5ACDDD-75ED-491C-BD89-421184FE6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0ABD4A-344B-4EE3-9364-DF684291A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B03A-9936-4578-96D1-0B64CB8989E5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F0721-1008-47BC-AB14-75754471C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5D7F04-5DA7-431A-82FF-A14FDC3FB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D26F-570F-43B4-8D97-028E033F21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733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2B533-8F4B-41AD-87FD-9E4280385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3890A9-97A6-435A-ADF8-A86EC485A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616C06-B23E-4E11-A029-100995969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945054-07E3-4E52-A3E5-64E75A1504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FF6415-3A45-4557-B179-FF45890D4F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00434F-4490-483D-AB7A-D5D9DDEDA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B03A-9936-4578-96D1-0B64CB8989E5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164B71-5AE5-4D2C-83C4-AC0F9E144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20668-AA37-4E97-AA54-3290DDCDA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D26F-570F-43B4-8D97-028E033F21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1726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4A84F-6245-4B4A-AEB5-5A1D6E371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8B423D-41B1-4D6B-899C-BDAD0639C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B03A-9936-4578-96D1-0B64CB8989E5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A2E9D-31C4-4E35-898D-640A36932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25DC16-4EFF-4341-ADB9-11088325C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D26F-570F-43B4-8D97-028E033F21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8747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05022-B417-4896-AAE8-AAD8FBB92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B03A-9936-4578-96D1-0B64CB8989E5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CB002B-48B0-4503-B801-5BC4D3F4A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08B28D-820C-47B2-A7B7-B37CFC43E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D26F-570F-43B4-8D97-028E033F21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481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EDF9-8074-4F00-B338-DA1C3F09A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1D717-0973-4C2A-90EC-76FF8635D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385094-2013-4218-A5F0-A253FDC29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BB1C42-D853-426C-AC9F-185F3D72A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B03A-9936-4578-96D1-0B64CB8989E5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7A0848-9024-4013-9F61-830B547BB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E30A7B-4A7F-4655-B7F8-1DC6BD303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D26F-570F-43B4-8D97-028E033F21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03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9BADA-11F5-406B-8E2B-F42B5E4A9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48A55C-8B2F-40D6-80F0-4AC17C3E65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6C35F7-0DEF-44A3-BAAF-BDE476BFA1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603DFB-FA13-44FD-9D7B-73DAB7F60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B03A-9936-4578-96D1-0B64CB8989E5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A1FF4F-960C-4B2D-88E3-268FAAC8A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FD886-8335-4342-8576-48ED35CA4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D26F-570F-43B4-8D97-028E033F21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08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B15710-C731-4004-9F57-B3FD84C97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8DD10-BED4-4453-92BC-9DA6504D7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A7E26-9987-4FF9-8709-D245BFECBD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CB03A-9936-4578-96D1-0B64CB8989E5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480C1-BB4F-4096-98E0-E49025586F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A51FD-DE1E-4D16-B3A5-1E23B570D8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CD26F-570F-43B4-8D97-028E033F21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41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44E39-E8EF-4A7D-9AE4-DB05EAB880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Interview</a:t>
            </a:r>
            <a:endParaRPr lang="nl-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BC2B11-DB20-4516-B2D9-66715783AF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Holding an interview and presenting the summary of those.</a:t>
            </a:r>
          </a:p>
          <a:p>
            <a:r>
              <a:rPr lang="en-US" dirty="0"/>
              <a:t>Because all these workshop are about elderly, the interview should be with an elderly person.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2119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person, cellphone, phone, talking&#10;&#10;Description automatically generated">
            <a:extLst>
              <a:ext uri="{FF2B5EF4-FFF2-40B4-BE49-F238E27FC236}">
                <a16:creationId xmlns:a16="http://schemas.microsoft.com/office/drawing/2014/main" id="{FD606654-80E3-4F6D-9703-A603FD921755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162" y="-11113"/>
            <a:ext cx="9845675" cy="6869113"/>
          </a:xfrm>
        </p:spPr>
      </p:pic>
    </p:spTree>
    <p:extLst>
      <p:ext uri="{BB962C8B-B14F-4D97-AF65-F5344CB8AC3E}">
        <p14:creationId xmlns:p14="http://schemas.microsoft.com/office/powerpoint/2010/main" val="3612755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3D3B2-E170-4489-9159-AD09062D8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BC1F9-787D-418B-8316-BA94BA65E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Material: </a:t>
            </a:r>
            <a:r>
              <a:rPr lang="en-US" dirty="0"/>
              <a:t>Copies of the photograph of the elderly person</a:t>
            </a:r>
          </a:p>
          <a:p>
            <a:r>
              <a:rPr lang="en-US" b="1" dirty="0"/>
              <a:t>Other Material: </a:t>
            </a:r>
            <a:r>
              <a:rPr lang="en-US" dirty="0"/>
              <a:t>(elderly people to interview!); stationery</a:t>
            </a:r>
          </a:p>
          <a:p>
            <a:r>
              <a:rPr lang="nl-NL" b="1" dirty="0"/>
              <a:t>Group: </a:t>
            </a:r>
            <a:r>
              <a:rPr lang="nl-NL" dirty="0"/>
              <a:t>Six +</a:t>
            </a:r>
          </a:p>
          <a:p>
            <a:r>
              <a:rPr lang="nl-NL" b="1" dirty="0"/>
              <a:t>Level: </a:t>
            </a:r>
            <a:r>
              <a:rPr lang="nl-NL" dirty="0" err="1"/>
              <a:t>Intermediate</a:t>
            </a:r>
            <a:r>
              <a:rPr lang="nl-NL" dirty="0"/>
              <a:t> - </a:t>
            </a:r>
            <a:r>
              <a:rPr lang="nl-NL" dirty="0" err="1"/>
              <a:t>Higher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0077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D13F6-0DB8-46E7-AE9B-4C5C1A5EC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1: who is he?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2970B-B84C-4ECF-B0A3-E5FF14376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Show the participants the photo, and </a:t>
            </a:r>
            <a:r>
              <a:rPr lang="en-US" b="1" dirty="0"/>
              <a:t>ask them to describe</a:t>
            </a:r>
            <a:r>
              <a:rPr lang="en-US" dirty="0"/>
              <a:t> the person: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What kind of </a:t>
            </a:r>
            <a:r>
              <a:rPr lang="en-US" b="1" dirty="0"/>
              <a:t>character</a:t>
            </a:r>
            <a:r>
              <a:rPr lang="en-US" dirty="0"/>
              <a:t> do they think he/she might have?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What kind of </a:t>
            </a:r>
            <a:r>
              <a:rPr lang="en-US" b="1" dirty="0"/>
              <a:t>life</a:t>
            </a:r>
            <a:r>
              <a:rPr lang="en-US" dirty="0"/>
              <a:t> do they think he/she might </a:t>
            </a:r>
            <a:r>
              <a:rPr lang="nl-NL" dirty="0"/>
              <a:t>lead ?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/>
              <a:t>…….</a:t>
            </a:r>
          </a:p>
          <a:p>
            <a:pPr marL="971550" lvl="1" indent="-514350">
              <a:buFont typeface="+mj-lt"/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1343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99DE1-581D-4749-B404-D2F950C8E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2: prepare questions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A9C2E-A4CE-44DE-A570-99BBF1C47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Ask the participants : if you were going to interview this person, what would you like to ask him/her?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Prepare this list of questions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2285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99DE1-581D-4749-B404-D2F950C8E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3: Interview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A9C2E-A4CE-44DE-A570-99BBF1C47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The </a:t>
            </a:r>
            <a:r>
              <a:rPr lang="nl-NL" dirty="0" err="1"/>
              <a:t>participants</a:t>
            </a:r>
            <a:r>
              <a:rPr lang="nl-NL" dirty="0"/>
              <a:t> </a:t>
            </a:r>
            <a:r>
              <a:rPr lang="nl-NL" b="1" dirty="0" err="1"/>
              <a:t>individually</a:t>
            </a:r>
            <a:r>
              <a:rPr lang="nl-NL" b="1" dirty="0"/>
              <a:t> interview </a:t>
            </a:r>
            <a:r>
              <a:rPr lang="en-US" b="1" dirty="0"/>
              <a:t>some elderly people</a:t>
            </a:r>
            <a:r>
              <a:rPr lang="en-US" dirty="0"/>
              <a:t>.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If the course is not taking place in the target language country, the interviews can be done in the local </a:t>
            </a:r>
            <a:r>
              <a:rPr lang="nl-NL" dirty="0" err="1"/>
              <a:t>language</a:t>
            </a:r>
            <a:r>
              <a:rPr lang="nl-NL" dirty="0"/>
              <a:t>, and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presentations</a:t>
            </a:r>
            <a:r>
              <a:rPr lang="nl-NL" dirty="0"/>
              <a:t> in </a:t>
            </a:r>
            <a:r>
              <a:rPr lang="nl-NL" dirty="0" err="1"/>
              <a:t>the</a:t>
            </a:r>
            <a:r>
              <a:rPr lang="nl-NL" dirty="0"/>
              <a:t> target </a:t>
            </a:r>
            <a:r>
              <a:rPr lang="nl-NL" dirty="0" err="1"/>
              <a:t>language</a:t>
            </a:r>
            <a:r>
              <a:rPr lang="nl-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3495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5730F-0E5B-4C04-8E2D-6FEBA8B0D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4: Presentations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B3BA2-A65E-4D81-9317-2D8B3DE8E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err="1"/>
              <a:t>Participants</a:t>
            </a:r>
            <a:r>
              <a:rPr lang="nl-NL" dirty="0"/>
              <a:t> </a:t>
            </a:r>
            <a:r>
              <a:rPr lang="nl-NL" b="1" dirty="0"/>
              <a:t>present a summary</a:t>
            </a:r>
            <a:r>
              <a:rPr lang="nl-NL" dirty="0"/>
              <a:t> of </a:t>
            </a:r>
            <a:r>
              <a:rPr lang="nl-NL" dirty="0" err="1"/>
              <a:t>their</a:t>
            </a:r>
            <a:r>
              <a:rPr lang="nl-NL" dirty="0"/>
              <a:t> interviews to </a:t>
            </a:r>
            <a:r>
              <a:rPr lang="nl-NL" dirty="0" err="1"/>
              <a:t>the</a:t>
            </a:r>
            <a:r>
              <a:rPr lang="nl-NL" dirty="0"/>
              <a:t> rest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group</a:t>
            </a:r>
            <a:r>
              <a:rPr lang="nl-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8641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E63-49CF-4019-96B1-AE8ED5B30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5: learnt and reactions?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1360B-AA82-4C74-8940-C85DDADD9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Ask the participants </a:t>
            </a:r>
            <a:r>
              <a:rPr lang="en-US" b="1" dirty="0"/>
              <a:t>what they learnt</a:t>
            </a:r>
            <a:r>
              <a:rPr lang="en-US" dirty="0"/>
              <a:t> from this : what were their reactions to the elderly people’s answers 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1536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84200-7212-4A3F-993D-C5E91AA08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Variations: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A08F6-4022-4CB1-AA62-9DDFBEEC2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Lower level participants can be involved by interviewing people together with someone of a slightly higher level: the questions could be decided upon together.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there are no elderly people available to be interviewed, some participants can play the part of an elderly person: invent things the person has done; the kind of life he/she has led etc.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This can be a fun activity regardless of whether the interviews are carried out with real elderly people, especially if the group is creative: they can think up adventures the person has had etc.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task would then be the conducting of interviews, which could be video taped.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7118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</Words>
  <Application>Microsoft Office PowerPoint</Application>
  <PresentationFormat>Widescreen</PresentationFormat>
  <Paragraphs>28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Interview</vt:lpstr>
      <vt:lpstr>PowerPoint Presentation</vt:lpstr>
      <vt:lpstr>PowerPoint Presentation</vt:lpstr>
      <vt:lpstr>Task 1: who is he?</vt:lpstr>
      <vt:lpstr>Task 2: prepare questions</vt:lpstr>
      <vt:lpstr>Task 3: Interview</vt:lpstr>
      <vt:lpstr>Task 4: Presentations</vt:lpstr>
      <vt:lpstr>Task 5: learnt and reactions?</vt:lpstr>
      <vt:lpstr>Variations: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</dc:title>
  <dc:creator>Marc Jongen</dc:creator>
  <cp:lastModifiedBy>Nana Saginashvili</cp:lastModifiedBy>
  <cp:revision>3</cp:revision>
  <dcterms:created xsi:type="dcterms:W3CDTF">2019-10-15T16:37:45Z</dcterms:created>
  <dcterms:modified xsi:type="dcterms:W3CDTF">2019-10-18T06:36:33Z</dcterms:modified>
</cp:coreProperties>
</file>