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58" r:id="rId6"/>
    <p:sldId id="259" r:id="rId7"/>
    <p:sldId id="267" r:id="rId8"/>
    <p:sldId id="260" r:id="rId9"/>
    <p:sldId id="261" r:id="rId10"/>
    <p:sldId id="266" r:id="rId11"/>
    <p:sldId id="262" r:id="rId12"/>
    <p:sldId id="26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7AA4688-181E-4997-9798-7D68BC9E804F}">
          <p14:sldIdLst>
            <p14:sldId id="256"/>
            <p14:sldId id="257"/>
            <p14:sldId id="263"/>
            <p14:sldId id="264"/>
            <p14:sldId id="258"/>
            <p14:sldId id="259"/>
            <p14:sldId id="267"/>
            <p14:sldId id="260"/>
            <p14:sldId id="261"/>
            <p14:sldId id="266"/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D5E35C-D9E6-40EC-9102-A61D86B436EA}" v="26" dt="2019-06-25T07:33:12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a Saginashvili" userId="fe5861a2d1c127bb" providerId="LiveId" clId="{B0D5E35C-D9E6-40EC-9102-A61D86B436EA}"/>
    <pc:docChg chg="undo custSel addSld delSld modSld sldOrd modSection">
      <pc:chgData name="Nana Saginashvili" userId="fe5861a2d1c127bb" providerId="LiveId" clId="{B0D5E35C-D9E6-40EC-9102-A61D86B436EA}" dt="2019-06-25T07:37:28.092" v="922" actId="122"/>
      <pc:docMkLst>
        <pc:docMk/>
      </pc:docMkLst>
      <pc:sldChg chg="modSp">
        <pc:chgData name="Nana Saginashvili" userId="fe5861a2d1c127bb" providerId="LiveId" clId="{B0D5E35C-D9E6-40EC-9102-A61D86B436EA}" dt="2019-06-25T07:21:12.296" v="672" actId="20577"/>
        <pc:sldMkLst>
          <pc:docMk/>
          <pc:sldMk cId="1506049615" sldId="257"/>
        </pc:sldMkLst>
        <pc:spChg chg="mod">
          <ac:chgData name="Nana Saginashvili" userId="fe5861a2d1c127bb" providerId="LiveId" clId="{B0D5E35C-D9E6-40EC-9102-A61D86B436EA}" dt="2019-06-25T07:21:12.296" v="672" actId="20577"/>
          <ac:spMkLst>
            <pc:docMk/>
            <pc:sldMk cId="1506049615" sldId="257"/>
            <ac:spMk id="3" creationId="{A7CFAE92-2742-47B8-B028-C2B8934CB968}"/>
          </ac:spMkLst>
        </pc:spChg>
      </pc:sldChg>
      <pc:sldChg chg="modSp">
        <pc:chgData name="Nana Saginashvili" userId="fe5861a2d1c127bb" providerId="LiveId" clId="{B0D5E35C-D9E6-40EC-9102-A61D86B436EA}" dt="2019-06-25T07:22:01.867" v="712" actId="20577"/>
        <pc:sldMkLst>
          <pc:docMk/>
          <pc:sldMk cId="2737634518" sldId="258"/>
        </pc:sldMkLst>
        <pc:spChg chg="mod">
          <ac:chgData name="Nana Saginashvili" userId="fe5861a2d1c127bb" providerId="LiveId" clId="{B0D5E35C-D9E6-40EC-9102-A61D86B436EA}" dt="2019-06-23T19:31:31.456" v="14" actId="20577"/>
          <ac:spMkLst>
            <pc:docMk/>
            <pc:sldMk cId="2737634518" sldId="258"/>
            <ac:spMk id="2" creationId="{AE3673C7-784A-4095-8EA8-88257FE22EE0}"/>
          </ac:spMkLst>
        </pc:spChg>
        <pc:spChg chg="mod">
          <ac:chgData name="Nana Saginashvili" userId="fe5861a2d1c127bb" providerId="LiveId" clId="{B0D5E35C-D9E6-40EC-9102-A61D86B436EA}" dt="2019-06-25T07:22:01.867" v="712" actId="20577"/>
          <ac:spMkLst>
            <pc:docMk/>
            <pc:sldMk cId="2737634518" sldId="258"/>
            <ac:spMk id="3" creationId="{4B03C46A-896D-4D33-B1BB-DCBE748D6F11}"/>
          </ac:spMkLst>
        </pc:spChg>
      </pc:sldChg>
      <pc:sldChg chg="modSp">
        <pc:chgData name="Nana Saginashvili" userId="fe5861a2d1c127bb" providerId="LiveId" clId="{B0D5E35C-D9E6-40EC-9102-A61D86B436EA}" dt="2019-06-25T07:34:54.492" v="905" actId="5793"/>
        <pc:sldMkLst>
          <pc:docMk/>
          <pc:sldMk cId="931672911" sldId="261"/>
        </pc:sldMkLst>
        <pc:spChg chg="mod">
          <ac:chgData name="Nana Saginashvili" userId="fe5861a2d1c127bb" providerId="LiveId" clId="{B0D5E35C-D9E6-40EC-9102-A61D86B436EA}" dt="2019-06-25T07:34:54.492" v="905" actId="5793"/>
          <ac:spMkLst>
            <pc:docMk/>
            <pc:sldMk cId="931672911" sldId="261"/>
            <ac:spMk id="3" creationId="{38A7E648-34FF-413F-BFED-585BB66C4466}"/>
          </ac:spMkLst>
        </pc:spChg>
      </pc:sldChg>
      <pc:sldChg chg="modSp ord">
        <pc:chgData name="Nana Saginashvili" userId="fe5861a2d1c127bb" providerId="LiveId" clId="{B0D5E35C-D9E6-40EC-9102-A61D86B436EA}" dt="2019-06-25T07:37:28.092" v="922" actId="122"/>
        <pc:sldMkLst>
          <pc:docMk/>
          <pc:sldMk cId="3789955373" sldId="262"/>
        </pc:sldMkLst>
        <pc:spChg chg="mod">
          <ac:chgData name="Nana Saginashvili" userId="fe5861a2d1c127bb" providerId="LiveId" clId="{B0D5E35C-D9E6-40EC-9102-A61D86B436EA}" dt="2019-06-25T07:37:28.092" v="922" actId="122"/>
          <ac:spMkLst>
            <pc:docMk/>
            <pc:sldMk cId="3789955373" sldId="262"/>
            <ac:spMk id="3" creationId="{1C215B51-B325-4A3E-88E1-2F597BFD2AF7}"/>
          </ac:spMkLst>
        </pc:spChg>
      </pc:sldChg>
      <pc:sldChg chg="modTransition">
        <pc:chgData name="Nana Saginashvili" userId="fe5861a2d1c127bb" providerId="LiveId" clId="{B0D5E35C-D9E6-40EC-9102-A61D86B436EA}" dt="2019-06-23T19:30:22.773" v="7"/>
        <pc:sldMkLst>
          <pc:docMk/>
          <pc:sldMk cId="1257213261" sldId="263"/>
        </pc:sldMkLst>
      </pc:sldChg>
      <pc:sldChg chg="modTransition">
        <pc:chgData name="Nana Saginashvili" userId="fe5861a2d1c127bb" providerId="LiveId" clId="{B0D5E35C-D9E6-40EC-9102-A61D86B436EA}" dt="2019-06-23T19:30:22.773" v="7"/>
        <pc:sldMkLst>
          <pc:docMk/>
          <pc:sldMk cId="3495673535" sldId="264"/>
        </pc:sldMkLst>
      </pc:sldChg>
      <pc:sldChg chg="addSp delSp modSp add">
        <pc:chgData name="Nana Saginashvili" userId="fe5861a2d1c127bb" providerId="LiveId" clId="{B0D5E35C-D9E6-40EC-9102-A61D86B436EA}" dt="2019-06-24T12:43:46.805" v="26" actId="1076"/>
        <pc:sldMkLst>
          <pc:docMk/>
          <pc:sldMk cId="1817999322" sldId="265"/>
        </pc:sldMkLst>
        <pc:spChg chg="del">
          <ac:chgData name="Nana Saginashvili" userId="fe5861a2d1c127bb" providerId="LiveId" clId="{B0D5E35C-D9E6-40EC-9102-A61D86B436EA}" dt="2019-06-24T12:43:15.695" v="17"/>
          <ac:spMkLst>
            <pc:docMk/>
            <pc:sldMk cId="1817999322" sldId="265"/>
            <ac:spMk id="2" creationId="{119AD3B3-79D3-408A-ADD3-C7C6592F00D5}"/>
          </ac:spMkLst>
        </pc:spChg>
        <pc:spChg chg="del">
          <ac:chgData name="Nana Saginashvili" userId="fe5861a2d1c127bb" providerId="LiveId" clId="{B0D5E35C-D9E6-40EC-9102-A61D86B436EA}" dt="2019-06-24T12:43:15.695" v="17"/>
          <ac:spMkLst>
            <pc:docMk/>
            <pc:sldMk cId="1817999322" sldId="265"/>
            <ac:spMk id="3" creationId="{20F842B6-C236-4717-BCE3-370CBE4EE06F}"/>
          </ac:spMkLst>
        </pc:spChg>
        <pc:picChg chg="add mod">
          <ac:chgData name="Nana Saginashvili" userId="fe5861a2d1c127bb" providerId="LiveId" clId="{B0D5E35C-D9E6-40EC-9102-A61D86B436EA}" dt="2019-06-24T12:43:46.805" v="26" actId="1076"/>
          <ac:picMkLst>
            <pc:docMk/>
            <pc:sldMk cId="1817999322" sldId="265"/>
            <ac:picMk id="6" creationId="{0CA51E39-F412-40C3-866A-831FB7D618B4}"/>
          </ac:picMkLst>
        </pc:picChg>
      </pc:sldChg>
      <pc:sldChg chg="modSp add">
        <pc:chgData name="Nana Saginashvili" userId="fe5861a2d1c127bb" providerId="LiveId" clId="{B0D5E35C-D9E6-40EC-9102-A61D86B436EA}" dt="2019-06-25T07:36:03.447" v="918" actId="20577"/>
        <pc:sldMkLst>
          <pc:docMk/>
          <pc:sldMk cId="3733129658" sldId="266"/>
        </pc:sldMkLst>
        <pc:spChg chg="mod">
          <ac:chgData name="Nana Saginashvili" userId="fe5861a2d1c127bb" providerId="LiveId" clId="{B0D5E35C-D9E6-40EC-9102-A61D86B436EA}" dt="2019-06-25T06:00:40.238" v="334"/>
          <ac:spMkLst>
            <pc:docMk/>
            <pc:sldMk cId="3733129658" sldId="266"/>
            <ac:spMk id="2" creationId="{738C1663-09DB-4D6A-AD1F-F8F72100CF24}"/>
          </ac:spMkLst>
        </pc:spChg>
        <pc:spChg chg="mod">
          <ac:chgData name="Nana Saginashvili" userId="fe5861a2d1c127bb" providerId="LiveId" clId="{B0D5E35C-D9E6-40EC-9102-A61D86B436EA}" dt="2019-06-25T07:36:03.447" v="918" actId="20577"/>
          <ac:spMkLst>
            <pc:docMk/>
            <pc:sldMk cId="3733129658" sldId="266"/>
            <ac:spMk id="3" creationId="{AF1D7DE8-EBD7-44CB-BF89-2EC9BE253DA3}"/>
          </ac:spMkLst>
        </pc:spChg>
      </pc:sldChg>
      <pc:sldChg chg="modSp add del ord">
        <pc:chgData name="Nana Saginashvili" userId="fe5861a2d1c127bb" providerId="LiveId" clId="{B0D5E35C-D9E6-40EC-9102-A61D86B436EA}" dt="2019-06-24T13:18:29.737" v="71" actId="2696"/>
        <pc:sldMkLst>
          <pc:docMk/>
          <pc:sldMk cId="1082816516" sldId="267"/>
        </pc:sldMkLst>
        <pc:spChg chg="mod">
          <ac:chgData name="Nana Saginashvili" userId="fe5861a2d1c127bb" providerId="LiveId" clId="{B0D5E35C-D9E6-40EC-9102-A61D86B436EA}" dt="2019-06-24T13:11:22.300" v="36"/>
          <ac:spMkLst>
            <pc:docMk/>
            <pc:sldMk cId="1082816516" sldId="267"/>
            <ac:spMk id="3" creationId="{E1BFC123-F4E1-4827-9B1C-A927512848BD}"/>
          </ac:spMkLst>
        </pc:spChg>
      </pc:sldChg>
      <pc:sldChg chg="modSp add ord">
        <pc:chgData name="Nana Saginashvili" userId="fe5861a2d1c127bb" providerId="LiveId" clId="{B0D5E35C-D9E6-40EC-9102-A61D86B436EA}" dt="2019-06-25T07:28:29.513" v="770" actId="20577"/>
        <pc:sldMkLst>
          <pc:docMk/>
          <pc:sldMk cId="1461264760" sldId="267"/>
        </pc:sldMkLst>
        <pc:spChg chg="mod">
          <ac:chgData name="Nana Saginashvili" userId="fe5861a2d1c127bb" providerId="LiveId" clId="{B0D5E35C-D9E6-40EC-9102-A61D86B436EA}" dt="2019-06-25T07:28:29.513" v="770" actId="20577"/>
          <ac:spMkLst>
            <pc:docMk/>
            <pc:sldMk cId="1461264760" sldId="267"/>
            <ac:spMk id="3" creationId="{F5D1CA83-0ABF-4672-812E-6743D5B4D731}"/>
          </ac:spMkLst>
        </pc:spChg>
      </pc:sldChg>
      <pc:sldChg chg="add del">
        <pc:chgData name="Nana Saginashvili" userId="fe5861a2d1c127bb" providerId="LiveId" clId="{B0D5E35C-D9E6-40EC-9102-A61D86B436EA}" dt="2019-06-25T05:22:47.245" v="332" actId="2696"/>
        <pc:sldMkLst>
          <pc:docMk/>
          <pc:sldMk cId="264519827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F5FD7-344C-4435-AE7A-9D4C2BF524DD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AF7B-5BEE-43DA-83A6-A8BA15861C0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2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0F8B-1256-4E28-821F-DE1243A96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C2124-3A9B-4976-874F-E330B99FC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F839D-631C-4A52-AC40-E5E95F14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CDC5-710A-418C-BEC4-D6A97BC5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1E03C-CC27-4C99-BADB-3DF81A12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913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E8C12-787A-4CD0-BA17-0A2C8067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EA819-4EDB-44CE-824D-6508BFB7D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C664F-34C6-40E7-A1EE-69919E4D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814D1-5C65-4144-89CC-5BF7EF53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C89E-5140-4FF1-B7FE-2A6C1514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01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61CF4-E07C-4989-874B-8A4F0AABE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A6921-6F90-4788-A5DD-15507EEEB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565D3-E272-4399-B018-EEFFD837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CA430-2B61-481C-B1A0-693437F5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12C30-BFD7-4BFB-B6FB-B74693C7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66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3462-EB18-43D4-917A-948932FD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E268F-4CCF-40DC-A228-9808D2EAE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14D68-9600-4445-A0C9-B95DC6DC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F655C-72C2-43A6-96C2-AA4A61A7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EF075-4A35-442C-9E29-7AE6BC3E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59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9D71-93C8-493D-95D0-38A75F1FB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2D440-4338-4ED0-B44B-3C2182DA5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00F79-D105-47E8-909B-ED750DB7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6A0E5-3E8F-4515-A83E-455BEA83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DBB09-B611-4404-A6C0-1C8FC174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6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B387-4039-4964-9A3B-B640755F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BB97-1F4F-49F8-A6F4-FF126F31E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3C7F6-D6CD-44A3-B1CC-199793799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7ACD7-D7EA-458F-88AF-07C248FF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FA65B-F6C8-4C76-87A8-C19F5028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3DCA9-A657-42FC-9D29-083E5CF8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04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4C24E-FF0D-4A3F-9570-4AB9B4F6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0DD5D-163D-4109-875D-FD22578A3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3191E-F8E4-437A-9555-875A78C2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C369F-E4C4-4207-9610-EBB32B8E0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8B78F-25E2-48AF-99F6-2803CAFB8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2A850-70D0-4E7B-8F37-A5F32327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9083B4-4BAE-470B-B4AC-F2B2DCB6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A0F80-5BFC-48AE-829B-1435723B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25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B0F9-5011-40A2-8CC9-7EB7406D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54E9F-72BF-449D-A82D-78241C76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85B93-CFD2-46EB-9FBD-5A812F58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F537B5-2076-4F1E-B47D-2BDDC23D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58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B9A75-71DB-431D-AB42-8E556EF13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45AA8-D844-428D-A3CF-69E01EBA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9C2D9-B95B-44B4-92C3-357DDBDD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17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49DE-5850-4DD4-AF16-55E4E5631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1F06B-DAC2-4EF5-B839-C54284A9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08CB4-EDD5-45FC-ABE6-000F099E9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5632B-17FB-47B2-9A2D-56096399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3FE39-3C5D-4131-BFDA-851C8754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23278-F6C3-4B68-8B16-BC70D737F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3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BA88-B7B8-438B-B7EA-B4D2D3612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47A7C-CDB2-4B8D-9921-E44E8E565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78CC4-4464-419A-9125-0858D586C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E679E-7C02-4A8F-8F4E-D1DD6BC3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C07CD-4495-4186-BD4F-2798643C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DAD7B-5D03-4F37-A5E1-610F9CF9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6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FF0C2-9430-4BA3-8F93-B60BCC60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EBEA4-D692-4D6D-8187-5A8DF001F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C9245-5748-4C92-A41E-89852F758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DE61-BA88-4264-BB19-0A2B4447F827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94D7D-6238-4DFB-A322-0572F75BF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431F8-754D-47CC-BCD0-685301D66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2B5F-DD10-4076-8361-43F7AFA19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56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34CD-4FCB-4298-9D8B-E5597E078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Workshop – Application of Non-formal education in individual/team assignments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20020-E9E4-484D-8227-4B1BDA0EA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9638"/>
            <a:ext cx="9144000" cy="165576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©2019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Monotype Corsiva" panose="03010101010201010101" pitchFamily="66" charset="0"/>
              </a:rPr>
              <a:t>Stichting International Youth Bridges</a:t>
            </a:r>
            <a:endParaRPr lang="nl-NL" b="1" dirty="0">
              <a:solidFill>
                <a:schemeClr val="accent5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Picture 3" descr="Logo_SIYB_jpg.JPG">
            <a:extLst>
              <a:ext uri="{FF2B5EF4-FFF2-40B4-BE49-F238E27FC236}">
                <a16:creationId xmlns:a16="http://schemas.microsoft.com/office/drawing/2014/main" id="{F5E17993-1219-4904-8C7E-779435A5CF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1580" y="352976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1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1663-09DB-4D6A-AD1F-F8F72100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Living in a perfect world </a:t>
            </a:r>
            <a:br>
              <a:rPr lang="en-GB" dirty="0"/>
            </a:b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D7DE8-EBD7-44CB-BF89-2EC9BE25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945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Can you find the words which are missing from the following proverbs and quotations? Identify the words and you have the clues</a:t>
            </a:r>
          </a:p>
          <a:p>
            <a:r>
              <a:rPr lang="en-GB" dirty="0"/>
              <a:t>to fit into the peace circle!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words you have to match are:………………………………</a:t>
            </a:r>
          </a:p>
          <a:p>
            <a:pPr marL="0" indent="0">
              <a:buNone/>
            </a:pPr>
            <a:r>
              <a:rPr lang="en-GB" dirty="0"/>
              <a:t> 1)Experience is the mother of _____________.</a:t>
            </a:r>
          </a:p>
          <a:p>
            <a:pPr marL="0" indent="0">
              <a:buNone/>
            </a:pPr>
            <a:r>
              <a:rPr lang="en-GB" dirty="0"/>
              <a:t>2) _________ is better than wealth.</a:t>
            </a:r>
          </a:p>
          <a:p>
            <a:pPr marL="0" indent="0">
              <a:buNone/>
            </a:pPr>
            <a:r>
              <a:rPr lang="en-GB" dirty="0"/>
              <a:t>3) Sooner or later the _________comes to light. (Dutch Proverb)</a:t>
            </a:r>
          </a:p>
          <a:p>
            <a:pPr marL="0" indent="0">
              <a:buNone/>
            </a:pPr>
            <a:r>
              <a:rPr lang="en-GB" dirty="0"/>
              <a:t>4) __________without wisdom is like a flower in the mud. (Romanian Proverb)</a:t>
            </a:r>
          </a:p>
          <a:p>
            <a:pPr marL="0" indent="0">
              <a:buNone/>
            </a:pPr>
            <a:r>
              <a:rPr lang="en-GB" dirty="0"/>
              <a:t>5) When violence comes into the house, law and ________ leave through the chimney. (Turkish Proverb)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733129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96B6A-B14C-43F8-91BD-81398EC3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task: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15B51-B325-4A3E-88E1-2F597BFD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Group/individual work</a:t>
            </a:r>
          </a:p>
        </p:txBody>
      </p:sp>
    </p:spTree>
    <p:extLst>
      <p:ext uri="{BB962C8B-B14F-4D97-AF65-F5344CB8AC3E}">
        <p14:creationId xmlns:p14="http://schemas.microsoft.com/office/powerpoint/2010/main" val="378995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CA51E39-F412-40C3-866A-831FB7D61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929" y="196148"/>
            <a:ext cx="4415630" cy="646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9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A95E-3228-45C5-8DD1-DE4FAC79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AE92-2742-47B8-B028-C2B8934CB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Outside of the box and Go through the paper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Films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Brainstorming  ( for next meeting in Bulgaria with students)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Framework ( to put in order what you have presented /using non-formal methods)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Example “</a:t>
            </a:r>
            <a:r>
              <a:rPr lang="en-US" cap="all" dirty="0"/>
              <a:t>Can we Draw Together</a:t>
            </a:r>
            <a:r>
              <a:rPr lang="nl-NL" cap="all" dirty="0"/>
              <a:t>”  …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Practical task ( to work on it and share it)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604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572FA-210C-4F18-BF0D-A5CE666F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outside of the box: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F6425-5EB6-48BF-B519-EE1ED29B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four strait lines, without taking the pen from the paper, to connect all the nine dots.</a:t>
            </a:r>
            <a:endParaRPr lang="nl-NL" dirty="0"/>
          </a:p>
        </p:txBody>
      </p:sp>
      <p:pic>
        <p:nvPicPr>
          <p:cNvPr id="2050" name="Picture 2" descr="Image result for connect the dots four straight lines">
            <a:extLst>
              <a:ext uri="{FF2B5EF4-FFF2-40B4-BE49-F238E27FC236}">
                <a16:creationId xmlns:a16="http://schemas.microsoft.com/office/drawing/2014/main" id="{FF92CBDC-0B66-4059-B1AF-F29A61699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0" y="2783840"/>
            <a:ext cx="3891280" cy="389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21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AD527-AEDE-4DE6-B06B-34F12611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solution:</a:t>
            </a:r>
            <a:endParaRPr lang="nl-NL" dirty="0"/>
          </a:p>
        </p:txBody>
      </p:sp>
      <p:pic>
        <p:nvPicPr>
          <p:cNvPr id="3074" name="Picture 2" descr="Image result for connect the dots four straight lines">
            <a:extLst>
              <a:ext uri="{FF2B5EF4-FFF2-40B4-BE49-F238E27FC236}">
                <a16:creationId xmlns:a16="http://schemas.microsoft.com/office/drawing/2014/main" id="{25AD7F3B-7917-43A7-90A4-1879817C8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025" y="1361441"/>
            <a:ext cx="5077215" cy="496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67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73C7-784A-4095-8EA8-88257FE22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 through </a:t>
            </a:r>
            <a:r>
              <a:rPr lang="nl-NL" dirty="0" err="1"/>
              <a:t>the</a:t>
            </a:r>
            <a:r>
              <a:rPr lang="nl-NL" dirty="0"/>
              <a:t>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3C46A-896D-4D33-B1BB-DCBE748D6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gets a piece of paper.</a:t>
            </a:r>
          </a:p>
          <a:p>
            <a:r>
              <a:rPr lang="en-US" dirty="0"/>
              <a:t>Individual.</a:t>
            </a:r>
          </a:p>
          <a:p>
            <a:r>
              <a:rPr lang="nl-NL" dirty="0"/>
              <a:t>Go with your whole body through </a:t>
            </a:r>
            <a:r>
              <a:rPr lang="nl-NL" dirty="0" err="1"/>
              <a:t>this</a:t>
            </a:r>
            <a:r>
              <a:rPr lang="nl-NL" dirty="0"/>
              <a:t> sheet of paper.</a:t>
            </a:r>
          </a:p>
          <a:p>
            <a:endParaRPr lang="nl-NL" dirty="0"/>
          </a:p>
        </p:txBody>
      </p:sp>
      <p:pic>
        <p:nvPicPr>
          <p:cNvPr id="1028" name="Picture 4" descr="Image result for paper with hole">
            <a:extLst>
              <a:ext uri="{FF2B5EF4-FFF2-40B4-BE49-F238E27FC236}">
                <a16:creationId xmlns:a16="http://schemas.microsoft.com/office/drawing/2014/main" id="{FF295F40-4B62-40B2-8AB9-04F303456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4001294"/>
            <a:ext cx="3534727" cy="235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63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999D-F8F3-4B4B-A7C7-9FB2B12A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possible solution:</a:t>
            </a:r>
            <a:endParaRPr lang="nl-NL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F1F59CA-B1FA-482B-979A-E634D59C7A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507" y="260984"/>
            <a:ext cx="4756585" cy="6231891"/>
          </a:xfrm>
        </p:spPr>
      </p:pic>
    </p:spTree>
    <p:extLst>
      <p:ext uri="{BB962C8B-B14F-4D97-AF65-F5344CB8AC3E}">
        <p14:creationId xmlns:p14="http://schemas.microsoft.com/office/powerpoint/2010/main" val="362000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AEE5-0968-4885-BD6D-8F1197E6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1CA83-0ABF-4672-812E-6743D5B4D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smoot cooperation between teachers is so important, in order to have a good final result, and to achieve our aims of what we are talking about here.</a:t>
            </a:r>
          </a:p>
          <a:p>
            <a:pPr marL="0" indent="0" algn="ctr">
              <a:buNone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46126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968A-212E-4A26-8C3F-EE523438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2CFE-BA55-45DF-BC60-13B594D77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547623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b="1" dirty="0"/>
              <a:t>Title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en-GB" b="1" dirty="0"/>
              <a:t>Themes</a:t>
            </a:r>
            <a:r>
              <a:rPr lang="en-GB" dirty="0"/>
              <a:t> </a:t>
            </a:r>
            <a:endParaRPr lang="nl-NL" dirty="0"/>
          </a:p>
          <a:p>
            <a:r>
              <a:rPr lang="en-GB" b="1" dirty="0"/>
              <a:t>Level of complexity</a:t>
            </a:r>
            <a:r>
              <a:rPr lang="en-GB" dirty="0"/>
              <a:t> </a:t>
            </a:r>
            <a:endParaRPr lang="nl-NL" dirty="0"/>
          </a:p>
          <a:p>
            <a:r>
              <a:rPr lang="en-GB" b="1" dirty="0"/>
              <a:t>Age</a:t>
            </a:r>
            <a:r>
              <a:rPr lang="en-GB" dirty="0"/>
              <a:t> </a:t>
            </a:r>
            <a:endParaRPr lang="nl-NL" dirty="0"/>
          </a:p>
          <a:p>
            <a:r>
              <a:rPr lang="en-GB" b="1" dirty="0"/>
              <a:t>Duration</a:t>
            </a:r>
            <a:r>
              <a:rPr lang="en-GB" dirty="0"/>
              <a:t> </a:t>
            </a:r>
            <a:endParaRPr lang="nl-NL" dirty="0"/>
          </a:p>
          <a:p>
            <a:r>
              <a:rPr lang="en-GB" b="1" dirty="0"/>
              <a:t>Group size</a:t>
            </a:r>
            <a:r>
              <a:rPr lang="en-GB" dirty="0"/>
              <a:t> </a:t>
            </a:r>
            <a:endParaRPr lang="nl-NL" dirty="0"/>
          </a:p>
          <a:p>
            <a:r>
              <a:rPr lang="en-GB" b="1" dirty="0"/>
              <a:t>Type of activity</a:t>
            </a:r>
            <a:endParaRPr lang="nl-NL" dirty="0"/>
          </a:p>
          <a:p>
            <a:r>
              <a:rPr lang="en-GB" b="1" dirty="0"/>
              <a:t>Objectives </a:t>
            </a:r>
            <a:endParaRPr lang="nl-NL" dirty="0"/>
          </a:p>
          <a:p>
            <a:r>
              <a:rPr lang="en-GB" b="1" dirty="0"/>
              <a:t>Preparation </a:t>
            </a:r>
            <a:endParaRPr lang="nl-NL" dirty="0"/>
          </a:p>
          <a:p>
            <a:r>
              <a:rPr lang="en-GB" b="1" dirty="0"/>
              <a:t>Materials </a:t>
            </a:r>
            <a:endParaRPr lang="nl-NL" dirty="0"/>
          </a:p>
          <a:p>
            <a:r>
              <a:rPr lang="en-GB" b="1" dirty="0"/>
              <a:t>Instructions</a:t>
            </a:r>
            <a:endParaRPr lang="nl-NL" dirty="0"/>
          </a:p>
          <a:p>
            <a:r>
              <a:rPr lang="en-GB" b="1" dirty="0"/>
              <a:t>Debriefing and evaluation</a:t>
            </a:r>
            <a:endParaRPr lang="nl-NL" dirty="0"/>
          </a:p>
          <a:p>
            <a:r>
              <a:rPr lang="en-GB" b="1" dirty="0"/>
              <a:t>Tips for the facilitator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782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763AF-536A-481E-8063-3C04FD24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Can we Draw Together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E648-34FF-413F-BFED-585BB66C4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5286376"/>
          </a:xfrm>
        </p:spPr>
        <p:txBody>
          <a:bodyPr>
            <a:normAutofit fontScale="47500" lnSpcReduction="20000"/>
          </a:bodyPr>
          <a:lstStyle/>
          <a:p>
            <a:r>
              <a:rPr lang="en-GB" b="1" dirty="0"/>
              <a:t>Themes:</a:t>
            </a:r>
            <a:r>
              <a:rPr lang="en-GB" dirty="0"/>
              <a:t>     communication </a:t>
            </a:r>
            <a:endParaRPr lang="nl-NL" dirty="0"/>
          </a:p>
          <a:p>
            <a:r>
              <a:rPr lang="en-GB" b="1" dirty="0"/>
              <a:t>Level of complexity:        </a:t>
            </a:r>
            <a:r>
              <a:rPr lang="en-GB" dirty="0"/>
              <a:t>1</a:t>
            </a:r>
            <a:endParaRPr lang="nl-NL" dirty="0"/>
          </a:p>
          <a:p>
            <a:r>
              <a:rPr lang="en-GB" b="1" dirty="0"/>
              <a:t>Age:</a:t>
            </a:r>
            <a:r>
              <a:rPr lang="en-GB" dirty="0"/>
              <a:t>            10-70</a:t>
            </a:r>
            <a:endParaRPr lang="nl-NL" dirty="0"/>
          </a:p>
          <a:p>
            <a:r>
              <a:rPr lang="en-GB" b="1" dirty="0"/>
              <a:t>Duration:</a:t>
            </a:r>
            <a:r>
              <a:rPr lang="en-GB" dirty="0"/>
              <a:t>   20-40 Minutes</a:t>
            </a:r>
            <a:endParaRPr lang="nl-NL" dirty="0"/>
          </a:p>
          <a:p>
            <a:r>
              <a:rPr lang="en-GB" b="1" dirty="0"/>
              <a:t>Group size:</a:t>
            </a:r>
            <a:r>
              <a:rPr lang="en-GB" dirty="0"/>
              <a:t>   16-30   persons</a:t>
            </a:r>
            <a:endParaRPr lang="nl-NL" dirty="0"/>
          </a:p>
          <a:p>
            <a:r>
              <a:rPr lang="en-GB" b="1" dirty="0"/>
              <a:t>Type of activity:</a:t>
            </a:r>
            <a:r>
              <a:rPr lang="en-GB" dirty="0"/>
              <a:t>   team building</a:t>
            </a:r>
            <a:endParaRPr lang="nl-NL" dirty="0"/>
          </a:p>
          <a:p>
            <a:r>
              <a:rPr lang="en-GB" b="1" dirty="0"/>
              <a:t>Objectives:    </a:t>
            </a:r>
            <a:r>
              <a:rPr lang="en-GB" dirty="0"/>
              <a:t>to develop communicative skills and cooperation towards a specific aim</a:t>
            </a:r>
            <a:endParaRPr lang="nl-NL" dirty="0"/>
          </a:p>
          <a:p>
            <a:r>
              <a:rPr lang="en-GB" b="1" dirty="0"/>
              <a:t>Preparation:   </a:t>
            </a:r>
            <a:r>
              <a:rPr lang="en-GB" dirty="0"/>
              <a:t>the group is divided in pairs and they put their chairs back to back </a:t>
            </a:r>
            <a:endParaRPr lang="nl-NL" dirty="0"/>
          </a:p>
          <a:p>
            <a:r>
              <a:rPr lang="en-GB" b="1" dirty="0"/>
              <a:t>Materials:    </a:t>
            </a:r>
            <a:r>
              <a:rPr lang="en-GB" dirty="0"/>
              <a:t>pencils, papers, simple drawings</a:t>
            </a:r>
            <a:endParaRPr lang="nl-NL" dirty="0"/>
          </a:p>
          <a:p>
            <a:r>
              <a:rPr lang="en-GB" b="1" dirty="0"/>
              <a:t>Instructions</a:t>
            </a:r>
            <a:endParaRPr lang="nl-NL" dirty="0"/>
          </a:p>
          <a:p>
            <a:r>
              <a:rPr lang="en-GB" dirty="0"/>
              <a:t>One of the pair gets a drawing and the other gets a blank piece of paper and a pencil. Those with the drawings give instructions to their partners about how to draw the sketch </a:t>
            </a:r>
            <a:r>
              <a:rPr lang="en-GB" b="1" dirty="0"/>
              <a:t>without </a:t>
            </a:r>
            <a:r>
              <a:rPr lang="en-GB" dirty="0"/>
              <a:t>naming the object. Just describe the shapes, lines etc...</a:t>
            </a:r>
            <a:endParaRPr lang="nl-NL" dirty="0"/>
          </a:p>
          <a:p>
            <a:r>
              <a:rPr lang="en-GB" b="1" dirty="0"/>
              <a:t>Debriefing and evaluation </a:t>
            </a:r>
            <a:endParaRPr lang="nl-NL" dirty="0"/>
          </a:p>
          <a:p>
            <a:r>
              <a:rPr lang="en-GB" dirty="0"/>
              <a:t>This activity shows clearly most of the times we receive the message sent in a wrong way and this is a reason of many misunderstandings.  </a:t>
            </a:r>
            <a:endParaRPr lang="nl-NL" dirty="0"/>
          </a:p>
          <a:p>
            <a:r>
              <a:rPr lang="en-GB" b="1" dirty="0"/>
              <a:t>Tips for the facilitator</a:t>
            </a:r>
          </a:p>
          <a:p>
            <a:pPr marL="0" indent="0">
              <a:buNone/>
            </a:pPr>
            <a:r>
              <a:rPr lang="en-GB" dirty="0"/>
              <a:t>-  After the activity the facilitator calls for a small discussion about the results of the drawings and the directions they got and the « message sent message received» topic.</a:t>
            </a:r>
            <a:endParaRPr lang="nl-NL" dirty="0"/>
          </a:p>
          <a:p>
            <a:pPr marL="0" indent="0">
              <a:buNone/>
            </a:pPr>
            <a:r>
              <a:rPr lang="en-GB" dirty="0"/>
              <a:t>-You can start with simple pictures and then increase the level of difficulty.</a:t>
            </a:r>
          </a:p>
          <a:p>
            <a:r>
              <a:rPr lang="en-GB" b="1" dirty="0"/>
              <a:t>Suggestions for follow-up</a:t>
            </a:r>
          </a:p>
          <a:p>
            <a:pPr marL="0" indent="0">
              <a:buNone/>
            </a:pPr>
            <a:r>
              <a:rPr lang="en-GB" b="1" dirty="0"/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93167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Monotype Corsiva</vt:lpstr>
      <vt:lpstr>Office Theme</vt:lpstr>
      <vt:lpstr>Workshop – Application of Non-formal education in individual/team assignments</vt:lpstr>
      <vt:lpstr>Overview:</vt:lpstr>
      <vt:lpstr>Think outside of the box:</vt:lpstr>
      <vt:lpstr>Possible solution:</vt:lpstr>
      <vt:lpstr>Go through the paper</vt:lpstr>
      <vt:lpstr>One possible solution:</vt:lpstr>
      <vt:lpstr>PowerPoint Presentation</vt:lpstr>
      <vt:lpstr>Framework</vt:lpstr>
      <vt:lpstr>Can we Draw Together</vt:lpstr>
      <vt:lpstr>Living in a perfect world  </vt:lpstr>
      <vt:lpstr>Practical task: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system in The Netherlands</dc:title>
  <dc:creator>Marc Jongen</dc:creator>
  <cp:lastModifiedBy>Nana Saginashvili</cp:lastModifiedBy>
  <cp:revision>67</cp:revision>
  <dcterms:created xsi:type="dcterms:W3CDTF">2019-06-04T05:56:23Z</dcterms:created>
  <dcterms:modified xsi:type="dcterms:W3CDTF">2019-06-25T07:37:38Z</dcterms:modified>
</cp:coreProperties>
</file>