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5AF11-89FA-4A22-8D1C-AF53F595FD5E}" type="datetimeFigureOut">
              <a:rPr lang="en-NL" smtClean="0"/>
              <a:t>18/10/2019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F324F-F45A-4E11-91C9-11C0F3EE575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391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Group is just an </a:t>
            </a:r>
            <a:r>
              <a:rPr lang="en-GB" dirty="0" err="1"/>
              <a:t>iindication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F324F-F45A-4E11-91C9-11C0F3EE575E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373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0147-94B2-4E8F-B3D8-94633E1FA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1D3E6-41E1-4D49-9342-7636F5328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6688-D647-4F47-99F5-DD85766B7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3204B-67EF-41D4-A439-ED8840BFB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CD26F-C3E1-479F-8904-E5731CDB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88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BB59-FA90-4A76-94D1-4EE11E597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42DAA-8E1C-49C7-A227-758E3FEA6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52AE-5CB6-4F51-8C52-7E7A1D35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6B64E-43D6-4C5E-90FB-F86642681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358CC-E341-4296-820C-7845E996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8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0D468A-D904-44FC-B50B-83AF1A34A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01AB7-E038-46F7-8BAF-59C221020C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6A8F9-34C1-4AE8-855D-77F68C1B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264E5-04B7-4407-ACA0-3FD2C880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7D0A2-918B-4230-9751-A56970B1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5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E3DCE-C922-4635-9197-7889A69E0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1D9B7-4289-4ED3-85C8-0614E9E6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A4A7C-786F-4A21-9B30-202C73DB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70D55-58C7-4BBD-BBA8-151F6BE22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4358E-A25F-4B38-AB3A-9B3E04873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15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5DA67-ECAE-40EA-8996-3FD71BB5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985CD5-43F1-4B03-BFDC-1A16F2565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52F7C-95E2-43BE-B227-BCD4CB4D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1481C-D81F-46EC-8F70-5EA40EB6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F26AB-F299-4EBB-B50D-29E41A861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034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DFAC-A113-440B-B6F6-8108CCE98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44DD4-D971-4144-AED7-E24187230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55331-9532-47D3-B60E-9FF8890FF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EC99A-FA77-4490-A56E-E40CF0F78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72E0FD-0D42-4887-AD9E-D4B42CF0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4D7D4-F3F6-40A5-A21A-4AD3B183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30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FD307-9D51-4EC8-9DF5-1DCAC16F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40262-3E6B-4555-8D8F-42FF4F7CB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D6F5B-4B0E-4CFB-AB91-0C201AC66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2E7539-F639-4428-9518-C5C079BF1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F233E-495B-4A54-A1B5-66828F1AA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14F72F-8B54-451D-99CE-033CC3E0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3551AC-C155-4695-947A-6753466E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322CB-A7EE-425A-AEC5-92AB8238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89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E5E6-ED0D-4CBF-80CD-4F593665F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CAFCE1-0A8D-43C1-A8E7-96BDAB6F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87BA5-94C4-41E3-B42D-E6BF3FC89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CD64E5-D5D5-4386-A292-A0A3BFE5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1069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6C462-E2FA-4F6E-88A7-B46B12721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BE81B-C623-4EB0-A8EE-A736F29F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767C1-068C-423B-B224-8DCB7DF5D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73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CFAEB-4DDD-4372-B0E1-BA0DBE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3B543-EAD3-489E-A2C8-9212169AA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25591B-66B7-4439-BCD6-F1C460F3F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8BED6-8704-499D-B4E0-8960A4BD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EE6785-0F9F-4D6F-BDBE-D0F402F63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F0DB66-B3AC-4D0A-B0EF-723D7D88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6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67E7-D834-4040-A8F1-D85C191BC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6935E3-EC3D-457B-916D-F94098C0C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AF034-4DDA-4DC4-9D39-E6DC35BD1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EAF05-E6B3-4330-BFF9-53585717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E2E9B-F9E6-446B-9E70-0179E2EB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D9A59-FC7E-41D8-BC10-1E94952A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076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E41992-D201-4F35-BF40-151EEBE47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FD03B-E3B2-4B6F-A226-111670109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810B9-C65F-4B23-AAAC-EC69F5B377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568C5-77B9-42D9-8EC1-37224E3D4A95}" type="datetimeFigureOut">
              <a:rPr lang="nl-NL" smtClean="0"/>
              <a:t>18-10-2019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C3B86-7AF1-429B-B77D-80433600A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4723-7600-4FDE-B4CC-9BC0AE001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526A-08CA-4032-B85F-26CC4AAC08F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8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AD05E-ED15-4161-8C1F-2B5342A7D4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Old age &amp; Youth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E8B16-1C9C-45F5-B036-A61C311D8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 and hold an exhibition about Old age &amp; Youth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127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person, cellphone, phone, talking&#10;&#10;Description automatically generated">
            <a:extLst>
              <a:ext uri="{FF2B5EF4-FFF2-40B4-BE49-F238E27FC236}">
                <a16:creationId xmlns:a16="http://schemas.microsoft.com/office/drawing/2014/main" id="{FD606654-80E3-4F6D-9703-A603FD92175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2" y="-11113"/>
            <a:ext cx="9845675" cy="6869113"/>
          </a:xfrm>
        </p:spPr>
      </p:pic>
    </p:spTree>
    <p:extLst>
      <p:ext uri="{BB962C8B-B14F-4D97-AF65-F5344CB8AC3E}">
        <p14:creationId xmlns:p14="http://schemas.microsoft.com/office/powerpoint/2010/main" val="3612755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E5163-44B4-46B1-9852-E8CB8DB80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an exhibition about “Old age &amp; Youth”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1B4D3-B6F5-4C83-8F00-5C1F5B774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Material: </a:t>
            </a:r>
            <a:r>
              <a:rPr lang="en-US" dirty="0"/>
              <a:t>Copies of the photograph of the elderly person</a:t>
            </a:r>
          </a:p>
          <a:p>
            <a:r>
              <a:rPr lang="en-US" b="1" dirty="0"/>
              <a:t>Other Material: </a:t>
            </a:r>
            <a:r>
              <a:rPr lang="en-US" dirty="0"/>
              <a:t>Old magazines and newspapers; stationery</a:t>
            </a:r>
          </a:p>
          <a:p>
            <a:r>
              <a:rPr lang="nl-NL" b="1" dirty="0"/>
              <a:t>Group: </a:t>
            </a:r>
            <a:r>
              <a:rPr lang="nl-NL" dirty="0" err="1"/>
              <a:t>Four</a:t>
            </a:r>
            <a:r>
              <a:rPr lang="nl-NL" dirty="0"/>
              <a:t> +</a:t>
            </a:r>
          </a:p>
          <a:p>
            <a:r>
              <a:rPr lang="nl-NL" b="1" dirty="0"/>
              <a:t>Level: </a:t>
            </a:r>
            <a:r>
              <a:rPr lang="nl-NL" dirty="0" err="1"/>
              <a:t>Intermediate</a:t>
            </a:r>
            <a:r>
              <a:rPr lang="nl-NL" dirty="0"/>
              <a:t> and </a:t>
            </a:r>
            <a:r>
              <a:rPr lang="nl-NL" dirty="0" err="1"/>
              <a:t>Higher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456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C7F7-1007-40EF-BFC5-2E2042B08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1: make a list, with antonyms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AB76-9AD1-4756-AE09-BE4AE6014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Show participants the photo and ask them to </a:t>
            </a:r>
            <a:r>
              <a:rPr lang="en-US" b="1" dirty="0"/>
              <a:t>brainstorm</a:t>
            </a:r>
            <a:r>
              <a:rPr lang="en-US" dirty="0"/>
              <a:t> all the words that come into their heads when they look at the photo – someone </a:t>
            </a:r>
            <a:r>
              <a:rPr lang="en-US" b="1" dirty="0"/>
              <a:t>writes all the words up in one column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group then thinks of all the </a:t>
            </a:r>
            <a:r>
              <a:rPr lang="en-US" b="1" dirty="0"/>
              <a:t>opposites</a:t>
            </a:r>
            <a:r>
              <a:rPr lang="en-US" dirty="0"/>
              <a:t> they can to the words they have written – someone writes this up </a:t>
            </a:r>
            <a:r>
              <a:rPr lang="en-US" b="1" dirty="0"/>
              <a:t>in a second column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Make sure the words ‘young’ and </a:t>
            </a:r>
            <a:r>
              <a:rPr lang="nl-NL" dirty="0"/>
              <a:t>‘</a:t>
            </a:r>
            <a:r>
              <a:rPr lang="nl-NL" dirty="0" err="1"/>
              <a:t>old</a:t>
            </a:r>
            <a:r>
              <a:rPr lang="nl-NL" dirty="0"/>
              <a:t>’ are clearly </a:t>
            </a:r>
            <a:r>
              <a:rPr lang="nl-NL" dirty="0" err="1"/>
              <a:t>visible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500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F95E6-2A3F-4903-A678-7C7B36058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2: select the pictures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6D04A-415C-4BDE-9EFC-B38D7081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Divide the group into </a:t>
            </a:r>
            <a:r>
              <a:rPr lang="en-US" b="1" dirty="0"/>
              <a:t>two subgroups</a:t>
            </a:r>
            <a:r>
              <a:rPr lang="en-US" dirty="0"/>
              <a:t> </a:t>
            </a:r>
            <a:r>
              <a:rPr lang="nl-NL" dirty="0"/>
              <a:t>(</a:t>
            </a:r>
            <a:r>
              <a:rPr lang="nl-NL" i="1" dirty="0"/>
              <a:t>not </a:t>
            </a:r>
            <a:r>
              <a:rPr lang="nl-NL" dirty="0" err="1"/>
              <a:t>according</a:t>
            </a:r>
            <a:r>
              <a:rPr lang="nl-NL" dirty="0"/>
              <a:t> to </a:t>
            </a:r>
            <a:r>
              <a:rPr lang="nl-NL" dirty="0" err="1"/>
              <a:t>ages</a:t>
            </a:r>
            <a:r>
              <a:rPr lang="nl-NL" dirty="0"/>
              <a:t> !) </a:t>
            </a:r>
            <a:r>
              <a:rPr lang="en-US" dirty="0"/>
              <a:t>and label them either ‘old’ or </a:t>
            </a:r>
            <a:r>
              <a:rPr lang="nl-NL" dirty="0"/>
              <a:t>‘</a:t>
            </a:r>
            <a:r>
              <a:rPr lang="nl-NL" dirty="0" err="1"/>
              <a:t>young</a:t>
            </a:r>
            <a:r>
              <a:rPr lang="nl-NL" dirty="0"/>
              <a:t>’.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the groups a selection of magazines </a:t>
            </a:r>
            <a:r>
              <a:rPr lang="nl-NL" dirty="0"/>
              <a:t>and </a:t>
            </a:r>
            <a:r>
              <a:rPr lang="nl-NL" dirty="0" err="1"/>
              <a:t>newspapers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the participants to </a:t>
            </a:r>
            <a:r>
              <a:rPr lang="en-US" b="1" dirty="0"/>
              <a:t>pick out a picture</a:t>
            </a:r>
            <a:r>
              <a:rPr lang="en-US" dirty="0"/>
              <a:t> which they think relates to their topic, i.e. old or young.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 them to </a:t>
            </a:r>
            <a:r>
              <a:rPr lang="en-US" b="1" dirty="0"/>
              <a:t>discuss</a:t>
            </a:r>
            <a:r>
              <a:rPr lang="en-US" dirty="0"/>
              <a:t> with each other why they have chosen </a:t>
            </a:r>
            <a:r>
              <a:rPr lang="nl-NL" dirty="0" err="1"/>
              <a:t>those</a:t>
            </a:r>
            <a:r>
              <a:rPr lang="nl-NL" dirty="0"/>
              <a:t> pictures.</a:t>
            </a:r>
          </a:p>
        </p:txBody>
      </p:sp>
    </p:spTree>
    <p:extLst>
      <p:ext uri="{BB962C8B-B14F-4D97-AF65-F5344CB8AC3E}">
        <p14:creationId xmlns:p14="http://schemas.microsoft.com/office/powerpoint/2010/main" val="334045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9823-A9A9-41C3-9D01-CAA93D88F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 Posters and exhibition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05D89-98DB-4071-8B68-F690A4A5B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Participants</a:t>
            </a:r>
            <a:r>
              <a:rPr lang="nl-NL" dirty="0"/>
              <a:t> put </a:t>
            </a:r>
            <a:r>
              <a:rPr lang="nl-NL" dirty="0" err="1"/>
              <a:t>their</a:t>
            </a:r>
            <a:r>
              <a:rPr lang="nl-NL" dirty="0"/>
              <a:t> pictures </a:t>
            </a:r>
            <a:r>
              <a:rPr lang="en-US" dirty="0"/>
              <a:t>onto a </a:t>
            </a:r>
            <a:r>
              <a:rPr lang="en-US" b="1" dirty="0"/>
              <a:t>poster</a:t>
            </a:r>
            <a:r>
              <a:rPr lang="en-US" dirty="0"/>
              <a:t> and display the </a:t>
            </a:r>
            <a:r>
              <a:rPr lang="nl-NL" dirty="0"/>
              <a:t>posters.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Half the participants </a:t>
            </a:r>
            <a:r>
              <a:rPr lang="en-US" b="1" dirty="0"/>
              <a:t>walk around the exhibition</a:t>
            </a:r>
            <a:r>
              <a:rPr lang="en-US" dirty="0"/>
              <a:t> while the other half stay by their posters and </a:t>
            </a:r>
            <a:r>
              <a:rPr lang="en-US" b="1" dirty="0"/>
              <a:t>explain</a:t>
            </a:r>
            <a:r>
              <a:rPr lang="en-US" dirty="0"/>
              <a:t> why they chose the pictures.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After a while, </a:t>
            </a:r>
            <a:r>
              <a:rPr lang="en-US" b="1" dirty="0"/>
              <a:t>swap </a:t>
            </a:r>
            <a:r>
              <a:rPr lang="en-US" dirty="0"/>
              <a:t>the groups over so the other half has a chance to walk around the exhibition.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072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BB632-3200-45AD-A918-1C895364F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4: Prejudices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E1C8-E8FF-4F41-9913-EB72F43F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group can reflect upon the words they chose at the beginning and discuss what they </a:t>
            </a:r>
            <a:r>
              <a:rPr lang="en-US" b="1" dirty="0"/>
              <a:t>feel are prejudices </a:t>
            </a:r>
            <a:r>
              <a:rPr lang="en-US" dirty="0"/>
              <a:t>surrounding the young and old: do people have any first-hand </a:t>
            </a:r>
            <a:r>
              <a:rPr lang="en-US" b="1" dirty="0"/>
              <a:t>experiences</a:t>
            </a:r>
            <a:r>
              <a:rPr lang="en-US" dirty="0"/>
              <a:t> </a:t>
            </a:r>
            <a:r>
              <a:rPr lang="nl-NL" dirty="0"/>
              <a:t>of these </a:t>
            </a:r>
            <a:r>
              <a:rPr lang="nl-NL" dirty="0" err="1"/>
              <a:t>prejudices</a:t>
            </a:r>
            <a:r>
              <a:rPr lang="nl-NL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625760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AAB02-3EC2-418F-8470-22E74B2B0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Variation: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05415-6179-4C2E-826D-05815C287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This can be adapted to lower levels where the language input would be more in the nature of single items of vocabulary and simple constructions.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28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Widescreen</PresentationFormat>
  <Paragraphs>26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Old age &amp; Youth</vt:lpstr>
      <vt:lpstr>PowerPoint Presentation</vt:lpstr>
      <vt:lpstr>Create an exhibition about “Old age &amp; Youth”</vt:lpstr>
      <vt:lpstr>Task 1: make a list, with antonyms</vt:lpstr>
      <vt:lpstr>Task 2: select the pictures</vt:lpstr>
      <vt:lpstr>Task 3: Posters and exhibition</vt:lpstr>
      <vt:lpstr>Task 4: Prejudices</vt:lpstr>
      <vt:lpstr>Variation: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age &amp; Youth</dc:title>
  <dc:creator>Marc Jongen</dc:creator>
  <cp:lastModifiedBy>Nana Saginashvili</cp:lastModifiedBy>
  <cp:revision>4</cp:revision>
  <dcterms:created xsi:type="dcterms:W3CDTF">2019-10-15T15:21:59Z</dcterms:created>
  <dcterms:modified xsi:type="dcterms:W3CDTF">2019-10-18T06:22:52Z</dcterms:modified>
</cp:coreProperties>
</file>