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60" r:id="rId6"/>
    <p:sldId id="261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AC0E-1003-431A-8D49-72B38711D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B64728-AAB0-42FF-AE89-7580447D1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3962D-96E9-493C-8509-E8620665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14BFE-7ACA-412A-AF69-1043160F4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FFB92-4A27-4D1D-B9D4-16B68780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56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747D-88CA-49D4-8E57-79B2C299F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FE5D4-F33F-4421-9094-F9C013625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97B9C-E82D-442D-B101-DE8F6B6B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6AB5B-BA93-49B1-87B7-7EC38C65E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F5F12-9AA7-411A-9689-6AE3F03B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24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C5B9D-99E5-4DFE-8A17-C3F011F25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DD2F40-E6EC-44A3-B684-7570ABA99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3292C-0921-4D47-BD13-6E92710EC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49A02-B0A3-4FCC-8E54-7E00E685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F1298-9B49-4644-BFD7-F8826EF7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36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E9F1-E488-4BB5-AD1E-5D28BA2F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98A7-9822-4C2D-9109-285C4DABB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F1807-7442-4AAE-9213-0966F82D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6A997-F25B-4049-976C-8919B15F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8ED57-D3A6-49BF-9204-C1731A56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5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9FE5-4417-4828-807A-B039A868E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C43A1-032B-4E7D-9A5C-71E85CEB3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42BB3-38A4-4CED-A02C-07F4B22A8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1E4C0-3AA7-4F0B-A293-BD410C2B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272C1-D622-47BD-99EC-6DC28D34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62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C997-4969-4C45-A522-5D6BB595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5616F-B934-48FA-9558-78D23B008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455F91-8920-4848-B876-C16AF4342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74551-AE5B-4364-8D2C-41A274D3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87D12-23E5-447E-9374-356CE3029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55ECC-596E-44A5-9D78-48F766C5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094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7277-6D04-4CCE-A789-54837C5C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FC4C2-E379-4E6D-B5FB-1D9B5224A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7A40C-4726-406A-AE44-BB7B99E4F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76FDC0-4AD1-4905-AB11-9F6880925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B3964-E663-42DC-B168-8FB97CE4A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55924E-0E09-4B28-A22B-8AA608871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2B04F0-BF7C-4F10-8F5A-95BD2C67A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DCB203-77D4-4A1C-897D-DE9941549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91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92AB2-99AF-4496-8924-4F5F23AF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2B1614-240D-4994-841B-731D4713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0F95F-B780-4D7F-A0CB-A7E9077C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40CF7-B5E0-416B-8B29-CA46CB59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3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CEF40-4893-43D0-B031-8880B0915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630FC-83CA-4E68-B34E-841C2E7A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29675-8877-4401-960B-106AA5E1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28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118D-DE46-4474-8D9E-B82C226C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72515-330D-49CC-A148-D82989F1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69E05-A01F-467A-BAF9-CB5EB1AE0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4FC92-6DC4-42BA-96DE-C0C47728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89CFA-C0F3-4DF8-9EFF-D21A4749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6A1F8-A93C-4E61-9DE6-90CA53231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38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0B98E-7BA4-47A8-9C2D-F3897C7F9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356B6-B369-4C4E-86EC-E4BB0F4BF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3F8E8-9435-467A-BF19-994A7B5DA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A919C-43E1-4EDA-A710-94ADF23C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09921-1724-49C1-B37D-2CA4CE65E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84372-93E4-4E50-8E18-36ECEB2B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83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9B028A-4D65-4248-977E-3CA714C43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3AAB7-462B-4A3C-BD0E-3F377F8E7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BBBC7-43DB-43C8-A36C-11DE8564D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61DA2-669D-41B6-B281-1F578A4B1B0F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D8509-75C6-49A7-BB7C-777EB238D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AAB2D-25F6-4ED3-9202-E1D04B92B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4BD6-3D79-4417-83B9-CCE3938D07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655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AFD22-D7A7-42F1-ABDC-2E454BF9B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Services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F92B8-9596-405E-934C-72EB310B3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a case history of a person to Social Services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680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person, cellphone, phone, talking&#10;&#10;Description automatically generated">
            <a:extLst>
              <a:ext uri="{FF2B5EF4-FFF2-40B4-BE49-F238E27FC236}">
                <a16:creationId xmlns:a16="http://schemas.microsoft.com/office/drawing/2014/main" id="{FD606654-80E3-4F6D-9703-A603FD92175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2" y="-11113"/>
            <a:ext cx="9845675" cy="6869113"/>
          </a:xfrm>
        </p:spPr>
      </p:pic>
    </p:spTree>
    <p:extLst>
      <p:ext uri="{BB962C8B-B14F-4D97-AF65-F5344CB8AC3E}">
        <p14:creationId xmlns:p14="http://schemas.microsoft.com/office/powerpoint/2010/main" val="361275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3B60-F71D-4A23-8D7A-60576890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5F015-372A-4C43-A144-A78DC5F15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Material: </a:t>
            </a:r>
            <a:r>
              <a:rPr lang="en-US" dirty="0"/>
              <a:t>Copies of the photograph of the elderly person</a:t>
            </a:r>
          </a:p>
          <a:p>
            <a:r>
              <a:rPr lang="nl-NL" b="1" dirty="0"/>
              <a:t>Other </a:t>
            </a:r>
            <a:r>
              <a:rPr lang="nl-NL" b="1" dirty="0" err="1"/>
              <a:t>Material</a:t>
            </a:r>
            <a:r>
              <a:rPr lang="nl-NL" b="1" dirty="0"/>
              <a:t>: </a:t>
            </a:r>
            <a:r>
              <a:rPr lang="nl-NL" dirty="0" err="1"/>
              <a:t>Stationery</a:t>
            </a:r>
            <a:endParaRPr lang="nl-NL" dirty="0"/>
          </a:p>
          <a:p>
            <a:r>
              <a:rPr lang="nl-NL" b="1" dirty="0"/>
              <a:t>Group: </a:t>
            </a:r>
            <a:r>
              <a:rPr lang="nl-NL" dirty="0" err="1"/>
              <a:t>Eight</a:t>
            </a:r>
            <a:r>
              <a:rPr lang="nl-NL" dirty="0"/>
              <a:t> +</a:t>
            </a:r>
          </a:p>
          <a:p>
            <a:r>
              <a:rPr lang="en-US" b="1" dirty="0"/>
              <a:t>Level: </a:t>
            </a:r>
            <a:r>
              <a:rPr lang="en-US" dirty="0"/>
              <a:t>All levels including mixed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945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39B107-CD89-4F80-A209-032B5762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Describe the person</a:t>
            </a:r>
            <a:endParaRPr lang="nl-NL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16E6A5-89FE-4F44-8574-5BE04FB31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Either as a whole group, or in smaller sub-groups : </a:t>
            </a:r>
            <a:r>
              <a:rPr lang="en-US" b="1" dirty="0"/>
              <a:t>Describe the person in the photo</a:t>
            </a:r>
            <a:r>
              <a:rPr lang="en-US" dirty="0"/>
              <a:t> ; give him/her a name, </a:t>
            </a:r>
            <a:r>
              <a:rPr lang="nl-NL" dirty="0" err="1"/>
              <a:t>social</a:t>
            </a:r>
            <a:r>
              <a:rPr lang="nl-NL" dirty="0"/>
              <a:t> </a:t>
            </a:r>
            <a:r>
              <a:rPr lang="nl-NL" dirty="0" err="1"/>
              <a:t>situation</a:t>
            </a:r>
            <a:r>
              <a:rPr lang="nl-NL" dirty="0"/>
              <a:t>, a </a:t>
            </a:r>
            <a:r>
              <a:rPr lang="nl-NL" dirty="0" err="1"/>
              <a:t>profession</a:t>
            </a:r>
            <a:r>
              <a:rPr lang="nl-NL" dirty="0"/>
              <a:t>, </a:t>
            </a:r>
            <a:r>
              <a:rPr lang="nl-NL" dirty="0" err="1"/>
              <a:t>typical</a:t>
            </a:r>
            <a:r>
              <a:rPr lang="nl-NL" dirty="0"/>
              <a:t> </a:t>
            </a:r>
            <a:r>
              <a:rPr lang="en-US" dirty="0"/>
              <a:t>daily activities, preferred diet etc.</a:t>
            </a:r>
          </a:p>
          <a:p>
            <a:r>
              <a:rPr lang="en-US" b="1" dirty="0"/>
              <a:t>Write up the suggestions</a:t>
            </a:r>
            <a:r>
              <a:rPr lang="en-US" dirty="0"/>
              <a:t> in note form for everyone to see, or, after about 5 – 10 minutes, ask someone in the group to make notes on the </a:t>
            </a:r>
            <a:r>
              <a:rPr lang="nl-NL" dirty="0" err="1"/>
              <a:t>description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153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2DA9-D545-46E6-844F-95A0DE85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Prepare the presentations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2861F-8A20-4FE7-BC3B-A3153484A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Tell the groups that this person has just been referred to Social Services. He/she needs to be rehoused in an old people’s home. The community he/she is going into is different from the one he/she is </a:t>
            </a:r>
            <a:r>
              <a:rPr lang="nl-NL" dirty="0" err="1"/>
              <a:t>leaving</a:t>
            </a:r>
            <a:r>
              <a:rPr lang="nl-NL" dirty="0"/>
              <a:t>.</a:t>
            </a:r>
          </a:p>
          <a:p>
            <a:r>
              <a:rPr lang="en-US" dirty="0"/>
              <a:t>In their presentation, they should make Social Services aware of what will be different for the person entering the new situation and </a:t>
            </a:r>
            <a:r>
              <a:rPr lang="en-US" b="1" dirty="0"/>
              <a:t>give any advice on helping him/her </a:t>
            </a:r>
            <a:r>
              <a:rPr lang="nl-NL" b="1" dirty="0"/>
              <a:t>to </a:t>
            </a:r>
            <a:r>
              <a:rPr lang="nl-NL" b="1" dirty="0" err="1"/>
              <a:t>adapt</a:t>
            </a:r>
            <a:r>
              <a:rPr lang="nl-NL" dirty="0"/>
              <a:t>.</a:t>
            </a:r>
          </a:p>
          <a:p>
            <a:r>
              <a:rPr lang="en-US" dirty="0"/>
              <a:t>Each group is going to </a:t>
            </a:r>
            <a:r>
              <a:rPr lang="en-US" b="1" dirty="0"/>
              <a:t>make a presentation </a:t>
            </a:r>
            <a:r>
              <a:rPr lang="nl-NL" dirty="0"/>
              <a:t>to </a:t>
            </a:r>
            <a:r>
              <a:rPr lang="nl-NL" dirty="0" err="1"/>
              <a:t>Social</a:t>
            </a:r>
            <a:r>
              <a:rPr lang="nl-NL" dirty="0"/>
              <a:t> Services </a:t>
            </a:r>
            <a:r>
              <a:rPr lang="nl-NL" dirty="0" err="1"/>
              <a:t>describing</a:t>
            </a:r>
            <a:r>
              <a:rPr lang="nl-NL" dirty="0"/>
              <a:t> </a:t>
            </a:r>
            <a:r>
              <a:rPr lang="en-US" dirty="0"/>
              <a:t>this person’s situation (way of life, including any religious convictions, </a:t>
            </a:r>
            <a:r>
              <a:rPr lang="nl-NL" dirty="0" err="1"/>
              <a:t>diet</a:t>
            </a:r>
            <a:r>
              <a:rPr lang="nl-NL" dirty="0"/>
              <a:t> etc.).</a:t>
            </a:r>
          </a:p>
          <a:p>
            <a:r>
              <a:rPr lang="en-US" dirty="0"/>
              <a:t>In the sub-groups, participants plan </a:t>
            </a:r>
            <a:r>
              <a:rPr lang="nl-NL" dirty="0" err="1"/>
              <a:t>their</a:t>
            </a:r>
            <a:r>
              <a:rPr lang="nl-NL" dirty="0"/>
              <a:t> </a:t>
            </a:r>
            <a:r>
              <a:rPr lang="nl-NL" dirty="0" err="1"/>
              <a:t>presentation</a:t>
            </a:r>
            <a:r>
              <a:rPr lang="nl-NL" dirty="0"/>
              <a:t>, making </a:t>
            </a:r>
            <a:r>
              <a:rPr lang="nl-NL" b="1" dirty="0" err="1"/>
              <a:t>notes</a:t>
            </a:r>
            <a:r>
              <a:rPr lang="nl-NL" b="1" dirty="0"/>
              <a:t> </a:t>
            </a:r>
            <a:r>
              <a:rPr lang="nl-NL" b="1" dirty="0" err="1"/>
              <a:t>only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8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1FB3-C1F2-48A2-BCAD-8A6D63756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give the presentation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61FD6-4335-4032-9DA3-CA1D84495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/>
              <a:t>Groups</a:t>
            </a:r>
            <a:r>
              <a:rPr lang="nl-NL" b="1" dirty="0"/>
              <a:t> </a:t>
            </a:r>
            <a:r>
              <a:rPr lang="nl-NL" b="1" dirty="0" err="1"/>
              <a:t>give</a:t>
            </a:r>
            <a:r>
              <a:rPr lang="nl-NL" b="1" dirty="0"/>
              <a:t> </a:t>
            </a:r>
            <a:r>
              <a:rPr lang="nl-NL" b="1" dirty="0" err="1"/>
              <a:t>their</a:t>
            </a:r>
            <a:r>
              <a:rPr lang="nl-NL" b="1" dirty="0"/>
              <a:t> </a:t>
            </a:r>
            <a:r>
              <a:rPr lang="nl-NL" b="1" dirty="0" err="1"/>
              <a:t>presentations</a:t>
            </a:r>
            <a:r>
              <a:rPr lang="nl-NL" b="1" dirty="0"/>
              <a:t> </a:t>
            </a:r>
            <a:r>
              <a:rPr lang="en-US" b="1" dirty="0"/>
              <a:t>to the rest.</a:t>
            </a:r>
          </a:p>
          <a:p>
            <a:r>
              <a:rPr lang="en-US" dirty="0"/>
              <a:t>This could be arranged as if the rest of the participants were a </a:t>
            </a:r>
            <a:r>
              <a:rPr lang="nl-NL" b="1" dirty="0" err="1"/>
              <a:t>committee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Social</a:t>
            </a:r>
            <a:r>
              <a:rPr lang="nl-NL" dirty="0"/>
              <a:t> Services.</a:t>
            </a:r>
          </a:p>
        </p:txBody>
      </p:sp>
    </p:spTree>
    <p:extLst>
      <p:ext uri="{BB962C8B-B14F-4D97-AF65-F5344CB8AC3E}">
        <p14:creationId xmlns:p14="http://schemas.microsoft.com/office/powerpoint/2010/main" val="41405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1979-5987-4525-8D6B-B08BCBA7A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Variations: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2A268-94D9-488B-9DD1-B051A13BA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This could be done with a </a:t>
            </a:r>
            <a:r>
              <a:rPr lang="en-US" b="1" dirty="0"/>
              <a:t>lower group </a:t>
            </a:r>
            <a:r>
              <a:rPr lang="en-US" dirty="0"/>
              <a:t>if more language was provided during the preparation stage: e.g.: he likes/he doesn’t like etc. She is Jewish/Christian/Muslim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Take a different photo for each group</a:t>
            </a:r>
            <a:r>
              <a:rPr lang="en-US" dirty="0"/>
              <a:t>, see also next pages for some examples.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747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old age">
            <a:extLst>
              <a:ext uri="{FF2B5EF4-FFF2-40B4-BE49-F238E27FC236}">
                <a16:creationId xmlns:a16="http://schemas.microsoft.com/office/drawing/2014/main" id="{568AF815-0526-46A3-8F40-9D5E9AE50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62" y="136775"/>
            <a:ext cx="5260369" cy="295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old age">
            <a:extLst>
              <a:ext uri="{FF2B5EF4-FFF2-40B4-BE49-F238E27FC236}">
                <a16:creationId xmlns:a16="http://schemas.microsoft.com/office/drawing/2014/main" id="{148B1017-03CE-497B-AE8A-62E13B2B3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224" y="136775"/>
            <a:ext cx="4703637" cy="282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ld age">
            <a:extLst>
              <a:ext uri="{FF2B5EF4-FFF2-40B4-BE49-F238E27FC236}">
                <a16:creationId xmlns:a16="http://schemas.microsoft.com/office/drawing/2014/main" id="{196DB920-4F51-4C40-B486-F8D9BE52E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892" y="30480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old age">
            <a:extLst>
              <a:ext uri="{FF2B5EF4-FFF2-40B4-BE49-F238E27FC236}">
                <a16:creationId xmlns:a16="http://schemas.microsoft.com/office/drawing/2014/main" id="{C9D35421-7FDB-4AB0-81C8-342D0B584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49" y="3244770"/>
            <a:ext cx="5415977" cy="361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52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old age">
            <a:extLst>
              <a:ext uri="{FF2B5EF4-FFF2-40B4-BE49-F238E27FC236}">
                <a16:creationId xmlns:a16="http://schemas.microsoft.com/office/drawing/2014/main" id="{7756F1BC-DED7-4454-A7C0-4F2A67E32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23" y="132121"/>
            <a:ext cx="3888882" cy="273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old age">
            <a:extLst>
              <a:ext uri="{FF2B5EF4-FFF2-40B4-BE49-F238E27FC236}">
                <a16:creationId xmlns:a16="http://schemas.microsoft.com/office/drawing/2014/main" id="{AF949DCF-F386-4DD1-9C31-A06C8CC79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467" y="1202398"/>
            <a:ext cx="238125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old age">
            <a:extLst>
              <a:ext uri="{FF2B5EF4-FFF2-40B4-BE49-F238E27FC236}">
                <a16:creationId xmlns:a16="http://schemas.microsoft.com/office/drawing/2014/main" id="{99B30BB0-BD88-46AF-A440-6D4DA7E84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39" y="388894"/>
            <a:ext cx="3950893" cy="262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old age">
            <a:extLst>
              <a:ext uri="{FF2B5EF4-FFF2-40B4-BE49-F238E27FC236}">
                <a16:creationId xmlns:a16="http://schemas.microsoft.com/office/drawing/2014/main" id="{21B3B57A-54A1-4FDA-96A6-C347B994AB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4"/>
          <a:stretch/>
        </p:blipFill>
        <p:spPr bwMode="auto">
          <a:xfrm>
            <a:off x="-1" y="3304854"/>
            <a:ext cx="4614213" cy="332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old age">
            <a:extLst>
              <a:ext uri="{FF2B5EF4-FFF2-40B4-BE49-F238E27FC236}">
                <a16:creationId xmlns:a16="http://schemas.microsoft.com/office/drawing/2014/main" id="{8920DBF8-0F27-46B5-978E-B7FCFE113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457" y="3839966"/>
            <a:ext cx="3950893" cy="262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836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Social Services</vt:lpstr>
      <vt:lpstr>PowerPoint Presentation</vt:lpstr>
      <vt:lpstr>PowerPoint Presentation</vt:lpstr>
      <vt:lpstr>Task 1: Describe the person</vt:lpstr>
      <vt:lpstr>Task 2: Prepare the presentations</vt:lpstr>
      <vt:lpstr>Task 3: give the presentation</vt:lpstr>
      <vt:lpstr>Variations: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Services</dc:title>
  <dc:creator>Marc Jongen</dc:creator>
  <cp:lastModifiedBy>Nana Saginashvili</cp:lastModifiedBy>
  <cp:revision>4</cp:revision>
  <dcterms:created xsi:type="dcterms:W3CDTF">2019-10-15T15:45:56Z</dcterms:created>
  <dcterms:modified xsi:type="dcterms:W3CDTF">2019-10-18T06:25:33Z</dcterms:modified>
</cp:coreProperties>
</file>