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8" r:id="rId1"/>
  </p:sldMasterIdLst>
  <p:notesMasterIdLst>
    <p:notesMasterId r:id="rId21"/>
  </p:notesMasterIdLst>
  <p:sldIdLst>
    <p:sldId id="315" r:id="rId2"/>
    <p:sldId id="299" r:id="rId3"/>
    <p:sldId id="301" r:id="rId4"/>
    <p:sldId id="302" r:id="rId5"/>
    <p:sldId id="307" r:id="rId6"/>
    <p:sldId id="306" r:id="rId7"/>
    <p:sldId id="303" r:id="rId8"/>
    <p:sldId id="304" r:id="rId9"/>
    <p:sldId id="305" r:id="rId10"/>
    <p:sldId id="296" r:id="rId11"/>
    <p:sldId id="308" r:id="rId12"/>
    <p:sldId id="309" r:id="rId13"/>
    <p:sldId id="298" r:id="rId14"/>
    <p:sldId id="297" r:id="rId15"/>
    <p:sldId id="310" r:id="rId16"/>
    <p:sldId id="300" r:id="rId17"/>
    <p:sldId id="257" r:id="rId18"/>
    <p:sldId id="319" r:id="rId19"/>
    <p:sldId id="289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CF"/>
    <a:srgbClr val="DEDEDE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538F2-14FB-48FE-BEC0-B8D1B8B00649}" type="datetimeFigureOut">
              <a:rPr lang="tr-TR" smtClean="0"/>
              <a:pPr/>
              <a:t>10.11.2021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E23DF-6A0C-4E16-B8CE-CAA0981852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23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 4"/>
          <p:cNvSpPr>
            <a:spLocks noEditPoints="1"/>
          </p:cNvSpPr>
          <p:nvPr/>
        </p:nvSpPr>
        <p:spPr bwMode="auto">
          <a:xfrm>
            <a:off x="2854672" y="0"/>
            <a:ext cx="6286947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tr-TR" dirty="0">
              <a:solidFill>
                <a:schemeClr val="lt1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3448" y="1828800"/>
            <a:ext cx="7317105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13449" y="5029200"/>
            <a:ext cx="5887983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tr-TR" dirty="0"/>
          </a:p>
        </p:txBody>
      </p:sp>
      <p:grpSp>
        <p:nvGrpSpPr>
          <p:cNvPr id="10" name="9 Grup"/>
          <p:cNvGrpSpPr/>
          <p:nvPr userDrawn="1"/>
        </p:nvGrpSpPr>
        <p:grpSpPr>
          <a:xfrm>
            <a:off x="428596" y="5357826"/>
            <a:ext cx="8429684" cy="1301958"/>
            <a:chOff x="285720" y="5357826"/>
            <a:chExt cx="8429684" cy="1301958"/>
          </a:xfrm>
        </p:grpSpPr>
        <p:pic>
          <p:nvPicPr>
            <p:cNvPr id="6" name="5 Resim" descr="ab_tr_logo.jpg"/>
            <p:cNvPicPr>
              <a:picLocks noChangeAspect="1"/>
            </p:cNvPicPr>
            <p:nvPr userDrawn="1"/>
          </p:nvPicPr>
          <p:blipFill>
            <a:blip r:embed="rId2" cstate="print"/>
            <a:srcRect t="19990" b="15788"/>
            <a:stretch>
              <a:fillRect/>
            </a:stretch>
          </p:blipFill>
          <p:spPr>
            <a:xfrm>
              <a:off x="285720" y="5544458"/>
              <a:ext cx="1640026" cy="9286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6 Resim" descr="EU LLP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292555" y="5648805"/>
              <a:ext cx="1776018" cy="7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7 Resim" descr="ldvlogo2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715321" y="5544458"/>
              <a:ext cx="1787659" cy="9286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8 Resim" descr="ulusalajans.gif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858148" y="5357826"/>
              <a:ext cx="857256" cy="13019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93F0-CCA1-4F87-9A5D-3807DB242758}" type="datetimeFigureOut">
              <a:rPr lang="tr-TR" smtClean="0"/>
              <a:pPr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C9D4-AFA1-419F-A055-C56CB4B5FC3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601153" cy="5486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93F0-CCA1-4F87-9A5D-3807DB242758}" type="datetimeFigureOut">
              <a:rPr lang="tr-TR" smtClean="0"/>
              <a:pPr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C9D4-AFA1-419F-A055-C56CB4B5FC3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93F0-CCA1-4F87-9A5D-3807DB242758}" type="datetimeFigureOut">
              <a:rPr lang="tr-TR" smtClean="0"/>
              <a:pPr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C9D4-AFA1-419F-A055-C56CB4B5FC3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449" y="3429001"/>
            <a:ext cx="7317105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0100" y="685802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93F0-CCA1-4F87-9A5D-3807DB242758}" type="datetimeFigureOut">
              <a:rPr lang="tr-TR" smtClean="0"/>
              <a:pPr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C9D4-AFA1-419F-A055-C56CB4B5FC3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448" y="365125"/>
            <a:ext cx="7317105" cy="132556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98083" y="1828800"/>
            <a:ext cx="353247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93F0-CCA1-4F87-9A5D-3807DB242758}" type="datetimeFigureOut">
              <a:rPr lang="tr-TR" smtClean="0"/>
              <a:pPr/>
              <a:t>10.11.2021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C9D4-AFA1-419F-A055-C56CB4B5FC3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3448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913448" y="2743201"/>
            <a:ext cx="353279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97764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97764" y="2743201"/>
            <a:ext cx="353279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93F0-CCA1-4F87-9A5D-3807DB242758}" type="datetimeFigureOut">
              <a:rPr lang="tr-TR" smtClean="0"/>
              <a:pPr/>
              <a:t>10.11.2021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C9D4-AFA1-419F-A055-C56CB4B5FC3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93F0-CCA1-4F87-9A5D-3807DB242758}" type="datetimeFigureOut">
              <a:rPr lang="tr-TR" smtClean="0"/>
              <a:pPr/>
              <a:t>10.11.2021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C9D4-AFA1-419F-A055-C56CB4B5FC3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93F0-CCA1-4F87-9A5D-3807DB242758}" type="datetimeFigureOut">
              <a:rPr lang="tr-TR" smtClean="0"/>
              <a:pPr/>
              <a:t>10.11.2021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C9D4-AFA1-419F-A055-C56CB4B5FC3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93F0-CCA1-4F87-9A5D-3807DB242758}" type="datetimeFigureOut">
              <a:rPr lang="tr-TR" smtClean="0"/>
              <a:pPr/>
              <a:t>10.11.2021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C9D4-AFA1-419F-A055-C56CB4B5FC3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93F0-CCA1-4F87-9A5D-3807DB242758}" type="datetimeFigureOut">
              <a:rPr lang="tr-TR" smtClean="0"/>
              <a:pPr/>
              <a:t>10.11.2021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C9D4-AFA1-419F-A055-C56CB4B5FC3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3449" y="1828800"/>
            <a:ext cx="731710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115452" y="6448427"/>
            <a:ext cx="1047467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90D93F0-CCA1-4F87-9A5D-3807DB242758}" type="datetimeFigureOut">
              <a:rPr lang="tr-TR" smtClean="0"/>
              <a:pPr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906863" y="6448427"/>
            <a:ext cx="497992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21C9D4-AFA1-419F-A055-C56CB4B5FC3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3447" y="1988840"/>
            <a:ext cx="7317105" cy="2621706"/>
          </a:xfrm>
        </p:spPr>
        <p:txBody>
          <a:bodyPr>
            <a:normAutofit/>
          </a:bodyPr>
          <a:lstStyle/>
          <a:p>
            <a:pPr algn="ctr"/>
            <a:r>
              <a:rPr lang="tr-TR" b="1" dirty="0"/>
              <a:t>MOBİL İHO – SECONDARY SCHOOL , </a:t>
            </a:r>
            <a:r>
              <a:rPr lang="tr-TR" b="1" dirty="0" err="1"/>
              <a:t>bayrampasa</a:t>
            </a:r>
            <a:br>
              <a:rPr lang="tr-TR" b="1" dirty="0"/>
            </a:br>
            <a:r>
              <a:rPr lang="tr-TR" b="1" dirty="0"/>
              <a:t>İstanbul</a:t>
            </a:r>
            <a:br>
              <a:rPr lang="tr-TR" b="1" dirty="0"/>
            </a:br>
            <a:r>
              <a:rPr lang="tr-TR" b="1" dirty="0" err="1"/>
              <a:t>turkey</a:t>
            </a:r>
            <a:endParaRPr lang="tr-TR" b="1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D20B632B-4C2C-4823-BCB4-F82795367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31" y="256514"/>
            <a:ext cx="2249937" cy="1742383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6E9DAB5-461B-4367-BEFE-94F55E467F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98" y="4825783"/>
            <a:ext cx="1300803" cy="2060352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3FA286E9-A723-45B9-8D48-2CE5DC270A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1" y="5422887"/>
            <a:ext cx="3240790" cy="1259478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06E36702-B014-4895-9A63-D534C2467E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72" y="5450528"/>
            <a:ext cx="3621598" cy="140747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Yuvarlatılmış Dikdörtgen"/>
          <p:cNvSpPr/>
          <p:nvPr/>
        </p:nvSpPr>
        <p:spPr>
          <a:xfrm>
            <a:off x="539552" y="2132856"/>
            <a:ext cx="8072494" cy="45363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9763" lvl="1" indent="-246063">
              <a:lnSpc>
                <a:spcPct val="90000"/>
              </a:lnSpc>
            </a:pP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571472" y="285728"/>
            <a:ext cx="8001056" cy="1500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7" name="6 Başlık"/>
          <p:cNvSpPr txBox="1">
            <a:spLocks/>
          </p:cNvSpPr>
          <p:nvPr/>
        </p:nvSpPr>
        <p:spPr>
          <a:xfrm>
            <a:off x="913449" y="388926"/>
            <a:ext cx="615888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11560" y="42521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Turkish</a:t>
            </a:r>
            <a:r>
              <a:rPr lang="tr-TR" sz="3600" b="1" dirty="0"/>
              <a:t> </a:t>
            </a:r>
            <a:r>
              <a:rPr lang="tr-TR" sz="3600" b="1" dirty="0" err="1"/>
              <a:t>Education</a:t>
            </a:r>
            <a:r>
              <a:rPr lang="tr-TR" sz="3600" b="1" dirty="0"/>
              <a:t> </a:t>
            </a:r>
            <a:r>
              <a:rPr lang="tr-TR" sz="3600" b="1" dirty="0" err="1"/>
              <a:t>System</a:t>
            </a:r>
            <a:r>
              <a:rPr lang="tr-TR" sz="3600" b="1" dirty="0"/>
              <a:t> </a:t>
            </a:r>
          </a:p>
          <a:p>
            <a:pPr algn="ctr"/>
            <a:r>
              <a:rPr lang="tr-TR" sz="3600" b="1" dirty="0"/>
              <a:t>General </a:t>
            </a:r>
            <a:r>
              <a:rPr lang="tr-TR" sz="3600" b="1" dirty="0" err="1"/>
              <a:t>Information</a:t>
            </a:r>
            <a:endParaRPr lang="tr-TR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405" y="2348880"/>
            <a:ext cx="50958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Yuvarlatılmış Dikdörtgen"/>
          <p:cNvSpPr/>
          <p:nvPr/>
        </p:nvSpPr>
        <p:spPr>
          <a:xfrm>
            <a:off x="539552" y="2132856"/>
            <a:ext cx="8072494" cy="45363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9763" lvl="1" indent="-246063">
              <a:lnSpc>
                <a:spcPct val="90000"/>
              </a:lnSpc>
            </a:pP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571472" y="285728"/>
            <a:ext cx="8001056" cy="1500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7" name="6 Başlık"/>
          <p:cNvSpPr txBox="1">
            <a:spLocks/>
          </p:cNvSpPr>
          <p:nvPr/>
        </p:nvSpPr>
        <p:spPr>
          <a:xfrm>
            <a:off x="913449" y="388926"/>
            <a:ext cx="615888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11560" y="42521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Turkish</a:t>
            </a:r>
            <a:r>
              <a:rPr lang="tr-TR" sz="3600" b="1" dirty="0"/>
              <a:t> </a:t>
            </a:r>
            <a:r>
              <a:rPr lang="tr-TR" sz="3600" b="1" dirty="0" err="1"/>
              <a:t>Education</a:t>
            </a:r>
            <a:r>
              <a:rPr lang="tr-TR" sz="3600" b="1" dirty="0"/>
              <a:t> </a:t>
            </a:r>
            <a:r>
              <a:rPr lang="tr-TR" sz="3600" b="1" dirty="0" err="1"/>
              <a:t>System</a:t>
            </a:r>
            <a:r>
              <a:rPr lang="tr-TR" sz="3600" b="1" dirty="0"/>
              <a:t> </a:t>
            </a:r>
          </a:p>
          <a:p>
            <a:pPr algn="ctr"/>
            <a:r>
              <a:rPr lang="tr-TR" sz="3600" b="1" dirty="0"/>
              <a:t>General </a:t>
            </a:r>
            <a:r>
              <a:rPr lang="tr-TR" sz="3600" b="1" dirty="0" err="1"/>
              <a:t>Information</a:t>
            </a:r>
            <a:endParaRPr lang="tr-TR" sz="3600" b="1" dirty="0"/>
          </a:p>
        </p:txBody>
      </p:sp>
      <p:sp>
        <p:nvSpPr>
          <p:cNvPr id="11" name="_s1033" descr="Mavi tepeler"/>
          <p:cNvSpPr>
            <a:spLocks noChangeArrowheads="1"/>
          </p:cNvSpPr>
          <p:nvPr/>
        </p:nvSpPr>
        <p:spPr bwMode="auto">
          <a:xfrm>
            <a:off x="2735163" y="3763640"/>
            <a:ext cx="1476797" cy="457448"/>
          </a:xfrm>
          <a:prstGeom prst="bevel">
            <a:avLst>
              <a:gd name="adj" fmla="val 12500"/>
            </a:avLst>
          </a:prstGeom>
          <a:blipFill dpi="0" rotWithShape="0">
            <a:blip r:embed="rId2" cstate="print">
              <a:alphaModFix amt="50000"/>
            </a:blip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4777" tIns="37389" rIns="74777" bIns="37389" anchor="ctr"/>
          <a:lstStyle/>
          <a:p>
            <a:pPr>
              <a:spcBef>
                <a:spcPct val="50000"/>
              </a:spcBef>
              <a:buClr>
                <a:schemeClr val="hlink"/>
              </a:buClr>
              <a:buSzPct val="120000"/>
              <a:defRPr/>
            </a:pP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PRESCHOOL</a:t>
            </a:r>
            <a:endParaRPr lang="en-GB" b="1" dirty="0">
              <a:latin typeface="Times New Roman" pitchFamily="18" charset="0"/>
            </a:endParaRPr>
          </a:p>
        </p:txBody>
      </p:sp>
      <p:sp>
        <p:nvSpPr>
          <p:cNvPr id="12" name="_s1034" descr="Mavi tepeler"/>
          <p:cNvSpPr>
            <a:spLocks noChangeArrowheads="1"/>
          </p:cNvSpPr>
          <p:nvPr/>
        </p:nvSpPr>
        <p:spPr bwMode="auto">
          <a:xfrm>
            <a:off x="4826124" y="3763640"/>
            <a:ext cx="1202605" cy="457448"/>
          </a:xfrm>
          <a:prstGeom prst="bevel">
            <a:avLst>
              <a:gd name="adj" fmla="val 12500"/>
            </a:avLst>
          </a:prstGeom>
          <a:blipFill dpi="0" rotWithShape="0">
            <a:blip r:embed="rId2" cstate="print">
              <a:alphaModFix amt="50000"/>
            </a:blip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4777" tIns="37389" rIns="74777" bIns="37389" anchor="ctr"/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PRIMARY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_s1036" descr="Mavi tepeler"/>
          <p:cNvSpPr>
            <a:spLocks noChangeArrowheads="1"/>
          </p:cNvSpPr>
          <p:nvPr/>
        </p:nvSpPr>
        <p:spPr bwMode="auto">
          <a:xfrm>
            <a:off x="4834632" y="4705722"/>
            <a:ext cx="2160240" cy="451470"/>
          </a:xfrm>
          <a:prstGeom prst="bevel">
            <a:avLst>
              <a:gd name="adj" fmla="val 12500"/>
            </a:avLst>
          </a:prstGeom>
          <a:blipFill dpi="0" rotWithShape="0">
            <a:blip r:embed="rId2" cstate="print">
              <a:alphaModFix amt="50000"/>
            </a:blip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4777" tIns="37389" rIns="74777" bIns="37389" anchor="ctr"/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HIGHER EDUCATION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_s1033" descr="Mavi tepeler"/>
          <p:cNvSpPr>
            <a:spLocks noChangeArrowheads="1"/>
          </p:cNvSpPr>
          <p:nvPr/>
        </p:nvSpPr>
        <p:spPr bwMode="auto">
          <a:xfrm>
            <a:off x="2627784" y="4724772"/>
            <a:ext cx="1579538" cy="432420"/>
          </a:xfrm>
          <a:prstGeom prst="bevel">
            <a:avLst>
              <a:gd name="adj" fmla="val 12500"/>
            </a:avLst>
          </a:prstGeom>
          <a:blipFill dpi="0" rotWithShape="0">
            <a:blip r:embed="rId3" cstate="print">
              <a:alphaModFix amt="50000"/>
            </a:blip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4777" tIns="37389" rIns="74777" bIns="37389" anchor="ctr"/>
          <a:lstStyle/>
          <a:p>
            <a:pPr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tr-TR" b="1" dirty="0">
                <a:latin typeface="Arial Narrow" pitchFamily="34" charset="0"/>
              </a:rPr>
              <a:t>SECONDARY</a:t>
            </a:r>
            <a:endParaRPr lang="en-GB" b="1" dirty="0">
              <a:latin typeface="Times New Roman" pitchFamily="18" charset="0"/>
            </a:endParaRPr>
          </a:p>
        </p:txBody>
      </p:sp>
      <p:sp>
        <p:nvSpPr>
          <p:cNvPr id="15" name="_s1032" descr="Mavi tepeler"/>
          <p:cNvSpPr>
            <a:spLocks noChangeArrowheads="1"/>
          </p:cNvSpPr>
          <p:nvPr/>
        </p:nvSpPr>
        <p:spPr bwMode="auto">
          <a:xfrm>
            <a:off x="3035201" y="2636912"/>
            <a:ext cx="2951559" cy="792088"/>
          </a:xfrm>
          <a:prstGeom prst="bevel">
            <a:avLst>
              <a:gd name="adj" fmla="val 12500"/>
            </a:avLst>
          </a:prstGeom>
          <a:blipFill dpi="0" rotWithShape="0">
            <a:blip r:embed="rId2" cstate="print">
              <a:alphaModFix amt="50000"/>
            </a:blip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4777" tIns="37389" rIns="74777" bIns="37389" anchor="ctr"/>
          <a:lstStyle/>
          <a:p>
            <a:pPr>
              <a:defRPr/>
            </a:pPr>
            <a:r>
              <a:rPr lang="tr-T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FORMAL EDUCATION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6" name="_s1033" descr="Mavi tepeler"/>
          <p:cNvSpPr>
            <a:spLocks noChangeArrowheads="1"/>
          </p:cNvSpPr>
          <p:nvPr/>
        </p:nvSpPr>
        <p:spPr bwMode="auto">
          <a:xfrm>
            <a:off x="3385964" y="5804148"/>
            <a:ext cx="2232248" cy="433164"/>
          </a:xfrm>
          <a:prstGeom prst="bevel">
            <a:avLst>
              <a:gd name="adj" fmla="val 12500"/>
            </a:avLst>
          </a:prstGeom>
          <a:blipFill dpi="0" rotWithShape="0">
            <a:blip r:embed="rId2" cstate="print">
              <a:alphaModFix amt="50000"/>
            </a:blip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4777" tIns="37389" rIns="74777" bIns="37389" anchor="ctr"/>
          <a:lstStyle/>
          <a:p>
            <a:pPr>
              <a:spcBef>
                <a:spcPct val="50000"/>
              </a:spcBef>
              <a:buClr>
                <a:schemeClr val="hlink"/>
              </a:buClr>
              <a:buSzPct val="120000"/>
              <a:defRPr/>
            </a:pP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SPECIAL EDUCATION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4499422" y="3501008"/>
            <a:ext cx="570" cy="22327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4283522" y="4005064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283522" y="494156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Yuvarlatılmış Dikdörtgen"/>
          <p:cNvSpPr/>
          <p:nvPr/>
        </p:nvSpPr>
        <p:spPr>
          <a:xfrm>
            <a:off x="539552" y="2132856"/>
            <a:ext cx="8072494" cy="45363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9763" lvl="1" indent="-246063">
              <a:lnSpc>
                <a:spcPct val="90000"/>
              </a:lnSpc>
            </a:pP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571472" y="285728"/>
            <a:ext cx="8001056" cy="1500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7" name="6 Başlık"/>
          <p:cNvSpPr txBox="1">
            <a:spLocks/>
          </p:cNvSpPr>
          <p:nvPr/>
        </p:nvSpPr>
        <p:spPr>
          <a:xfrm>
            <a:off x="913449" y="388926"/>
            <a:ext cx="615888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11560" y="42521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Turkish</a:t>
            </a:r>
            <a:r>
              <a:rPr lang="tr-TR" sz="3600" b="1" dirty="0"/>
              <a:t> </a:t>
            </a:r>
            <a:r>
              <a:rPr lang="tr-TR" sz="3600" b="1" dirty="0" err="1"/>
              <a:t>Education</a:t>
            </a:r>
            <a:r>
              <a:rPr lang="tr-TR" sz="3600" b="1" dirty="0"/>
              <a:t> </a:t>
            </a:r>
            <a:r>
              <a:rPr lang="tr-TR" sz="3600" b="1" dirty="0" err="1"/>
              <a:t>System</a:t>
            </a:r>
            <a:r>
              <a:rPr lang="tr-TR" sz="3600" b="1" dirty="0"/>
              <a:t> </a:t>
            </a:r>
          </a:p>
          <a:p>
            <a:pPr algn="ctr"/>
            <a:r>
              <a:rPr lang="tr-TR" sz="3600" b="1" dirty="0"/>
              <a:t>General </a:t>
            </a:r>
            <a:r>
              <a:rPr lang="tr-TR" sz="3600" b="1" dirty="0" err="1"/>
              <a:t>Information</a:t>
            </a:r>
            <a:endParaRPr lang="tr-TR" sz="3600" b="1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331715" y="2326035"/>
            <a:ext cx="6369893" cy="1066800"/>
          </a:xfrm>
          <a:prstGeom prst="rect">
            <a:avLst/>
          </a:prstGeom>
          <a:solidFill>
            <a:schemeClr val="bg2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r-TR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SECONDARY EDUCATION</a:t>
            </a:r>
            <a:endParaRPr lang="tr-TR" sz="4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215952" y="3756372"/>
            <a:ext cx="423001" cy="609600"/>
          </a:xfrm>
          <a:prstGeom prst="downArrow">
            <a:avLst>
              <a:gd name="adj1" fmla="val 50000"/>
              <a:gd name="adj2" fmla="val 31373"/>
            </a:avLst>
          </a:prstGeom>
          <a:solidFill>
            <a:schemeClr val="bg2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 b="1">
              <a:solidFill>
                <a:srgbClr val="FF9900"/>
              </a:solidFill>
              <a:latin typeface="Tahoma" pitchFamily="34" charset="0"/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6084168" y="3756372"/>
            <a:ext cx="423001" cy="609600"/>
          </a:xfrm>
          <a:prstGeom prst="downArrow">
            <a:avLst>
              <a:gd name="adj1" fmla="val 50000"/>
              <a:gd name="adj2" fmla="val 31373"/>
            </a:avLst>
          </a:prstGeom>
          <a:solidFill>
            <a:schemeClr val="bg2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 b="1">
              <a:solidFill>
                <a:srgbClr val="FF9900"/>
              </a:solidFill>
              <a:latin typeface="Tahoma" pitchFamily="34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971600" y="4653310"/>
            <a:ext cx="2880320" cy="1219200"/>
          </a:xfrm>
          <a:prstGeom prst="rect">
            <a:avLst/>
          </a:prstGeom>
          <a:solidFill>
            <a:schemeClr val="bg2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GENERAL SECONDARY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EDUCATION</a:t>
            </a:r>
            <a:endParaRPr lang="tr-TR" sz="24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4427984" y="4658072"/>
            <a:ext cx="3789389" cy="1219200"/>
          </a:xfrm>
          <a:prstGeom prst="rect">
            <a:avLst/>
          </a:prstGeom>
          <a:solidFill>
            <a:schemeClr val="bg2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VOCATIONAL </a:t>
            </a:r>
            <a:r>
              <a:rPr lang="tr-TR" sz="2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and</a:t>
            </a: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TECHNICAL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SECONDARY EDUCATION</a:t>
            </a:r>
            <a:endParaRPr lang="tr-TR" sz="20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Yuvarlatılmış Dikdörtgen"/>
          <p:cNvSpPr/>
          <p:nvPr/>
        </p:nvSpPr>
        <p:spPr>
          <a:xfrm>
            <a:off x="539552" y="2132856"/>
            <a:ext cx="8072494" cy="45363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9763" lvl="1" indent="-246063">
              <a:lnSpc>
                <a:spcPct val="90000"/>
              </a:lnSpc>
            </a:pP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571472" y="285728"/>
            <a:ext cx="8001056" cy="1500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7" name="6 Başlık"/>
          <p:cNvSpPr txBox="1">
            <a:spLocks/>
          </p:cNvSpPr>
          <p:nvPr/>
        </p:nvSpPr>
        <p:spPr>
          <a:xfrm>
            <a:off x="913449" y="388926"/>
            <a:ext cx="615888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11560" y="42521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Turkish</a:t>
            </a:r>
            <a:r>
              <a:rPr lang="tr-TR" sz="3600" b="1" dirty="0"/>
              <a:t> </a:t>
            </a:r>
            <a:r>
              <a:rPr lang="tr-TR" sz="3600" b="1" dirty="0" err="1"/>
              <a:t>Education</a:t>
            </a:r>
            <a:r>
              <a:rPr lang="tr-TR" sz="3600" b="1" dirty="0"/>
              <a:t> </a:t>
            </a:r>
            <a:r>
              <a:rPr lang="tr-TR" sz="3600" b="1" dirty="0" err="1"/>
              <a:t>System</a:t>
            </a:r>
            <a:r>
              <a:rPr lang="tr-TR" sz="3600" b="1" dirty="0"/>
              <a:t> </a:t>
            </a:r>
          </a:p>
          <a:p>
            <a:pPr algn="ctr"/>
            <a:r>
              <a:rPr lang="tr-TR" sz="3600" b="1" dirty="0"/>
              <a:t>General </a:t>
            </a:r>
            <a:r>
              <a:rPr lang="tr-TR" sz="3600" b="1" dirty="0" err="1"/>
              <a:t>Information</a:t>
            </a:r>
            <a:endParaRPr lang="tr-TR" sz="36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7488832" cy="399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Yuvarlatılmış Dikdörtgen"/>
          <p:cNvSpPr/>
          <p:nvPr/>
        </p:nvSpPr>
        <p:spPr>
          <a:xfrm>
            <a:off x="539552" y="2132856"/>
            <a:ext cx="8072494" cy="45363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9763" lvl="1" indent="-246063">
              <a:lnSpc>
                <a:spcPct val="90000"/>
              </a:lnSpc>
            </a:pP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571472" y="285728"/>
            <a:ext cx="8001056" cy="1500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7" name="6 Başlık"/>
          <p:cNvSpPr txBox="1">
            <a:spLocks/>
          </p:cNvSpPr>
          <p:nvPr/>
        </p:nvSpPr>
        <p:spPr>
          <a:xfrm>
            <a:off x="913449" y="388926"/>
            <a:ext cx="615888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11560" y="42521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Turkish</a:t>
            </a:r>
            <a:r>
              <a:rPr lang="tr-TR" sz="3600" b="1" dirty="0"/>
              <a:t> </a:t>
            </a:r>
            <a:r>
              <a:rPr lang="tr-TR" sz="3600" b="1" dirty="0" err="1"/>
              <a:t>Education</a:t>
            </a:r>
            <a:r>
              <a:rPr lang="tr-TR" sz="3600" b="1" dirty="0"/>
              <a:t> </a:t>
            </a:r>
            <a:r>
              <a:rPr lang="tr-TR" sz="3600" b="1" dirty="0" err="1"/>
              <a:t>System</a:t>
            </a:r>
            <a:r>
              <a:rPr lang="tr-TR" sz="3600" b="1" dirty="0"/>
              <a:t> </a:t>
            </a:r>
          </a:p>
          <a:p>
            <a:pPr algn="ctr"/>
            <a:r>
              <a:rPr lang="tr-TR" sz="3600" b="1" dirty="0"/>
              <a:t>General </a:t>
            </a:r>
            <a:r>
              <a:rPr lang="tr-TR" sz="3600" b="1" dirty="0" err="1"/>
              <a:t>Information</a:t>
            </a:r>
            <a:endParaRPr lang="tr-TR" sz="36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8" y="2650803"/>
            <a:ext cx="57245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7080" y="5175473"/>
            <a:ext cx="568863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 txBox="1">
            <a:spLocks/>
          </p:cNvSpPr>
          <p:nvPr/>
        </p:nvSpPr>
        <p:spPr>
          <a:xfrm>
            <a:off x="913449" y="388926"/>
            <a:ext cx="615888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8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51709"/>
            <a:ext cx="9144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0" y="3068960"/>
            <a:ext cx="9144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err="1"/>
              <a:t>Now</a:t>
            </a:r>
            <a:r>
              <a:rPr lang="tr-TR" sz="3200" b="1" dirty="0"/>
              <a:t>, </a:t>
            </a:r>
            <a:r>
              <a:rPr lang="tr-TR" sz="3200" b="1" dirty="0" err="1"/>
              <a:t>lets</a:t>
            </a:r>
            <a:r>
              <a:rPr lang="tr-TR" sz="3200" b="1" dirty="0"/>
              <a:t> </a:t>
            </a:r>
            <a:r>
              <a:rPr lang="tr-TR" sz="3200" b="1" dirty="0" err="1"/>
              <a:t>take</a:t>
            </a:r>
            <a:r>
              <a:rPr lang="tr-TR" sz="3200" b="1" dirty="0"/>
              <a:t> a </a:t>
            </a:r>
            <a:r>
              <a:rPr lang="tr-TR" sz="3200" b="1" dirty="0" err="1"/>
              <a:t>look</a:t>
            </a:r>
            <a:r>
              <a:rPr lang="tr-TR" sz="3200" b="1" dirty="0"/>
              <a:t> at </a:t>
            </a:r>
            <a:r>
              <a:rPr lang="tr-TR" sz="3200" b="1" dirty="0" err="1"/>
              <a:t>to</a:t>
            </a:r>
            <a:r>
              <a:rPr lang="tr-TR" sz="3200" b="1" dirty="0"/>
              <a:t> </a:t>
            </a:r>
            <a:r>
              <a:rPr lang="tr-TR" sz="3200" b="1" dirty="0" err="1"/>
              <a:t>our</a:t>
            </a:r>
            <a:r>
              <a:rPr lang="tr-TR" sz="3200" b="1" dirty="0"/>
              <a:t> </a:t>
            </a:r>
            <a:r>
              <a:rPr lang="tr-TR" sz="3200" b="1" dirty="0" err="1"/>
              <a:t>topics</a:t>
            </a:r>
            <a:r>
              <a:rPr lang="tr-TR" sz="3200" b="1" dirty="0"/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Yuvarlatılmış Dikdörtgen"/>
          <p:cNvSpPr/>
          <p:nvPr/>
        </p:nvSpPr>
        <p:spPr>
          <a:xfrm>
            <a:off x="2000232" y="1537210"/>
            <a:ext cx="5164056" cy="4124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pic>
        <p:nvPicPr>
          <p:cNvPr id="7" name="Picture 2" descr="C:\Users\AykutSeyrek\Desktop\indir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6" y="2213984"/>
            <a:ext cx="1148111" cy="1143008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2097984" y="3356992"/>
            <a:ext cx="4968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Education</a:t>
            </a:r>
            <a:r>
              <a:rPr lang="tr-TR" sz="4400" b="1" dirty="0"/>
              <a:t>al </a:t>
            </a:r>
            <a:r>
              <a:rPr lang="tr-TR" sz="4400" b="1" dirty="0" err="1"/>
              <a:t>system</a:t>
            </a:r>
            <a:r>
              <a:rPr lang="tr-TR" sz="4400" b="1" dirty="0"/>
              <a:t> in </a:t>
            </a:r>
            <a:r>
              <a:rPr lang="tr-TR" sz="4400" b="1" dirty="0" err="1"/>
              <a:t>Turkey</a:t>
            </a:r>
            <a:endParaRPr lang="tr-TR" sz="4400" b="1" dirty="0"/>
          </a:p>
        </p:txBody>
      </p:sp>
      <p:sp>
        <p:nvSpPr>
          <p:cNvPr id="39" name="38 Dikdörtgen"/>
          <p:cNvSpPr/>
          <p:nvPr/>
        </p:nvSpPr>
        <p:spPr>
          <a:xfrm>
            <a:off x="3582128" y="5394164"/>
            <a:ext cx="2000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u="sng" dirty="0">
                <a:solidFill>
                  <a:schemeClr val="tx1">
                    <a:lumMod val="50000"/>
                  </a:schemeClr>
                </a:solidFill>
              </a:rPr>
              <a:t>www.meb.gov.tr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Yuvarlatılmış Dikdörtgen"/>
          <p:cNvSpPr/>
          <p:nvPr/>
        </p:nvSpPr>
        <p:spPr>
          <a:xfrm>
            <a:off x="571472" y="2143116"/>
            <a:ext cx="8072494" cy="45363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6628" name="3 Metin kutusu"/>
          <p:cNvSpPr txBox="1">
            <a:spLocks noChangeArrowheads="1"/>
          </p:cNvSpPr>
          <p:nvPr/>
        </p:nvSpPr>
        <p:spPr bwMode="auto">
          <a:xfrm>
            <a:off x="899592" y="2276872"/>
            <a:ext cx="777686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tr-TR" sz="2400" dirty="0"/>
              <a:t>We want to learn </a:t>
            </a:r>
            <a:r>
              <a:rPr lang="en-US" sz="2400" dirty="0"/>
              <a:t>about good examples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en-US" sz="2400" dirty="0"/>
              <a:t>best</a:t>
            </a:r>
            <a:r>
              <a:rPr lang="tr-TR" sz="2400" dirty="0"/>
              <a:t> p</a:t>
            </a:r>
            <a:r>
              <a:rPr lang="en-US" sz="2400" dirty="0" err="1"/>
              <a:t>ractices</a:t>
            </a:r>
            <a:r>
              <a:rPr lang="tr-TR" sz="2400" dirty="0"/>
              <a:t>.</a:t>
            </a:r>
          </a:p>
          <a:p>
            <a:pPr marL="457200" indent="-457200">
              <a:defRPr/>
            </a:pPr>
            <a:endParaRPr lang="tr-TR" sz="2400" dirty="0"/>
          </a:p>
          <a:p>
            <a:pPr marL="457200" indent="-457200">
              <a:defRPr/>
            </a:pPr>
            <a:r>
              <a:rPr lang="en-US" sz="2400" dirty="0"/>
              <a:t>Our main goal is to evaluate our educational practices through comparing them with the experience of </a:t>
            </a:r>
            <a:r>
              <a:rPr lang="tr-TR" sz="2400" dirty="0"/>
              <a:t> th</a:t>
            </a:r>
            <a:r>
              <a:rPr lang="en-US" sz="2400" dirty="0"/>
              <a:t>e</a:t>
            </a:r>
            <a:r>
              <a:rPr lang="tr-TR" sz="2400" dirty="0"/>
              <a:t> partner </a:t>
            </a:r>
            <a:r>
              <a:rPr lang="en-US" sz="2400" dirty="0"/>
              <a:t>c</a:t>
            </a:r>
            <a:r>
              <a:rPr lang="tr-TR" sz="2400" dirty="0"/>
              <a:t>ountries. </a:t>
            </a:r>
          </a:p>
          <a:p>
            <a:pPr marL="457200" indent="-457200">
              <a:defRPr/>
            </a:pPr>
            <a:endParaRPr lang="tr-TR" sz="2400" dirty="0"/>
          </a:p>
          <a:p>
            <a:pPr marL="457200" indent="-457200">
              <a:defRPr/>
            </a:pPr>
            <a:r>
              <a:rPr lang="en-US" sz="2400" dirty="0"/>
              <a:t>W</a:t>
            </a:r>
            <a:r>
              <a:rPr lang="tr-TR" sz="2400" dirty="0"/>
              <a:t>e w</a:t>
            </a:r>
            <a:r>
              <a:rPr lang="en-US" sz="2400" dirty="0" err="1"/>
              <a:t>ould</a:t>
            </a:r>
            <a:r>
              <a:rPr lang="en-US" sz="2400" dirty="0"/>
              <a:t> like to improve the teaching process by using best practices, such as new</a:t>
            </a:r>
            <a:r>
              <a:rPr lang="tr-TR" sz="2400" dirty="0"/>
              <a:t> lesson plans and </a:t>
            </a:r>
            <a:r>
              <a:rPr lang="en-US" sz="2400" dirty="0"/>
              <a:t>materials from the T</a:t>
            </a:r>
            <a:r>
              <a:rPr lang="tr-TR" sz="2400" dirty="0"/>
              <a:t>oolkit.</a:t>
            </a:r>
          </a:p>
          <a:p>
            <a:pPr marL="457200" indent="-457200">
              <a:defRPr/>
            </a:pPr>
            <a:endParaRPr lang="tr-TR" sz="2400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571472" y="285728"/>
            <a:ext cx="8001056" cy="1500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7" name="6 Başlık"/>
          <p:cNvSpPr txBox="1">
            <a:spLocks/>
          </p:cNvSpPr>
          <p:nvPr/>
        </p:nvSpPr>
        <p:spPr>
          <a:xfrm>
            <a:off x="933399" y="404664"/>
            <a:ext cx="7311009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457200" indent="-457200">
              <a:defRPr/>
            </a:pPr>
            <a:r>
              <a:rPr lang="en-US" sz="3200" b="1" dirty="0"/>
              <a:t>We want to improve</a:t>
            </a:r>
            <a:r>
              <a:rPr lang="tr-TR" sz="3200" b="1" dirty="0"/>
              <a:t> </a:t>
            </a:r>
            <a:r>
              <a:rPr lang="en-US" sz="3200" b="1" dirty="0"/>
              <a:t>ourselves</a:t>
            </a:r>
            <a:r>
              <a:rPr lang="tr-TR" sz="3200" b="1" dirty="0"/>
              <a:t> </a:t>
            </a:r>
            <a:r>
              <a:rPr lang="en-US" sz="3200" b="1" dirty="0"/>
              <a:t>by</a:t>
            </a:r>
            <a:r>
              <a:rPr lang="tr-TR" sz="3200" b="1" dirty="0"/>
              <a:t> </a:t>
            </a:r>
          </a:p>
          <a:p>
            <a:pPr marL="457200" indent="-457200">
              <a:defRPr/>
            </a:pPr>
            <a:r>
              <a:rPr lang="en-US" sz="3200" b="1" dirty="0"/>
              <a:t>participating in </a:t>
            </a:r>
            <a:r>
              <a:rPr lang="tr-TR" sz="3200" b="1" dirty="0"/>
              <a:t>th</a:t>
            </a:r>
            <a:r>
              <a:rPr lang="en-US" sz="3200" b="1" dirty="0"/>
              <a:t>is</a:t>
            </a:r>
            <a:r>
              <a:rPr lang="tr-TR" sz="3200" b="1" dirty="0"/>
              <a:t> EU project</a:t>
            </a:r>
            <a:r>
              <a:rPr lang="en-US" sz="3200" b="1" dirty="0"/>
              <a:t>.</a:t>
            </a:r>
            <a:endParaRPr lang="tr-TR" sz="3200" b="1" dirty="0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Yuvarlatılmış Dikdörtgen"/>
          <p:cNvSpPr/>
          <p:nvPr/>
        </p:nvSpPr>
        <p:spPr>
          <a:xfrm>
            <a:off x="571472" y="2143115"/>
            <a:ext cx="8072494" cy="45363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6" name="5 Yuvarlatılmış Dikdörtgen"/>
          <p:cNvSpPr/>
          <p:nvPr/>
        </p:nvSpPr>
        <p:spPr>
          <a:xfrm>
            <a:off x="571472" y="285728"/>
            <a:ext cx="8001056" cy="1500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7" name="6 Başlık"/>
          <p:cNvSpPr txBox="1">
            <a:spLocks/>
          </p:cNvSpPr>
          <p:nvPr/>
        </p:nvSpPr>
        <p:spPr>
          <a:xfrm>
            <a:off x="913449" y="332656"/>
            <a:ext cx="7330959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sz="30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THANK YOU</a:t>
            </a:r>
            <a:r>
              <a:rPr lang="en-US" sz="30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VERY MUCH</a:t>
            </a:r>
            <a:endParaRPr lang="tr-TR" sz="3000" b="1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tr-TR" sz="30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for your attention and  interest </a:t>
            </a:r>
            <a:r>
              <a:rPr lang="en-US" sz="30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in</a:t>
            </a:r>
            <a:r>
              <a:rPr lang="tr-TR" sz="30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us</a:t>
            </a:r>
            <a:r>
              <a:rPr lang="en-US" sz="3000" b="1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!</a:t>
            </a:r>
            <a:endParaRPr kumimoji="0" lang="tr-TR" sz="30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71472" y="3068960"/>
            <a:ext cx="41764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Serkan ARSLANTAŞ</a:t>
            </a:r>
          </a:p>
          <a:p>
            <a:pPr algn="ctr"/>
            <a:endParaRPr lang="tr-TR" sz="2000" b="1" dirty="0"/>
          </a:p>
          <a:p>
            <a:pPr algn="ctr"/>
            <a:r>
              <a:rPr lang="tr-TR" sz="2000" b="1" dirty="0"/>
              <a:t>0090 505 875 95 08</a:t>
            </a:r>
          </a:p>
          <a:p>
            <a:pPr algn="ctr"/>
            <a:endParaRPr lang="tr-TR" sz="2000" b="1" dirty="0"/>
          </a:p>
          <a:p>
            <a:pPr algn="ctr"/>
            <a:endParaRPr lang="tr-TR" sz="2000" b="1" dirty="0"/>
          </a:p>
          <a:p>
            <a:pPr algn="ctr"/>
            <a:r>
              <a:rPr lang="tr-TR" sz="2000" b="1" dirty="0"/>
              <a:t>serkanarslantash@hotmail.com </a:t>
            </a:r>
          </a:p>
          <a:p>
            <a:pPr algn="ctr"/>
            <a:endParaRPr lang="tr-TR" b="1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658168" y="4077072"/>
            <a:ext cx="3096344" cy="0"/>
          </a:xfrm>
          <a:prstGeom prst="line">
            <a:avLst/>
          </a:prstGeom>
          <a:ln w="76200" cap="rnd" cmpd="sng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Metin kutusu"/>
          <p:cNvSpPr txBox="1"/>
          <p:nvPr/>
        </p:nvSpPr>
        <p:spPr>
          <a:xfrm>
            <a:off x="4921436" y="3068959"/>
            <a:ext cx="41764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Serkan TEKGÜZEL</a:t>
            </a:r>
          </a:p>
          <a:p>
            <a:pPr algn="ctr"/>
            <a:endParaRPr lang="tr-TR" sz="2000" b="1" dirty="0"/>
          </a:p>
          <a:p>
            <a:pPr algn="ctr"/>
            <a:r>
              <a:rPr lang="tr-TR" sz="2000" b="1" dirty="0"/>
              <a:t>0090 532 343 88 43</a:t>
            </a:r>
          </a:p>
          <a:p>
            <a:pPr algn="ctr"/>
            <a:endParaRPr lang="tr-TR" sz="2000" b="1" dirty="0"/>
          </a:p>
          <a:p>
            <a:pPr algn="ctr"/>
            <a:endParaRPr lang="tr-TR" sz="2000" b="1" dirty="0"/>
          </a:p>
          <a:p>
            <a:pPr algn="ctr"/>
            <a:r>
              <a:rPr lang="tr-TR" sz="2000" b="1" dirty="0" err="1"/>
              <a:t>stekguzel</a:t>
            </a:r>
            <a:r>
              <a:rPr lang="tr-TR" sz="2000" b="1" dirty="0"/>
              <a:t>@</a:t>
            </a:r>
            <a:r>
              <a:rPr lang="tr-TR" sz="2000" b="1" dirty="0" err="1"/>
              <a:t>gmail</a:t>
            </a:r>
            <a:r>
              <a:rPr lang="tr-TR" sz="2000" b="1" dirty="0"/>
              <a:t>.com </a:t>
            </a:r>
          </a:p>
          <a:p>
            <a:pPr algn="ctr"/>
            <a:endParaRPr lang="tr-TR" b="1" dirty="0"/>
          </a:p>
        </p:txBody>
      </p:sp>
      <p:cxnSp>
        <p:nvCxnSpPr>
          <p:cNvPr id="18" name="17 Düz Bağlayıcı"/>
          <p:cNvCxnSpPr/>
          <p:nvPr/>
        </p:nvCxnSpPr>
        <p:spPr>
          <a:xfrm>
            <a:off x="5461496" y="4077072"/>
            <a:ext cx="3096344" cy="0"/>
          </a:xfrm>
          <a:prstGeom prst="line">
            <a:avLst/>
          </a:prstGeom>
          <a:ln w="76200" cap="rnd" cmpd="sng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33975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9334"/>
            <a:ext cx="9144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526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9133" y="1340768"/>
            <a:ext cx="3800475" cy="285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3184" y="44624"/>
            <a:ext cx="3816424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3624" y="2060848"/>
            <a:ext cx="25336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060848"/>
            <a:ext cx="255577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95228"/>
            <a:ext cx="2520280" cy="257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646" y="2852936"/>
            <a:ext cx="29908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863552"/>
            <a:ext cx="295232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764704"/>
            <a:ext cx="5737868" cy="150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2188" y="188640"/>
            <a:ext cx="4619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469257"/>
            <a:ext cx="19240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urkey_politi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05064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91440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0" y="6525344"/>
            <a:ext cx="91440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Turkey’s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area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 814.578 </a:t>
            </a:r>
            <a:r>
              <a:rPr lang="tr-TR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kilometers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squares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149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25" y="3524250"/>
            <a:ext cx="50958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3424" y="188640"/>
            <a:ext cx="3230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57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924944"/>
            <a:ext cx="3672408" cy="38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9496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63126"/>
            <a:ext cx="3059832" cy="229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076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s://encrypted-tbn1.gstatic.com/images?q=tbn:ANd9GcQFDoIzU1vbpjqZNYRpbSlHpNP7hX6alnlo9HNoYBBp-AhPwZVN8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0" y="115465"/>
            <a:ext cx="2762250" cy="1657351"/>
          </a:xfrm>
          <a:prstGeom prst="rect">
            <a:avLst/>
          </a:prstGeom>
          <a:noFill/>
        </p:spPr>
      </p:pic>
      <p:pic>
        <p:nvPicPr>
          <p:cNvPr id="31748" name="Picture 4" descr="https://encrypted-tbn0.gstatic.com/images?q=tbn:ANd9GcT_bl6ElUhG87imCt00esdqkJ6V35N-1acJi4vbCkDHE9-fb0vk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0"/>
            <a:ext cx="2619375" cy="1743076"/>
          </a:xfrm>
          <a:prstGeom prst="rect">
            <a:avLst/>
          </a:prstGeom>
          <a:noFill/>
        </p:spPr>
      </p:pic>
      <p:pic>
        <p:nvPicPr>
          <p:cNvPr id="31750" name="Picture 6" descr="https://encrypted-tbn1.gstatic.com/images?q=tbn:ANd9GcQl1HiIp65xk537wy0ELOwNFySxcoDpPsbeSElyZk5COzOmx9q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820416"/>
            <a:ext cx="2609850" cy="1752600"/>
          </a:xfrm>
          <a:prstGeom prst="rect">
            <a:avLst/>
          </a:prstGeom>
          <a:noFill/>
        </p:spPr>
      </p:pic>
      <p:pic>
        <p:nvPicPr>
          <p:cNvPr id="31752" name="Picture 8" descr="https://encrypted-tbn0.gstatic.com/images?q=tbn:ANd9GcQ7F61pwtIL0q3mE1DAUsOsYBgfaBqv9hFmT5CckNwhJa2StkH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533524"/>
            <a:ext cx="2409825" cy="1895476"/>
          </a:xfrm>
          <a:prstGeom prst="rect">
            <a:avLst/>
          </a:prstGeom>
          <a:noFill/>
        </p:spPr>
      </p:pic>
      <p:pic>
        <p:nvPicPr>
          <p:cNvPr id="31754" name="Picture 10" descr="https://encrypted-tbn0.gstatic.com/images?q=tbn:ANd9GcTFl0bN794NGtE6MdDbP6WpMLg9C1JZN5ETtRHe5OnBzjHRbFinQ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52825" y="3212976"/>
            <a:ext cx="2619375" cy="1743076"/>
          </a:xfrm>
          <a:prstGeom prst="rect">
            <a:avLst/>
          </a:prstGeom>
          <a:noFill/>
        </p:spPr>
      </p:pic>
      <p:pic>
        <p:nvPicPr>
          <p:cNvPr id="31758" name="Picture 14" descr="https://encrypted-tbn1.gstatic.com/images?q=tbn:ANd9GcQ2RrQRltLgCqtu3ZlnbqKhC2seoYihv7FWmRQXA48UQPLScYUbh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3124" y="5013176"/>
            <a:ext cx="2705100" cy="1685926"/>
          </a:xfrm>
          <a:prstGeom prst="rect">
            <a:avLst/>
          </a:prstGeom>
          <a:noFill/>
        </p:spPr>
      </p:pic>
      <p:pic>
        <p:nvPicPr>
          <p:cNvPr id="31760" name="Picture 16" descr="https://encrypted-tbn2.gstatic.com/images?q=tbn:ANd9GcQcqCmf88WycnV7H3ljhio1oh2ZY2MG5TbJtPcQ0HaE_u2z3rTx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98704" y="4791075"/>
            <a:ext cx="2209800" cy="2066925"/>
          </a:xfrm>
          <a:prstGeom prst="rect">
            <a:avLst/>
          </a:prstGeom>
          <a:noFill/>
        </p:spPr>
      </p:pic>
      <p:pic>
        <p:nvPicPr>
          <p:cNvPr id="31756" name="Picture 12" descr="https://encrypted-tbn3.gstatic.com/images?q=tbn:ANd9GcQaJQH3JPaArVO1Jiv56YpYka_fb__HPdSczrdDI_eqWBFhvm8Zi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69521" y="34290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TS102804877</Template>
  <TotalTime>1181</TotalTime>
  <Words>195</Words>
  <Application>Microsoft Office PowerPoint</Application>
  <PresentationFormat>On-screen Show (4:3)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Century Gothic</vt:lpstr>
      <vt:lpstr>Tahoma</vt:lpstr>
      <vt:lpstr>Times New Roman</vt:lpstr>
      <vt:lpstr>Wingdings</vt:lpstr>
      <vt:lpstr>Continental_Europe_16x9</vt:lpstr>
      <vt:lpstr>MOBİL İHO – SECONDARY SCHOOL , bayrampasa İstanbul turkey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r@sim</dc:creator>
  <cp:lastModifiedBy>Anastasia Miteva</cp:lastModifiedBy>
  <cp:revision>147</cp:revision>
  <dcterms:created xsi:type="dcterms:W3CDTF">2013-10-09T20:22:32Z</dcterms:created>
  <dcterms:modified xsi:type="dcterms:W3CDTF">2021-11-10T09:04:11Z</dcterms:modified>
</cp:coreProperties>
</file>