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B02E8-E19B-4663-81BD-9F7BDBBF6AD9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04A0B-514B-48F4-9E42-B70F8846FA5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955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Chairman decides</a:t>
            </a:r>
          </a:p>
          <a:p>
            <a:r>
              <a:rPr lang="en-GB" dirty="0"/>
              <a:t>Relative 1 want to take him/her</a:t>
            </a:r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704A0B-514B-48F4-9E42-B70F8846FA5E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3809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Relative 2: he/she stays at home with full care</a:t>
            </a:r>
          </a:p>
          <a:p>
            <a:r>
              <a:rPr lang="en-GB" dirty="0"/>
              <a:t>Doctor: in old-people home party paid by family</a:t>
            </a:r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704A0B-514B-48F4-9E42-B70F8846FA5E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0293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Social worker: stay alone with part-time </a:t>
            </a:r>
            <a:r>
              <a:rPr lang="en-US" dirty="0" err="1"/>
              <a:t>carer</a:t>
            </a:r>
            <a:endParaRPr lang="en-US" dirty="0"/>
          </a:p>
          <a:p>
            <a:r>
              <a:rPr lang="en-US" dirty="0"/>
              <a:t>The last role card YOU can fill as you like or need.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704A0B-514B-48F4-9E42-B70F8846FA5E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194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2. This can be done easily in international groups, but perhaps with good preparations also in national class/group.</a:t>
            </a:r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704A0B-514B-48F4-9E42-B70F8846FA5E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016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Make groups of the roles like doctors, chairmen. And in 10 15 minutes to prepare.</a:t>
            </a:r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704A0B-514B-48F4-9E42-B70F8846FA5E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5645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Make groups where all roles are inside. And have the meeting</a:t>
            </a:r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704A0B-514B-48F4-9E42-B70F8846FA5E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0959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90857-B9A6-4770-B9B9-B9DE728395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0C9593-2727-4F40-AF6A-64CD20733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8F8FD-3558-48DE-9345-35FFACC64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5942-4AD6-4AFE-9ADE-21CC4964F51A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08790-E0FB-4C82-8F39-20E151908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A09DB-58F9-4D22-9CD6-A55ED6C8C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61A9-AC3B-4E0F-B060-7EC87E070EE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9989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26B5F-C5E0-4053-8600-9C5EE27E6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60B273-9BB1-40F8-A33D-BB90F3E63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AD25E-32AF-47FA-AFD7-9DACA4647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5942-4AD6-4AFE-9ADE-21CC4964F51A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FCE78-D4CD-47C9-A620-4D1753387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72BF2-8696-4169-AD89-4414940A5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61A9-AC3B-4E0F-B060-7EC87E070EE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802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AAFE2F-60DD-4E66-A42A-9994DD1FE4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F436C-2305-4F43-91B0-E0EDAFA883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C2A07-21D9-4B7B-98C0-AED8EB84E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5942-4AD6-4AFE-9ADE-21CC4964F51A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7EA21-6E5F-488D-B722-9B3389A8A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74CC0-86D8-4A71-8DC9-09C7BE695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61A9-AC3B-4E0F-B060-7EC87E070EE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2451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6D70E-0592-4F21-87B3-75BC5FFE8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A94E2-F29F-4602-B6C5-330E40237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66825-29BE-450E-90DD-CC0596F05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5942-4AD6-4AFE-9ADE-21CC4964F51A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1441A-7058-4F75-8945-55C94708B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73064-64A1-414F-8010-E9C61FF6D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61A9-AC3B-4E0F-B060-7EC87E070EE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4659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E1BD1-7998-40D6-866C-9E8D85C40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35AF9B-10DA-4E32-93B9-33E311E99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E5D8A-DA64-48D5-937E-9B96F57FF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5942-4AD6-4AFE-9ADE-21CC4964F51A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8A15A-5496-4F4C-B09C-A244D075C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3E8E5-AE05-4EA6-B2C9-427A8E861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61A9-AC3B-4E0F-B060-7EC87E070EE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184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25D9C-D5C0-4098-A9EC-714F0A295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FC6B0-5D94-4566-AEAF-C18AA4798C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DDB3AD-A338-4273-A0AE-0FD458862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568C2C-EFA4-48F6-BF04-58AD47BB2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5942-4AD6-4AFE-9ADE-21CC4964F51A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C91A2F-3CA8-4082-837D-7F77E8D3B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0B9D6-0969-46EE-A4AC-2988E05B3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61A9-AC3B-4E0F-B060-7EC87E070EE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691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0D505-7E00-44E5-AAE9-3A183C1FF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28217-AC2B-4DDE-B3F7-50A1A3F52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5E9010-384C-4F20-840D-84C7FE9F3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27F7C6-E00C-45D2-81AF-E35874BDB4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7008D1-FF20-49E9-AFA9-EFA0FBC7C2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7F29F-12D2-4789-97DC-0B312E364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5942-4AD6-4AFE-9ADE-21CC4964F51A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06E00A-7F89-4B08-A705-E0BCE2145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5B0CB5-999D-42F7-AB23-40E586B08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61A9-AC3B-4E0F-B060-7EC87E070EE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0612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3EFB-CECF-4490-91C3-D45699C59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EBDF9E-1957-4021-BBD1-E85F52CDC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5942-4AD6-4AFE-9ADE-21CC4964F51A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13B7A1-1D37-453C-A4B5-590B6F3E6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7E8DD6-9F78-4096-9DF2-765E5CB06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61A9-AC3B-4E0F-B060-7EC87E070EE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4007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2B8A64-6C98-470A-808E-07E294D47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5942-4AD6-4AFE-9ADE-21CC4964F51A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5E91C2-B31D-48BB-8786-6EF378D10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267C30-4DB0-4AE1-89E3-1328BB7C0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61A9-AC3B-4E0F-B060-7EC87E070EE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252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3571B-B5B8-4519-BBBC-7F6762B80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7BC42-472E-4D7E-80D0-96F9E3C4F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5A36C4-D49E-481B-9190-344CCAF3E3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CDCCB8-AC01-4133-9987-CC0C924A8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5942-4AD6-4AFE-9ADE-21CC4964F51A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433B37-F760-4C1D-9F38-60D66DE04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044540-645B-41DA-A8F0-112D7800B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61A9-AC3B-4E0F-B060-7EC87E070EE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1148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98D0C-7B56-483E-AB19-399EBEFC2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4DEF1F-561D-4BBB-80BA-85C77B63AD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798338-4C91-4F48-A74C-E81D7426E6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E43900-DB28-42B4-854F-A6DCD4F5A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5942-4AD6-4AFE-9ADE-21CC4964F51A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8B044D-A086-4C44-86A2-D9B606FE8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E0BCBC-2111-47E8-9A00-9DD3E7F36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61A9-AC3B-4E0F-B060-7EC87E070EE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428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3874F9-C601-4620-B7A2-8B715F750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1D5CB5-63A4-4AF0-9158-38DFA0923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7009E-8407-4C30-BF7E-701272A333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B5942-4AD6-4AFE-9ADE-21CC4964F51A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81386-4F79-46F6-808B-3067D5A5DE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F7578-CF43-4916-8FD7-E24CCD214A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761A9-AC3B-4E0F-B060-7EC87E070EE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436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DC2A4-7281-4934-B702-70F5F5676E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Role play: suggesting housing options for the elderly person</a:t>
            </a:r>
            <a:endParaRPr lang="nl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FFB386-5A80-4330-AF39-84C1B8F967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0779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03DE5-5CF5-452D-AE34-B263702EF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4: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F004C-38F2-4593-9AEF-88C9FEE58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Everybody </a:t>
            </a:r>
            <a:r>
              <a:rPr lang="nl-NL" dirty="0" err="1"/>
              <a:t>comes</a:t>
            </a:r>
            <a:r>
              <a:rPr lang="nl-NL" dirty="0"/>
              <a:t> </a:t>
            </a:r>
            <a:r>
              <a:rPr lang="nl-NL" dirty="0" err="1"/>
              <a:t>together</a:t>
            </a:r>
            <a:r>
              <a:rPr lang="nl-NL" dirty="0"/>
              <a:t> into </a:t>
            </a:r>
            <a:r>
              <a:rPr lang="nl-NL" dirty="0" err="1"/>
              <a:t>one</a:t>
            </a:r>
            <a:r>
              <a:rPr lang="nl-NL" dirty="0"/>
              <a:t> full </a:t>
            </a:r>
            <a:r>
              <a:rPr lang="nl-NL" dirty="0" err="1"/>
              <a:t>group</a:t>
            </a:r>
            <a:r>
              <a:rPr lang="nl-NL" dirty="0"/>
              <a:t>. </a:t>
            </a:r>
          </a:p>
          <a:p>
            <a:r>
              <a:rPr lang="nl-NL" dirty="0"/>
              <a:t>The </a:t>
            </a:r>
            <a:r>
              <a:rPr lang="nl-NL" b="1" dirty="0" err="1"/>
              <a:t>chairpersons</a:t>
            </a:r>
            <a:r>
              <a:rPr lang="nl-NL" dirty="0"/>
              <a:t> </a:t>
            </a:r>
            <a:r>
              <a:rPr lang="en-US" dirty="0"/>
              <a:t>come to the front of the full group and </a:t>
            </a:r>
            <a:r>
              <a:rPr lang="en-US" b="1" dirty="0"/>
              <a:t>discuss their decisions</a:t>
            </a:r>
            <a:r>
              <a:rPr lang="en-US" dirty="0"/>
              <a:t>. The others may wish to comment, but the chairpersons will be able to compare their discussions and the group can discuss the main </a:t>
            </a:r>
            <a:r>
              <a:rPr lang="nl-NL" dirty="0" err="1"/>
              <a:t>arguments</a:t>
            </a:r>
            <a:r>
              <a:rPr lang="nl-NL" dirty="0"/>
              <a:t>.</a:t>
            </a:r>
          </a:p>
          <a:p>
            <a:r>
              <a:rPr lang="en-US" dirty="0"/>
              <a:t>The </a:t>
            </a:r>
            <a:r>
              <a:rPr lang="en-US" b="1" dirty="0"/>
              <a:t>facilitator gives some feedback on language used and its effectiveness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9327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person, cellphone, phone, talking&#10;&#10;Description automatically generated">
            <a:extLst>
              <a:ext uri="{FF2B5EF4-FFF2-40B4-BE49-F238E27FC236}">
                <a16:creationId xmlns:a16="http://schemas.microsoft.com/office/drawing/2014/main" id="{FD606654-80E3-4F6D-9703-A603FD921755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162" y="-11113"/>
            <a:ext cx="9845675" cy="6869113"/>
          </a:xfrm>
        </p:spPr>
      </p:pic>
    </p:spTree>
    <p:extLst>
      <p:ext uri="{BB962C8B-B14F-4D97-AF65-F5344CB8AC3E}">
        <p14:creationId xmlns:p14="http://schemas.microsoft.com/office/powerpoint/2010/main" val="3612755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EBE58-C250-457A-8F14-3E44D8A17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247D9-BFA3-4014-A516-3E47499C2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Material: </a:t>
            </a:r>
            <a:r>
              <a:rPr lang="en-US" dirty="0"/>
              <a:t>Copies of the photograph of the elderly person</a:t>
            </a:r>
          </a:p>
          <a:p>
            <a:r>
              <a:rPr lang="en-US" b="1" dirty="0"/>
              <a:t>Other Material: </a:t>
            </a:r>
            <a:r>
              <a:rPr lang="en-US" dirty="0"/>
              <a:t>Role-cards</a:t>
            </a:r>
          </a:p>
          <a:p>
            <a:r>
              <a:rPr lang="nl-NL" b="1" dirty="0"/>
              <a:t>Group: </a:t>
            </a:r>
            <a:r>
              <a:rPr lang="nl-NL" dirty="0"/>
              <a:t>Any</a:t>
            </a:r>
          </a:p>
          <a:p>
            <a:r>
              <a:rPr lang="nl-NL" b="1" dirty="0"/>
              <a:t>Level: </a:t>
            </a:r>
            <a:r>
              <a:rPr lang="nl-NL" dirty="0" err="1"/>
              <a:t>Intermediate</a:t>
            </a:r>
            <a:r>
              <a:rPr lang="nl-NL" dirty="0"/>
              <a:t> - </a:t>
            </a:r>
            <a:r>
              <a:rPr lang="nl-NL" dirty="0" err="1"/>
              <a:t>Higher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3739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FBF89AB-EFA9-439A-9E34-CC6CF406E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Cards                                                    (1/3)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A299F-44B3-4D15-9E02-948082B4F0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nl-NL" b="1" dirty="0"/>
              <a:t>Chairman:</a:t>
            </a:r>
          </a:p>
          <a:p>
            <a:pPr marL="0" indent="0" algn="ctr">
              <a:buNone/>
            </a:pPr>
            <a:r>
              <a:rPr lang="nl-NL" dirty="0"/>
              <a:t>You are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chairman</a:t>
            </a:r>
            <a:r>
              <a:rPr lang="nl-NL" dirty="0"/>
              <a:t> at a meeting of </a:t>
            </a:r>
            <a:r>
              <a:rPr lang="nl-NL" dirty="0" err="1"/>
              <a:t>people</a:t>
            </a:r>
            <a:r>
              <a:rPr lang="nl-NL" dirty="0"/>
              <a:t> </a:t>
            </a:r>
            <a:r>
              <a:rPr lang="nl-NL" dirty="0" err="1"/>
              <a:t>deciding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best </a:t>
            </a:r>
            <a:r>
              <a:rPr lang="nl-NL" dirty="0" err="1"/>
              <a:t>housing</a:t>
            </a:r>
            <a:r>
              <a:rPr lang="nl-NL" dirty="0"/>
              <a:t> option for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elderly</a:t>
            </a:r>
            <a:r>
              <a:rPr lang="nl-NL" dirty="0"/>
              <a:t> person.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D7272E8-C652-4144-97F0-A942565E5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 anchor="ctr"/>
          <a:lstStyle/>
          <a:p>
            <a:pPr marL="0" indent="0" algn="ctr">
              <a:buNone/>
            </a:pPr>
            <a:r>
              <a:rPr lang="nl-NL" b="1" dirty="0" err="1"/>
              <a:t>Relative</a:t>
            </a:r>
            <a:r>
              <a:rPr lang="nl-NL" b="1" dirty="0"/>
              <a:t> 1:</a:t>
            </a:r>
          </a:p>
          <a:p>
            <a:pPr marL="0" indent="0" algn="ctr">
              <a:buNone/>
            </a:pPr>
            <a:r>
              <a:rPr lang="nl-NL" dirty="0"/>
              <a:t>You are a </a:t>
            </a:r>
            <a:r>
              <a:rPr lang="nl-NL" dirty="0" err="1"/>
              <a:t>relative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elderly</a:t>
            </a:r>
            <a:r>
              <a:rPr lang="nl-NL" dirty="0"/>
              <a:t> person </a:t>
            </a:r>
            <a:r>
              <a:rPr lang="nl-NL" dirty="0" err="1"/>
              <a:t>who</a:t>
            </a:r>
            <a:r>
              <a:rPr lang="nl-NL" dirty="0"/>
              <a:t> </a:t>
            </a:r>
            <a:r>
              <a:rPr lang="nl-NL" dirty="0" err="1"/>
              <a:t>thinks</a:t>
            </a:r>
            <a:r>
              <a:rPr lang="nl-NL" dirty="0"/>
              <a:t> that he/she </a:t>
            </a:r>
            <a:r>
              <a:rPr lang="nl-NL" dirty="0" err="1"/>
              <a:t>should</a:t>
            </a:r>
            <a:r>
              <a:rPr lang="nl-NL" dirty="0"/>
              <a:t> </a:t>
            </a:r>
            <a:r>
              <a:rPr lang="nl-NL" dirty="0" err="1"/>
              <a:t>come</a:t>
            </a:r>
            <a:r>
              <a:rPr lang="nl-NL" dirty="0"/>
              <a:t> and live with </a:t>
            </a:r>
            <a:r>
              <a:rPr lang="nl-NL" dirty="0" err="1"/>
              <a:t>you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9633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FBF89AB-EFA9-439A-9E34-CC6CF406E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Cards                                                    (2/3)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A299F-44B3-4D15-9E02-948082B4F0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nl-NL" b="1" dirty="0" err="1"/>
              <a:t>Relative</a:t>
            </a:r>
            <a:r>
              <a:rPr lang="nl-NL" b="1" dirty="0"/>
              <a:t> 2:</a:t>
            </a:r>
          </a:p>
          <a:p>
            <a:pPr marL="0" indent="0" algn="ctr">
              <a:buNone/>
            </a:pPr>
            <a:r>
              <a:rPr lang="nl-NL" dirty="0"/>
              <a:t>You are a </a:t>
            </a:r>
            <a:r>
              <a:rPr lang="nl-NL" dirty="0" err="1"/>
              <a:t>relative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elderly</a:t>
            </a:r>
            <a:r>
              <a:rPr lang="nl-NL" dirty="0"/>
              <a:t> person </a:t>
            </a:r>
            <a:r>
              <a:rPr lang="nl-NL" dirty="0" err="1"/>
              <a:t>who</a:t>
            </a:r>
            <a:r>
              <a:rPr lang="nl-NL" dirty="0"/>
              <a:t> </a:t>
            </a:r>
            <a:r>
              <a:rPr lang="nl-NL" dirty="0" err="1"/>
              <a:t>thinks</a:t>
            </a:r>
            <a:r>
              <a:rPr lang="nl-NL" dirty="0"/>
              <a:t> that he/she </a:t>
            </a:r>
            <a:r>
              <a:rPr lang="nl-NL" dirty="0" err="1"/>
              <a:t>should</a:t>
            </a:r>
            <a:r>
              <a:rPr lang="nl-NL" dirty="0"/>
              <a:t> </a:t>
            </a:r>
            <a:r>
              <a:rPr lang="nl-NL" dirty="0" err="1"/>
              <a:t>remain</a:t>
            </a:r>
            <a:r>
              <a:rPr lang="nl-NL" dirty="0"/>
              <a:t> </a:t>
            </a:r>
            <a:r>
              <a:rPr lang="en-US" dirty="0"/>
              <a:t>in his/her own house </a:t>
            </a:r>
            <a:r>
              <a:rPr lang="nl-NL" dirty="0"/>
              <a:t>but </a:t>
            </a:r>
            <a:r>
              <a:rPr lang="nl-NL" dirty="0" err="1"/>
              <a:t>should</a:t>
            </a:r>
            <a:r>
              <a:rPr lang="nl-NL" dirty="0"/>
              <a:t> be </a:t>
            </a:r>
            <a:r>
              <a:rPr lang="nl-NL" dirty="0" err="1"/>
              <a:t>provided</a:t>
            </a:r>
            <a:r>
              <a:rPr lang="nl-NL" dirty="0"/>
              <a:t> with a </a:t>
            </a:r>
            <a:r>
              <a:rPr lang="nl-NL" dirty="0" err="1"/>
              <a:t>full-time</a:t>
            </a:r>
            <a:r>
              <a:rPr lang="nl-NL" dirty="0"/>
              <a:t> </a:t>
            </a:r>
            <a:r>
              <a:rPr lang="nl-NL" dirty="0" err="1"/>
              <a:t>carer</a:t>
            </a:r>
            <a:r>
              <a:rPr lang="nl-NL" dirty="0"/>
              <a:t> by </a:t>
            </a:r>
            <a:r>
              <a:rPr lang="nl-NL" dirty="0" err="1"/>
              <a:t>Social</a:t>
            </a:r>
            <a:r>
              <a:rPr lang="nl-NL" dirty="0"/>
              <a:t> Services.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D7272E8-C652-4144-97F0-A942565E5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nl-NL" b="1" dirty="0"/>
              <a:t>Doctor:</a:t>
            </a:r>
          </a:p>
          <a:p>
            <a:pPr marL="0" indent="0" algn="ctr">
              <a:buNone/>
            </a:pPr>
            <a:r>
              <a:rPr lang="nl-NL" dirty="0"/>
              <a:t>You are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elderly</a:t>
            </a:r>
            <a:r>
              <a:rPr lang="nl-NL" dirty="0"/>
              <a:t> </a:t>
            </a:r>
            <a:r>
              <a:rPr lang="nl-NL" dirty="0" err="1"/>
              <a:t>person’s</a:t>
            </a:r>
            <a:r>
              <a:rPr lang="nl-NL" dirty="0"/>
              <a:t> doctor. </a:t>
            </a:r>
            <a:r>
              <a:rPr lang="en-US" dirty="0"/>
              <a:t>You think that he/she should be put in an </a:t>
            </a:r>
            <a:r>
              <a:rPr lang="nl-NL" dirty="0" err="1"/>
              <a:t>old</a:t>
            </a:r>
            <a:r>
              <a:rPr lang="nl-NL" dirty="0"/>
              <a:t> </a:t>
            </a:r>
            <a:r>
              <a:rPr lang="nl-NL" dirty="0" err="1"/>
              <a:t>people’s</a:t>
            </a:r>
            <a:r>
              <a:rPr lang="nl-NL" dirty="0"/>
              <a:t> home, </a:t>
            </a:r>
            <a:r>
              <a:rPr lang="nl-NL" dirty="0" err="1"/>
              <a:t>paid</a:t>
            </a:r>
            <a:r>
              <a:rPr lang="nl-NL" dirty="0"/>
              <a:t> for </a:t>
            </a:r>
            <a:r>
              <a:rPr lang="nl-NL" dirty="0" err="1"/>
              <a:t>partly</a:t>
            </a:r>
            <a:r>
              <a:rPr lang="nl-NL" dirty="0"/>
              <a:t> by </a:t>
            </a:r>
            <a:r>
              <a:rPr lang="nl-NL" dirty="0" err="1"/>
              <a:t>Social</a:t>
            </a:r>
            <a:r>
              <a:rPr lang="nl-NL" dirty="0"/>
              <a:t> Services and </a:t>
            </a:r>
            <a:r>
              <a:rPr lang="nl-NL" dirty="0" err="1"/>
              <a:t>partly</a:t>
            </a:r>
            <a:r>
              <a:rPr lang="nl-NL" dirty="0"/>
              <a:t> by </a:t>
            </a:r>
            <a:r>
              <a:rPr lang="nl-NL" dirty="0" err="1"/>
              <a:t>the</a:t>
            </a:r>
            <a:r>
              <a:rPr lang="nl-NL" dirty="0"/>
              <a:t> family.</a:t>
            </a:r>
          </a:p>
        </p:txBody>
      </p:sp>
    </p:spTree>
    <p:extLst>
      <p:ext uri="{BB962C8B-B14F-4D97-AF65-F5344CB8AC3E}">
        <p14:creationId xmlns:p14="http://schemas.microsoft.com/office/powerpoint/2010/main" val="2807314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FBF89AB-EFA9-439A-9E34-CC6CF406E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Cards                                                    (3/3)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A299F-44B3-4D15-9E02-948082B4F0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nl-NL" b="1" dirty="0" err="1"/>
              <a:t>Social</a:t>
            </a:r>
            <a:r>
              <a:rPr lang="nl-NL" b="1" dirty="0"/>
              <a:t> </a:t>
            </a:r>
            <a:r>
              <a:rPr lang="nl-NL" b="1" dirty="0" err="1"/>
              <a:t>Worker</a:t>
            </a:r>
            <a:r>
              <a:rPr lang="nl-NL" b="1" dirty="0"/>
              <a:t>:</a:t>
            </a:r>
          </a:p>
          <a:p>
            <a:pPr marL="0" indent="0" algn="ctr">
              <a:buNone/>
            </a:pPr>
            <a:r>
              <a:rPr lang="nl-NL" dirty="0"/>
              <a:t>You are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elderly</a:t>
            </a:r>
            <a:r>
              <a:rPr lang="nl-NL" dirty="0"/>
              <a:t> </a:t>
            </a:r>
            <a:r>
              <a:rPr lang="nl-NL" dirty="0" err="1"/>
              <a:t>person’s</a:t>
            </a:r>
            <a:r>
              <a:rPr lang="nl-NL" dirty="0"/>
              <a:t> </a:t>
            </a:r>
            <a:r>
              <a:rPr lang="nl-NL" dirty="0" err="1"/>
              <a:t>social</a:t>
            </a:r>
            <a:r>
              <a:rPr lang="nl-NL" dirty="0"/>
              <a:t> </a:t>
            </a:r>
            <a:r>
              <a:rPr lang="nl-NL" dirty="0" err="1"/>
              <a:t>worker</a:t>
            </a:r>
            <a:r>
              <a:rPr lang="nl-NL" dirty="0"/>
              <a:t>. You think he/she </a:t>
            </a:r>
            <a:r>
              <a:rPr lang="nl-NL" dirty="0" err="1"/>
              <a:t>would</a:t>
            </a:r>
            <a:r>
              <a:rPr lang="nl-NL" dirty="0"/>
              <a:t> </a:t>
            </a:r>
            <a:r>
              <a:rPr lang="nl-NL" dirty="0" err="1"/>
              <a:t>prefer</a:t>
            </a:r>
            <a:r>
              <a:rPr lang="nl-NL" dirty="0"/>
              <a:t> to live </a:t>
            </a:r>
            <a:r>
              <a:rPr lang="nl-NL" dirty="0" err="1"/>
              <a:t>alone</a:t>
            </a:r>
            <a:r>
              <a:rPr lang="nl-NL" dirty="0"/>
              <a:t>, with a </a:t>
            </a:r>
            <a:r>
              <a:rPr lang="nl-NL" dirty="0" err="1"/>
              <a:t>part-time</a:t>
            </a:r>
            <a:r>
              <a:rPr lang="nl-NL" dirty="0"/>
              <a:t> </a:t>
            </a:r>
            <a:r>
              <a:rPr lang="nl-NL" dirty="0" err="1"/>
              <a:t>carer</a:t>
            </a:r>
            <a:r>
              <a:rPr lang="nl-NL" dirty="0"/>
              <a:t> </a:t>
            </a:r>
            <a:r>
              <a:rPr lang="nl-NL" dirty="0" err="1"/>
              <a:t>visiting</a:t>
            </a:r>
            <a:r>
              <a:rPr lang="nl-NL" dirty="0"/>
              <a:t> </a:t>
            </a:r>
            <a:r>
              <a:rPr lang="nl-NL" dirty="0" err="1"/>
              <a:t>daily</a:t>
            </a:r>
            <a:r>
              <a:rPr lang="nl-NL" dirty="0"/>
              <a:t>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D7272E8-C652-4144-97F0-A942565E5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nl-NL" b="1" dirty="0"/>
              <a:t>:</a:t>
            </a: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179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387A61D-3A2A-4F76-9EF7-3FA2CD256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1: Brainstorm</a:t>
            </a:r>
            <a:endParaRPr lang="nl-NL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93F48C-988C-482E-814E-FBED1F505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b="1" dirty="0"/>
              <a:t>Brainstorm </a:t>
            </a:r>
            <a:r>
              <a:rPr lang="nl-NL" b="1" dirty="0" err="1"/>
              <a:t>possible</a:t>
            </a:r>
            <a:r>
              <a:rPr lang="nl-NL" b="1" dirty="0"/>
              <a:t> </a:t>
            </a:r>
            <a:r>
              <a:rPr lang="nl-NL" b="1" dirty="0" err="1"/>
              <a:t>housing</a:t>
            </a:r>
            <a:r>
              <a:rPr lang="nl-NL" b="1" dirty="0"/>
              <a:t> </a:t>
            </a:r>
            <a:r>
              <a:rPr lang="en-US" b="1" dirty="0"/>
              <a:t>options</a:t>
            </a:r>
            <a:r>
              <a:rPr lang="en-US" dirty="0"/>
              <a:t> for this person, assuming he/she could no longer </a:t>
            </a:r>
            <a:r>
              <a:rPr lang="nl-NL" dirty="0"/>
              <a:t>live </a:t>
            </a:r>
            <a:r>
              <a:rPr lang="nl-NL" dirty="0" err="1"/>
              <a:t>independently</a:t>
            </a:r>
            <a:r>
              <a:rPr lang="nl-NL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Make </a:t>
            </a:r>
            <a:r>
              <a:rPr lang="nl-NL" dirty="0" err="1"/>
              <a:t>comparisons</a:t>
            </a:r>
            <a:r>
              <a:rPr lang="nl-NL" dirty="0"/>
              <a:t> </a:t>
            </a:r>
            <a:r>
              <a:rPr lang="nl-NL" dirty="0" err="1"/>
              <a:t>between</a:t>
            </a:r>
            <a:r>
              <a:rPr lang="nl-NL" dirty="0"/>
              <a:t> different </a:t>
            </a:r>
            <a:r>
              <a:rPr lang="nl-NL" dirty="0" err="1"/>
              <a:t>countries</a:t>
            </a:r>
            <a:r>
              <a:rPr lang="nl-NL" dirty="0"/>
              <a:t> : </a:t>
            </a:r>
            <a:r>
              <a:rPr lang="nl-NL" dirty="0" err="1"/>
              <a:t>what</a:t>
            </a:r>
            <a:r>
              <a:rPr lang="nl-NL" dirty="0"/>
              <a:t> are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possibilities</a:t>
            </a:r>
            <a:r>
              <a:rPr lang="nl-NL" dirty="0"/>
              <a:t>/common </a:t>
            </a:r>
            <a:r>
              <a:rPr lang="nl-NL" dirty="0" err="1"/>
              <a:t>practices</a:t>
            </a:r>
            <a:r>
              <a:rPr lang="nl-NL" dirty="0"/>
              <a:t> </a:t>
            </a:r>
            <a:r>
              <a:rPr lang="en-US" dirty="0"/>
              <a:t>for elderly people in this </a:t>
            </a:r>
            <a:r>
              <a:rPr lang="nl-NL" dirty="0" err="1"/>
              <a:t>situation</a:t>
            </a:r>
            <a:r>
              <a:rPr lang="nl-NL" dirty="0"/>
              <a:t> 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Display the list of alternatives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8576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83F48-B529-46C8-AAE2-24A58D458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2: prepare the meeting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C1BDE-E8D7-4BF7-9E31-E5E80D356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b="1" dirty="0" err="1"/>
              <a:t>Divide</a:t>
            </a:r>
            <a:r>
              <a:rPr lang="nl-NL" b="1" dirty="0"/>
              <a:t> </a:t>
            </a:r>
            <a:r>
              <a:rPr lang="nl-NL" b="1" dirty="0" err="1"/>
              <a:t>participants</a:t>
            </a:r>
            <a:r>
              <a:rPr lang="nl-NL" b="1" dirty="0"/>
              <a:t> into </a:t>
            </a:r>
            <a:r>
              <a:rPr lang="nl-NL" b="1" dirty="0" err="1"/>
              <a:t>subgroups</a:t>
            </a:r>
            <a:r>
              <a:rPr lang="nl-NL" b="1" dirty="0"/>
              <a:t> – one </a:t>
            </a:r>
            <a:r>
              <a:rPr lang="nl-NL" b="1" dirty="0" err="1"/>
              <a:t>group</a:t>
            </a:r>
            <a:r>
              <a:rPr lang="nl-NL" b="1" dirty="0"/>
              <a:t> for each </a:t>
            </a:r>
            <a:r>
              <a:rPr lang="en-US" b="1" dirty="0"/>
              <a:t>role-card.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Distribute the role-cards so that the members of each group have the same roles, e.g. doctors, </a:t>
            </a:r>
            <a:r>
              <a:rPr lang="nl-NL" dirty="0" err="1"/>
              <a:t>social</a:t>
            </a:r>
            <a:r>
              <a:rPr lang="nl-NL" dirty="0"/>
              <a:t> </a:t>
            </a:r>
            <a:r>
              <a:rPr lang="nl-NL" dirty="0" err="1"/>
              <a:t>workers</a:t>
            </a:r>
            <a:r>
              <a:rPr lang="nl-NL" dirty="0"/>
              <a:t> etc.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Tell the participants that they are going to take part in a meeting with other people to decide the best housing option </a:t>
            </a:r>
            <a:r>
              <a:rPr lang="nl-NL" dirty="0"/>
              <a:t>for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elderly</a:t>
            </a:r>
            <a:r>
              <a:rPr lang="nl-NL" dirty="0"/>
              <a:t> person.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groups who have to give </a:t>
            </a:r>
            <a:r>
              <a:rPr lang="nl-NL" dirty="0" err="1"/>
              <a:t>an</a:t>
            </a:r>
            <a:r>
              <a:rPr lang="nl-NL" dirty="0"/>
              <a:t> opinion brainstorm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en-US" dirty="0"/>
              <a:t>arguments for their case. Each group may want to make notes.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err="1"/>
              <a:t>Groups</a:t>
            </a:r>
            <a:r>
              <a:rPr lang="nl-NL" dirty="0"/>
              <a:t> of </a:t>
            </a:r>
            <a:r>
              <a:rPr lang="nl-NL" dirty="0" err="1"/>
              <a:t>chairpersons</a:t>
            </a:r>
            <a:r>
              <a:rPr lang="nl-NL" dirty="0"/>
              <a:t> can </a:t>
            </a:r>
            <a:r>
              <a:rPr lang="en-US" dirty="0"/>
              <a:t>decide how they will chair the meeting, and how they will make a decision. Do they have any criteria which might affect their decision ? E.g. how will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idea</a:t>
            </a:r>
            <a:r>
              <a:rPr lang="nl-NL" dirty="0"/>
              <a:t> be </a:t>
            </a:r>
            <a:r>
              <a:rPr lang="nl-NL" dirty="0" err="1"/>
              <a:t>financed</a:t>
            </a:r>
            <a:r>
              <a:rPr lang="nl-NL" dirty="0"/>
              <a:t> 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The facilitator </a:t>
            </a:r>
            <a:r>
              <a:rPr lang="nl-NL" dirty="0" err="1"/>
              <a:t>provides</a:t>
            </a:r>
            <a:r>
              <a:rPr lang="nl-NL" dirty="0"/>
              <a:t> </a:t>
            </a:r>
            <a:r>
              <a:rPr lang="nl-NL" dirty="0" err="1"/>
              <a:t>language</a:t>
            </a:r>
            <a:r>
              <a:rPr lang="nl-NL" dirty="0"/>
              <a:t> for </a:t>
            </a:r>
            <a:r>
              <a:rPr lang="nl-NL" dirty="0" err="1"/>
              <a:t>persuasive</a:t>
            </a:r>
            <a:r>
              <a:rPr lang="nl-NL" dirty="0"/>
              <a:t> </a:t>
            </a:r>
            <a:r>
              <a:rPr lang="nl-NL" dirty="0" err="1"/>
              <a:t>arguing</a:t>
            </a:r>
            <a:r>
              <a:rPr lang="nl-NL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err="1"/>
              <a:t>Give</a:t>
            </a:r>
            <a:r>
              <a:rPr lang="nl-NL" dirty="0"/>
              <a:t> them </a:t>
            </a:r>
            <a:r>
              <a:rPr lang="nl-NL" b="1" dirty="0"/>
              <a:t>10 to 15 minutes to </a:t>
            </a:r>
            <a:r>
              <a:rPr lang="nl-NL" b="1" dirty="0" err="1"/>
              <a:t>prepare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0694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861EF-7AD4-4CE5-A37F-23089F550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 the meetings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4C4A1-057B-46B0-8113-D07599008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Divide them into </a:t>
            </a:r>
            <a:r>
              <a:rPr lang="en-US" b="1" dirty="0"/>
              <a:t>new groups of mixed </a:t>
            </a:r>
            <a:r>
              <a:rPr lang="nl-NL" b="1" dirty="0" err="1"/>
              <a:t>characters</a:t>
            </a:r>
            <a:r>
              <a:rPr lang="nl-NL" b="1" dirty="0"/>
              <a:t>.</a:t>
            </a:r>
            <a:br>
              <a:rPr lang="nl-NL" dirty="0"/>
            </a:br>
            <a:r>
              <a:rPr lang="nl-NL" dirty="0"/>
              <a:t>E.g. a </a:t>
            </a:r>
            <a:r>
              <a:rPr lang="nl-NL" dirty="0" err="1"/>
              <a:t>group</a:t>
            </a:r>
            <a:r>
              <a:rPr lang="nl-NL" dirty="0"/>
              <a:t> of 25, and </a:t>
            </a:r>
            <a:r>
              <a:rPr lang="nl-NL" dirty="0" err="1"/>
              <a:t>you</a:t>
            </a:r>
            <a:r>
              <a:rPr lang="nl-NL" dirty="0"/>
              <a:t> have 5 </a:t>
            </a:r>
            <a:r>
              <a:rPr lang="nl-NL" dirty="0" err="1"/>
              <a:t>roles</a:t>
            </a:r>
            <a:r>
              <a:rPr lang="nl-NL" dirty="0"/>
              <a:t> are </a:t>
            </a:r>
            <a:r>
              <a:rPr lang="nl-NL" dirty="0" err="1"/>
              <a:t>divided</a:t>
            </a:r>
            <a:r>
              <a:rPr lang="nl-NL" dirty="0"/>
              <a:t> into 5 meetings of each 5 persons with different role-cards.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Each of the groups has their meeting/</a:t>
            </a:r>
            <a:r>
              <a:rPr lang="nl-NL" dirty="0" err="1"/>
              <a:t>discussion</a:t>
            </a:r>
            <a:r>
              <a:rPr lang="nl-NL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The facilitator monitors, but </a:t>
            </a:r>
            <a:r>
              <a:rPr lang="en-US" dirty="0"/>
              <a:t>does not interact at this stage.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4205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583</Words>
  <Application>Microsoft Office PowerPoint</Application>
  <PresentationFormat>Widescreen</PresentationFormat>
  <Paragraphs>54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Role play: suggesting housing options for the elderly person</vt:lpstr>
      <vt:lpstr>PowerPoint Presentation</vt:lpstr>
      <vt:lpstr>PowerPoint Presentation</vt:lpstr>
      <vt:lpstr>Role Cards                                                    (1/3)</vt:lpstr>
      <vt:lpstr>Role Cards                                                    (2/3)</vt:lpstr>
      <vt:lpstr>Role Cards                                                    (3/3)</vt:lpstr>
      <vt:lpstr>Task 1: Brainstorm</vt:lpstr>
      <vt:lpstr>Task 2: prepare the meeting</vt:lpstr>
      <vt:lpstr>Task 3: the meetings</vt:lpstr>
      <vt:lpstr>Task 4: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play: suggesting housing options for the elderly person</dc:title>
  <dc:creator>Marc Jongen</dc:creator>
  <cp:lastModifiedBy>Nana Saginashvili</cp:lastModifiedBy>
  <cp:revision>5</cp:revision>
  <dcterms:created xsi:type="dcterms:W3CDTF">2019-10-15T16:05:53Z</dcterms:created>
  <dcterms:modified xsi:type="dcterms:W3CDTF">2019-10-18T06:33:26Z</dcterms:modified>
</cp:coreProperties>
</file>