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66" r:id="rId2"/>
    <p:sldId id="274" r:id="rId3"/>
    <p:sldId id="304" r:id="rId4"/>
    <p:sldId id="316" r:id="rId5"/>
    <p:sldId id="317" r:id="rId6"/>
    <p:sldId id="319" r:id="rId7"/>
    <p:sldId id="320" r:id="rId8"/>
    <p:sldId id="280" r:id="rId9"/>
    <p:sldId id="264" r:id="rId10"/>
    <p:sldId id="272" r:id="rId11"/>
    <p:sldId id="262" r:id="rId12"/>
    <p:sldId id="261" r:id="rId13"/>
    <p:sldId id="281" r:id="rId14"/>
    <p:sldId id="282" r:id="rId15"/>
    <p:sldId id="283" r:id="rId16"/>
    <p:sldId id="321" r:id="rId17"/>
    <p:sldId id="322" r:id="rId18"/>
    <p:sldId id="323" r:id="rId19"/>
    <p:sldId id="325" r:id="rId20"/>
    <p:sldId id="326" r:id="rId21"/>
    <p:sldId id="270" r:id="rId22"/>
    <p:sldId id="26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87C44-0D4B-4B5A-93AC-D2467A295623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0C826-1E2F-48DF-ACEC-789EC2AF39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65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C2C02-FF4B-40F3-BF78-BC84AE7FA121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06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pPr/>
              <a:t>21.11.2021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gme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sultangaziilc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75314"/>
          </a:xfrm>
        </p:spPr>
        <p:txBody>
          <a:bodyPr>
            <a:noAutofit/>
          </a:bodyPr>
          <a:lstStyle/>
          <a:p>
            <a:pPr algn="ctr"/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TURKISH REPUBLIC</a:t>
            </a: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SULTANGAZI LOCAL AUTHORITY OF EDUCATION</a:t>
            </a: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r-T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DISSEMINATION OF PROJECT ACTIVITIES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B9FAF8F-C227-43AD-BB84-22DAF5682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14637"/>
            <a:ext cx="3705225" cy="1228725"/>
          </a:xfrm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714348" y="5786455"/>
            <a:ext cx="7851648" cy="8286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Resim" descr="C:\Users\TA\Desktop\i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73972"/>
            <a:ext cx="1143008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 descr="C:\Users\TA\Desktop\meb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1" y="188641"/>
            <a:ext cx="1143008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3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b="1" dirty="0"/>
              <a:t>Meeting </a:t>
            </a:r>
            <a:r>
              <a:rPr lang="tr-TR" b="1" dirty="0" err="1"/>
              <a:t>with</a:t>
            </a:r>
            <a:r>
              <a:rPr lang="tr-TR" b="1" dirty="0"/>
              <a:t> School </a:t>
            </a:r>
            <a:r>
              <a:rPr lang="tr-TR" b="1" dirty="0" err="1"/>
              <a:t>Principals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246375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Meeting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Teachers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292972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Meeting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Students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346531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tr-TR" dirty="0" err="1"/>
              <a:t>Dissemination</a:t>
            </a:r>
            <a:r>
              <a:rPr lang="tr-TR" dirty="0"/>
              <a:t> </a:t>
            </a:r>
            <a:r>
              <a:rPr lang="tr-TR" dirty="0" err="1"/>
              <a:t>Activities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tried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reach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teachers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district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invited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meetings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organized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dissemination</a:t>
            </a:r>
            <a:r>
              <a:rPr lang="tr-TR" dirty="0"/>
              <a:t> </a:t>
            </a:r>
            <a:r>
              <a:rPr lang="tr-TR" dirty="0" err="1"/>
              <a:t>activities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endParaRPr lang="tr-TR" dirty="0"/>
          </a:p>
          <a:p>
            <a:pPr lvl="0"/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tried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reach</a:t>
            </a:r>
            <a:r>
              <a:rPr lang="tr-TR" dirty="0"/>
              <a:t>  </a:t>
            </a:r>
            <a:r>
              <a:rPr lang="tr-TR" dirty="0" err="1"/>
              <a:t>many</a:t>
            </a:r>
            <a:r>
              <a:rPr lang="tr-TR" dirty="0"/>
              <a:t>  </a:t>
            </a:r>
            <a:r>
              <a:rPr lang="tr-TR" dirty="0" err="1"/>
              <a:t>students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district</a:t>
            </a:r>
            <a:endParaRPr lang="tr-TR" dirty="0"/>
          </a:p>
          <a:p>
            <a:r>
              <a:rPr lang="tr-TR" dirty="0" err="1"/>
              <a:t>Organized</a:t>
            </a:r>
            <a:r>
              <a:rPr lang="tr-TR" dirty="0"/>
              <a:t> </a:t>
            </a:r>
            <a:r>
              <a:rPr lang="tr-TR" dirty="0" err="1"/>
              <a:t>meetings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explained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implementation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benefits</a:t>
            </a:r>
            <a:r>
              <a:rPr lang="tr-TR" dirty="0"/>
              <a:t> on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learning</a:t>
            </a:r>
            <a:r>
              <a:rPr lang="tr-TR" dirty="0"/>
              <a:t> </a:t>
            </a:r>
            <a:r>
              <a:rPr lang="tr-TR" dirty="0" err="1"/>
              <a:t>processes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707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Dissemination</a:t>
            </a:r>
            <a:r>
              <a:rPr lang="tr-TR" dirty="0"/>
              <a:t> </a:t>
            </a:r>
            <a:r>
              <a:rPr lang="tr-TR" dirty="0" err="1"/>
              <a:t>Activities</a:t>
            </a:r>
            <a:r>
              <a:rPr lang="tr-TR" dirty="0"/>
              <a:t> in </a:t>
            </a:r>
            <a:r>
              <a:rPr lang="tr-TR" dirty="0" err="1"/>
              <a:t>Sultangazi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Meetings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</a:t>
            </a:r>
            <a:r>
              <a:rPr lang="tr-TR" dirty="0" err="1"/>
              <a:t>principals</a:t>
            </a:r>
            <a:endParaRPr lang="tr-TR" dirty="0"/>
          </a:p>
          <a:p>
            <a:r>
              <a:rPr lang="tr-TR" dirty="0" err="1"/>
              <a:t>Meetings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teachers</a:t>
            </a:r>
            <a:endParaRPr lang="tr-TR" dirty="0"/>
          </a:p>
          <a:p>
            <a:r>
              <a:rPr lang="tr-TR" dirty="0" err="1"/>
              <a:t>Meetings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students</a:t>
            </a:r>
            <a:endParaRPr lang="tr-TR" dirty="0"/>
          </a:p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gave</a:t>
            </a:r>
            <a:r>
              <a:rPr lang="tr-TR" dirty="0"/>
              <a:t> </a:t>
            </a:r>
            <a:r>
              <a:rPr lang="tr-TR" dirty="0" err="1"/>
              <a:t>information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apply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in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schools</a:t>
            </a:r>
            <a:endParaRPr lang="tr-TR" dirty="0"/>
          </a:p>
          <a:p>
            <a:r>
              <a:rPr lang="tr-TR" dirty="0" err="1"/>
              <a:t>Tried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topics</a:t>
            </a:r>
            <a:r>
              <a:rPr lang="tr-TR" dirty="0"/>
              <a:t>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experiences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500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Feedback </a:t>
            </a:r>
            <a:r>
              <a:rPr lang="tr-TR" dirty="0" err="1"/>
              <a:t>Sessions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discussed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topics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metarials</a:t>
            </a:r>
            <a:r>
              <a:rPr lang="tr-TR" dirty="0"/>
              <a:t>, </a:t>
            </a:r>
            <a:r>
              <a:rPr lang="tr-TR" dirty="0" err="1"/>
              <a:t>evaluation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selected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what</a:t>
            </a:r>
            <a:r>
              <a:rPr lang="tr-TR" dirty="0"/>
              <a:t> can be done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</a:p>
          <a:p>
            <a:r>
              <a:rPr lang="tr-TR" dirty="0" err="1"/>
              <a:t>Evaluted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outcomes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</a:p>
          <a:p>
            <a:r>
              <a:rPr lang="tr-TR" dirty="0" err="1"/>
              <a:t>Discussed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performances</a:t>
            </a:r>
            <a:r>
              <a:rPr lang="tr-TR" dirty="0"/>
              <a:t> 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took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16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A21BE7-6657-4ADC-BC74-9832F7A4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Meeting </a:t>
            </a:r>
            <a:r>
              <a:rPr lang="tr-TR" dirty="0" err="1"/>
              <a:t>with</a:t>
            </a:r>
            <a:r>
              <a:rPr lang="tr-TR" dirty="0"/>
              <a:t> School </a:t>
            </a:r>
            <a:r>
              <a:rPr lang="tr-TR" dirty="0" err="1"/>
              <a:t>Principals</a:t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7B1965E-2FDC-49AC-A9E0-5B0466EA2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213908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295E4B-389B-4785-BDCF-B5707A03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Meeting </a:t>
            </a:r>
            <a:r>
              <a:rPr lang="tr-TR" dirty="0" err="1"/>
              <a:t>with</a:t>
            </a:r>
            <a:r>
              <a:rPr lang="tr-TR" dirty="0"/>
              <a:t> School </a:t>
            </a:r>
            <a:r>
              <a:rPr lang="tr-TR" dirty="0" err="1"/>
              <a:t>Principals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C8CA4C5-231C-4C17-896B-8B6E23F8F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2574356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D4D56F-9798-4DC8-AE9B-B05BC127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Meeting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Teachers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E5C2AC1-A2A8-49FE-B413-5D4E0A572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426723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9A633A-2B92-438F-9E2C-7D7B6B31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Meeting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Teachers</a:t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91AF727-C6AA-4223-9580-521FAACDA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15202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448272"/>
          </a:xfrm>
        </p:spPr>
        <p:txBody>
          <a:bodyPr>
            <a:normAutofit fontScale="90000"/>
          </a:bodyPr>
          <a:lstStyle/>
          <a:p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br>
              <a:rPr lang="tr-TR" b="1" dirty="0">
                <a:solidFill>
                  <a:schemeClr val="accent3"/>
                </a:solidFill>
              </a:rPr>
            </a:br>
            <a:r>
              <a:rPr lang="en-GB" b="1" dirty="0"/>
              <a:t>Creating an Innovative Platform of Communication and Teaching in a Digital Society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27200" y="4005064"/>
            <a:ext cx="5712179" cy="1440160"/>
          </a:xfrm>
        </p:spPr>
        <p:txBody>
          <a:bodyPr>
            <a:normAutofit/>
          </a:bodyPr>
          <a:lstStyle/>
          <a:p>
            <a:r>
              <a:rPr lang="tr-TR" sz="40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Dissemination</a:t>
            </a:r>
            <a:r>
              <a:rPr lang="tr-TR" sz="4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tr-TR" sz="40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Activities</a:t>
            </a:r>
            <a:r>
              <a:rPr lang="tr-TR" sz="4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in </a:t>
            </a:r>
            <a:r>
              <a:rPr lang="tr-TR" sz="40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Sultangazi</a:t>
            </a:r>
            <a:endParaRPr lang="tr-TR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tr-TR" sz="4000" b="1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6742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F2A088-CF54-4310-9F8C-6F760F1E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Meeting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Teachers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CD2B555-EF28-443E-A174-0E8FD33F1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298389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 rotWithShape="1">
          <a:blip r:embed="rId2"/>
          <a:srcRect l="31569" t="25554" r="3024" b="19637"/>
          <a:stretch/>
        </p:blipFill>
        <p:spPr bwMode="auto">
          <a:xfrm>
            <a:off x="683568" y="-243408"/>
            <a:ext cx="713981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85913"/>
              </p:ext>
            </p:extLst>
          </p:nvPr>
        </p:nvGraphicFramePr>
        <p:xfrm>
          <a:off x="1619673" y="2204867"/>
          <a:ext cx="5400600" cy="4104455"/>
        </p:xfrm>
        <a:graphic>
          <a:graphicData uri="http://schemas.openxmlformats.org/drawingml/2006/table">
            <a:tbl>
              <a:tblPr/>
              <a:tblGrid>
                <a:gridCol w="145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1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24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NAME</a:t>
                      </a:r>
                      <a:r>
                        <a:rPr lang="tr-TR" sz="14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OF INSTITION</a:t>
                      </a:r>
                      <a:endParaRPr lang="tr-TR" sz="14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SULTANGAZI</a:t>
                      </a:r>
                      <a:r>
                        <a:rPr lang="tr-TR" sz="16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LOCAL AUTHORITY OF EDUCATION</a:t>
                      </a:r>
                      <a:endParaRPr lang="tr-TR" sz="16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CITY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ISTANBUL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DISTRICT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SULTANGAZI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1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ADDRESS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Uğur Mumcu Street</a:t>
                      </a:r>
                      <a:r>
                        <a:rPr lang="tr-TR" sz="15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Atatürk </a:t>
                      </a:r>
                      <a:r>
                        <a:rPr lang="tr-TR" sz="15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Boulevard</a:t>
                      </a: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No:58 4. </a:t>
                      </a:r>
                      <a:r>
                        <a:rPr lang="tr-TR" sz="15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Floor</a:t>
                      </a: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tr-TR" sz="15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Sultangazi</a:t>
                      </a: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/ </a:t>
                      </a:r>
                      <a:r>
                        <a:rPr lang="tr-TR" sz="15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Istanbul</a:t>
                      </a: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4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WEB ADDRESS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http://sultangazi.meb.gov.tr/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85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SOCIAL</a:t>
                      </a:r>
                      <a:r>
                        <a:rPr lang="tr-TR" sz="15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NETWORK ADDRESSES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u="sng">
                          <a:solidFill>
                            <a:srgbClr val="E36C0A"/>
                          </a:solidFill>
                          <a:latin typeface="Calibri"/>
                          <a:ea typeface="Times New Roman"/>
                          <a:cs typeface="Calibri"/>
                          <a:hlinkClick r:id="rId3"/>
                        </a:rPr>
                        <a:t>https://www.facebook.com/sgmem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u="sng">
                          <a:solidFill>
                            <a:srgbClr val="E36C0A"/>
                          </a:solidFill>
                          <a:latin typeface="Calibri"/>
                          <a:ea typeface="Times New Roman"/>
                          <a:cs typeface="Calibri"/>
                          <a:hlinkClick r:id="rId4"/>
                        </a:rPr>
                        <a:t>https://twitter.com/sultangaziilce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E-MAIL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sultangazi34@meb.gov.tr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68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PHONE</a:t>
                      </a:r>
                      <a:r>
                        <a:rPr lang="tr-TR" sz="15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NUMBERS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0212 - 606 00 76 / 606 04 52 / 606 08 94/ </a:t>
                      </a:r>
                      <a:b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606 08 95 / 606 04 52 / 606 01 25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FAX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</a:t>
                      </a:r>
                      <a:endParaRPr lang="tr-TR" sz="11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0 212 606 04 60 </a:t>
                      </a:r>
                      <a:endParaRPr lang="tr-TR" sz="11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61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 idx="4294967295"/>
          </p:nvPr>
        </p:nvSpPr>
        <p:spPr>
          <a:xfrm>
            <a:off x="323528" y="1412776"/>
            <a:ext cx="8229600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b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107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0224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2705954"/>
            <a:ext cx="184731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200" b="1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200" b="1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200" b="1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Başlık 10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STATISTICS ABOUT SCHOOLS IN SULTANGAZI</a:t>
            </a:r>
          </a:p>
        </p:txBody>
      </p:sp>
      <p:sp>
        <p:nvSpPr>
          <p:cNvPr id="22" name="İçerik Yer Tutucusu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Number</a:t>
            </a:r>
            <a:r>
              <a:rPr lang="tr-TR" dirty="0"/>
              <a:t> of Students: 112.637</a:t>
            </a:r>
          </a:p>
          <a:p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Teachers</a:t>
            </a:r>
            <a:r>
              <a:rPr lang="tr-TR" dirty="0"/>
              <a:t>: 4.727 </a:t>
            </a:r>
          </a:p>
          <a:p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Classrooms</a:t>
            </a:r>
            <a:r>
              <a:rPr lang="tr-TR" dirty="0"/>
              <a:t>: 2.461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0"/>
            <a:ext cx="5469193" cy="308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12" y="2996950"/>
            <a:ext cx="4502540" cy="308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7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D3F2F2-CF4D-43CB-B01C-B97472DF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Meeting </a:t>
            </a:r>
            <a:r>
              <a:rPr lang="tr-TR" dirty="0" err="1"/>
              <a:t>with</a:t>
            </a:r>
            <a:r>
              <a:rPr lang="tr-TR" dirty="0"/>
              <a:t> School </a:t>
            </a:r>
            <a:r>
              <a:rPr lang="tr-TR" dirty="0" err="1"/>
              <a:t>Principals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AC20ABE-BFF0-4230-8F43-D0C4FA12C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132856"/>
            <a:ext cx="6034617" cy="3993307"/>
          </a:xfrm>
        </p:spPr>
      </p:pic>
    </p:spTree>
    <p:extLst>
      <p:ext uri="{BB962C8B-B14F-4D97-AF65-F5344CB8AC3E}">
        <p14:creationId xmlns:p14="http://schemas.microsoft.com/office/powerpoint/2010/main" val="139384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9C725F-70EA-499D-BB7A-91D412FB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eeting </a:t>
            </a:r>
            <a:r>
              <a:rPr lang="tr-T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eachers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D7F3946-A4CC-4D93-AB60-C170CC193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916832"/>
            <a:ext cx="6034617" cy="4209331"/>
          </a:xfrm>
        </p:spPr>
      </p:pic>
    </p:spTree>
    <p:extLst>
      <p:ext uri="{BB962C8B-B14F-4D97-AF65-F5344CB8AC3E}">
        <p14:creationId xmlns:p14="http://schemas.microsoft.com/office/powerpoint/2010/main" val="7447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241B83-1CA3-4718-8391-524426EA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eeting </a:t>
            </a:r>
            <a:r>
              <a:rPr lang="tr-T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eachers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9B2B36E-FCCB-411B-81B4-18C11388F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020067"/>
            <a:ext cx="6034617" cy="4106096"/>
          </a:xfrm>
        </p:spPr>
      </p:pic>
    </p:spTree>
    <p:extLst>
      <p:ext uri="{BB962C8B-B14F-4D97-AF65-F5344CB8AC3E}">
        <p14:creationId xmlns:p14="http://schemas.microsoft.com/office/powerpoint/2010/main" val="368457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419826-F0D8-458B-9A41-C0DFF4FB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eeting </a:t>
            </a:r>
            <a:r>
              <a:rPr lang="tr-T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eachers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2F2DA91-0A6E-4D10-9FB9-A05E6154E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55" y="1772816"/>
            <a:ext cx="6725889" cy="4353347"/>
          </a:xfrm>
        </p:spPr>
      </p:pic>
    </p:spTree>
    <p:extLst>
      <p:ext uri="{BB962C8B-B14F-4D97-AF65-F5344CB8AC3E}">
        <p14:creationId xmlns:p14="http://schemas.microsoft.com/office/powerpoint/2010/main" val="49808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5023" y="-2043608"/>
            <a:ext cx="5781233" cy="79208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Held</a:t>
            </a:r>
            <a:r>
              <a:rPr lang="tr-TR" dirty="0"/>
              <a:t> </a:t>
            </a:r>
            <a:r>
              <a:rPr lang="tr-TR" dirty="0" err="1"/>
              <a:t>meetings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</a:t>
            </a:r>
            <a:r>
              <a:rPr lang="tr-TR" dirty="0" err="1"/>
              <a:t>principals</a:t>
            </a:r>
            <a:r>
              <a:rPr lang="tr-TR" dirty="0"/>
              <a:t>, </a:t>
            </a:r>
            <a:r>
              <a:rPr lang="tr-TR" dirty="0" err="1"/>
              <a:t>teachers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students</a:t>
            </a:r>
            <a:endParaRPr lang="tr-TR" dirty="0"/>
          </a:p>
          <a:p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presantations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endParaRPr lang="tr-TR" dirty="0"/>
          </a:p>
          <a:p>
            <a:r>
              <a:rPr lang="tr-TR" dirty="0" err="1"/>
              <a:t>Gave</a:t>
            </a:r>
            <a:r>
              <a:rPr lang="tr-TR" dirty="0"/>
              <a:t> </a:t>
            </a:r>
            <a:r>
              <a:rPr lang="tr-TR" dirty="0" err="1"/>
              <a:t>information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purposes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endParaRPr lang="tr-TR" dirty="0"/>
          </a:p>
          <a:p>
            <a:r>
              <a:rPr lang="tr-TR" dirty="0" err="1"/>
              <a:t>Showed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lesson</a:t>
            </a:r>
            <a:r>
              <a:rPr lang="tr-TR" dirty="0"/>
              <a:t> </a:t>
            </a:r>
            <a:r>
              <a:rPr lang="tr-TR" dirty="0" err="1"/>
              <a:t>plans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mentioned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project’s</a:t>
            </a:r>
            <a:r>
              <a:rPr lang="tr-TR" dirty="0"/>
              <a:t> </a:t>
            </a:r>
            <a:r>
              <a:rPr lang="tr-TR" dirty="0" err="1"/>
              <a:t>successful</a:t>
            </a:r>
            <a:r>
              <a:rPr lang="tr-TR" dirty="0"/>
              <a:t> </a:t>
            </a:r>
            <a:r>
              <a:rPr lang="tr-TR" dirty="0" err="1"/>
              <a:t>implementation</a:t>
            </a:r>
            <a:r>
              <a:rPr lang="tr-TR" dirty="0"/>
              <a:t> at Mobil </a:t>
            </a:r>
            <a:r>
              <a:rPr lang="tr-TR" dirty="0" err="1"/>
              <a:t>Imam</a:t>
            </a:r>
            <a:r>
              <a:rPr lang="tr-TR" dirty="0"/>
              <a:t> Hatip </a:t>
            </a:r>
            <a:r>
              <a:rPr lang="tr-TR" dirty="0" err="1"/>
              <a:t>Secondary</a:t>
            </a:r>
            <a:r>
              <a:rPr lang="tr-TR" dirty="0"/>
              <a:t> School</a:t>
            </a:r>
          </a:p>
          <a:p>
            <a:r>
              <a:rPr lang="tr-TR" dirty="0"/>
              <a:t>Project </a:t>
            </a:r>
            <a:r>
              <a:rPr lang="tr-TR" dirty="0" err="1"/>
              <a:t>welcomed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excitement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schools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teachers</a:t>
            </a:r>
            <a:r>
              <a:rPr lang="tr-TR" dirty="0"/>
              <a:t> </a:t>
            </a:r>
            <a:r>
              <a:rPr lang="tr-TR" dirty="0" err="1"/>
              <a:t>started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apply</a:t>
            </a:r>
            <a:r>
              <a:rPr lang="tr-TR" dirty="0"/>
              <a:t> it in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lessons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509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b="1" dirty="0"/>
              <a:t>Meeting </a:t>
            </a:r>
            <a:br>
              <a:rPr lang="tr-TR" b="1" dirty="0"/>
            </a:br>
            <a:r>
              <a:rPr lang="tr-TR" b="1" dirty="0" err="1"/>
              <a:t>With</a:t>
            </a:r>
            <a:r>
              <a:rPr lang="tr-TR" b="1" dirty="0"/>
              <a:t> School </a:t>
            </a:r>
            <a:r>
              <a:rPr lang="tr-TR" b="1" dirty="0" err="1"/>
              <a:t>Principals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1883382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493</TotalTime>
  <Words>427</Words>
  <Application>Microsoft Office PowerPoint</Application>
  <PresentationFormat>On-screen Show (4:3)</PresentationFormat>
  <Paragraphs>75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Calibri</vt:lpstr>
      <vt:lpstr>Constantia</vt:lpstr>
      <vt:lpstr>Franklin Gothic Book</vt:lpstr>
      <vt:lpstr>Rage Italic</vt:lpstr>
      <vt:lpstr>Raptiye</vt:lpstr>
      <vt:lpstr>       TURKISH REPUBLIC SULTANGAZI LOCAL AUTHORITY OF EDUCATION      DISSEMINATION OF PROJECT ACTIVITIES</vt:lpstr>
      <vt:lpstr>            Creating an Innovative Platform of Communication and Teaching in a Digital Society</vt:lpstr>
      <vt:lpstr>STATISTICS ABOUT SCHOOLS IN SULTANGAZI</vt:lpstr>
      <vt:lpstr>Meeting with School Principals</vt:lpstr>
      <vt:lpstr>Meeting with Teachers</vt:lpstr>
      <vt:lpstr>Meeting with Teachers</vt:lpstr>
      <vt:lpstr>Meeting with Teachers</vt:lpstr>
      <vt:lpstr>PowerPoint Presentation</vt:lpstr>
      <vt:lpstr> Meeting  With School Principals </vt:lpstr>
      <vt:lpstr> Meeting with School Principals </vt:lpstr>
      <vt:lpstr>Meeting With Teachers</vt:lpstr>
      <vt:lpstr>Meeting with Students</vt:lpstr>
      <vt:lpstr> Dissemination Activities </vt:lpstr>
      <vt:lpstr>Dissemination Activities in Sultangazi</vt:lpstr>
      <vt:lpstr>Feedback Sessions</vt:lpstr>
      <vt:lpstr> Meeting with School Principals </vt:lpstr>
      <vt:lpstr>Meeting with School Principals</vt:lpstr>
      <vt:lpstr>Meeting With Teachers</vt:lpstr>
      <vt:lpstr> Meeting with Teachers </vt:lpstr>
      <vt:lpstr>Meeting With Teachers</vt:lpstr>
      <vt:lpstr>PowerPoint Presentation</vt:lpstr>
      <vt:lpstr>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Innovative Platform of Communication and Teaching in a Digital Society</dc:title>
  <dc:creator>tolgaPC</dc:creator>
  <cp:lastModifiedBy>Anastasia Miteva</cp:lastModifiedBy>
  <cp:revision>40</cp:revision>
  <dcterms:created xsi:type="dcterms:W3CDTF">2020-02-12T20:58:35Z</dcterms:created>
  <dcterms:modified xsi:type="dcterms:W3CDTF">2021-11-21T20:06:12Z</dcterms:modified>
</cp:coreProperties>
</file>