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76" r:id="rId3"/>
    <p:sldId id="256" r:id="rId4"/>
    <p:sldId id="257" r:id="rId5"/>
    <p:sldId id="262" r:id="rId6"/>
    <p:sldId id="269" r:id="rId7"/>
    <p:sldId id="270" r:id="rId8"/>
    <p:sldId id="264" r:id="rId9"/>
    <p:sldId id="265" r:id="rId10"/>
    <p:sldId id="268" r:id="rId11"/>
    <p:sldId id="272" r:id="rId12"/>
    <p:sldId id="266" r:id="rId13"/>
    <p:sldId id="273" r:id="rId14"/>
    <p:sldId id="267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0" autoAdjust="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5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6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6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9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0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8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0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1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7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1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F242A-14DC-4221-9C08-D189E11E9A69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7BC8-7CC7-490D-A881-5A0744D29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3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PARAPROSDOKIANS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steal ideas from one person is plagiarism. To steal from many is…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cause happiness wherever they go. Others, …..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you criticize a man, walk a mile in his shoes. That way,….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Marriage is a great institution, but </a:t>
            </a:r>
            <a:r>
              <a:rPr lang="en-US" dirty="0"/>
              <a:t>I…</a:t>
            </a:r>
          </a:p>
        </p:txBody>
      </p:sp>
    </p:spTree>
    <p:extLst>
      <p:ext uri="{BB962C8B-B14F-4D97-AF65-F5344CB8AC3E}">
        <p14:creationId xmlns:p14="http://schemas.microsoft.com/office/powerpoint/2010/main" val="195996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in Oxford Dictionary in 2016: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Circumstances in which objective facts are less influential  in shaping public opinion than appeals to emotion and personal belief.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basis – disillusionment, distrust;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Post-truth and the rise of the misinformation industry;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Post-truth and entertainment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41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Post-truth and information technology  - the digital bazaar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Post-truth and conspiracy theories;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Post-truth and Postmodernism</a:t>
            </a:r>
          </a:p>
        </p:txBody>
      </p:sp>
    </p:spTree>
    <p:extLst>
      <p:ext uri="{BB962C8B-B14F-4D97-AF65-F5344CB8AC3E}">
        <p14:creationId xmlns:p14="http://schemas.microsoft.com/office/powerpoint/2010/main" val="355632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Fake News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1766" y="1600200"/>
            <a:ext cx="67804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759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media and independent press;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Citizen journalism;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Propaganda and persuasion;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71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Combat Fake News and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As a biological model suggests, the epidemic of fake news can combatted  by a variety of methods, including: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deliberately spreading illness(governments and scientific agencies should tell the truth);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 of hands or removal of pathogens before they enter the body (curating posts and validating accounts);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Antibiotics (aggressive introduction of truth to combat lies);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the immune system (education about how to recognize fake news).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Paul Levinson,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Fake News in Real Context,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13932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Truth, truthful, true, real, honest; genuine,  authentic, loyal, faithful, veracious, verifiable;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truth,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verity,veracity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reality, authenticity;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genuineness,honesty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integrity, loyalty, faithfulness;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Falsity, falsehood, lie, fraud, hoax, deception, sham;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Fake, false, deceptive, mendacious, phony, sham,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Bogus, counterfeit; feigned etc.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Gestalt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3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PARAPROSDOKIANS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steal ideas from one person is plagiarism. To steal from many is research.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cause happiness wherever they go. Others, whenever they go.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you criticize a man, walk a mile in his shoes. That way, you will be a mile away and he won’t have any shoes.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Marriage is a great institution, but I am not ready for an institution.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9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and Fact in the Era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of  Post-Truth  and  Alternative Fact</a:t>
            </a:r>
          </a:p>
        </p:txBody>
      </p:sp>
    </p:spTree>
    <p:extLst>
      <p:ext uri="{BB962C8B-B14F-4D97-AF65-F5344CB8AC3E}">
        <p14:creationId xmlns:p14="http://schemas.microsoft.com/office/powerpoint/2010/main" val="256939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1.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truth?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285465"/>
            <a:ext cx="7632941" cy="437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96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Contexts of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in religion and theology – truth and belief;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in philosophy – objective, subjective, empirical, absolute, relative;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in science – mathematics, natural sciences,  ethics.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2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Contexts of Truth (cd)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in history – facts and myths;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in law;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in politics – ideology;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in art and literature;</a:t>
            </a:r>
          </a:p>
        </p:txBody>
      </p:sp>
    </p:spTree>
    <p:extLst>
      <p:ext uri="{BB962C8B-B14F-4D97-AF65-F5344CB8AC3E}">
        <p14:creationId xmlns:p14="http://schemas.microsoft.com/office/powerpoint/2010/main" val="324188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in interpersonal relations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      </a:t>
            </a:r>
          </a:p>
          <a:p>
            <a:r>
              <a:rPr lang="en-US" dirty="0"/>
              <a:t>         The Mouth of Truth - Rome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500" b="1" dirty="0"/>
              <a:t>  </a:t>
            </a:r>
            <a:r>
              <a:rPr 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Mouth of Truth - Rome         Lucas Cranach - The Mouth of Truth( 1525-27</a:t>
            </a:r>
            <a:r>
              <a:rPr lang="en-US" sz="5500" b="1" dirty="0"/>
              <a:t>)        </a:t>
            </a:r>
          </a:p>
          <a:p>
            <a:endParaRPr lang="en-US" sz="5500" dirty="0"/>
          </a:p>
          <a:p>
            <a:endParaRPr lang="en-US" sz="5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309" y="1373541"/>
            <a:ext cx="4290123" cy="335160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15" y="1373542"/>
            <a:ext cx="2712865" cy="335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73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and fact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fact?  A statement that is true and can be proved by evidence;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fact related to truth?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 and opinion/speculation;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 and value.</a:t>
            </a:r>
          </a:p>
        </p:txBody>
      </p:sp>
    </p:spTree>
    <p:extLst>
      <p:ext uri="{BB962C8B-B14F-4D97-AF65-F5344CB8AC3E}">
        <p14:creationId xmlns:p14="http://schemas.microsoft.com/office/powerpoint/2010/main" val="33460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Post-Truth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68760"/>
            <a:ext cx="4752884" cy="377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23" y="1412777"/>
            <a:ext cx="2674749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80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539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PARAPROSDOKIANS</vt:lpstr>
      <vt:lpstr>PARAPROSDOKIANS</vt:lpstr>
      <vt:lpstr>PowerPoint Presentation</vt:lpstr>
      <vt:lpstr>1.  What is truth?</vt:lpstr>
      <vt:lpstr>Contexts of Truth</vt:lpstr>
      <vt:lpstr>Contexts of Truth (cd)</vt:lpstr>
      <vt:lpstr>Truth in interpersonal relations </vt:lpstr>
      <vt:lpstr>Truth and fact</vt:lpstr>
      <vt:lpstr>Post-Truth</vt:lpstr>
      <vt:lpstr>Post-Truth</vt:lpstr>
      <vt:lpstr>PowerPoint Presentation</vt:lpstr>
      <vt:lpstr>Fake News</vt:lpstr>
      <vt:lpstr>Fake News</vt:lpstr>
      <vt:lpstr>How to Combat Fake News and Post-Truth</vt:lpstr>
      <vt:lpstr>Vocabulary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Stefanova</dc:creator>
  <cp:lastModifiedBy>Anastasia Miteva</cp:lastModifiedBy>
  <cp:revision>79</cp:revision>
  <dcterms:created xsi:type="dcterms:W3CDTF">2018-02-26T12:33:31Z</dcterms:created>
  <dcterms:modified xsi:type="dcterms:W3CDTF">2021-08-27T18:44:12Z</dcterms:modified>
</cp:coreProperties>
</file>