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3" r:id="rId16"/>
    <p:sldId id="272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DB466-B89C-4335-8A72-155FF4658F25}" type="datetimeFigureOut">
              <a:rPr lang="pl-PL" smtClean="0"/>
              <a:t>02.02.2018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236B3-97DD-48EE-952D-089DCB624F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0806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36B3-97DD-48EE-952D-089DCB624FEC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2135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36B3-97DD-48EE-952D-089DCB624FEC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1733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36B3-97DD-48EE-952D-089DCB624FEC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5653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7742-F7AD-4E80-B809-ADA88D88FB43}" type="datetimeFigureOut">
              <a:rPr lang="pl-PL" smtClean="0"/>
              <a:t>02.02.2018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4373-CC40-429C-9253-9E2693288A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15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7742-F7AD-4E80-B809-ADA88D88FB43}" type="datetimeFigureOut">
              <a:rPr lang="pl-PL" smtClean="0"/>
              <a:t>02.02.2018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4373-CC40-429C-9253-9E2693288A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643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7742-F7AD-4E80-B809-ADA88D88FB43}" type="datetimeFigureOut">
              <a:rPr lang="pl-PL" smtClean="0"/>
              <a:t>02.02.2018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4373-CC40-429C-9253-9E2693288A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106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7742-F7AD-4E80-B809-ADA88D88FB43}" type="datetimeFigureOut">
              <a:rPr lang="pl-PL" smtClean="0"/>
              <a:t>02.02.2018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4373-CC40-429C-9253-9E2693288A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027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7742-F7AD-4E80-B809-ADA88D88FB43}" type="datetimeFigureOut">
              <a:rPr lang="pl-PL" smtClean="0"/>
              <a:t>02.02.2018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4373-CC40-429C-9253-9E2693288A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364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7742-F7AD-4E80-B809-ADA88D88FB43}" type="datetimeFigureOut">
              <a:rPr lang="pl-PL" smtClean="0"/>
              <a:t>02.02.2018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4373-CC40-429C-9253-9E2693288A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809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7742-F7AD-4E80-B809-ADA88D88FB43}" type="datetimeFigureOut">
              <a:rPr lang="pl-PL" smtClean="0"/>
              <a:t>02.02.2018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4373-CC40-429C-9253-9E2693288A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324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7742-F7AD-4E80-B809-ADA88D88FB43}" type="datetimeFigureOut">
              <a:rPr lang="pl-PL" smtClean="0"/>
              <a:t>02.02.2018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4373-CC40-429C-9253-9E2693288A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26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7742-F7AD-4E80-B809-ADA88D88FB43}" type="datetimeFigureOut">
              <a:rPr lang="pl-PL" smtClean="0"/>
              <a:t>02.02.2018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4373-CC40-429C-9253-9E2693288A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09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7742-F7AD-4E80-B809-ADA88D88FB43}" type="datetimeFigureOut">
              <a:rPr lang="pl-PL" smtClean="0"/>
              <a:t>02.02.2018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4373-CC40-429C-9253-9E2693288A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930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7742-F7AD-4E80-B809-ADA88D88FB43}" type="datetimeFigureOut">
              <a:rPr lang="pl-PL" smtClean="0"/>
              <a:t>02.02.2018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4373-CC40-429C-9253-9E2693288A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984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7742-F7AD-4E80-B809-ADA88D88FB43}" type="datetimeFigureOut">
              <a:rPr lang="pl-PL" smtClean="0"/>
              <a:t>02.02.2018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74373-CC40-429C-9253-9E2693288A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7437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3000"/>
                    </a14:imgEffect>
                    <a14:imgEffect>
                      <a14:brightnessContrast bright="17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1752600"/>
          </a:xfrm>
        </p:spPr>
        <p:txBody>
          <a:bodyPr>
            <a:noAutofit/>
          </a:bodyPr>
          <a:lstStyle/>
          <a:p>
            <a:r>
              <a:rPr lang="pl-PL" sz="4400" b="1" dirty="0" smtClean="0">
                <a:solidFill>
                  <a:srgbClr val="FFFF00"/>
                </a:solidFill>
              </a:rPr>
              <a:t>3rd Class </a:t>
            </a:r>
          </a:p>
          <a:p>
            <a:r>
              <a:rPr lang="pl-PL" sz="4400" b="1" smtClean="0">
                <a:solidFill>
                  <a:srgbClr val="FFFF00"/>
                </a:solidFill>
              </a:rPr>
              <a:t>from </a:t>
            </a:r>
            <a:r>
              <a:rPr lang="pl-PL" sz="4400" b="1" dirty="0">
                <a:solidFill>
                  <a:srgbClr val="FFFF00"/>
                </a:solidFill>
              </a:rPr>
              <a:t>P</a:t>
            </a:r>
            <a:r>
              <a:rPr lang="pl-PL" sz="4400" b="1" dirty="0" smtClean="0">
                <a:solidFill>
                  <a:srgbClr val="FFFF00"/>
                </a:solidFill>
              </a:rPr>
              <a:t>oland</a:t>
            </a:r>
            <a:endParaRPr lang="pl-PL" sz="4400" b="1" dirty="0">
              <a:solidFill>
                <a:srgbClr val="FFFF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547664" y="1916832"/>
            <a:ext cx="56166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9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 Black" panose="02070A03080606020203" pitchFamily="18" charset="0"/>
              </a:rPr>
              <a:t>It </a:t>
            </a:r>
            <a:r>
              <a:rPr lang="pl-PL" sz="96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 Black" panose="02070A03080606020203" pitchFamily="18" charset="0"/>
              </a:rPr>
              <a:t>is</a:t>
            </a:r>
            <a:r>
              <a:rPr lang="pl-PL" sz="9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 Black" panose="02070A03080606020203" pitchFamily="18" charset="0"/>
              </a:rPr>
              <a:t> </a:t>
            </a:r>
            <a:r>
              <a:rPr lang="pl-PL" sz="96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 Black" panose="02070A03080606020203" pitchFamily="18" charset="0"/>
              </a:rPr>
              <a:t>us</a:t>
            </a:r>
            <a:endParaRPr lang="pl-PL" sz="9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136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We love performing</a:t>
            </a:r>
            <a:endParaRPr lang="pl-PL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6084168" cy="45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8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Code</a:t>
            </a:r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l-PL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Week</a:t>
            </a:r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2017</a:t>
            </a:r>
            <a:endParaRPr lang="pl-PL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595266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9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Our</a:t>
            </a:r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l-PL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last</a:t>
            </a:r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carnival</a:t>
            </a:r>
            <a:endParaRPr lang="pl-PL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6126824" cy="459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9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We </a:t>
            </a:r>
            <a:r>
              <a:rPr lang="pl-PL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work</a:t>
            </a:r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l-PL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together</a:t>
            </a:r>
            <a:endParaRPr lang="pl-PL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56132"/>
            <a:ext cx="3476988" cy="463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0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Our</a:t>
            </a:r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l-PL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lapbooks</a:t>
            </a:r>
            <a:endParaRPr lang="pl-PL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40" y="1340768"/>
            <a:ext cx="6660232" cy="499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5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We </a:t>
            </a:r>
            <a:r>
              <a:rPr lang="pl-PL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are</a:t>
            </a:r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l-PL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interested</a:t>
            </a:r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b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in </a:t>
            </a:r>
            <a:r>
              <a:rPr lang="pl-PL" dirty="0">
                <a:solidFill>
                  <a:srgbClr val="FFFF00"/>
                </a:solidFill>
                <a:latin typeface="Arial Black" panose="020B0A04020102020204" pitchFamily="34" charset="0"/>
              </a:rPr>
              <a:t>J</a:t>
            </a:r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apan</a:t>
            </a:r>
            <a:endParaRPr lang="pl-PL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489654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0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143000"/>
          </a:xfrm>
        </p:spPr>
        <p:txBody>
          <a:bodyPr>
            <a:noAutofit/>
          </a:bodyPr>
          <a:lstStyle/>
          <a:p>
            <a:r>
              <a:rPr lang="pl-PL" sz="6000" b="1" dirty="0" err="1" smtClean="0">
                <a:solidFill>
                  <a:srgbClr val="FF0000"/>
                </a:solidFill>
                <a:latin typeface="Century Schoolbook" panose="02040604050505020304" pitchFamily="18" charset="0"/>
              </a:rPr>
              <a:t>Thank</a:t>
            </a:r>
            <a:r>
              <a:rPr lang="pl-PL" sz="60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pl-PL" sz="6000" b="1" dirty="0" err="1" smtClean="0">
                <a:solidFill>
                  <a:srgbClr val="FF0000"/>
                </a:solidFill>
                <a:latin typeface="Century Schoolbook" panose="02040604050505020304" pitchFamily="18" charset="0"/>
              </a:rPr>
              <a:t>you</a:t>
            </a:r>
            <a:r>
              <a:rPr lang="pl-PL" sz="60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 for </a:t>
            </a:r>
            <a:r>
              <a:rPr lang="pl-PL" sz="6000" b="1" dirty="0" err="1" smtClean="0">
                <a:solidFill>
                  <a:srgbClr val="FF0000"/>
                </a:solidFill>
                <a:latin typeface="Century Schoolbook" panose="02040604050505020304" pitchFamily="18" charset="0"/>
              </a:rPr>
              <a:t>your</a:t>
            </a:r>
            <a:r>
              <a:rPr lang="pl-PL" sz="60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pl-PL" sz="6000" b="1" dirty="0" err="1" smtClean="0">
                <a:solidFill>
                  <a:srgbClr val="FF0000"/>
                </a:solidFill>
                <a:latin typeface="Century Schoolbook" panose="02040604050505020304" pitchFamily="18" charset="0"/>
              </a:rPr>
              <a:t>attenti</a:t>
            </a:r>
            <a:r>
              <a:rPr lang="pl-PL" sz="6000" b="1" dirty="0" err="1" smtClean="0">
                <a:solidFill>
                  <a:srgbClr val="FF0000"/>
                </a:solidFill>
              </a:rPr>
              <a:t>on</a:t>
            </a:r>
            <a:endParaRPr lang="pl-PL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8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We love </a:t>
            </a:r>
            <a:r>
              <a:rPr lang="pl-PL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playing</a:t>
            </a:r>
            <a:endParaRPr lang="pl-PL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372200" cy="477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5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During</a:t>
            </a:r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the </a:t>
            </a:r>
            <a:r>
              <a:rPr lang="pl-PL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lessons</a:t>
            </a:r>
            <a:endParaRPr lang="pl-PL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633670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51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We love PE</a:t>
            </a:r>
            <a:endParaRPr lang="pl-PL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4038600" cy="302895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96952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85681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Computer</a:t>
            </a:r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l-PL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Studies</a:t>
            </a:r>
            <a:endParaRPr lang="pl-PL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81" y="1268760"/>
            <a:ext cx="6948264" cy="521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965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Cards for </a:t>
            </a:r>
            <a:r>
              <a:rPr lang="pl-PL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our</a:t>
            </a:r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l-PL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friends</a:t>
            </a:r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from France</a:t>
            </a:r>
            <a:endParaRPr lang="pl-PL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6"/>
            <a:ext cx="6198832" cy="464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Outdoor</a:t>
            </a:r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l-PL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playing</a:t>
            </a:r>
            <a:endParaRPr lang="pl-PL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6840760" cy="51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4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Coding</a:t>
            </a:r>
            <a:endParaRPr lang="pl-PL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66247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159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Playing</a:t>
            </a:r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musical </a:t>
            </a:r>
            <a:r>
              <a:rPr lang="pl-PL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instruments</a:t>
            </a:r>
            <a:endParaRPr lang="pl-PL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46" y="1988840"/>
            <a:ext cx="5838792" cy="437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710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55</Words>
  <Application>Microsoft Office PowerPoint</Application>
  <PresentationFormat>Pokaz na ekranie (4:3)</PresentationFormat>
  <Paragraphs>21</Paragraphs>
  <Slides>16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Prezentacja programu PowerPoint</vt:lpstr>
      <vt:lpstr>We love playing</vt:lpstr>
      <vt:lpstr>During the lessons</vt:lpstr>
      <vt:lpstr>We love PE</vt:lpstr>
      <vt:lpstr>Computer Studies</vt:lpstr>
      <vt:lpstr>Cards for our friends from France</vt:lpstr>
      <vt:lpstr>Outdoor playing</vt:lpstr>
      <vt:lpstr>Coding</vt:lpstr>
      <vt:lpstr>Playing musical instruments</vt:lpstr>
      <vt:lpstr>We love performing</vt:lpstr>
      <vt:lpstr>Code Week 2017</vt:lpstr>
      <vt:lpstr>Our last carnival</vt:lpstr>
      <vt:lpstr>We work together</vt:lpstr>
      <vt:lpstr>Our lapbooks</vt:lpstr>
      <vt:lpstr>We are interested  in Japan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is us</dc:title>
  <dc:creator>mary</dc:creator>
  <cp:lastModifiedBy>mary</cp:lastModifiedBy>
  <cp:revision>44</cp:revision>
  <dcterms:created xsi:type="dcterms:W3CDTF">2018-02-01T19:28:59Z</dcterms:created>
  <dcterms:modified xsi:type="dcterms:W3CDTF">2018-02-02T16:24:30Z</dcterms:modified>
</cp:coreProperties>
</file>