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64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02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80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61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37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70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68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02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7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6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FBF7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B7518-AF91-418C-A175-84553385AD5D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3569A-55C6-4871-8332-4A724A0FB2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1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KAMISHIBAI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400800" cy="1752600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In the </a:t>
            </a:r>
            <a:r>
              <a:rPr lang="pl-PL" b="1" dirty="0" err="1" smtClean="0">
                <a:solidFill>
                  <a:srgbClr val="00B050"/>
                </a:solidFill>
              </a:rPr>
              <a:t>Japanese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Theatre</a:t>
            </a:r>
            <a:endParaRPr lang="pl-PL" b="1" dirty="0" smtClean="0">
              <a:solidFill>
                <a:srgbClr val="00B050"/>
              </a:solidFill>
            </a:endParaRPr>
          </a:p>
          <a:p>
            <a:endParaRPr lang="pl-PL" b="1" dirty="0" smtClean="0">
              <a:solidFill>
                <a:srgbClr val="00B050"/>
              </a:solidFill>
            </a:endParaRPr>
          </a:p>
          <a:p>
            <a:r>
              <a:rPr lang="pl-PL" sz="1800" b="1" dirty="0" err="1" smtClean="0">
                <a:solidFill>
                  <a:srgbClr val="00B050"/>
                </a:solidFill>
              </a:rPr>
              <a:t>Primary</a:t>
            </a:r>
            <a:r>
              <a:rPr lang="pl-PL" sz="1800" b="1" dirty="0" smtClean="0">
                <a:solidFill>
                  <a:srgbClr val="00B050"/>
                </a:solidFill>
              </a:rPr>
              <a:t> School No 10 </a:t>
            </a:r>
            <a:r>
              <a:rPr lang="pl-PL" sz="1800" b="1" dirty="0">
                <a:solidFill>
                  <a:srgbClr val="00B050"/>
                </a:solidFill>
              </a:rPr>
              <a:t>R</a:t>
            </a:r>
            <a:r>
              <a:rPr lang="pl-PL" sz="1800" b="1" dirty="0" smtClean="0">
                <a:solidFill>
                  <a:srgbClr val="00B050"/>
                </a:solidFill>
              </a:rPr>
              <a:t>zeszów, Poland</a:t>
            </a:r>
          </a:p>
          <a:p>
            <a:endParaRPr lang="pl-PL" sz="1800" b="1" dirty="0">
              <a:solidFill>
                <a:srgbClr val="00B050"/>
              </a:solidFill>
            </a:endParaRPr>
          </a:p>
          <a:p>
            <a:endParaRPr lang="pl-PL" sz="1800" b="1" dirty="0">
              <a:solidFill>
                <a:srgbClr val="00B050"/>
              </a:solidFill>
            </a:endParaRPr>
          </a:p>
        </p:txBody>
      </p:sp>
      <p:pic>
        <p:nvPicPr>
          <p:cNvPr id="4" name="Obraz 3" descr="C:\Users\Marcin\Desktop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1584176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02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3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Merci </a:t>
            </a:r>
            <a:r>
              <a:rPr lang="fr-FR" b="1" dirty="0">
                <a:solidFill>
                  <a:srgbClr val="00B050"/>
                </a:solidFill>
              </a:rPr>
              <a:t>pour votre </a:t>
            </a:r>
            <a:r>
              <a:rPr lang="fr-FR" b="1" dirty="0" smtClean="0">
                <a:solidFill>
                  <a:srgbClr val="00B050"/>
                </a:solidFill>
              </a:rPr>
              <a:t>attention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/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err="1" smtClean="0">
                <a:solidFill>
                  <a:srgbClr val="FF0000"/>
                </a:solidFill>
              </a:rPr>
              <a:t>Thank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you</a:t>
            </a:r>
            <a:r>
              <a:rPr lang="pl-PL" b="1" dirty="0" smtClean="0">
                <a:solidFill>
                  <a:srgbClr val="FF0000"/>
                </a:solidFill>
              </a:rPr>
              <a:t> for </a:t>
            </a:r>
            <a:r>
              <a:rPr lang="pl-PL" b="1" dirty="0" err="1" smtClean="0">
                <a:solidFill>
                  <a:srgbClr val="FF0000"/>
                </a:solidFill>
              </a:rPr>
              <a:t>your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attention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Dziękujemy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 uwagę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2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  <a: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KAMISHIBAI </a:t>
            </a:r>
            <a:r>
              <a:rPr lang="pl-PL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pl-PL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story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pl-PL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r>
              <a:rPr lang="pl-P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Kemushi</a:t>
            </a:r>
            <a:r>
              <a:rPr lang="pl-PL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story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life of a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pupa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insect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watched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butterfly’s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butterflies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French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story</a:t>
            </a:r>
            <a:b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0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350960" cy="5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380350" cy="47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6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422968" cy="55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51596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8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12000">
        <p:pull/>
      </p:transition>
    </mc:Choice>
    <mc:Fallback>
      <p:transition spd="slow" advTm="1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</Words>
  <Application>Microsoft Office PowerPoint</Application>
  <PresentationFormat>Pokaz na ekranie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KAMISHIBAI</vt:lpstr>
      <vt:lpstr>  Recently, we got to know the history of the Japanese KAMISHIBAI theatre.   In the middle of the week we read a beautiful story called   My Friend Kemushi   It is a story about the life of a butterfly, which from the pupa turned into a beautiful, colourful insect.  Then we watched the movie about butterfly’s life phases and we designed our butterflies.  We encourage our French friends to learn about this story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Merci pour votre attention   Thank you for your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KAMISHIBAI</dc:title>
  <dc:creator>mary</dc:creator>
  <cp:lastModifiedBy>mary</cp:lastModifiedBy>
  <cp:revision>27</cp:revision>
  <dcterms:created xsi:type="dcterms:W3CDTF">2018-03-25T10:13:12Z</dcterms:created>
  <dcterms:modified xsi:type="dcterms:W3CDTF">2018-03-25T10:43:18Z</dcterms:modified>
</cp:coreProperties>
</file>