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70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975F-E7A0-4ECB-8B98-96456F7CA0C2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619D-2B32-4B3A-9DCE-B8B9E5DE4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25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975F-E7A0-4ECB-8B98-96456F7CA0C2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619D-2B32-4B3A-9DCE-B8B9E5DE4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10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975F-E7A0-4ECB-8B98-96456F7CA0C2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619D-2B32-4B3A-9DCE-B8B9E5DE4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5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975F-E7A0-4ECB-8B98-96456F7CA0C2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619D-2B32-4B3A-9DCE-B8B9E5DE4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17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975F-E7A0-4ECB-8B98-96456F7CA0C2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619D-2B32-4B3A-9DCE-B8B9E5DE4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11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975F-E7A0-4ECB-8B98-96456F7CA0C2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619D-2B32-4B3A-9DCE-B8B9E5DE4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2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975F-E7A0-4ECB-8B98-96456F7CA0C2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619D-2B32-4B3A-9DCE-B8B9E5DE4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08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975F-E7A0-4ECB-8B98-96456F7CA0C2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619D-2B32-4B3A-9DCE-B8B9E5DE4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03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975F-E7A0-4ECB-8B98-96456F7CA0C2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619D-2B32-4B3A-9DCE-B8B9E5DE4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93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975F-E7A0-4ECB-8B98-96456F7CA0C2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619D-2B32-4B3A-9DCE-B8B9E5DE4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835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975F-E7A0-4ECB-8B98-96456F7CA0C2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619D-2B32-4B3A-9DCE-B8B9E5DE4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49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975F-E7A0-4ECB-8B98-96456F7CA0C2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E619D-2B32-4B3A-9DCE-B8B9E5DE4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48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0867" y="1844824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rgbClr val="00B050"/>
                </a:solidFill>
              </a:rPr>
              <a:t>A </a:t>
            </a:r>
            <a:r>
              <a:rPr lang="pl-PL" b="1" dirty="0" err="1">
                <a:solidFill>
                  <a:srgbClr val="00B050"/>
                </a:solidFill>
              </a:rPr>
              <a:t>Japanese</a:t>
            </a:r>
            <a:r>
              <a:rPr lang="pl-PL" b="1" dirty="0">
                <a:solidFill>
                  <a:srgbClr val="00B050"/>
                </a:solidFill>
              </a:rPr>
              <a:t> Day</a:t>
            </a:r>
            <a:r>
              <a:rPr lang="pl-PL" dirty="0"/>
              <a:t/>
            </a:r>
            <a:br>
              <a:rPr lang="pl-PL" dirty="0"/>
            </a:br>
            <a:endParaRPr lang="pl-PL" b="1" dirty="0">
              <a:solidFill>
                <a:srgbClr val="00B0F0"/>
              </a:solidFill>
            </a:endParaRPr>
          </a:p>
        </p:txBody>
      </p:sp>
      <p:pic>
        <p:nvPicPr>
          <p:cNvPr id="4" name="Picture 1" descr="Image result for logo eTWINN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148336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1187624" y="321819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err="1" smtClean="0">
                <a:solidFill>
                  <a:srgbClr val="FF0000"/>
                </a:solidFill>
              </a:rPr>
              <a:t>Konnichiwa</a:t>
            </a:r>
            <a:r>
              <a:rPr lang="pl-PL" sz="3600" b="1" dirty="0" smtClean="0">
                <a:solidFill>
                  <a:srgbClr val="FF0000"/>
                </a:solidFill>
              </a:rPr>
              <a:t>, a French-</a:t>
            </a:r>
            <a:r>
              <a:rPr lang="pl-PL" sz="3600" b="1" dirty="0" err="1" smtClean="0">
                <a:solidFill>
                  <a:srgbClr val="FF0000"/>
                </a:solidFill>
              </a:rPr>
              <a:t>Polish</a:t>
            </a:r>
            <a:r>
              <a:rPr lang="pl-PL" sz="3600" b="1" dirty="0" smtClean="0">
                <a:solidFill>
                  <a:srgbClr val="FF0000"/>
                </a:solidFill>
              </a:rPr>
              <a:t> </a:t>
            </a:r>
            <a:r>
              <a:rPr lang="pl-PL" sz="3600" b="1" dirty="0" err="1" smtClean="0">
                <a:solidFill>
                  <a:srgbClr val="FF0000"/>
                </a:solidFill>
              </a:rPr>
              <a:t>eTwinning</a:t>
            </a:r>
            <a:r>
              <a:rPr lang="pl-PL" sz="3600" b="1" dirty="0" smtClean="0">
                <a:solidFill>
                  <a:srgbClr val="FF0000"/>
                </a:solidFill>
              </a:rPr>
              <a:t> Project</a:t>
            </a:r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b="1" dirty="0" smtClean="0">
                <a:solidFill>
                  <a:srgbClr val="00B0F0"/>
                </a:solidFill>
              </a:rPr>
              <a:t>by </a:t>
            </a:r>
            <a:r>
              <a:rPr lang="pl-PL" b="1" dirty="0" err="1" smtClean="0">
                <a:solidFill>
                  <a:srgbClr val="00B0F0"/>
                </a:solidFill>
              </a:rPr>
              <a:t>Primary</a:t>
            </a:r>
            <a:r>
              <a:rPr lang="pl-PL" b="1" dirty="0" smtClean="0">
                <a:solidFill>
                  <a:srgbClr val="00B0F0"/>
                </a:solidFill>
              </a:rPr>
              <a:t> School </a:t>
            </a:r>
            <a:r>
              <a:rPr lang="pl-PL" b="1" dirty="0" err="1" smtClean="0">
                <a:solidFill>
                  <a:srgbClr val="00B0F0"/>
                </a:solidFill>
              </a:rPr>
              <a:t>Rzeszow</a:t>
            </a:r>
            <a:r>
              <a:rPr lang="pl-PL" b="1" dirty="0" smtClean="0">
                <a:solidFill>
                  <a:srgbClr val="00B0F0"/>
                </a:solidFill>
              </a:rPr>
              <a:t>, Poland</a:t>
            </a:r>
            <a:endParaRPr lang="pl-PL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1308909" cy="259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72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2656"/>
            <a:ext cx="4968552" cy="372641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4680520" cy="35103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2462">
            <a:off x="1579512" y="4800516"/>
            <a:ext cx="713523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8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1224" y="2135601"/>
            <a:ext cx="5206530" cy="390489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6" y="2204864"/>
            <a:ext cx="4405413" cy="330406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11560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And </a:t>
            </a:r>
            <a:r>
              <a:rPr lang="pl-PL" sz="2400" b="1" dirty="0" err="1">
                <a:solidFill>
                  <a:srgbClr val="00B050"/>
                </a:solidFill>
              </a:rPr>
              <a:t>finally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there</a:t>
            </a:r>
            <a:r>
              <a:rPr lang="pl-PL" sz="2400" b="1" dirty="0">
                <a:solidFill>
                  <a:srgbClr val="00B050"/>
                </a:solidFill>
              </a:rPr>
              <a:t> was a </a:t>
            </a:r>
            <a:r>
              <a:rPr lang="pl-PL" sz="2400" b="1" dirty="0" err="1">
                <a:solidFill>
                  <a:srgbClr val="00B050"/>
                </a:solidFill>
              </a:rPr>
              <a:t>Japanese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feast</a:t>
            </a:r>
            <a:r>
              <a:rPr lang="pl-PL" sz="2400" b="1" dirty="0">
                <a:solidFill>
                  <a:srgbClr val="00B050"/>
                </a:solidFill>
              </a:rPr>
              <a:t>! We </a:t>
            </a:r>
            <a:r>
              <a:rPr lang="pl-PL" sz="2400" b="1" dirty="0" err="1">
                <a:solidFill>
                  <a:srgbClr val="00B050"/>
                </a:solidFill>
              </a:rPr>
              <a:t>sat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at</a:t>
            </a:r>
            <a:r>
              <a:rPr lang="pl-PL" sz="2400" b="1" dirty="0">
                <a:solidFill>
                  <a:srgbClr val="00B050"/>
                </a:solidFill>
              </a:rPr>
              <a:t> the </a:t>
            </a:r>
            <a:r>
              <a:rPr lang="pl-PL" sz="2400" b="1" dirty="0" err="1">
                <a:solidFill>
                  <a:srgbClr val="00B050"/>
                </a:solidFill>
              </a:rPr>
              <a:t>table</a:t>
            </a:r>
            <a:r>
              <a:rPr lang="pl-PL" sz="2400" b="1" dirty="0">
                <a:solidFill>
                  <a:srgbClr val="00B050"/>
                </a:solidFill>
              </a:rPr>
              <a:t>, </a:t>
            </a:r>
            <a:r>
              <a:rPr lang="pl-PL" sz="2400" b="1" dirty="0" err="1">
                <a:solidFill>
                  <a:srgbClr val="00B050"/>
                </a:solidFill>
              </a:rPr>
              <a:t>ate</a:t>
            </a:r>
            <a:r>
              <a:rPr lang="pl-PL" sz="2400" b="1" dirty="0">
                <a:solidFill>
                  <a:srgbClr val="00B050"/>
                </a:solidFill>
              </a:rPr>
              <a:t> with </a:t>
            </a:r>
            <a:r>
              <a:rPr lang="pl-PL" sz="2400" b="1" dirty="0" err="1">
                <a:solidFill>
                  <a:srgbClr val="00B050"/>
                </a:solidFill>
              </a:rPr>
              <a:t>chopsticks</a:t>
            </a:r>
            <a:r>
              <a:rPr lang="pl-PL" sz="2400" b="1" dirty="0">
                <a:solidFill>
                  <a:srgbClr val="00B050"/>
                </a:solidFill>
              </a:rPr>
              <a:t> and </a:t>
            </a:r>
            <a:r>
              <a:rPr lang="pl-PL" sz="2400" b="1" dirty="0" err="1">
                <a:solidFill>
                  <a:srgbClr val="00B050"/>
                </a:solidFill>
              </a:rPr>
              <a:t>drank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cherry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juice</a:t>
            </a:r>
            <a:r>
              <a:rPr lang="pl-PL" sz="24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91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038600" cy="3028950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7169" y="1257527"/>
            <a:ext cx="5670773" cy="425308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04892"/>
            <a:ext cx="4032448" cy="30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0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4" y="1268760"/>
            <a:ext cx="3528392" cy="26462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7196" y="2362543"/>
            <a:ext cx="4902688" cy="367701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33739"/>
            <a:ext cx="3528393" cy="264629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7584" y="404664"/>
            <a:ext cx="770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B050"/>
                </a:solidFill>
              </a:rPr>
              <a:t>It </a:t>
            </a:r>
            <a:r>
              <a:rPr lang="pl-PL" sz="2800" b="1" dirty="0" smtClean="0">
                <a:solidFill>
                  <a:srgbClr val="00B050"/>
                </a:solidFill>
              </a:rPr>
              <a:t>was </a:t>
            </a:r>
            <a:r>
              <a:rPr lang="pl-PL" sz="2800" b="1" dirty="0" err="1" smtClean="0">
                <a:solidFill>
                  <a:srgbClr val="00B050"/>
                </a:solidFill>
              </a:rPr>
              <a:t>an</a:t>
            </a:r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r>
              <a:rPr lang="pl-PL" sz="2800" b="1" dirty="0" err="1">
                <a:solidFill>
                  <a:srgbClr val="00B050"/>
                </a:solidFill>
              </a:rPr>
              <a:t>unforgettable</a:t>
            </a:r>
            <a:r>
              <a:rPr lang="pl-PL" sz="2800" b="1" dirty="0">
                <a:solidFill>
                  <a:srgbClr val="00B050"/>
                </a:solidFill>
              </a:rPr>
              <a:t> </a:t>
            </a:r>
            <a:r>
              <a:rPr lang="pl-PL" sz="2800" b="1" dirty="0" err="1">
                <a:solidFill>
                  <a:srgbClr val="00B050"/>
                </a:solidFill>
              </a:rPr>
              <a:t>day</a:t>
            </a:r>
            <a:r>
              <a:rPr lang="pl-PL" sz="2800" b="1" dirty="0">
                <a:solidFill>
                  <a:srgbClr val="00B050"/>
                </a:solidFill>
              </a:rPr>
              <a:t> for </a:t>
            </a:r>
            <a:r>
              <a:rPr lang="pl-PL" sz="2800" b="1" dirty="0" err="1">
                <a:solidFill>
                  <a:srgbClr val="00B050"/>
                </a:solidFill>
              </a:rPr>
              <a:t>us</a:t>
            </a:r>
            <a:r>
              <a:rPr lang="pl-PL" sz="2800" b="1" dirty="0">
                <a:solidFill>
                  <a:srgbClr val="00B05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874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5544616" cy="415980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115616" y="522920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err="1" smtClean="0">
                <a:solidFill>
                  <a:srgbClr val="00B050"/>
                </a:solidFill>
              </a:rPr>
              <a:t>Thank</a:t>
            </a:r>
            <a:r>
              <a:rPr lang="pl-PL" sz="3600" b="1" dirty="0" smtClean="0">
                <a:solidFill>
                  <a:srgbClr val="00B050"/>
                </a:solidFill>
              </a:rPr>
              <a:t> </a:t>
            </a:r>
            <a:r>
              <a:rPr lang="pl-PL" sz="3600" b="1" dirty="0" err="1" smtClean="0">
                <a:solidFill>
                  <a:srgbClr val="00B050"/>
                </a:solidFill>
              </a:rPr>
              <a:t>you</a:t>
            </a:r>
            <a:r>
              <a:rPr lang="pl-PL" sz="3600" b="1" dirty="0" smtClean="0">
                <a:solidFill>
                  <a:srgbClr val="00B050"/>
                </a:solidFill>
              </a:rPr>
              <a:t> for </a:t>
            </a:r>
            <a:r>
              <a:rPr lang="pl-PL" sz="3600" b="1" dirty="0" err="1" smtClean="0">
                <a:solidFill>
                  <a:srgbClr val="00B050"/>
                </a:solidFill>
              </a:rPr>
              <a:t>your</a:t>
            </a:r>
            <a:r>
              <a:rPr lang="pl-PL" sz="3600" b="1" dirty="0" smtClean="0">
                <a:solidFill>
                  <a:srgbClr val="00B050"/>
                </a:solidFill>
              </a:rPr>
              <a:t> </a:t>
            </a:r>
            <a:r>
              <a:rPr lang="pl-PL" sz="3600" b="1" dirty="0" err="1" smtClean="0">
                <a:solidFill>
                  <a:srgbClr val="00B050"/>
                </a:solidFill>
              </a:rPr>
              <a:t>watching</a:t>
            </a:r>
            <a:endParaRPr lang="pl-PL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9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On a </a:t>
            </a:r>
            <a:r>
              <a:rPr lang="pl-PL" sz="2400" b="1" dirty="0" err="1">
                <a:solidFill>
                  <a:srgbClr val="00B050"/>
                </a:solidFill>
              </a:rPr>
              <a:t>beautiful</a:t>
            </a:r>
            <a:r>
              <a:rPr lang="pl-PL" sz="2400" b="1" dirty="0">
                <a:solidFill>
                  <a:srgbClr val="00B050"/>
                </a:solidFill>
              </a:rPr>
              <a:t> spring </a:t>
            </a:r>
            <a:r>
              <a:rPr lang="pl-PL" sz="2400" b="1" dirty="0" err="1">
                <a:solidFill>
                  <a:srgbClr val="00B050"/>
                </a:solidFill>
              </a:rPr>
              <a:t>day</a:t>
            </a:r>
            <a:r>
              <a:rPr lang="pl-PL" sz="2400" b="1" dirty="0">
                <a:solidFill>
                  <a:srgbClr val="00B050"/>
                </a:solidFill>
              </a:rPr>
              <a:t>, we </a:t>
            </a:r>
            <a:r>
              <a:rPr lang="pl-PL" sz="2400" b="1" dirty="0" err="1">
                <a:solidFill>
                  <a:srgbClr val="00B050"/>
                </a:solidFill>
              </a:rPr>
              <a:t>organized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smtClean="0">
                <a:solidFill>
                  <a:srgbClr val="00B050"/>
                </a:solidFill>
              </a:rPr>
              <a:t/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a </a:t>
            </a:r>
            <a:r>
              <a:rPr lang="pl-PL" sz="2400" b="1" dirty="0" err="1">
                <a:solidFill>
                  <a:srgbClr val="00B050"/>
                </a:solidFill>
              </a:rPr>
              <a:t>Japanese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smtClean="0">
                <a:solidFill>
                  <a:srgbClr val="00B050"/>
                </a:solidFill>
              </a:rPr>
              <a:t>Day </a:t>
            </a:r>
            <a:r>
              <a:rPr lang="pl-PL" sz="2400" b="1" dirty="0">
                <a:solidFill>
                  <a:srgbClr val="00B050"/>
                </a:solidFill>
              </a:rPr>
              <a:t>in </a:t>
            </a:r>
            <a:r>
              <a:rPr lang="pl-PL" sz="2400" b="1" dirty="0" err="1">
                <a:solidFill>
                  <a:srgbClr val="00B050"/>
                </a:solidFill>
              </a:rPr>
              <a:t>our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class</a:t>
            </a:r>
            <a:r>
              <a:rPr lang="pl-PL" sz="2400" b="1" dirty="0">
                <a:solidFill>
                  <a:srgbClr val="00B050"/>
                </a:solidFill>
              </a:rPr>
              <a:t>.</a:t>
            </a:r>
            <a:br>
              <a:rPr lang="pl-PL" sz="2400" b="1" dirty="0">
                <a:solidFill>
                  <a:srgbClr val="00B050"/>
                </a:solidFill>
              </a:rPr>
            </a:br>
            <a:r>
              <a:rPr lang="pl-PL" sz="2400" b="1" dirty="0">
                <a:solidFill>
                  <a:srgbClr val="00B050"/>
                </a:solidFill>
              </a:rPr>
              <a:t>We </a:t>
            </a:r>
            <a:r>
              <a:rPr lang="pl-PL" sz="2400" b="1" dirty="0" err="1">
                <a:solidFill>
                  <a:srgbClr val="00B050"/>
                </a:solidFill>
              </a:rPr>
              <a:t>started</a:t>
            </a:r>
            <a:r>
              <a:rPr lang="pl-PL" sz="2400" b="1" dirty="0">
                <a:solidFill>
                  <a:srgbClr val="00B050"/>
                </a:solidFill>
              </a:rPr>
              <a:t> by </a:t>
            </a:r>
            <a:r>
              <a:rPr lang="pl-PL" sz="2400" b="1" dirty="0" err="1">
                <a:solidFill>
                  <a:srgbClr val="00B050"/>
                </a:solidFill>
              </a:rPr>
              <a:t>watching</a:t>
            </a:r>
            <a:r>
              <a:rPr lang="pl-PL" sz="2400" b="1" dirty="0">
                <a:solidFill>
                  <a:srgbClr val="00B050"/>
                </a:solidFill>
              </a:rPr>
              <a:t> multimedia </a:t>
            </a:r>
            <a:r>
              <a:rPr lang="pl-PL" sz="2400" b="1" dirty="0" err="1">
                <a:solidFill>
                  <a:srgbClr val="00B050"/>
                </a:solidFill>
              </a:rPr>
              <a:t>presentations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using</a:t>
            </a:r>
            <a:r>
              <a:rPr lang="pl-PL" sz="2400" b="1" dirty="0">
                <a:solidFill>
                  <a:srgbClr val="00B050"/>
                </a:solidFill>
              </a:rPr>
              <a:t> the Internet on the </a:t>
            </a:r>
            <a:r>
              <a:rPr lang="pl-PL" sz="2400" b="1" dirty="0" err="1">
                <a:solidFill>
                  <a:srgbClr val="00B050"/>
                </a:solidFill>
              </a:rPr>
              <a:t>geography</a:t>
            </a:r>
            <a:r>
              <a:rPr lang="pl-PL" sz="2400" b="1" dirty="0">
                <a:solidFill>
                  <a:srgbClr val="00B050"/>
                </a:solidFill>
              </a:rPr>
              <a:t>, </a:t>
            </a:r>
            <a:r>
              <a:rPr lang="pl-PL" sz="2400" b="1" dirty="0" err="1">
                <a:solidFill>
                  <a:srgbClr val="00B050"/>
                </a:solidFill>
              </a:rPr>
              <a:t>culture</a:t>
            </a:r>
            <a:r>
              <a:rPr lang="pl-PL" sz="2400" b="1" dirty="0">
                <a:solidFill>
                  <a:srgbClr val="00B050"/>
                </a:solidFill>
              </a:rPr>
              <a:t> and life of </a:t>
            </a:r>
            <a:r>
              <a:rPr lang="pl-PL" sz="2400" b="1" dirty="0" err="1">
                <a:solidFill>
                  <a:srgbClr val="00B050"/>
                </a:solidFill>
              </a:rPr>
              <a:t>people</a:t>
            </a:r>
            <a:r>
              <a:rPr lang="pl-PL" sz="2400" b="1" dirty="0">
                <a:solidFill>
                  <a:srgbClr val="00B050"/>
                </a:solidFill>
              </a:rPr>
              <a:t> in Japan.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2276872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038600" cy="3028950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0557">
            <a:off x="1547664" y="5589240"/>
            <a:ext cx="507682" cy="10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8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670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319578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204" y="548680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rgbClr val="00B050"/>
                </a:solidFill>
              </a:rPr>
              <a:t>Then we </a:t>
            </a:r>
            <a:r>
              <a:rPr lang="pl-PL" sz="2000" b="1" dirty="0" err="1">
                <a:solidFill>
                  <a:srgbClr val="00B050"/>
                </a:solidFill>
              </a:rPr>
              <a:t>listened</a:t>
            </a:r>
            <a:r>
              <a:rPr lang="pl-PL" sz="2000" b="1" dirty="0">
                <a:solidFill>
                  <a:srgbClr val="00B050"/>
                </a:solidFill>
              </a:rPr>
              <a:t> to the story </a:t>
            </a:r>
            <a:r>
              <a:rPr lang="pl-PL" sz="2000" b="1" dirty="0" err="1">
                <a:solidFill>
                  <a:srgbClr val="00B050"/>
                </a:solidFill>
              </a:rPr>
              <a:t>titled</a:t>
            </a:r>
            <a:r>
              <a:rPr lang="pl-PL" sz="2000" b="1" dirty="0">
                <a:solidFill>
                  <a:srgbClr val="00B050"/>
                </a:solidFill>
              </a:rPr>
              <a:t> "Kotka Milusia"  ( The </a:t>
            </a:r>
            <a:r>
              <a:rPr lang="pl-PL" sz="2000" b="1" dirty="0" err="1">
                <a:solidFill>
                  <a:srgbClr val="00B050"/>
                </a:solidFill>
              </a:rPr>
              <a:t>Nicey</a:t>
            </a:r>
            <a:r>
              <a:rPr lang="pl-PL" sz="2000" b="1" dirty="0">
                <a:solidFill>
                  <a:srgbClr val="00B050"/>
                </a:solidFill>
              </a:rPr>
              <a:t> </a:t>
            </a:r>
            <a:r>
              <a:rPr lang="pl-PL" sz="2000" b="1" dirty="0" err="1">
                <a:solidFill>
                  <a:srgbClr val="00B050"/>
                </a:solidFill>
              </a:rPr>
              <a:t>Cat</a:t>
            </a:r>
            <a:r>
              <a:rPr lang="pl-PL" sz="2000" b="1" dirty="0">
                <a:solidFill>
                  <a:srgbClr val="00B050"/>
                </a:solidFill>
              </a:rPr>
              <a:t> ) with the </a:t>
            </a:r>
            <a:r>
              <a:rPr lang="pl-PL" sz="2000" b="1" dirty="0" err="1">
                <a:solidFill>
                  <a:srgbClr val="00B050"/>
                </a:solidFill>
              </a:rPr>
              <a:t>use</a:t>
            </a:r>
            <a:r>
              <a:rPr lang="pl-PL" sz="2000" b="1" dirty="0">
                <a:solidFill>
                  <a:srgbClr val="00B050"/>
                </a:solidFill>
              </a:rPr>
              <a:t> of a </a:t>
            </a:r>
            <a:r>
              <a:rPr lang="pl-PL" sz="2000" b="1" dirty="0" err="1">
                <a:solidFill>
                  <a:srgbClr val="00B050"/>
                </a:solidFill>
              </a:rPr>
              <a:t>kamishibai</a:t>
            </a:r>
            <a:r>
              <a:rPr lang="pl-PL" sz="2000" b="1" dirty="0">
                <a:solidFill>
                  <a:srgbClr val="00B050"/>
                </a:solidFill>
              </a:rPr>
              <a:t> </a:t>
            </a:r>
            <a:r>
              <a:rPr lang="pl-PL" sz="2000" b="1" dirty="0" err="1">
                <a:solidFill>
                  <a:srgbClr val="00B050"/>
                </a:solidFill>
              </a:rPr>
              <a:t>theater</a:t>
            </a:r>
            <a:r>
              <a:rPr lang="pl-PL" sz="2000" b="1" dirty="0">
                <a:solidFill>
                  <a:srgbClr val="00B050"/>
                </a:solidFill>
              </a:rPr>
              <a:t>. We </a:t>
            </a:r>
            <a:r>
              <a:rPr lang="pl-PL" sz="2000" b="1" dirty="0" err="1">
                <a:solidFill>
                  <a:srgbClr val="00B050"/>
                </a:solidFill>
              </a:rPr>
              <a:t>learned</a:t>
            </a:r>
            <a:r>
              <a:rPr lang="pl-PL" sz="2000" b="1" dirty="0">
                <a:solidFill>
                  <a:srgbClr val="00B050"/>
                </a:solidFill>
              </a:rPr>
              <a:t> from </a:t>
            </a:r>
            <a:r>
              <a:rPr lang="pl-PL" sz="2000" b="1" dirty="0" err="1">
                <a:solidFill>
                  <a:srgbClr val="00B050"/>
                </a:solidFill>
              </a:rPr>
              <a:t>this</a:t>
            </a:r>
            <a:r>
              <a:rPr lang="pl-PL" sz="2000" b="1" dirty="0">
                <a:solidFill>
                  <a:srgbClr val="00B050"/>
                </a:solidFill>
              </a:rPr>
              <a:t> story </a:t>
            </a:r>
            <a:r>
              <a:rPr lang="pl-PL" sz="2000" b="1" dirty="0" err="1">
                <a:solidFill>
                  <a:srgbClr val="00B050"/>
                </a:solidFill>
              </a:rPr>
              <a:t>that</a:t>
            </a:r>
            <a:r>
              <a:rPr lang="pl-PL" sz="2000" b="1" dirty="0">
                <a:solidFill>
                  <a:srgbClr val="00B050"/>
                </a:solidFill>
              </a:rPr>
              <a:t> one </a:t>
            </a:r>
            <a:r>
              <a:rPr lang="pl-PL" sz="2000" b="1" dirty="0" err="1">
                <a:solidFill>
                  <a:srgbClr val="00B050"/>
                </a:solidFill>
              </a:rPr>
              <a:t>should</a:t>
            </a:r>
            <a:r>
              <a:rPr lang="pl-PL" sz="2000" b="1" dirty="0">
                <a:solidFill>
                  <a:srgbClr val="00B050"/>
                </a:solidFill>
              </a:rPr>
              <a:t> </a:t>
            </a:r>
            <a:r>
              <a:rPr lang="pl-PL" sz="2000" b="1" dirty="0" err="1">
                <a:solidFill>
                  <a:srgbClr val="00B050"/>
                </a:solidFill>
              </a:rPr>
              <a:t>learn</a:t>
            </a:r>
            <a:r>
              <a:rPr lang="pl-PL" sz="2000" b="1" dirty="0">
                <a:solidFill>
                  <a:srgbClr val="00B050"/>
                </a:solidFill>
              </a:rPr>
              <a:t> to live by </a:t>
            </a:r>
            <a:r>
              <a:rPr lang="pl-PL" sz="2000" b="1" dirty="0" err="1">
                <a:solidFill>
                  <a:srgbClr val="00B050"/>
                </a:solidFill>
              </a:rPr>
              <a:t>himself</a:t>
            </a:r>
            <a:r>
              <a:rPr lang="pl-PL" sz="2000" b="1" dirty="0">
                <a:solidFill>
                  <a:srgbClr val="00B050"/>
                </a:solidFill>
              </a:rPr>
              <a:t> and </a:t>
            </a:r>
            <a:r>
              <a:rPr lang="pl-PL" sz="2000" b="1" dirty="0" err="1">
                <a:solidFill>
                  <a:srgbClr val="00B050"/>
                </a:solidFill>
              </a:rPr>
              <a:t>that</a:t>
            </a:r>
            <a:r>
              <a:rPr lang="pl-PL" sz="2000" b="1" dirty="0">
                <a:solidFill>
                  <a:srgbClr val="00B050"/>
                </a:solidFill>
              </a:rPr>
              <a:t> a </a:t>
            </a:r>
            <a:r>
              <a:rPr lang="pl-PL" sz="2000" b="1" dirty="0" err="1">
                <a:solidFill>
                  <a:srgbClr val="00B050"/>
                </a:solidFill>
              </a:rPr>
              <a:t>more</a:t>
            </a:r>
            <a:r>
              <a:rPr lang="pl-PL" sz="2000" b="1" dirty="0">
                <a:solidFill>
                  <a:srgbClr val="00B050"/>
                </a:solidFill>
              </a:rPr>
              <a:t> </a:t>
            </a:r>
            <a:r>
              <a:rPr lang="pl-PL" sz="2000" b="1" dirty="0" err="1">
                <a:solidFill>
                  <a:srgbClr val="00B050"/>
                </a:solidFill>
              </a:rPr>
              <a:t>difficult</a:t>
            </a:r>
            <a:r>
              <a:rPr lang="pl-PL" sz="2000" b="1" dirty="0">
                <a:solidFill>
                  <a:srgbClr val="00B050"/>
                </a:solidFill>
              </a:rPr>
              <a:t> life in the </a:t>
            </a:r>
            <a:r>
              <a:rPr lang="pl-PL" sz="2000" b="1" dirty="0" err="1">
                <a:solidFill>
                  <a:srgbClr val="00B050"/>
                </a:solidFill>
              </a:rPr>
              <a:t>wild</a:t>
            </a:r>
            <a:r>
              <a:rPr lang="pl-PL" sz="2000" b="1" dirty="0">
                <a:solidFill>
                  <a:srgbClr val="00B050"/>
                </a:solidFill>
              </a:rPr>
              <a:t> </a:t>
            </a:r>
            <a:r>
              <a:rPr lang="pl-PL" sz="2000" b="1" dirty="0" err="1">
                <a:solidFill>
                  <a:srgbClr val="00B050"/>
                </a:solidFill>
              </a:rPr>
              <a:t>is</a:t>
            </a:r>
            <a:r>
              <a:rPr lang="pl-PL" sz="2000" b="1" dirty="0">
                <a:solidFill>
                  <a:srgbClr val="00B050"/>
                </a:solidFill>
              </a:rPr>
              <a:t> </a:t>
            </a:r>
            <a:r>
              <a:rPr lang="pl-PL" sz="2000" b="1" dirty="0" err="1">
                <a:solidFill>
                  <a:srgbClr val="00B050"/>
                </a:solidFill>
              </a:rPr>
              <a:t>more</a:t>
            </a:r>
            <a:r>
              <a:rPr lang="pl-PL" sz="2000" b="1" dirty="0">
                <a:solidFill>
                  <a:srgbClr val="00B050"/>
                </a:solidFill>
              </a:rPr>
              <a:t> </a:t>
            </a:r>
            <a:r>
              <a:rPr lang="pl-PL" sz="2000" b="1" dirty="0" err="1">
                <a:solidFill>
                  <a:srgbClr val="00B050"/>
                </a:solidFill>
              </a:rPr>
              <a:t>interesting</a:t>
            </a:r>
            <a:r>
              <a:rPr lang="pl-PL" sz="2000" b="1" dirty="0">
                <a:solidFill>
                  <a:srgbClr val="00B050"/>
                </a:solidFill>
              </a:rPr>
              <a:t> </a:t>
            </a:r>
            <a:r>
              <a:rPr lang="pl-PL" sz="2000" b="1" dirty="0" err="1">
                <a:solidFill>
                  <a:srgbClr val="00B050"/>
                </a:solidFill>
              </a:rPr>
              <a:t>than</a:t>
            </a:r>
            <a:r>
              <a:rPr lang="pl-PL" sz="2000" b="1" dirty="0">
                <a:solidFill>
                  <a:srgbClr val="00B050"/>
                </a:solidFill>
              </a:rPr>
              <a:t> a </a:t>
            </a:r>
            <a:r>
              <a:rPr lang="pl-PL" sz="2000" b="1" dirty="0" err="1">
                <a:solidFill>
                  <a:srgbClr val="00B050"/>
                </a:solidFill>
              </a:rPr>
              <a:t>comfortable</a:t>
            </a:r>
            <a:r>
              <a:rPr lang="pl-PL" sz="2000" b="1" dirty="0">
                <a:solidFill>
                  <a:srgbClr val="00B050"/>
                </a:solidFill>
              </a:rPr>
              <a:t> life, but dependent on </a:t>
            </a:r>
            <a:r>
              <a:rPr lang="pl-PL" sz="2000" b="1" dirty="0" err="1">
                <a:solidFill>
                  <a:srgbClr val="00B050"/>
                </a:solidFill>
              </a:rPr>
              <a:t>others</a:t>
            </a:r>
            <a:r>
              <a:rPr lang="pl-PL" sz="20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90818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4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3740224" cy="2805168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2"/>
            <a:ext cx="5544616" cy="3744590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33056"/>
            <a:ext cx="3664810" cy="27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6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992888" cy="599466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7" y="5116146"/>
            <a:ext cx="648072" cy="128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7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696744" cy="502255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83568" y="47667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W</a:t>
            </a:r>
            <a:r>
              <a:rPr lang="en-US" sz="2400" b="1" dirty="0" smtClean="0">
                <a:solidFill>
                  <a:srgbClr val="00B050"/>
                </a:solidFill>
              </a:rPr>
              <a:t>e </a:t>
            </a:r>
            <a:r>
              <a:rPr lang="en-US" sz="2400" b="1" dirty="0">
                <a:solidFill>
                  <a:srgbClr val="00B050"/>
                </a:solidFill>
              </a:rPr>
              <a:t>also </a:t>
            </a:r>
            <a:r>
              <a:rPr lang="pl-PL" sz="2400" b="1" dirty="0" err="1" smtClean="0">
                <a:solidFill>
                  <a:srgbClr val="00B050"/>
                </a:solidFill>
              </a:rPr>
              <a:t>were</a:t>
            </a:r>
            <a:r>
              <a:rPr lang="pl-PL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listen</a:t>
            </a:r>
            <a:r>
              <a:rPr lang="pl-PL" sz="2400" b="1" dirty="0" err="1" smtClean="0">
                <a:solidFill>
                  <a:srgbClr val="00B050"/>
                </a:solidFill>
              </a:rPr>
              <a:t>ing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to Japanese music all the time</a:t>
            </a:r>
            <a:endParaRPr lang="pl-PL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5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3000" y="1537226"/>
            <a:ext cx="5286731" cy="396504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6"/>
            <a:ext cx="4248472" cy="318709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82" y="3651182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04835"/>
            <a:ext cx="4110600" cy="30829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4" y="1268760"/>
            <a:ext cx="4035520" cy="302664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70" y="3674181"/>
            <a:ext cx="4028894" cy="30216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110600" cy="308295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43608" y="33265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We </a:t>
            </a:r>
            <a:r>
              <a:rPr lang="pl-PL" sz="2400" b="1" dirty="0" err="1">
                <a:solidFill>
                  <a:srgbClr val="00B050"/>
                </a:solidFill>
              </a:rPr>
              <a:t>have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made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cats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using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origamii</a:t>
            </a:r>
            <a:r>
              <a:rPr lang="pl-PL" sz="2400" b="1" dirty="0">
                <a:solidFill>
                  <a:srgbClr val="00B050"/>
                </a:solidFill>
              </a:rPr>
              <a:t>, the </a:t>
            </a:r>
            <a:r>
              <a:rPr lang="pl-PL" sz="2400" b="1" dirty="0" err="1">
                <a:solidFill>
                  <a:srgbClr val="00B050"/>
                </a:solidFill>
              </a:rPr>
              <a:t>Japanese</a:t>
            </a:r>
            <a:r>
              <a:rPr lang="pl-PL" sz="2400" b="1" dirty="0">
                <a:solidFill>
                  <a:srgbClr val="00B050"/>
                </a:solidFill>
              </a:rPr>
              <a:t> art of </a:t>
            </a:r>
            <a:r>
              <a:rPr lang="pl-PL" sz="2400" b="1" dirty="0" err="1">
                <a:solidFill>
                  <a:srgbClr val="00B050"/>
                </a:solidFill>
              </a:rPr>
              <a:t>folding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 smtClean="0">
                <a:solidFill>
                  <a:srgbClr val="00B050"/>
                </a:solidFill>
              </a:rPr>
              <a:t>paper</a:t>
            </a:r>
            <a:endParaRPr lang="pl-PL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3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139</Words>
  <Application>Microsoft Office PowerPoint</Application>
  <PresentationFormat>Pokaz na ekranie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 A Japanese Day </vt:lpstr>
      <vt:lpstr>On a beautiful spring day, we organized  a Japanese Day in our class. We started by watching multimedia presentations using the Internet on the geography, culture and life of people in Japan.</vt:lpstr>
      <vt:lpstr>Prezentacja programu PowerPoint</vt:lpstr>
      <vt:lpstr>Then we listened to the story titled "Kotka Milusia"  ( The Nicey Cat ) with the use of a kamishibai theater. We learned from this story that one should learn to live by himself and that a more difficult life in the wild is more interesting than a comfortable life, but dependent on others.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Japanese Day</dc:title>
  <dc:creator>mary</dc:creator>
  <cp:lastModifiedBy>mary</cp:lastModifiedBy>
  <cp:revision>41</cp:revision>
  <dcterms:created xsi:type="dcterms:W3CDTF">2018-04-13T19:00:32Z</dcterms:created>
  <dcterms:modified xsi:type="dcterms:W3CDTF">2018-04-14T11:57:25Z</dcterms:modified>
</cp:coreProperties>
</file>