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54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76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39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94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44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21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27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55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40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40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12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1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24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2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40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9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BBBC1-3E6D-481F-902A-44852F80AE12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8CB479-8D1D-4A3A-A300-AC73DC1F1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68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96E5F5-5C00-44C0-9CDD-FEA1F7810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133" y="344245"/>
            <a:ext cx="5549154" cy="1462441"/>
          </a:xfrm>
        </p:spPr>
        <p:txBody>
          <a:bodyPr>
            <a:normAutofit/>
          </a:bodyPr>
          <a:lstStyle/>
          <a:p>
            <a:r>
              <a:rPr lang="pl-PL" sz="6000" dirty="0" err="1">
                <a:latin typeface="Bodoni MT Black" panose="02070A03080606020203" pitchFamily="18" charset="0"/>
              </a:rPr>
              <a:t>Our</a:t>
            </a:r>
            <a:r>
              <a:rPr lang="pl-PL" sz="6000" dirty="0">
                <a:latin typeface="Bodoni MT Black" panose="02070A03080606020203" pitchFamily="18" charset="0"/>
              </a:rPr>
              <a:t> School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65DA156-026A-4D1C-84B5-36878725B3B2}"/>
              </a:ext>
            </a:extLst>
          </p:cNvPr>
          <p:cNvSpPr txBox="1"/>
          <p:nvPr/>
        </p:nvSpPr>
        <p:spPr>
          <a:xfrm>
            <a:off x="1927654" y="1914861"/>
            <a:ext cx="7621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In </a:t>
            </a:r>
            <a:r>
              <a:rPr lang="pl-PL" sz="2800" dirty="0" err="1"/>
              <a:t>this</a:t>
            </a:r>
            <a:r>
              <a:rPr lang="pl-PL" sz="2800" dirty="0"/>
              <a:t> </a:t>
            </a:r>
            <a:r>
              <a:rPr lang="pl-PL" sz="2800" dirty="0" err="1"/>
              <a:t>presentation</a:t>
            </a:r>
            <a:r>
              <a:rPr lang="pl-PL" sz="2800" dirty="0"/>
              <a:t> </a:t>
            </a:r>
            <a:r>
              <a:rPr lang="pl-PL" sz="2800" dirty="0" err="1"/>
              <a:t>I’ll</a:t>
            </a:r>
            <a:r>
              <a:rPr lang="pl-PL" sz="2800" dirty="0"/>
              <a:t> show </a:t>
            </a:r>
            <a:r>
              <a:rPr lang="pl-PL" sz="2800" dirty="0" err="1"/>
              <a:t>you</a:t>
            </a:r>
            <a:r>
              <a:rPr lang="pl-PL" sz="2800" dirty="0"/>
              <a:t>, </a:t>
            </a:r>
            <a:r>
              <a:rPr lang="pl-PL" sz="2800" dirty="0" err="1"/>
              <a:t>what</a:t>
            </a:r>
            <a:r>
              <a:rPr lang="pl-PL" sz="2800" dirty="0"/>
              <a:t> </a:t>
            </a:r>
          </a:p>
          <a:p>
            <a:r>
              <a:rPr lang="pl-PL" sz="2800" dirty="0"/>
              <a:t>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school</a:t>
            </a:r>
            <a:r>
              <a:rPr lang="pl-PL" sz="2800" dirty="0"/>
              <a:t> </a:t>
            </a:r>
            <a:r>
              <a:rPr lang="pl-PL" sz="2800" dirty="0" err="1"/>
              <a:t>looks</a:t>
            </a:r>
            <a:r>
              <a:rPr lang="pl-PL" sz="2800" dirty="0"/>
              <a:t> </a:t>
            </a:r>
            <a:r>
              <a:rPr lang="pl-PL" sz="2800" dirty="0" err="1"/>
              <a:t>like</a:t>
            </a:r>
            <a:r>
              <a:rPr lang="pl-PL" sz="2800" dirty="0"/>
              <a:t> and </a:t>
            </a:r>
            <a:r>
              <a:rPr lang="pl-PL" sz="2800" dirty="0" err="1"/>
              <a:t>how</a:t>
            </a:r>
            <a:r>
              <a:rPr lang="pl-PL" sz="2800" dirty="0"/>
              <a:t> do we </a:t>
            </a:r>
            <a:r>
              <a:rPr lang="pl-PL" sz="2800" dirty="0" err="1"/>
              <a:t>learn</a:t>
            </a:r>
            <a:r>
              <a:rPr lang="pl-PL" sz="2800" dirty="0"/>
              <a:t> :D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B16B1E9A-70EA-40E5-99B7-53FD62563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brightnessContrast bright="-13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18" y="0"/>
            <a:ext cx="1067582" cy="14624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B805C3D-7E87-4E16-AA51-1DB6C0D45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03" y="3328076"/>
            <a:ext cx="2691430" cy="2691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87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DFB56BF-C349-451B-9660-38018D70D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80" y="3249111"/>
            <a:ext cx="4266856" cy="3200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8907E13-34B7-4E6C-ADFB-D3BB769EA408}"/>
              </a:ext>
            </a:extLst>
          </p:cNvPr>
          <p:cNvSpPr txBox="1"/>
          <p:nvPr/>
        </p:nvSpPr>
        <p:spPr>
          <a:xfrm>
            <a:off x="283563" y="408747"/>
            <a:ext cx="1029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school’s</a:t>
            </a:r>
            <a:r>
              <a:rPr lang="pl-PL" sz="2400" dirty="0"/>
              <a:t> </a:t>
            </a:r>
            <a:r>
              <a:rPr lang="pl-PL" sz="2400" dirty="0" err="1"/>
              <a:t>full</a:t>
            </a:r>
            <a:r>
              <a:rPr lang="pl-PL" sz="2400" dirty="0"/>
              <a:t> </a:t>
            </a:r>
            <a:r>
              <a:rPr lang="pl-PL" sz="2400" dirty="0" err="1"/>
              <a:t>name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: </a:t>
            </a:r>
            <a:r>
              <a:rPr lang="pl-PL" sz="2400" dirty="0" err="1"/>
              <a:t>Primary</a:t>
            </a:r>
            <a:r>
              <a:rPr lang="pl-PL" sz="2400" dirty="0"/>
              <a:t> School </a:t>
            </a:r>
            <a:r>
              <a:rPr lang="pl-PL" sz="2400" dirty="0" err="1"/>
              <a:t>number</a:t>
            </a:r>
            <a:r>
              <a:rPr lang="pl-PL" sz="2400" dirty="0"/>
              <a:t> 1 in Marki of Kornel Makuszyński. </a:t>
            </a:r>
            <a:r>
              <a:rPr lang="pl-PL" sz="2400" dirty="0" err="1"/>
              <a:t>Over</a:t>
            </a:r>
            <a:r>
              <a:rPr lang="pl-PL" sz="2400" dirty="0"/>
              <a:t> 850 </a:t>
            </a:r>
            <a:r>
              <a:rPr lang="pl-PL" sz="2400" dirty="0" err="1"/>
              <a:t>students</a:t>
            </a:r>
            <a:r>
              <a:rPr lang="pl-PL" sz="2400" dirty="0"/>
              <a:t> go </a:t>
            </a:r>
            <a:r>
              <a:rPr lang="pl-PL" sz="2400" dirty="0" err="1"/>
              <a:t>here</a:t>
            </a:r>
            <a:r>
              <a:rPr lang="pl-PL" sz="2400" dirty="0"/>
              <a:t>. </a:t>
            </a:r>
            <a:r>
              <a:rPr lang="pl-PL" sz="2400" dirty="0" err="1"/>
              <a:t>Over</a:t>
            </a:r>
            <a:r>
              <a:rPr lang="pl-PL" sz="2400" dirty="0"/>
              <a:t> 60 </a:t>
            </a:r>
            <a:r>
              <a:rPr lang="pl-PL" sz="2400" dirty="0" err="1"/>
              <a:t>teachers</a:t>
            </a:r>
            <a:r>
              <a:rPr lang="pl-PL" sz="2400" dirty="0"/>
              <a:t> </a:t>
            </a:r>
            <a:r>
              <a:rPr lang="pl-PL" sz="2400" dirty="0" err="1"/>
              <a:t>work</a:t>
            </a:r>
            <a:r>
              <a:rPr lang="pl-PL" sz="2400" dirty="0"/>
              <a:t> </a:t>
            </a:r>
            <a:r>
              <a:rPr lang="pl-PL" sz="2400" dirty="0" err="1"/>
              <a:t>here</a:t>
            </a:r>
            <a:r>
              <a:rPr lang="pl-PL" sz="2400" dirty="0"/>
              <a:t>.     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1EEBA19-BE3F-4CE1-8A8C-C81429AFE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16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15516" r="6227" b="18086"/>
          <a:stretch/>
        </p:blipFill>
        <p:spPr>
          <a:xfrm>
            <a:off x="383060" y="3695020"/>
            <a:ext cx="4843848" cy="2308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95DCCC5F-FEC2-4867-B82D-53D4E631D394}"/>
              </a:ext>
            </a:extLst>
          </p:cNvPr>
          <p:cNvSpPr txBox="1"/>
          <p:nvPr/>
        </p:nvSpPr>
        <p:spPr>
          <a:xfrm>
            <a:off x="283563" y="1459597"/>
            <a:ext cx="992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means</a:t>
            </a:r>
            <a:r>
              <a:rPr lang="pl-PL" sz="2400" dirty="0"/>
              <a:t> we </a:t>
            </a:r>
            <a:r>
              <a:rPr lang="pl-PL" sz="2400" dirty="0" err="1"/>
              <a:t>are</a:t>
            </a:r>
            <a:r>
              <a:rPr lang="pl-PL" sz="2400" dirty="0"/>
              <a:t> the </a:t>
            </a:r>
            <a:r>
              <a:rPr lang="pl-PL" sz="2400" dirty="0" err="1"/>
              <a:t>biggest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in </a:t>
            </a:r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town</a:t>
            </a:r>
            <a:r>
              <a:rPr lang="pl-PL" sz="2400" dirty="0"/>
              <a:t> </a:t>
            </a:r>
            <a:r>
              <a:rPr lang="pl-PL" sz="2400" dirty="0" err="1"/>
              <a:t>now</a:t>
            </a:r>
            <a:r>
              <a:rPr lang="pl-PL" sz="2400" dirty="0"/>
              <a:t> – </a:t>
            </a:r>
            <a:r>
              <a:rPr lang="pl-PL" sz="2400" dirty="0" err="1"/>
              <a:t>there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five public </a:t>
            </a:r>
            <a:r>
              <a:rPr lang="pl-PL" sz="2400" dirty="0" err="1"/>
              <a:t>schools</a:t>
            </a:r>
            <a:r>
              <a:rPr lang="pl-PL" sz="2400" dirty="0"/>
              <a:t> and </a:t>
            </a:r>
            <a:r>
              <a:rPr lang="pl-PL" sz="2400" dirty="0" err="1"/>
              <a:t>two</a:t>
            </a:r>
            <a:r>
              <a:rPr lang="pl-PL" sz="2400" dirty="0"/>
              <a:t> </a:t>
            </a:r>
            <a:r>
              <a:rPr lang="pl-PL" sz="2400" dirty="0" err="1"/>
              <a:t>private</a:t>
            </a:r>
            <a:r>
              <a:rPr lang="pl-PL" sz="2400" dirty="0"/>
              <a:t> </a:t>
            </a:r>
            <a:r>
              <a:rPr lang="pl-PL" sz="2400" dirty="0" err="1"/>
              <a:t>schools</a:t>
            </a:r>
            <a:r>
              <a:rPr lang="pl-PL" sz="2400" dirty="0"/>
              <a:t>. We </a:t>
            </a:r>
            <a:r>
              <a:rPr lang="pl-PL" sz="2400" dirty="0" err="1"/>
              <a:t>have</a:t>
            </a:r>
            <a:r>
              <a:rPr lang="pl-PL" sz="2400" dirty="0"/>
              <a:t> </a:t>
            </a:r>
            <a:r>
              <a:rPr lang="pl-PL" sz="2400" dirty="0" err="1"/>
              <a:t>playgrounds</a:t>
            </a:r>
            <a:r>
              <a:rPr lang="pl-PL" sz="2400" dirty="0"/>
              <a:t> for </a:t>
            </a:r>
            <a:r>
              <a:rPr lang="pl-PL" sz="2400" dirty="0" err="1"/>
              <a:t>younger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r>
              <a:rPr lang="pl-PL" sz="2400" dirty="0"/>
              <a:t>, </a:t>
            </a:r>
            <a:r>
              <a:rPr lang="pl-PL" sz="2400" dirty="0" err="1"/>
              <a:t>two</a:t>
            </a:r>
            <a:r>
              <a:rPr lang="pl-PL" sz="2400" dirty="0"/>
              <a:t> </a:t>
            </a:r>
            <a:r>
              <a:rPr lang="pl-PL" sz="2400" dirty="0" err="1"/>
              <a:t>pitches</a:t>
            </a:r>
            <a:r>
              <a:rPr lang="pl-PL" sz="2400" dirty="0"/>
              <a:t> and </a:t>
            </a:r>
            <a:r>
              <a:rPr lang="pl-PL" sz="2400" dirty="0" err="1"/>
              <a:t>even</a:t>
            </a:r>
            <a:r>
              <a:rPr lang="pl-PL" sz="2400" dirty="0"/>
              <a:t> a </a:t>
            </a:r>
            <a:r>
              <a:rPr lang="pl-PL" sz="2400" dirty="0" err="1"/>
              <a:t>track</a:t>
            </a:r>
            <a:r>
              <a:rPr lang="pl-PL" sz="2400" dirty="0"/>
              <a:t> for </a:t>
            </a:r>
            <a:r>
              <a:rPr lang="pl-PL" sz="2400" dirty="0" err="1"/>
              <a:t>running</a:t>
            </a:r>
            <a:r>
              <a:rPr lang="pl-PL" sz="2400" dirty="0"/>
              <a:t>! But </a:t>
            </a:r>
            <a:r>
              <a:rPr lang="pl-PL" sz="2400" dirty="0" err="1"/>
              <a:t>don’t</a:t>
            </a:r>
            <a:r>
              <a:rPr lang="pl-PL" sz="2400" dirty="0"/>
              <a:t> </a:t>
            </a:r>
            <a:r>
              <a:rPr lang="pl-PL" sz="2400" dirty="0" err="1"/>
              <a:t>forget</a:t>
            </a:r>
            <a:r>
              <a:rPr lang="pl-PL" sz="2400" dirty="0"/>
              <a:t> </a:t>
            </a:r>
            <a:r>
              <a:rPr lang="pl-PL" sz="2400" dirty="0" err="1"/>
              <a:t>that</a:t>
            </a:r>
            <a:r>
              <a:rPr lang="pl-PL" sz="2400" dirty="0"/>
              <a:t> we </a:t>
            </a:r>
            <a:r>
              <a:rPr lang="pl-PL" sz="2400" dirty="0" err="1"/>
              <a:t>have</a:t>
            </a:r>
            <a:r>
              <a:rPr lang="pl-PL" sz="2400" dirty="0"/>
              <a:t> </a:t>
            </a:r>
            <a:r>
              <a:rPr lang="pl-PL" sz="2400" dirty="0" err="1"/>
              <a:t>lots</a:t>
            </a:r>
            <a:r>
              <a:rPr lang="pl-PL" sz="2400" dirty="0"/>
              <a:t> of </a:t>
            </a:r>
            <a:r>
              <a:rPr lang="pl-PL" sz="2400" dirty="0" err="1"/>
              <a:t>great</a:t>
            </a:r>
            <a:r>
              <a:rPr lang="pl-PL" sz="2400" dirty="0"/>
              <a:t> </a:t>
            </a:r>
            <a:r>
              <a:rPr lang="pl-PL" sz="2400" dirty="0" err="1"/>
              <a:t>classrooms</a:t>
            </a:r>
            <a:r>
              <a:rPr lang="pl-PL" sz="2400" dirty="0"/>
              <a:t> ;)</a:t>
            </a:r>
          </a:p>
        </p:txBody>
      </p:sp>
    </p:spTree>
    <p:extLst>
      <p:ext uri="{BB962C8B-B14F-4D97-AF65-F5344CB8AC3E}">
        <p14:creationId xmlns:p14="http://schemas.microsoft.com/office/powerpoint/2010/main" val="41388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596EEA-72FA-4C9E-9390-19CD4FA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err="1">
                <a:latin typeface="Bodoni MT Black" panose="02070A03080606020203" pitchFamily="18" charset="0"/>
              </a:rPr>
              <a:t>When</a:t>
            </a:r>
            <a:r>
              <a:rPr lang="pl-PL" sz="5400" dirty="0">
                <a:latin typeface="Bodoni MT Black" panose="02070A03080606020203" pitchFamily="18" charset="0"/>
              </a:rPr>
              <a:t> we go to </a:t>
            </a:r>
            <a:r>
              <a:rPr lang="pl-PL" sz="5400" dirty="0" err="1">
                <a:latin typeface="Bodoni MT Black" panose="02070A03080606020203" pitchFamily="18" charset="0"/>
              </a:rPr>
              <a:t>school</a:t>
            </a:r>
            <a:r>
              <a:rPr lang="pl-PL" sz="5400" dirty="0">
                <a:latin typeface="Bodoni MT Black" panose="02070A03080606020203" pitchFamily="18" charset="0"/>
              </a:rPr>
              <a:t>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8A3AAEA-6F1C-4DA2-B7CB-86A771FDD466}"/>
              </a:ext>
            </a:extLst>
          </p:cNvPr>
          <p:cNvSpPr txBox="1"/>
          <p:nvPr/>
        </p:nvSpPr>
        <p:spPr>
          <a:xfrm>
            <a:off x="579704" y="1704967"/>
            <a:ext cx="5581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We go to </a:t>
            </a:r>
            <a:r>
              <a:rPr lang="pl-PL" sz="2400" dirty="0" err="1"/>
              <a:t>school</a:t>
            </a:r>
            <a:r>
              <a:rPr lang="pl-PL" sz="2400" dirty="0"/>
              <a:t> from </a:t>
            </a:r>
            <a:r>
              <a:rPr lang="pl-PL" sz="2400" dirty="0" err="1"/>
              <a:t>Monday</a:t>
            </a:r>
            <a:r>
              <a:rPr lang="pl-PL" sz="2400" dirty="0"/>
              <a:t> to </a:t>
            </a:r>
            <a:r>
              <a:rPr lang="pl-PL" sz="2400" dirty="0" err="1"/>
              <a:t>Friday</a:t>
            </a:r>
            <a:r>
              <a:rPr lang="pl-PL" sz="2400" dirty="0"/>
              <a:t> (five </a:t>
            </a:r>
            <a:r>
              <a:rPr lang="pl-PL" sz="2400" dirty="0" err="1"/>
              <a:t>days</a:t>
            </a:r>
            <a:r>
              <a:rPr lang="pl-PL" sz="2400" dirty="0"/>
              <a:t>) and on </a:t>
            </a:r>
            <a:r>
              <a:rPr lang="pl-PL" sz="2400" dirty="0" err="1"/>
              <a:t>Saturday</a:t>
            </a:r>
            <a:r>
              <a:rPr lang="pl-PL" sz="2400" dirty="0"/>
              <a:t> and on </a:t>
            </a:r>
            <a:r>
              <a:rPr lang="pl-PL" sz="2400" dirty="0" err="1"/>
              <a:t>Sunday</a:t>
            </a:r>
            <a:r>
              <a:rPr lang="pl-PL" sz="2400" dirty="0"/>
              <a:t> </a:t>
            </a:r>
            <a:r>
              <a:rPr lang="pl-PL" sz="2400" dirty="0" err="1"/>
              <a:t>we’ve</a:t>
            </a:r>
            <a:r>
              <a:rPr lang="pl-PL" sz="2400" dirty="0"/>
              <a:t> </a:t>
            </a:r>
            <a:r>
              <a:rPr lang="pl-PL" sz="2400" dirty="0" err="1"/>
              <a:t>got</a:t>
            </a:r>
            <a:r>
              <a:rPr lang="pl-PL" sz="2400" dirty="0"/>
              <a:t> </a:t>
            </a:r>
            <a:r>
              <a:rPr lang="pl-PL" sz="2400" dirty="0" err="1"/>
              <a:t>free</a:t>
            </a:r>
            <a:r>
              <a:rPr lang="pl-PL" sz="2400" dirty="0"/>
              <a:t> </a:t>
            </a:r>
            <a:r>
              <a:rPr lang="pl-PL" sz="2400" dirty="0" err="1"/>
              <a:t>days</a:t>
            </a:r>
            <a:r>
              <a:rPr lang="pl-PL" sz="2400" dirty="0"/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0BCCDD3-65E4-4FBA-A974-DDA1FC55A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32" y="2187146"/>
            <a:ext cx="5258214" cy="420129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61DE6A1-E1EB-4169-AE9F-6A45A99D19DD}"/>
              </a:ext>
            </a:extLst>
          </p:cNvPr>
          <p:cNvSpPr txBox="1"/>
          <p:nvPr/>
        </p:nvSpPr>
        <p:spPr>
          <a:xfrm>
            <a:off x="579704" y="2983209"/>
            <a:ext cx="5266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But we </a:t>
            </a:r>
            <a:r>
              <a:rPr lang="pl-PL" sz="2400" dirty="0" err="1"/>
              <a:t>also</a:t>
            </a:r>
            <a:r>
              <a:rPr lang="pl-PL" sz="2400" dirty="0"/>
              <a:t> </a:t>
            </a:r>
            <a:r>
              <a:rPr lang="pl-PL" sz="2400" dirty="0" err="1"/>
              <a:t>have</a:t>
            </a:r>
            <a:r>
              <a:rPr lang="pl-PL" sz="2400" dirty="0"/>
              <a:t> </a:t>
            </a:r>
            <a:r>
              <a:rPr lang="pl-PL" sz="2400" dirty="0" err="1"/>
              <a:t>two</a:t>
            </a:r>
            <a:r>
              <a:rPr lang="pl-PL" sz="2400" dirty="0"/>
              <a:t> </a:t>
            </a:r>
            <a:r>
              <a:rPr lang="pl-PL" sz="2400" dirty="0" err="1"/>
              <a:t>months</a:t>
            </a:r>
            <a:r>
              <a:rPr lang="pl-PL" sz="2400" dirty="0"/>
              <a:t> of </a:t>
            </a:r>
            <a:r>
              <a:rPr lang="pl-PL" sz="2400" dirty="0" err="1"/>
              <a:t>summer</a:t>
            </a:r>
            <a:r>
              <a:rPr lang="pl-PL" sz="2400" dirty="0"/>
              <a:t> </a:t>
            </a:r>
            <a:r>
              <a:rPr lang="pl-PL" sz="2400" dirty="0" err="1"/>
              <a:t>holidays</a:t>
            </a:r>
            <a:r>
              <a:rPr lang="pl-PL" sz="2400" dirty="0"/>
              <a:t> (</a:t>
            </a:r>
            <a:r>
              <a:rPr lang="pl-PL" sz="2400" dirty="0" err="1"/>
              <a:t>July</a:t>
            </a:r>
            <a:r>
              <a:rPr lang="pl-PL" sz="2400" dirty="0"/>
              <a:t> and August), </a:t>
            </a:r>
            <a:r>
              <a:rPr lang="pl-PL" sz="2400" dirty="0" err="1"/>
              <a:t>two</a:t>
            </a:r>
            <a:r>
              <a:rPr lang="pl-PL" sz="2400" dirty="0"/>
              <a:t> </a:t>
            </a:r>
            <a:r>
              <a:rPr lang="pl-PL" sz="2400" dirty="0" err="1"/>
              <a:t>weeks</a:t>
            </a:r>
            <a:r>
              <a:rPr lang="pl-PL" sz="2400" dirty="0"/>
              <a:t> of </a:t>
            </a:r>
            <a:r>
              <a:rPr lang="pl-PL" sz="2400" dirty="0" err="1"/>
              <a:t>winterbreak</a:t>
            </a:r>
            <a:r>
              <a:rPr lang="pl-PL" sz="2400" dirty="0"/>
              <a:t> in January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February</a:t>
            </a:r>
            <a:r>
              <a:rPr lang="pl-PL" sz="2400" dirty="0"/>
              <a:t> (</a:t>
            </a:r>
            <a:r>
              <a:rPr lang="pl-PL" sz="2400" dirty="0" err="1"/>
              <a:t>depends</a:t>
            </a:r>
            <a:r>
              <a:rPr lang="pl-PL" sz="2400" dirty="0"/>
              <a:t> on the region of Poland)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1D43328-F67B-41BE-A465-FAC2A0E78255}"/>
              </a:ext>
            </a:extLst>
          </p:cNvPr>
          <p:cNvSpPr txBox="1"/>
          <p:nvPr/>
        </p:nvSpPr>
        <p:spPr>
          <a:xfrm>
            <a:off x="552147" y="5000114"/>
            <a:ext cx="4363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We </a:t>
            </a:r>
            <a:r>
              <a:rPr lang="pl-PL" sz="2400" dirty="0" err="1"/>
              <a:t>have</a:t>
            </a:r>
            <a:r>
              <a:rPr lang="pl-PL" sz="2400" dirty="0"/>
              <a:t> </a:t>
            </a:r>
            <a:r>
              <a:rPr lang="pl-PL" sz="2400" dirty="0" err="1"/>
              <a:t>also</a:t>
            </a:r>
            <a:r>
              <a:rPr lang="pl-PL" sz="2400" dirty="0"/>
              <a:t> </a:t>
            </a:r>
            <a:r>
              <a:rPr lang="pl-PL" sz="2400" dirty="0" err="1"/>
              <a:t>some</a:t>
            </a:r>
            <a:r>
              <a:rPr lang="pl-PL" sz="2400" dirty="0"/>
              <a:t> </a:t>
            </a:r>
            <a:r>
              <a:rPr lang="pl-PL" sz="2400" dirty="0" err="1"/>
              <a:t>free</a:t>
            </a:r>
            <a:r>
              <a:rPr lang="pl-PL" sz="2400" dirty="0"/>
              <a:t> </a:t>
            </a:r>
            <a:r>
              <a:rPr lang="pl-PL" sz="2400" dirty="0" err="1"/>
              <a:t>days</a:t>
            </a:r>
            <a:r>
              <a:rPr lang="pl-PL" sz="2400" dirty="0"/>
              <a:t> </a:t>
            </a:r>
            <a:r>
              <a:rPr lang="pl-PL" sz="2400" dirty="0" err="1"/>
              <a:t>around</a:t>
            </a:r>
            <a:r>
              <a:rPr lang="pl-PL" sz="2400" dirty="0"/>
              <a:t> </a:t>
            </a:r>
            <a:r>
              <a:rPr lang="pl-PL" sz="2400" dirty="0" err="1"/>
              <a:t>holidays</a:t>
            </a:r>
            <a:r>
              <a:rPr lang="pl-PL" sz="2400" dirty="0"/>
              <a:t> </a:t>
            </a:r>
            <a:r>
              <a:rPr lang="pl-PL" sz="2400" dirty="0" err="1"/>
              <a:t>like</a:t>
            </a:r>
            <a:r>
              <a:rPr lang="pl-PL" sz="2400" dirty="0"/>
              <a:t> </a:t>
            </a:r>
            <a:r>
              <a:rPr lang="pl-PL" sz="2400" dirty="0" err="1"/>
              <a:t>Christmas</a:t>
            </a:r>
            <a:r>
              <a:rPr lang="pl-PL" sz="2400" dirty="0"/>
              <a:t>, New </a:t>
            </a:r>
            <a:r>
              <a:rPr lang="pl-PL" sz="2400" dirty="0" err="1"/>
              <a:t>Year’s</a:t>
            </a:r>
            <a:r>
              <a:rPr lang="pl-PL" sz="2400" dirty="0"/>
              <a:t> </a:t>
            </a:r>
            <a:r>
              <a:rPr lang="pl-PL" sz="2400" dirty="0" err="1"/>
              <a:t>Eve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Easter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8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3C9987-6473-4EA9-B718-A5679897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99" y="34362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sz="5400" dirty="0" err="1">
                <a:latin typeface="Bodoni MT Black" panose="02070A03080606020203" pitchFamily="18" charset="0"/>
              </a:rPr>
              <a:t>Grades</a:t>
            </a:r>
            <a:r>
              <a:rPr lang="pl-PL" sz="5400" dirty="0">
                <a:latin typeface="Bodoni MT Black" panose="02070A03080606020203" pitchFamily="18" charset="0"/>
              </a:rPr>
              <a:t> and Marks</a:t>
            </a:r>
            <a:r>
              <a:rPr lang="pl-PL" sz="5400" dirty="0"/>
              <a:t/>
            </a:r>
            <a:br>
              <a:rPr lang="pl-PL" sz="5400" dirty="0"/>
            </a:br>
            <a:r>
              <a:rPr lang="pl-PL" sz="5400" dirty="0"/>
              <a:t/>
            </a:r>
            <a:br>
              <a:rPr lang="pl-PL" sz="5400" dirty="0"/>
            </a:br>
            <a:endParaRPr lang="pl-PL" sz="5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E6882CE-DDD0-43B3-BF9A-A91B24333335}"/>
              </a:ext>
            </a:extLst>
          </p:cNvPr>
          <p:cNvSpPr txBox="1"/>
          <p:nvPr/>
        </p:nvSpPr>
        <p:spPr>
          <a:xfrm>
            <a:off x="430199" y="1260390"/>
            <a:ext cx="7749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We </a:t>
            </a:r>
            <a:r>
              <a:rPr lang="pl-PL" sz="2400" dirty="0" err="1"/>
              <a:t>have</a:t>
            </a:r>
            <a:r>
              <a:rPr lang="pl-PL" sz="2400" dirty="0"/>
              <a:t> </a:t>
            </a:r>
            <a:r>
              <a:rPr lang="pl-PL" sz="2400" dirty="0" err="1"/>
              <a:t>eight</a:t>
            </a:r>
            <a:r>
              <a:rPr lang="pl-PL" sz="2400" dirty="0"/>
              <a:t> </a:t>
            </a:r>
            <a:r>
              <a:rPr lang="pl-PL" sz="2400" dirty="0" err="1"/>
              <a:t>grades</a:t>
            </a:r>
            <a:r>
              <a:rPr lang="pl-PL" sz="2400" dirty="0"/>
              <a:t> of </a:t>
            </a:r>
            <a:r>
              <a:rPr lang="pl-PL" sz="2400" dirty="0" err="1"/>
              <a:t>primary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and </a:t>
            </a:r>
            <a:r>
              <a:rPr lang="pl-PL" sz="2400" dirty="0" err="1"/>
              <a:t>then</a:t>
            </a:r>
            <a:r>
              <a:rPr lang="pl-PL" sz="2400" dirty="0"/>
              <a:t> </a:t>
            </a:r>
            <a:r>
              <a:rPr lang="pl-PL" sz="2400" dirty="0" err="1"/>
              <a:t>four</a:t>
            </a:r>
            <a:r>
              <a:rPr lang="pl-PL" sz="2400" dirty="0"/>
              <a:t> </a:t>
            </a:r>
            <a:r>
              <a:rPr lang="pl-PL" sz="2400" dirty="0" err="1"/>
              <a:t>grades</a:t>
            </a:r>
            <a:r>
              <a:rPr lang="pl-PL" sz="2400" dirty="0"/>
              <a:t> of </a:t>
            </a:r>
            <a:r>
              <a:rPr lang="pl-PL" sz="2400" dirty="0" err="1"/>
              <a:t>highschool</a:t>
            </a:r>
            <a:r>
              <a:rPr lang="pl-PL" sz="2400" dirty="0"/>
              <a:t> (</a:t>
            </a:r>
            <a:r>
              <a:rPr lang="pl-PL" sz="2400" dirty="0" err="1"/>
              <a:t>or</a:t>
            </a:r>
            <a:r>
              <a:rPr lang="pl-PL" sz="2400" dirty="0"/>
              <a:t> five </a:t>
            </a:r>
            <a:r>
              <a:rPr lang="pl-PL" sz="2400" dirty="0" err="1"/>
              <a:t>grades</a:t>
            </a:r>
            <a:r>
              <a:rPr lang="pl-PL" sz="2400" dirty="0"/>
              <a:t> of </a:t>
            </a:r>
            <a:r>
              <a:rPr lang="pl-PL" sz="2400" dirty="0" err="1"/>
              <a:t>technical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). </a:t>
            </a:r>
            <a:r>
              <a:rPr lang="pl-PL" sz="2400" dirty="0" err="1"/>
              <a:t>Children</a:t>
            </a:r>
            <a:r>
              <a:rPr lang="pl-PL" sz="2400" dirty="0"/>
              <a:t> </a:t>
            </a:r>
            <a:r>
              <a:rPr lang="pl-PL" sz="2400" dirty="0" err="1"/>
              <a:t>usually</a:t>
            </a:r>
            <a:r>
              <a:rPr lang="pl-PL" sz="2400" dirty="0"/>
              <a:t> start </a:t>
            </a:r>
            <a:r>
              <a:rPr lang="pl-PL" sz="2400" dirty="0" err="1"/>
              <a:t>primary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the </a:t>
            </a:r>
            <a:r>
              <a:rPr lang="pl-PL" sz="2400" dirty="0" err="1"/>
              <a:t>age</a:t>
            </a:r>
            <a:r>
              <a:rPr lang="pl-PL" sz="2400" dirty="0"/>
              <a:t> of 7 and go to </a:t>
            </a:r>
            <a:r>
              <a:rPr lang="pl-PL" sz="2400" dirty="0" err="1"/>
              <a:t>highschool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the </a:t>
            </a:r>
            <a:r>
              <a:rPr lang="pl-PL" sz="2400" dirty="0" err="1"/>
              <a:t>age</a:t>
            </a:r>
            <a:r>
              <a:rPr lang="pl-PL" sz="2400" dirty="0"/>
              <a:t> of 15.</a:t>
            </a:r>
          </a:p>
          <a:p>
            <a:endParaRPr lang="pl-PL" sz="2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97CD76C-783B-4111-A978-90052DBB718A}"/>
              </a:ext>
            </a:extLst>
          </p:cNvPr>
          <p:cNvSpPr txBox="1"/>
          <p:nvPr/>
        </p:nvSpPr>
        <p:spPr>
          <a:xfrm>
            <a:off x="401381" y="2968697"/>
            <a:ext cx="6662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About</a:t>
            </a:r>
            <a:r>
              <a:rPr lang="pl-PL" sz="2400" dirty="0"/>
              <a:t> the </a:t>
            </a:r>
            <a:r>
              <a:rPr lang="pl-PL" sz="2400" dirty="0" err="1"/>
              <a:t>marks</a:t>
            </a:r>
            <a:r>
              <a:rPr lang="pl-PL" sz="2400" dirty="0"/>
              <a:t> – we </a:t>
            </a:r>
            <a:r>
              <a:rPr lang="pl-PL" sz="2400" dirty="0" err="1"/>
              <a:t>have</a:t>
            </a:r>
            <a:r>
              <a:rPr lang="pl-PL" sz="2400" dirty="0"/>
              <a:t> </a:t>
            </a:r>
            <a:r>
              <a:rPr lang="pl-PL" sz="2400" dirty="0" err="1"/>
              <a:t>marking</a:t>
            </a:r>
            <a:r>
              <a:rPr lang="pl-PL" sz="2400" dirty="0"/>
              <a:t> system from 1 (the </a:t>
            </a:r>
            <a:r>
              <a:rPr lang="pl-PL" sz="2400" dirty="0" err="1"/>
              <a:t>worst</a:t>
            </a:r>
            <a:r>
              <a:rPr lang="pl-PL" sz="2400" dirty="0"/>
              <a:t> </a:t>
            </a:r>
            <a:r>
              <a:rPr lang="pl-PL" sz="2400" dirty="0" err="1"/>
              <a:t>mark</a:t>
            </a:r>
            <a:r>
              <a:rPr lang="pl-PL" sz="2400" dirty="0"/>
              <a:t>) to 6 (the </a:t>
            </a:r>
            <a:r>
              <a:rPr lang="pl-PL" sz="2400" dirty="0" err="1"/>
              <a:t>best</a:t>
            </a:r>
            <a:r>
              <a:rPr lang="pl-PL" sz="2400" dirty="0"/>
              <a:t> </a:t>
            </a:r>
            <a:r>
              <a:rPr lang="pl-PL" sz="2400" dirty="0" err="1"/>
              <a:t>mark</a:t>
            </a:r>
            <a:r>
              <a:rPr lang="pl-PL" sz="2400" dirty="0"/>
              <a:t>).</a:t>
            </a: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E5DB22F-DE3B-4790-8DC5-506484B40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41" y="2822275"/>
            <a:ext cx="2968316" cy="296251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480CBBC-6F72-4678-8F35-948DB3707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33" y="3947297"/>
            <a:ext cx="3214367" cy="27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A9E1E4-2262-42FB-A049-751A1E34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latin typeface="Bodoni MT Black" panose="02070A03080606020203" pitchFamily="18" charset="0"/>
              </a:rPr>
              <a:t>School Register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481321F-F98B-4F1F-A2A8-2547745CB0DE}"/>
              </a:ext>
            </a:extLst>
          </p:cNvPr>
          <p:cNvSpPr txBox="1"/>
          <p:nvPr/>
        </p:nvSpPr>
        <p:spPr>
          <a:xfrm>
            <a:off x="677333" y="1569396"/>
            <a:ext cx="5008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In </a:t>
            </a:r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we </a:t>
            </a:r>
            <a:r>
              <a:rPr lang="pl-PL" sz="2400" dirty="0" err="1"/>
              <a:t>don’t</a:t>
            </a:r>
            <a:r>
              <a:rPr lang="pl-PL" sz="2400" dirty="0"/>
              <a:t> </a:t>
            </a:r>
            <a:r>
              <a:rPr lang="pl-PL" sz="2400" dirty="0" err="1"/>
              <a:t>use</a:t>
            </a:r>
            <a:r>
              <a:rPr lang="pl-PL" sz="2400" dirty="0"/>
              <a:t> </a:t>
            </a:r>
            <a:r>
              <a:rPr lang="pl-PL" sz="2400" dirty="0" err="1"/>
              <a:t>typical</a:t>
            </a:r>
            <a:r>
              <a:rPr lang="pl-PL" sz="2400" dirty="0"/>
              <a:t> </a:t>
            </a:r>
            <a:r>
              <a:rPr lang="pl-PL" sz="2400" dirty="0" err="1"/>
              <a:t>paper</a:t>
            </a:r>
            <a:r>
              <a:rPr lang="pl-PL" sz="2400" dirty="0"/>
              <a:t> register for </a:t>
            </a:r>
            <a:r>
              <a:rPr lang="pl-PL" sz="2400" dirty="0" err="1"/>
              <a:t>grades</a:t>
            </a:r>
            <a:r>
              <a:rPr lang="pl-PL" sz="2400" dirty="0"/>
              <a:t>. </a:t>
            </a:r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teachers</a:t>
            </a:r>
            <a:r>
              <a:rPr lang="pl-PL" sz="2400" dirty="0"/>
              <a:t> </a:t>
            </a:r>
            <a:r>
              <a:rPr lang="pl-PL" sz="2400" dirty="0" err="1"/>
              <a:t>use</a:t>
            </a:r>
            <a:r>
              <a:rPr lang="pl-PL" sz="2400" dirty="0"/>
              <a:t>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electronic</a:t>
            </a:r>
            <a:r>
              <a:rPr lang="pl-PL" sz="2400" dirty="0"/>
              <a:t> register </a:t>
            </a:r>
            <a:r>
              <a:rPr lang="pl-PL" sz="2400" dirty="0" err="1"/>
              <a:t>called</a:t>
            </a:r>
            <a:r>
              <a:rPr lang="pl-PL" sz="2400" dirty="0"/>
              <a:t> „</a:t>
            </a:r>
            <a:r>
              <a:rPr lang="pl-PL" sz="2400" dirty="0" err="1"/>
              <a:t>Librus</a:t>
            </a:r>
            <a:r>
              <a:rPr lang="pl-PL" sz="2400" dirty="0"/>
              <a:t>”.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11F7CA8-7128-4E53-8FC1-C7E8192F9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31" y="1754659"/>
            <a:ext cx="3636011" cy="351481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D63B3065-9449-41D0-A208-F613DE650ED1}"/>
              </a:ext>
            </a:extLst>
          </p:cNvPr>
          <p:cNvSpPr txBox="1"/>
          <p:nvPr/>
        </p:nvSpPr>
        <p:spPr>
          <a:xfrm>
            <a:off x="677332" y="3327886"/>
            <a:ext cx="500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The </a:t>
            </a:r>
            <a:r>
              <a:rPr lang="pl-PL" sz="2400" dirty="0" err="1"/>
              <a:t>teachers</a:t>
            </a:r>
            <a:r>
              <a:rPr lang="pl-PL" sz="2400" dirty="0"/>
              <a:t> </a:t>
            </a:r>
            <a:r>
              <a:rPr lang="pl-PL" sz="2400" dirty="0" err="1"/>
              <a:t>check</a:t>
            </a:r>
            <a:r>
              <a:rPr lang="pl-PL" sz="2400" dirty="0"/>
              <a:t> </a:t>
            </a:r>
            <a:r>
              <a:rPr lang="pl-PL" sz="2400" dirty="0" err="1"/>
              <a:t>presence</a:t>
            </a:r>
            <a:r>
              <a:rPr lang="pl-PL" sz="2400" dirty="0"/>
              <a:t> </a:t>
            </a:r>
            <a:r>
              <a:rPr lang="pl-PL" sz="2400" dirty="0" err="1"/>
              <a:t>here</a:t>
            </a:r>
            <a:r>
              <a:rPr lang="pl-PL" sz="2400" dirty="0"/>
              <a:t>, </a:t>
            </a:r>
            <a:r>
              <a:rPr lang="pl-PL" sz="2400" dirty="0" err="1"/>
              <a:t>they</a:t>
            </a:r>
            <a:r>
              <a:rPr lang="pl-PL" sz="2400" dirty="0"/>
              <a:t> </a:t>
            </a:r>
            <a:r>
              <a:rPr lang="pl-PL" sz="2400" dirty="0" err="1"/>
              <a:t>make</a:t>
            </a:r>
            <a:r>
              <a:rPr lang="pl-PL" sz="2400" dirty="0"/>
              <a:t>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assessment</a:t>
            </a:r>
            <a:r>
              <a:rPr lang="pl-PL" sz="2400" dirty="0"/>
              <a:t> </a:t>
            </a:r>
            <a:r>
              <a:rPr lang="pl-PL" sz="2400" dirty="0" err="1"/>
              <a:t>here</a:t>
            </a:r>
            <a:endParaRPr lang="pl-PL" sz="2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3C76283B-2AEE-4E2C-84FE-CA68391D8B7F}"/>
              </a:ext>
            </a:extLst>
          </p:cNvPr>
          <p:cNvSpPr txBox="1"/>
          <p:nvPr/>
        </p:nvSpPr>
        <p:spPr>
          <a:xfrm>
            <a:off x="677332" y="4347713"/>
            <a:ext cx="5228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We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r>
              <a:rPr lang="pl-PL" sz="2400" dirty="0" err="1"/>
              <a:t>check</a:t>
            </a:r>
            <a:r>
              <a:rPr lang="pl-PL" sz="2400" dirty="0"/>
              <a:t> </a:t>
            </a:r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marks</a:t>
            </a:r>
            <a:r>
              <a:rPr lang="pl-PL" sz="2400" dirty="0"/>
              <a:t>, </a:t>
            </a:r>
            <a:r>
              <a:rPr lang="pl-PL" sz="2400" dirty="0" err="1"/>
              <a:t>lessons</a:t>
            </a:r>
            <a:r>
              <a:rPr lang="pl-PL" sz="2400" dirty="0"/>
              <a:t> plan, </a:t>
            </a:r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absence</a:t>
            </a:r>
            <a:r>
              <a:rPr lang="pl-PL" sz="2400" dirty="0"/>
              <a:t> and much </a:t>
            </a:r>
            <a:r>
              <a:rPr lang="pl-PL" sz="2400" dirty="0" err="1"/>
              <a:t>more</a:t>
            </a:r>
            <a:r>
              <a:rPr lang="pl-PL" sz="2400" dirty="0"/>
              <a:t> „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stuff</a:t>
            </a:r>
            <a:r>
              <a:rPr lang="pl-PL" sz="2400" dirty="0"/>
              <a:t>” on </a:t>
            </a:r>
            <a:r>
              <a:rPr lang="pl-PL" sz="2400" dirty="0" err="1"/>
              <a:t>our</a:t>
            </a:r>
            <a:r>
              <a:rPr lang="pl-PL" sz="2400" dirty="0"/>
              <a:t> mobile </a:t>
            </a:r>
            <a:r>
              <a:rPr lang="pl-PL" sz="2400" dirty="0" err="1"/>
              <a:t>phones</a:t>
            </a:r>
            <a:r>
              <a:rPr lang="pl-PL" sz="2400" dirty="0"/>
              <a:t>, </a:t>
            </a:r>
            <a:r>
              <a:rPr lang="pl-PL" sz="2400" dirty="0" err="1"/>
              <a:t>computers</a:t>
            </a:r>
            <a:r>
              <a:rPr lang="pl-PL" sz="2400" dirty="0"/>
              <a:t>, </a:t>
            </a:r>
            <a:r>
              <a:rPr lang="pl-PL" sz="2400" dirty="0" err="1"/>
              <a:t>tablets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8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E25BED-E22A-4973-BEE6-E01234B9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96" y="251254"/>
            <a:ext cx="8596668" cy="1320800"/>
          </a:xfrm>
        </p:spPr>
        <p:txBody>
          <a:bodyPr>
            <a:normAutofit/>
          </a:bodyPr>
          <a:lstStyle/>
          <a:p>
            <a:r>
              <a:rPr lang="pl-PL" sz="5400" dirty="0" err="1">
                <a:latin typeface="Bodoni MT Black" panose="02070A03080606020203" pitchFamily="18" charset="0"/>
              </a:rPr>
              <a:t>Computers</a:t>
            </a:r>
            <a:endParaRPr lang="pl-PL" sz="5400" dirty="0">
              <a:latin typeface="Bodoni MT Black" panose="02070A03080606020203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53D76F3-69E0-493B-822E-B28234A64176}"/>
              </a:ext>
            </a:extLst>
          </p:cNvPr>
          <p:cNvSpPr txBox="1"/>
          <p:nvPr/>
        </p:nvSpPr>
        <p:spPr>
          <a:xfrm>
            <a:off x="840259" y="1408670"/>
            <a:ext cx="740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Students</a:t>
            </a:r>
            <a:r>
              <a:rPr lang="pl-PL" sz="2400" dirty="0"/>
              <a:t> </a:t>
            </a:r>
            <a:r>
              <a:rPr lang="pl-PL" sz="2400" dirty="0" err="1"/>
              <a:t>can’t</a:t>
            </a:r>
            <a:r>
              <a:rPr lang="pl-PL" sz="2400" dirty="0"/>
              <a:t> </a:t>
            </a:r>
            <a:r>
              <a:rPr lang="pl-PL" sz="2400" dirty="0" err="1"/>
              <a:t>use</a:t>
            </a:r>
            <a:r>
              <a:rPr lang="pl-PL" sz="2400" dirty="0"/>
              <a:t> </a:t>
            </a:r>
            <a:r>
              <a:rPr lang="pl-PL" sz="2400" dirty="0" err="1"/>
              <a:t>any</a:t>
            </a:r>
            <a:r>
              <a:rPr lang="pl-PL" sz="2400" dirty="0"/>
              <a:t> </a:t>
            </a:r>
            <a:r>
              <a:rPr lang="pl-PL" sz="2400" dirty="0" err="1"/>
              <a:t>technological</a:t>
            </a:r>
            <a:r>
              <a:rPr lang="pl-PL" sz="2400" dirty="0"/>
              <a:t> devices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wihout</a:t>
            </a:r>
            <a:r>
              <a:rPr lang="pl-PL" sz="2400" dirty="0"/>
              <a:t> </a:t>
            </a:r>
            <a:r>
              <a:rPr lang="pl-PL" sz="2400" dirty="0" err="1"/>
              <a:t>teacher’s</a:t>
            </a:r>
            <a:r>
              <a:rPr lang="pl-PL" sz="2400" dirty="0"/>
              <a:t> </a:t>
            </a:r>
            <a:r>
              <a:rPr lang="pl-PL" sz="2400" dirty="0" err="1"/>
              <a:t>permission</a:t>
            </a:r>
            <a:r>
              <a:rPr lang="pl-PL" sz="2400" dirty="0"/>
              <a:t>, but in </a:t>
            </a:r>
            <a:r>
              <a:rPr lang="pl-PL" sz="2400" dirty="0" err="1"/>
              <a:t>every</a:t>
            </a:r>
            <a:r>
              <a:rPr lang="pl-PL" sz="2400" dirty="0"/>
              <a:t> </a:t>
            </a:r>
            <a:r>
              <a:rPr lang="pl-PL" sz="2400" dirty="0" err="1"/>
              <a:t>classrom</a:t>
            </a:r>
            <a:r>
              <a:rPr lang="pl-PL" sz="2400" dirty="0"/>
              <a:t> </a:t>
            </a:r>
            <a:r>
              <a:rPr lang="pl-PL" sz="2400" dirty="0" err="1"/>
              <a:t>there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computer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laptop for </a:t>
            </a:r>
            <a:r>
              <a:rPr lang="pl-PL" sz="2400" dirty="0" err="1"/>
              <a:t>teacher</a:t>
            </a:r>
            <a:r>
              <a:rPr lang="pl-PL" sz="2400" dirty="0"/>
              <a:t> to </a:t>
            </a:r>
            <a:r>
              <a:rPr lang="pl-PL" sz="2400" dirty="0" err="1"/>
              <a:t>use</a:t>
            </a:r>
            <a:r>
              <a:rPr lang="pl-PL" sz="2400" dirty="0"/>
              <a:t> „</a:t>
            </a:r>
            <a:r>
              <a:rPr lang="pl-PL" sz="2400" dirty="0" err="1"/>
              <a:t>Librus</a:t>
            </a:r>
            <a:r>
              <a:rPr lang="pl-PL" sz="2400" dirty="0"/>
              <a:t>”.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E70F985-1886-4770-A359-FFB483A4A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bright="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00" t="-1495" r="19221" b="1"/>
          <a:stretch/>
        </p:blipFill>
        <p:spPr>
          <a:xfrm rot="5400000">
            <a:off x="1500476" y="3027917"/>
            <a:ext cx="2581542" cy="36004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167F840-49AC-46E6-A31E-0267E6EF92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3" t="7190" r="8830" b="17294"/>
          <a:stretch/>
        </p:blipFill>
        <p:spPr>
          <a:xfrm rot="5400000">
            <a:off x="5872599" y="2832230"/>
            <a:ext cx="2798294" cy="4208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11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333</Words>
  <Application>Microsoft Office PowerPoint</Application>
  <PresentationFormat>Niestandardowy</PresentationFormat>
  <Paragraphs>18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Faseta</vt:lpstr>
      <vt:lpstr>Our School</vt:lpstr>
      <vt:lpstr>Prezentacja programu PowerPoint</vt:lpstr>
      <vt:lpstr>When we go to school?</vt:lpstr>
      <vt:lpstr>Grades and Marks  </vt:lpstr>
      <vt:lpstr>School Register</vt:lpstr>
      <vt:lpstr>Computers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kalajna</dc:creator>
  <cp:lastModifiedBy>Agnieszka Więckowska</cp:lastModifiedBy>
  <cp:revision>30</cp:revision>
  <cp:lastPrinted>2019-02-12T20:38:34Z</cp:lastPrinted>
  <dcterms:created xsi:type="dcterms:W3CDTF">2019-02-12T16:22:43Z</dcterms:created>
  <dcterms:modified xsi:type="dcterms:W3CDTF">2020-03-21T13:35:55Z</dcterms:modified>
</cp:coreProperties>
</file>