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2" r:id="rId5"/>
    <p:sldId id="259" r:id="rId6"/>
    <p:sldId id="263" r:id="rId7"/>
    <p:sldId id="273" r:id="rId8"/>
    <p:sldId id="264" r:id="rId9"/>
    <p:sldId id="260" r:id="rId10"/>
    <p:sldId id="269" r:id="rId11"/>
    <p:sldId id="270" r:id="rId12"/>
    <p:sldId id="261" r:id="rId13"/>
    <p:sldId id="267" r:id="rId14"/>
    <p:sldId id="268" r:id="rId15"/>
    <p:sldId id="262" r:id="rId16"/>
    <p:sldId id="265" r:id="rId17"/>
    <p:sldId id="271" r:id="rId18"/>
    <p:sldId id="266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1CB6EE8-273B-4891-AC61-3655B44498D3}" type="datetimeFigureOut">
              <a:rPr lang="pl-PL" smtClean="0"/>
              <a:pPr/>
              <a:t>09.06.2021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6200213-5BEC-447A-999A-78A3C071F9E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odroze.gazeta.pl/podroze/56,114158,11977308,turcja-26-miejsc-w-turcji-ktore-trzeba-zobaczyc.html" TargetMode="External"/><Relationship Id="rId3" Type="http://schemas.openxmlformats.org/officeDocument/2006/relationships/hyperlink" Target="https://fajnepodroze.pl/polska-ciekawostki-informacje/" TargetMode="External"/><Relationship Id="rId7" Type="http://schemas.openxmlformats.org/officeDocument/2006/relationships/hyperlink" Target="https://metintour.pl/ciekawostki-o-turcji" TargetMode="External"/><Relationship Id="rId2" Type="http://schemas.openxmlformats.org/officeDocument/2006/relationships/hyperlink" Target="https://rzucijedz.pl/ciekawostki-ze-swiata/391-bulgaria-ciekawost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view/erasmusdigitally/" TargetMode="External"/><Relationship Id="rId5" Type="http://schemas.openxmlformats.org/officeDocument/2006/relationships/hyperlink" Target="https://www.fsveviamascalucia.edu.it/erasmus/we-grow-digitally-cresciamo-digitalmente-annualita-2018-2020" TargetMode="External"/><Relationship Id="rId4" Type="http://schemas.openxmlformats.org/officeDocument/2006/relationships/hyperlink" Target="https://wegrowdigitally.blogspo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Erasmus +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3571876"/>
            <a:ext cx="7854696" cy="1752600"/>
          </a:xfrm>
        </p:spPr>
        <p:txBody>
          <a:bodyPr/>
          <a:lstStyle/>
          <a:p>
            <a:r>
              <a:rPr lang="pl-PL" sz="2400" dirty="0" smtClean="0"/>
              <a:t>Projekt uczy języka angielskiego</a:t>
            </a:r>
          </a:p>
          <a:p>
            <a:r>
              <a:rPr lang="pl-PL" sz="2400" dirty="0" smtClean="0"/>
              <a:t>i pozwala nawiązywać nowe kontakty.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Zwiedzanie Turcji</a:t>
            </a:r>
            <a:endParaRPr lang="pl-PL" dirty="0"/>
          </a:p>
        </p:txBody>
      </p:sp>
      <p:pic>
        <p:nvPicPr>
          <p:cNvPr id="11266" name="Picture 2" descr="Turcja Wakacje 2021 » Oferty Last Minute na Wczasy do Turcji » Oferty »  Fly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786214" cy="2527135"/>
          </a:xfrm>
          <a:prstGeom prst="rect">
            <a:avLst/>
          </a:prstGeom>
          <a:noFill/>
        </p:spPr>
      </p:pic>
      <p:pic>
        <p:nvPicPr>
          <p:cNvPr id="11268" name="Picture 4" descr="Dziedzictwo Osmanów - Turcja - Wycieczki, Opinie | ITA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143380"/>
            <a:ext cx="4714908" cy="2500330"/>
          </a:xfrm>
          <a:prstGeom prst="rect">
            <a:avLst/>
          </a:prstGeom>
          <a:noFill/>
        </p:spPr>
      </p:pic>
      <p:sp>
        <p:nvSpPr>
          <p:cNvPr id="11272" name="AutoShape 8" descr="Turcja: atrakcje i zabytki. 12 miejsc, które warto zobaczyć - Radio Z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74" name="Picture 10" descr="Turcja: atrakcje i zabytki. 12 miejsc, które warto zobaczyć - Radio Z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3"/>
            <a:ext cx="3786214" cy="2571768"/>
          </a:xfrm>
          <a:prstGeom prst="rect">
            <a:avLst/>
          </a:prstGeom>
          <a:noFill/>
        </p:spPr>
      </p:pic>
      <p:pic>
        <p:nvPicPr>
          <p:cNvPr id="11276" name="Picture 12" descr="Turcja - 15 największych atrakcji - WP Turysty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571612"/>
            <a:ext cx="471490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 o Turcji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Najwyższą górą Turcji jest Ararat</a:t>
            </a:r>
            <a:r>
              <a:rPr lang="pl-PL" dirty="0" smtClean="0"/>
              <a:t>.</a:t>
            </a:r>
            <a:endParaRPr lang="pl-PL" dirty="0" smtClean="0"/>
          </a:p>
          <a:p>
            <a:r>
              <a:rPr lang="pl-PL" dirty="0" smtClean="0"/>
              <a:t>Alfabet </a:t>
            </a:r>
            <a:r>
              <a:rPr lang="pl-PL" dirty="0" smtClean="0"/>
              <a:t>turecki ma 29 liter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Najpopularniejszym tureckim napojem jest </a:t>
            </a:r>
            <a:r>
              <a:rPr lang="pl-PL" dirty="0" smtClean="0"/>
              <a:t>herbata.</a:t>
            </a:r>
          </a:p>
          <a:p>
            <a:r>
              <a:rPr lang="pl-PL" dirty="0" smtClean="0"/>
              <a:t>Turcja posiada ponad 80, 000 gatunków zwierząt, około 20, 000 więcej niż jest w Europie.</a:t>
            </a:r>
          </a:p>
          <a:p>
            <a:r>
              <a:rPr lang="pl-PL" dirty="0" smtClean="0"/>
              <a:t>Turcja graniczy z ośmioma krajami.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Bułgaria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Bułgaria to kraj bałkański usytuowany w południowo-wschodniej Europie. Graniczy z Turcją, Grecją, Serbią, Macedonią, oraz Rumunią. Stolicą Bułgarii jest Sofia.</a:t>
            </a:r>
            <a:endParaRPr lang="pl-PL" dirty="0"/>
          </a:p>
        </p:txBody>
      </p:sp>
      <p:sp>
        <p:nvSpPr>
          <p:cNvPr id="2050" name="AutoShape 2" descr="Flaga Bułgarii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Flaga Bułgarii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4" name="Picture 6" descr="Flaga Bułgarii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857760"/>
            <a:ext cx="2286000" cy="137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Zwiedzanie Bułgarii</a:t>
            </a:r>
            <a:endParaRPr lang="pl-PL" dirty="0"/>
          </a:p>
        </p:txBody>
      </p:sp>
      <p:sp>
        <p:nvSpPr>
          <p:cNvPr id="8194" name="AutoShape 2" descr="Wczasy i wycieczki Bułgaria - wakacje 2021 | Biuro Podróży IT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6" name="Picture 4" descr="Wczasy i wycieczki Bułgaria - wakacje 2021 | Biuro Podróży ITA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301895" cy="1857316"/>
          </a:xfrm>
          <a:prstGeom prst="rect">
            <a:avLst/>
          </a:prstGeom>
          <a:noFill/>
        </p:spPr>
      </p:pic>
      <p:pic>
        <p:nvPicPr>
          <p:cNvPr id="8200" name="Picture 8" descr="Bułgaria – ważne informacje » Przewodnik Bułgaria Fly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643050"/>
            <a:ext cx="5357850" cy="2000264"/>
          </a:xfrm>
          <a:prstGeom prst="rect">
            <a:avLst/>
          </a:prstGeom>
          <a:noFill/>
        </p:spPr>
      </p:pic>
      <p:pic>
        <p:nvPicPr>
          <p:cNvPr id="8202" name="Picture 10" descr="Wakacje w Bułgarii - jak zaplanować wakacje, o czym pamiętać przed wyjazdem  - W podróży - Polki.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643314"/>
            <a:ext cx="3905224" cy="2928918"/>
          </a:xfrm>
          <a:prstGeom prst="rect">
            <a:avLst/>
          </a:prstGeom>
          <a:noFill/>
        </p:spPr>
      </p:pic>
      <p:pic>
        <p:nvPicPr>
          <p:cNvPr id="8198" name="Picture 6" descr="Bułgaria gotowa do restartu turystyki - turystyka.rp.p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4714908" cy="3076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 o Bułgarii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Pod względem zajmowanej powierzchni, </a:t>
            </a:r>
            <a:r>
              <a:rPr lang="pl-PL" dirty="0" smtClean="0"/>
              <a:t>Bułgaria </a:t>
            </a:r>
            <a:r>
              <a:rPr lang="pl-PL" dirty="0" smtClean="0"/>
              <a:t>jest o około 2,8 razy mniejsza od Polski</a:t>
            </a:r>
            <a:r>
              <a:rPr lang="pl-PL" dirty="0" smtClean="0"/>
              <a:t>.</a:t>
            </a:r>
          </a:p>
          <a:p>
            <a:r>
              <a:rPr lang="pl-PL" dirty="0" smtClean="0"/>
              <a:t>Bułgarzy uwielbiają dobrą zabawę, to właśnie do nich należy Rekord Guinnessa w biesiadowaniu. </a:t>
            </a:r>
            <a:endParaRPr lang="pl-PL" dirty="0" smtClean="0"/>
          </a:p>
          <a:p>
            <a:r>
              <a:rPr lang="pl-PL" dirty="0" smtClean="0"/>
              <a:t>Prawie jedna trzecia powierzchni tego kraju jest pokryta lasami</a:t>
            </a:r>
            <a:r>
              <a:rPr lang="pl-PL" dirty="0" smtClean="0"/>
              <a:t>.</a:t>
            </a:r>
          </a:p>
          <a:p>
            <a:r>
              <a:rPr lang="pl-PL" dirty="0" smtClean="0"/>
              <a:t>Przez ten kraj przepływa 540 rzek</a:t>
            </a:r>
            <a:r>
              <a:rPr lang="pl-PL" dirty="0" smtClean="0"/>
              <a:t>.</a:t>
            </a:r>
          </a:p>
          <a:p>
            <a:r>
              <a:rPr lang="pl-PL" dirty="0" smtClean="0"/>
              <a:t>Pod względem wartości zabytków archeologicznych Bułgaria jest trzecim europejskim krajem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Polska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4750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    Położone między Morzem Bałtyckim na północy a Sudetami i Karpatami na południu, w przeważającej części w dorzeczu Wisły i Odry. Graniczy z Rosją, Litwą, Białorusią, Ukrainą, Słowacją, Czechami oraz z  Niemcami. Większość północnej granicy Polski wyznacza wybrzeże Morza Bałtyckiego.  Stolicą i największym miastem kraju jest Warszawa. </a:t>
            </a:r>
            <a:endParaRPr lang="pl-PL" dirty="0"/>
          </a:p>
        </p:txBody>
      </p:sp>
      <p:pic>
        <p:nvPicPr>
          <p:cNvPr id="1026" name="Picture 2" descr="Flaga Polski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72074"/>
            <a:ext cx="238125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Zwiedzanie Polski</a:t>
            </a:r>
            <a:endParaRPr lang="pl-PL" dirty="0"/>
          </a:p>
        </p:txBody>
      </p:sp>
      <p:pic>
        <p:nvPicPr>
          <p:cNvPr id="4" name="Picture 2" descr="Słowiński Park Narodowy. Ruchome wydmy w Słowińskim Parku Narodowym zajmują 500 hektarów. To największy taki obszar w Europie. Wydmy osiągają wysokość ponad 30 m n.p.m. i przenoszone z wiatrem wędrują z szybkością ok. 3-10 m w ciągu roku. W lecie przypominają Saharę, a w zimie pustkowia Arktyki. Masy piasku tworzą niezapomniane widoki, a dodatkową atrakcją jest to, że można po nich chodzić.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4134483" cy="2281209"/>
          </a:xfrm>
          <a:prstGeom prst="rect">
            <a:avLst/>
          </a:prstGeom>
          <a:noFill/>
        </p:spPr>
      </p:pic>
      <p:pic>
        <p:nvPicPr>
          <p:cNvPr id="39938" name="Picture 2" descr="Zamek krzyżacki w Malborku. Zamek krzyżacki w Malborku ma ponad 250 000 metrów sześciennych i jest najdoskonalszym przykładem obronnej budowli gotyckiej. Nazywa się go największą górą cegieł w Europie, ponieważ do jego budowy Krzyżacy zużyli miliony sztuk tego budulca. Obecnie obiekt jest prawie całkowicie odrestaurowany i turyści mogą zwiedzić większą część tej olbrzymiej warowni. &#10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3000396" cy="2382457"/>
          </a:xfrm>
          <a:prstGeom prst="rect">
            <a:avLst/>
          </a:prstGeom>
          <a:noFill/>
        </p:spPr>
      </p:pic>
      <p:pic>
        <p:nvPicPr>
          <p:cNvPr id="39940" name="Picture 4" descr="Morskie Oko. Morskie Oko to według wielu turystów najpiękniejszy staw tatrzański. Położony jest w górnej części Doliny Rybiego Potoku. To także drugi, obok Giewontu, symbol polskich Tatr. Niegdyś wierzono, że ma podziemne połączenie z morzem - stąd jego nazwa. Nawet niezbyt wytrawni piechurzy są w stanie do niego dojść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143380"/>
            <a:ext cx="4563004" cy="2424085"/>
          </a:xfrm>
          <a:prstGeom prst="rect">
            <a:avLst/>
          </a:prstGeom>
          <a:noFill/>
        </p:spPr>
      </p:pic>
      <p:pic>
        <p:nvPicPr>
          <p:cNvPr id="39944" name="Picture 8" descr="PGE Narodowy pozostanie pod opieką FBSerwis - budownictw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6753" y="1928802"/>
            <a:ext cx="2954403" cy="2214578"/>
          </a:xfrm>
          <a:prstGeom prst="rect">
            <a:avLst/>
          </a:prstGeom>
          <a:noFill/>
        </p:spPr>
      </p:pic>
      <p:pic>
        <p:nvPicPr>
          <p:cNvPr id="39942" name="Picture 6" descr="Stare Miasto w Warszawie. W czasie Powstania Warszawskiego ponad 85 proc. Starego Miasta zostało zniszczone. Po wojnie, w ciągu pięciu lat najpiękniejsza dzielnica stolicy została odbudowana. Stare Miasto w Warszawie jest jedynym na świecie przykładem kompletnej odbudowy zabytków, powstałych między XIII a XX wiekiem. Dziś historyczne centrum Warszawy przypomina oddzielne miasteczko. Posiada ciasną zabudowę oraz średniowieczny układ ulic. Zachwyca każdego turystę i wciąż rozkochuje w sobie mieszkańców Warszawy.&#10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928802"/>
            <a:ext cx="2786082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Zwiedzanie Polski cz.2</a:t>
            </a:r>
            <a:endParaRPr lang="pl-PL" dirty="0"/>
          </a:p>
        </p:txBody>
      </p:sp>
      <p:pic>
        <p:nvPicPr>
          <p:cNvPr id="40964" name="Picture 4" descr="Muzeum Łazienki Królewskie w Warszawie - Ministerstwo Kultury, Dziedzictwa  Narodowego i Sportu - Portal Gov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4429028" cy="1868496"/>
          </a:xfrm>
          <a:prstGeom prst="rect">
            <a:avLst/>
          </a:prstGeom>
          <a:noFill/>
        </p:spPr>
      </p:pic>
      <p:pic>
        <p:nvPicPr>
          <p:cNvPr id="40966" name="Picture 6" descr="Łowicz. Łowicz to jedno z najbogatszych w zabytki miast Mazowsza, a także ośrodek kultywowanego tu folkloru, który warto bliżej poznać, wybierając się do łowickiego muzeum. &#10;"/>
          <p:cNvPicPr>
            <a:picLocks noChangeAspect="1" noChangeArrowheads="1"/>
          </p:cNvPicPr>
          <p:nvPr/>
        </p:nvPicPr>
        <p:blipFill>
          <a:blip r:embed="rId3"/>
          <a:srcRect b="5563"/>
          <a:stretch>
            <a:fillRect/>
          </a:stretch>
        </p:blipFill>
        <p:spPr bwMode="auto">
          <a:xfrm>
            <a:off x="1142976" y="3643314"/>
            <a:ext cx="6572296" cy="2786082"/>
          </a:xfrm>
          <a:prstGeom prst="rect">
            <a:avLst/>
          </a:prstGeom>
          <a:noFill/>
        </p:spPr>
      </p:pic>
      <p:pic>
        <p:nvPicPr>
          <p:cNvPr id="40962" name="Picture 2" descr="40 lat kopalni soli w Wieliczce na liście UNESCO - Podróż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4218198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 o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Polsce znajduje się 908 miast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 Pałacu Kultury i Nauki znajduje się drugi co do wielkości w europie zegar. Ma 6 metrów średnicy</a:t>
            </a:r>
            <a:r>
              <a:rPr lang="pl-PL" dirty="0" smtClean="0"/>
              <a:t>.</a:t>
            </a:r>
          </a:p>
          <a:p>
            <a:r>
              <a:rPr lang="pl-PL" dirty="0" smtClean="0"/>
              <a:t>Polski alfabet liczy 32 liter, a angielski 26 liter</a:t>
            </a:r>
            <a:r>
              <a:rPr lang="pl-PL" dirty="0" smtClean="0"/>
              <a:t>.</a:t>
            </a:r>
          </a:p>
          <a:p>
            <a:r>
              <a:rPr lang="pl-PL" dirty="0" smtClean="0"/>
              <a:t>W naszym kraju restauracje serwują pizzę z keczupem, co nie jest zbyt popularne w innych krajach Europejskich.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Ciekawe strony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Bułgaria </a:t>
            </a:r>
            <a:r>
              <a:rPr lang="pl-PL" dirty="0" smtClean="0"/>
              <a:t>- </a:t>
            </a:r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rzucijedz.pl/ciekawostki-ze-swiata/391-bulgaria-ciekawostki</a:t>
            </a:r>
            <a:r>
              <a:rPr lang="pl-PL" dirty="0" smtClean="0"/>
              <a:t> , </a:t>
            </a:r>
          </a:p>
          <a:p>
            <a:r>
              <a:rPr lang="pl-PL" dirty="0" smtClean="0"/>
              <a:t>Polska - </a:t>
            </a:r>
            <a:r>
              <a:rPr lang="pl-PL" dirty="0" smtClean="0">
                <a:hlinkClick r:id="rId3"/>
              </a:rPr>
              <a:t>https://fajnepodroze.pl/polska-ciekawostki-informacje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, </a:t>
            </a:r>
            <a:r>
              <a:rPr lang="pl-PL" dirty="0" smtClean="0">
                <a:hlinkClick r:id="rId4"/>
              </a:rPr>
              <a:t>https://wegrowdigitally.blogspot.com</a:t>
            </a:r>
            <a:r>
              <a:rPr lang="pl-PL" dirty="0" smtClean="0">
                <a:hlinkClick r:id="rId4"/>
              </a:rPr>
              <a:t>/</a:t>
            </a:r>
            <a:r>
              <a:rPr lang="pl-PL" dirty="0" smtClean="0"/>
              <a:t> </a:t>
            </a:r>
          </a:p>
          <a:p>
            <a:r>
              <a:rPr lang="pl-PL" dirty="0" smtClean="0"/>
              <a:t>Włochy - </a:t>
            </a:r>
            <a:r>
              <a:rPr lang="pl-PL" dirty="0" smtClean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www.fsveviamascalucia.edu.it/erasmus/we-grow-digitally-cresciamo-digitalmente-annualita-2018-2020</a:t>
            </a:r>
            <a:r>
              <a:rPr lang="pl-PL" dirty="0" smtClean="0"/>
              <a:t> , </a:t>
            </a:r>
            <a:r>
              <a:rPr lang="pl-PL" dirty="0" smtClean="0">
                <a:hlinkClick r:id="rId6"/>
              </a:rPr>
              <a:t>https://sites.google.com/view/erasmusdigitally</a:t>
            </a:r>
            <a:r>
              <a:rPr lang="pl-PL" dirty="0" smtClean="0">
                <a:hlinkClick r:id="rId6"/>
              </a:rPr>
              <a:t>/</a:t>
            </a:r>
            <a:r>
              <a:rPr lang="pl-PL" dirty="0" smtClean="0"/>
              <a:t> </a:t>
            </a:r>
          </a:p>
          <a:p>
            <a:r>
              <a:rPr lang="pl-PL" dirty="0" smtClean="0"/>
              <a:t>Turcja - </a:t>
            </a:r>
            <a:r>
              <a:rPr lang="pl-PL" dirty="0" smtClean="0">
                <a:hlinkClick r:id="rId7"/>
              </a:rPr>
              <a:t>https://</a:t>
            </a:r>
            <a:r>
              <a:rPr lang="pl-PL" dirty="0" smtClean="0">
                <a:hlinkClick r:id="rId7"/>
              </a:rPr>
              <a:t>metintour.pl/ciekawostki-o-turcji</a:t>
            </a:r>
            <a:r>
              <a:rPr lang="pl-PL" dirty="0" smtClean="0"/>
              <a:t> , </a:t>
            </a:r>
            <a:r>
              <a:rPr lang="pl-PL" dirty="0" smtClean="0">
                <a:hlinkClick r:id="rId8"/>
              </a:rPr>
              <a:t>https</a:t>
            </a:r>
            <a:r>
              <a:rPr lang="pl-PL" dirty="0" smtClean="0">
                <a:hlinkClick r:id="rId8"/>
              </a:rPr>
              <a:t>://</a:t>
            </a:r>
            <a:r>
              <a:rPr lang="pl-PL" dirty="0" smtClean="0">
                <a:hlinkClick r:id="rId8"/>
              </a:rPr>
              <a:t>podroze.gazeta.pl/podroze/56,114158,11977308,turcja-26-miejsc-w-turcji-ktore-trzeba-zobaczyc.html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Erasums +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50046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Erasmus+ to unijny program wspierający kształcenie i szkolenie w Europie. Polega on na wyjazdach, zwiedzaniu, nauki języka i poznawaniu nowych ludzi. Nasza szkoła organizuje ten program razem z innymi państwami : Włochami, Bułgarią oraz Turcją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Logo projektu</a:t>
            </a:r>
            <a:endParaRPr lang="pl-PL" dirty="0"/>
          </a:p>
        </p:txBody>
      </p:sp>
      <p:pic>
        <p:nvPicPr>
          <p:cNvPr id="5" name="Symbol zastępczy zawartości 4" descr="bc84cb056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2346325"/>
            <a:ext cx="5080000" cy="36449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Erasmus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050" name="Picture 2" descr="https://twinspace.etwinning.net/files/collabspace/4/14/214/79214/images/b5896dcf4_thum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929066"/>
            <a:ext cx="2571767" cy="2571768"/>
          </a:xfrm>
          <a:prstGeom prst="rect">
            <a:avLst/>
          </a:prstGeom>
          <a:noFill/>
        </p:spPr>
      </p:pic>
      <p:pic>
        <p:nvPicPr>
          <p:cNvPr id="2052" name="Picture 4" descr="https://twinspace.etwinning.net/files/collabspace/4/14/214/79214/images/bb88dc0fc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85860"/>
            <a:ext cx="2495555" cy="2495556"/>
          </a:xfrm>
          <a:prstGeom prst="rect">
            <a:avLst/>
          </a:prstGeom>
          <a:noFill/>
        </p:spPr>
      </p:pic>
      <p:pic>
        <p:nvPicPr>
          <p:cNvPr id="2054" name="Picture 6" descr="https://twinspace.etwinning.net/files/collabspace/4/14/214/79214/images/c5b1f334c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85860"/>
            <a:ext cx="2500330" cy="2638432"/>
          </a:xfrm>
          <a:prstGeom prst="rect">
            <a:avLst/>
          </a:prstGeom>
          <a:noFill/>
        </p:spPr>
      </p:pic>
      <p:pic>
        <p:nvPicPr>
          <p:cNvPr id="2056" name="Picture 8" descr="https://twinspace.etwinning.net/files/collabspace/4/14/214/79214/images/c6b3c31ac_thum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285860"/>
            <a:ext cx="2781307" cy="2781309"/>
          </a:xfrm>
          <a:prstGeom prst="rect">
            <a:avLst/>
          </a:prstGeom>
          <a:noFill/>
        </p:spPr>
      </p:pic>
      <p:pic>
        <p:nvPicPr>
          <p:cNvPr id="2058" name="Picture 10" descr="https://twinspace.etwinning.net/files/collabspace/4/14/214/79214/images/b59933994_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071942"/>
            <a:ext cx="2928958" cy="2428893"/>
          </a:xfrm>
          <a:prstGeom prst="rect">
            <a:avLst/>
          </a:prstGeom>
          <a:noFill/>
        </p:spPr>
      </p:pic>
      <p:pic>
        <p:nvPicPr>
          <p:cNvPr id="2060" name="Picture 12" descr="https://twinspace.etwinning.net/files/collabspace/4/14/214/79214/images/ba7047412_thum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786190"/>
            <a:ext cx="228601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Włochy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186766" cy="32335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    Włochy położone są w południowej Europie na Półwyspie Apenińskim, graniczą z Francją, Szwajcarią, Austrią i Słowenią. Do Włoch należą też dwie duże wyspy położone na Morzu Śródziemnym: Sycylia i Sardynia oraz wiele mniejszych wysepek. Stolicą Włoch jest Rzym.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098" name="AutoShape 2" descr="Flaga Włoch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0" name="Picture 4" descr="Flaga Włoch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000636"/>
            <a:ext cx="2286000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Zwiedzanie Włoch</a:t>
            </a:r>
            <a:endParaRPr lang="pl-PL" dirty="0"/>
          </a:p>
        </p:txBody>
      </p:sp>
      <p:pic>
        <p:nvPicPr>
          <p:cNvPr id="20482" name="Picture 2" descr="We Włoszech już złożono 0,5 mln podań o dochód obywatelski : aleBank.pl –  Portal ekonomiczny – Najbliżej Finans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429132"/>
            <a:ext cx="4214842" cy="1909745"/>
          </a:xfrm>
          <a:prstGeom prst="rect">
            <a:avLst/>
          </a:prstGeom>
          <a:noFill/>
        </p:spPr>
      </p:pic>
      <p:sp>
        <p:nvSpPr>
          <p:cNvPr id="20484" name="AutoShape 4" descr="5 rzeczy, za które kochamy Włochy - Pogoda w INTERI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6" name="Picture 6" descr="5 rzeczy, za które kochamy Włochy - Pogoda w INTERIA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214842" cy="2879784"/>
          </a:xfrm>
          <a:prstGeom prst="rect">
            <a:avLst/>
          </a:prstGeom>
          <a:noFill/>
        </p:spPr>
      </p:pic>
      <p:pic>
        <p:nvPicPr>
          <p:cNvPr id="20488" name="Picture 8" descr="10 rzeczy, które zaskoczą Cię we Włoszech - ciekawostki na temat Wło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4151999" cy="2428916"/>
          </a:xfrm>
          <a:prstGeom prst="rect">
            <a:avLst/>
          </a:prstGeom>
          <a:noFill/>
        </p:spPr>
      </p:pic>
      <p:pic>
        <p:nvPicPr>
          <p:cNvPr id="14338" name="Picture 2" descr="Koronawirus. Włochy znoszą kwarantannę dla przyjezdnych z Polski. Zmiany  już od 16 maja - Radio Z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71612"/>
            <a:ext cx="4143404" cy="2355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Etna</a:t>
            </a:r>
            <a:endParaRPr lang="pl-PL" dirty="0"/>
          </a:p>
        </p:txBody>
      </p:sp>
      <p:pic>
        <p:nvPicPr>
          <p:cNvPr id="32770" name="Picture 2" descr="Etna - Katania: Zdobądź bilety | GetYourGu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714908" cy="2652136"/>
          </a:xfrm>
          <a:prstGeom prst="rect">
            <a:avLst/>
          </a:prstGeom>
          <a:noFill/>
        </p:spPr>
      </p:pic>
      <p:pic>
        <p:nvPicPr>
          <p:cNvPr id="32772" name="Picture 4" descr="Etna znów się przebudziła. Wulkan wyrzucił w niebo strumienie gorącej lawy  - Radio Z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86190"/>
            <a:ext cx="4651951" cy="261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 o Włoszech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Na terenie Włoch znajduje się największy w Europie wulkan czyli Etna.</a:t>
            </a:r>
          </a:p>
          <a:p>
            <a:r>
              <a:rPr lang="pl-PL" dirty="0" smtClean="0"/>
              <a:t>Włochy słyną z Pizzy, Spaghetti oraz Tiramisu.</a:t>
            </a:r>
          </a:p>
          <a:p>
            <a:r>
              <a:rPr lang="pl-PL" dirty="0" smtClean="0"/>
              <a:t>Wszystkie włoskie słowa kończą się samogłoską.</a:t>
            </a:r>
          </a:p>
          <a:p>
            <a:r>
              <a:rPr lang="pl-PL" dirty="0" smtClean="0"/>
              <a:t>We Włoszech wynaleziono termometr, fortepian, barometr, baterie, nitroglicerynę, lody, okulary, ekspres do kawy, telefon,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Turcja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Państwo położone w Azji Zachodniej na półwyspie Azja Mniejsza, a częściowo również w Europie Południowo-Wschodniej, ze stolicą w Ankarze. Graniczy z Bułgarią i Grecją, Syrią, Irakiem, Iranem, Armenią i Gruzją.</a:t>
            </a:r>
            <a:endParaRPr lang="pl-PL" dirty="0"/>
          </a:p>
        </p:txBody>
      </p:sp>
      <p:sp>
        <p:nvSpPr>
          <p:cNvPr id="3074" name="AutoShape 2" descr="Flaga Turcji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6" name="Picture 4" descr="Flaga Turcji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857760"/>
            <a:ext cx="2286000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158</TotalTime>
  <Words>389</Words>
  <Application>Microsoft Office PowerPoint</Application>
  <PresentationFormat>Pokaz na ekranie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Energetyczny</vt:lpstr>
      <vt:lpstr>Erasmus +</vt:lpstr>
      <vt:lpstr>Erasums +</vt:lpstr>
      <vt:lpstr>Logo projektu</vt:lpstr>
      <vt:lpstr>Erasmus </vt:lpstr>
      <vt:lpstr>Włochy</vt:lpstr>
      <vt:lpstr>Zwiedzanie Włoch</vt:lpstr>
      <vt:lpstr>Etna</vt:lpstr>
      <vt:lpstr>Ciekawostki o Włoszech</vt:lpstr>
      <vt:lpstr>Turcja</vt:lpstr>
      <vt:lpstr>Zwiedzanie Turcji</vt:lpstr>
      <vt:lpstr>Ciekawostki o Turcji</vt:lpstr>
      <vt:lpstr>Bułgaria</vt:lpstr>
      <vt:lpstr>Zwiedzanie Bułgarii</vt:lpstr>
      <vt:lpstr>Ciekawostki o Bułgarii</vt:lpstr>
      <vt:lpstr>Polska</vt:lpstr>
      <vt:lpstr>Zwiedzanie Polski</vt:lpstr>
      <vt:lpstr>Zwiedzanie Polski cz.2</vt:lpstr>
      <vt:lpstr>Ciekawostki o Polsce</vt:lpstr>
      <vt:lpstr>Ciekawe strony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Juleczka</dc:creator>
  <cp:lastModifiedBy>Juleczka</cp:lastModifiedBy>
  <cp:revision>9</cp:revision>
  <dcterms:created xsi:type="dcterms:W3CDTF">2021-06-08T17:43:50Z</dcterms:created>
  <dcterms:modified xsi:type="dcterms:W3CDTF">2021-06-09T05:21:01Z</dcterms:modified>
</cp:coreProperties>
</file>