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1" r:id="rId11"/>
    <p:sldId id="269" r:id="rId12"/>
    <p:sldId id="27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1C4DBB-48F5-4A7A-937B-EEF2E666975C}" type="datetimeFigureOut">
              <a:rPr lang="es-ES" smtClean="0"/>
              <a:t>07/06/2017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0C0C62-2D28-4FF6-90EB-04EB8D7CBA4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MlqxyS-CeA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921737" y="1700808"/>
            <a:ext cx="53638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Cuéntame El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cuento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verdadero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20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283968" y="2348880"/>
            <a:ext cx="3807891" cy="317524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protagonista tiene el pelo muy largo.</a:t>
            </a:r>
          </a:p>
          <a:p>
            <a:r>
              <a:rPr lang="es-ES" dirty="0" smtClean="0"/>
              <a:t>Está presa en una torre.</a:t>
            </a:r>
          </a:p>
          <a:p>
            <a:r>
              <a:rPr lang="es-ES" dirty="0" smtClean="0"/>
              <a:t>Vive con una madre falsa.</a:t>
            </a:r>
          </a:p>
          <a:p>
            <a:r>
              <a:rPr lang="es-ES" dirty="0" smtClean="0"/>
              <a:t>Las lágrimas de la le devuelven algo al hombre.</a:t>
            </a:r>
          </a:p>
          <a:p>
            <a:r>
              <a:rPr lang="es-ES" dirty="0" smtClean="0"/>
              <a:t>Se casa y vive feliz.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1981200" cy="1869054"/>
          </a:xfrm>
        </p:spPr>
      </p:pic>
      <p:sp>
        <p:nvSpPr>
          <p:cNvPr id="13" name="12 Marcador de texto"/>
          <p:cNvSpPr>
            <a:spLocks noGrp="1"/>
          </p:cNvSpPr>
          <p:nvPr>
            <p:ph type="body" sz="quarter" idx="3"/>
          </p:nvPr>
        </p:nvSpPr>
        <p:spPr>
          <a:xfrm>
            <a:off x="1331640" y="3573016"/>
            <a:ext cx="3127375" cy="44805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dirty="0" smtClean="0"/>
              <a:t>SIMILITUDES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2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1336" y="1556792"/>
            <a:ext cx="7200801" cy="685800"/>
          </a:xfrm>
        </p:spPr>
        <p:txBody>
          <a:bodyPr>
            <a:normAutofit fontScale="90000"/>
          </a:bodyPr>
          <a:lstStyle/>
          <a:p>
            <a:r>
              <a:rPr lang="es-ES" dirty="0"/>
              <a:t>PRESENCIA DE LOS CUENTOS EN </a:t>
            </a:r>
            <a:r>
              <a:rPr lang="es-ES" dirty="0" smtClean="0"/>
              <a:t>el cine y la publicidad: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s-ES" dirty="0"/>
              <a:t>https://www.youtube.com/watch?v=UUOErA2Cfy8</a:t>
            </a:r>
          </a:p>
          <a:p>
            <a:pPr indent="0">
              <a:buNone/>
            </a:pPr>
            <a:r>
              <a:rPr lang="es-ES" dirty="0"/>
              <a:t>https://www.youtube.com/watch?v=l6_ZQqZJh4A</a:t>
            </a:r>
            <a:endParaRPr lang="es-ES" dirty="0" smtClean="0"/>
          </a:p>
          <a:p>
            <a:r>
              <a:rPr lang="es-ES" dirty="0" smtClean="0"/>
              <a:t>La Cenicienta.                                      </a:t>
            </a:r>
            <a:r>
              <a:rPr lang="es-ES" dirty="0" err="1" smtClean="0"/>
              <a:t>Rapunzel</a:t>
            </a:r>
            <a:r>
              <a:rPr lang="es-ES" dirty="0" smtClean="0"/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8" y="5085184"/>
            <a:ext cx="2000485" cy="109727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6" y="3838889"/>
            <a:ext cx="1387389" cy="123595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84" y="5085184"/>
            <a:ext cx="1219200" cy="116621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25" y="3838889"/>
            <a:ext cx="1332688" cy="124629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41279"/>
            <a:ext cx="1847850" cy="121591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57192"/>
            <a:ext cx="2185045" cy="120171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56" y="5157192"/>
            <a:ext cx="2705100" cy="120171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78" y="4012316"/>
            <a:ext cx="1690885" cy="11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2371" y="1268760"/>
            <a:ext cx="7304856" cy="685800"/>
          </a:xfrm>
        </p:spPr>
        <p:txBody>
          <a:bodyPr>
            <a:normAutofit fontScale="90000"/>
          </a:bodyPr>
          <a:lstStyle/>
          <a:p>
            <a:r>
              <a:rPr lang="es-ES" dirty="0"/>
              <a:t>PRESENCIA DE LOS CUENTOS EN el cine y la publicidad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s-ES" dirty="0"/>
              <a:t>https://www.youtube.com/watch?v=3m6Zd5Zv73M</a:t>
            </a:r>
            <a:endParaRPr lang="es-ES" dirty="0" smtClean="0"/>
          </a:p>
          <a:p>
            <a:pPr indent="0">
              <a:buNone/>
            </a:pPr>
            <a:r>
              <a:rPr lang="es-ES" dirty="0"/>
              <a:t>https://www.youtube.com/watch?v=3xloNFTrn_Y</a:t>
            </a:r>
          </a:p>
          <a:p>
            <a:r>
              <a:rPr lang="es-ES" dirty="0" smtClean="0"/>
              <a:t>La Bella y la Bestia.                           </a:t>
            </a:r>
            <a:r>
              <a:rPr lang="es-ES" dirty="0" err="1" smtClean="0"/>
              <a:t>Blancanieves</a:t>
            </a:r>
            <a:r>
              <a:rPr lang="es-ES" dirty="0" smtClean="0"/>
              <a:t>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4" y="5157192"/>
            <a:ext cx="2119278" cy="117268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92" y="3861048"/>
            <a:ext cx="1679453" cy="12241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01" y="5085183"/>
            <a:ext cx="1771650" cy="124148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2" y="4149838"/>
            <a:ext cx="1828800" cy="100735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99" y="3861048"/>
            <a:ext cx="1152128" cy="161682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69" y="3867943"/>
            <a:ext cx="1559532" cy="108012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01" y="3828855"/>
            <a:ext cx="1638300" cy="22098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27" y="4948063"/>
            <a:ext cx="1595394" cy="1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PRINCIPALES CUENTISTAS.</a:t>
            </a:r>
          </a:p>
          <a:p>
            <a:r>
              <a:rPr lang="es-ES" sz="2000" dirty="0"/>
              <a:t>COMPARACIÓN  DE  LOS CUENTOS ORIGINALES Y LAS VERSIONES DISNEY.</a:t>
            </a:r>
          </a:p>
          <a:p>
            <a:r>
              <a:rPr lang="es-ES" sz="2000" dirty="0"/>
              <a:t>PRESENCIA DE LOS CUENTOS EN LA </a:t>
            </a:r>
            <a:r>
              <a:rPr lang="es-ES" sz="2000" dirty="0" smtClean="0"/>
              <a:t>PUBLICIDAD Y EL CINE.</a:t>
            </a:r>
            <a:endParaRPr lang="es-ES" sz="2000" dirty="0"/>
          </a:p>
          <a:p>
            <a:r>
              <a:rPr lang="es-ES" sz="2000" dirty="0" smtClean="0"/>
              <a:t>WEBGRAFÍA.</a:t>
            </a:r>
            <a:endParaRPr lang="es-ES" sz="2000" dirty="0"/>
          </a:p>
          <a:p>
            <a:pPr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2401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PRINCIPALES CUENTISTAS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/>
              <a:t>Gabrielle-Suzanne </a:t>
            </a:r>
            <a:r>
              <a:rPr lang="es-ES" sz="2400" dirty="0" err="1"/>
              <a:t>Barbot</a:t>
            </a:r>
            <a:r>
              <a:rPr lang="es-ES" sz="2400" dirty="0"/>
              <a:t> de </a:t>
            </a:r>
            <a:r>
              <a:rPr lang="es-ES" sz="2400" dirty="0" err="1"/>
              <a:t>Villeneuve</a:t>
            </a:r>
            <a:r>
              <a:rPr lang="es-ES" sz="2400" dirty="0"/>
              <a:t>: La Bella y la Bestia.</a:t>
            </a:r>
          </a:p>
          <a:p>
            <a:r>
              <a:rPr lang="es-ES" sz="2400" dirty="0"/>
              <a:t>Anónimo: </a:t>
            </a:r>
            <a:r>
              <a:rPr lang="es-ES" sz="2400" dirty="0" smtClean="0"/>
              <a:t>La </a:t>
            </a:r>
            <a:r>
              <a:rPr lang="es-ES" sz="2400" dirty="0" err="1" smtClean="0"/>
              <a:t>Cenicineta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Los </a:t>
            </a:r>
            <a:r>
              <a:rPr lang="es-ES" sz="2400" dirty="0"/>
              <a:t>hermanos Grimm: </a:t>
            </a:r>
            <a:r>
              <a:rPr lang="es-ES" sz="2400" dirty="0" err="1"/>
              <a:t>Rapunzel</a:t>
            </a:r>
            <a:r>
              <a:rPr lang="es-ES" sz="2400" dirty="0"/>
              <a:t>.</a:t>
            </a:r>
          </a:p>
          <a:p>
            <a:r>
              <a:rPr lang="es-ES" sz="2400" dirty="0"/>
              <a:t>Los hermanos Grimm: </a:t>
            </a:r>
            <a:r>
              <a:rPr lang="es-ES" sz="2400" dirty="0" err="1"/>
              <a:t>Blancanieves</a:t>
            </a:r>
            <a:r>
              <a:rPr lang="es-ES" sz="2400" dirty="0"/>
              <a:t>.</a:t>
            </a:r>
          </a:p>
          <a:p>
            <a:pPr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5333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371600" y="2420888"/>
            <a:ext cx="3124200" cy="3141712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 </a:t>
            </a:r>
            <a:r>
              <a:rPr lang="es-ES" dirty="0" smtClean="0"/>
              <a:t>Bella es la </a:t>
            </a:r>
            <a:r>
              <a:rPr lang="es-ES" dirty="0"/>
              <a:t>hija del rey.</a:t>
            </a:r>
          </a:p>
          <a:p>
            <a:r>
              <a:rPr lang="es-ES" dirty="0"/>
              <a:t>Su padre </a:t>
            </a:r>
            <a:r>
              <a:rPr lang="es-ES" dirty="0" smtClean="0"/>
              <a:t>está </a:t>
            </a:r>
            <a:r>
              <a:rPr lang="es-ES" dirty="0"/>
              <a:t>casado con un hada malvada que la quiere matar, así que la lleva a la casa de un comerciante que tiene 6 hijos y 6 hijas.</a:t>
            </a:r>
          </a:p>
          <a:p>
            <a:r>
              <a:rPr lang="es-ES" dirty="0"/>
              <a:t>El príncipe no tiene padre y su madre lo deja a cargo del hada malvada.</a:t>
            </a:r>
          </a:p>
          <a:p>
            <a:r>
              <a:rPr lang="es-ES" dirty="0"/>
              <a:t>El hada se enamora de él, él la rechaza y ella le transforma en </a:t>
            </a:r>
            <a:r>
              <a:rPr lang="es-ES" dirty="0" smtClean="0"/>
              <a:t>bestia.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4"/>
          </p:nvPr>
        </p:nvSpPr>
        <p:spPr>
          <a:xfrm>
            <a:off x="4648200" y="2420888"/>
            <a:ext cx="3124200" cy="3240360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Bella es una campesina.</a:t>
            </a:r>
          </a:p>
          <a:p>
            <a:r>
              <a:rPr lang="es-ES" dirty="0"/>
              <a:t>El  padre es inventor.</a:t>
            </a:r>
          </a:p>
          <a:p>
            <a:r>
              <a:rPr lang="es-ES" dirty="0"/>
              <a:t>Su madre murió cuando era pequeña.</a:t>
            </a:r>
          </a:p>
          <a:p>
            <a:r>
              <a:rPr lang="es-ES" dirty="0"/>
              <a:t>No tiene hermanos ni hermanas.</a:t>
            </a:r>
          </a:p>
          <a:p>
            <a:r>
              <a:rPr lang="es-ES" dirty="0"/>
              <a:t>El príncipe organiza un baile y aparece una mendiga pidiéndole cobijo, a cambio ella le ofrece una flor. Como él es tan egoísta y orgulloso la echa y ella, que era un hada hermosa lo convierte en bestia.</a:t>
            </a:r>
          </a:p>
          <a:p>
            <a:r>
              <a:rPr lang="es-ES" dirty="0"/>
              <a:t>https://www.youtube.com/watch?v=-</a:t>
            </a:r>
            <a:r>
              <a:rPr lang="es-ES" dirty="0" smtClean="0"/>
              <a:t>LN9Y-zC-Rs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467536" y="1760042"/>
            <a:ext cx="3125788" cy="451338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Gabrielle-Suzanne </a:t>
            </a:r>
            <a:r>
              <a:rPr lang="es-ES" dirty="0" err="1"/>
              <a:t>Barbot</a:t>
            </a:r>
            <a:r>
              <a:rPr lang="es-ES" dirty="0"/>
              <a:t> de </a:t>
            </a:r>
            <a:r>
              <a:rPr lang="es-ES" dirty="0" err="1"/>
              <a:t>Villeneuve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593324" y="1760042"/>
            <a:ext cx="3127375" cy="44805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DISNEY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26533" y="836712"/>
            <a:ext cx="7933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BELLA Y LA 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BESTIA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12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2981325" cy="1533525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2466975" cy="1847850"/>
          </a:xfrm>
        </p:spPr>
      </p:pic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187624" y="3501008"/>
            <a:ext cx="3125788" cy="4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dirty="0" smtClean="0"/>
              <a:t>SIMILITUDES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2420888"/>
            <a:ext cx="3672409" cy="330209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dirty="0" smtClean="0"/>
              <a:t>La protagonista es hermosa.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 smtClean="0"/>
              <a:t>El pueblo teme a la bestia porque creen que les quiere matar.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 smtClean="0"/>
              <a:t>Hay una rosa mágica que controla el tiempo que le queda a la bestia para que rompa el hechizo.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 smtClean="0"/>
              <a:t>Se rompe el maleficio gracias al amor de Bella.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33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410293" y="2273643"/>
            <a:ext cx="3124200" cy="345961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La chica se llama </a:t>
            </a:r>
            <a:r>
              <a:rPr lang="es-ES" dirty="0" err="1"/>
              <a:t>Maria</a:t>
            </a:r>
            <a:r>
              <a:rPr lang="es-ES" dirty="0"/>
              <a:t> </a:t>
            </a:r>
            <a:r>
              <a:rPr lang="es-ES" dirty="0" err="1"/>
              <a:t>Sophia</a:t>
            </a:r>
            <a:r>
              <a:rPr lang="es-ES" dirty="0"/>
              <a:t> </a:t>
            </a:r>
            <a:r>
              <a:rPr lang="es-ES" dirty="0" err="1"/>
              <a:t>Margaretha</a:t>
            </a:r>
            <a:r>
              <a:rPr lang="es-ES" dirty="0"/>
              <a:t> </a:t>
            </a:r>
            <a:r>
              <a:rPr lang="es-ES" dirty="0" err="1"/>
              <a:t>Catharina</a:t>
            </a:r>
            <a:r>
              <a:rPr lang="es-ES" dirty="0"/>
              <a:t> von </a:t>
            </a:r>
            <a:r>
              <a:rPr lang="es-ES" dirty="0" err="1"/>
              <a:t>Erthal</a:t>
            </a:r>
            <a:r>
              <a:rPr lang="es-ES" dirty="0"/>
              <a:t>.</a:t>
            </a:r>
          </a:p>
          <a:p>
            <a:r>
              <a:rPr lang="es-ES" dirty="0"/>
              <a:t>La madrastra no es malvada.</a:t>
            </a:r>
          </a:p>
          <a:p>
            <a:r>
              <a:rPr lang="es-ES" dirty="0"/>
              <a:t>Tiene hermanos.</a:t>
            </a:r>
          </a:p>
          <a:p>
            <a:r>
              <a:rPr lang="es-ES" dirty="0"/>
              <a:t>Las 7 personitas eran niños que vestían largos abrigos y gorros, y estaban desnutridos.</a:t>
            </a:r>
          </a:p>
          <a:p>
            <a:r>
              <a:rPr lang="es-ES" dirty="0"/>
              <a:t>No se </a:t>
            </a:r>
            <a:r>
              <a:rPr lang="es-ES" dirty="0" smtClean="0"/>
              <a:t>sabe </a:t>
            </a:r>
            <a:r>
              <a:rPr lang="es-ES" dirty="0"/>
              <a:t>la causa por la que murió.</a:t>
            </a:r>
          </a:p>
          <a:p>
            <a:r>
              <a:rPr lang="es-ES" dirty="0"/>
              <a:t>No hubo ningún príncipe, ni final feliz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4"/>
          </p:nvPr>
        </p:nvSpPr>
        <p:spPr>
          <a:xfrm>
            <a:off x="4648200" y="2420888"/>
            <a:ext cx="3124200" cy="3141712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Su nombre es </a:t>
            </a:r>
            <a:r>
              <a:rPr lang="es-ES" dirty="0" err="1"/>
              <a:t>Blancanieves</a:t>
            </a:r>
            <a:r>
              <a:rPr lang="es-ES" dirty="0"/>
              <a:t>.</a:t>
            </a:r>
          </a:p>
          <a:p>
            <a:r>
              <a:rPr lang="es-ES" dirty="0"/>
              <a:t>La madrasta la trataba bastante mal.</a:t>
            </a:r>
          </a:p>
          <a:p>
            <a:r>
              <a:rPr lang="es-ES" dirty="0"/>
              <a:t>Era hija única.</a:t>
            </a:r>
          </a:p>
          <a:p>
            <a:r>
              <a:rPr lang="es-ES" dirty="0"/>
              <a:t>Habían 7 enanitos que trabajaban en la mina.</a:t>
            </a:r>
          </a:p>
          <a:p>
            <a:r>
              <a:rPr lang="es-ES" dirty="0"/>
              <a:t>La mató su madrasta vestida de anciana ofreciéndole una manzana envenenada.</a:t>
            </a:r>
          </a:p>
          <a:p>
            <a:r>
              <a:rPr lang="es-ES" dirty="0"/>
              <a:t>La salvó un príncipe dándole un beso y vivieron felices. </a:t>
            </a:r>
          </a:p>
          <a:p>
            <a:r>
              <a:rPr lang="es-ES" dirty="0"/>
              <a:t>https://youtu.be/jraxNLEhEP0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408705" y="1688034"/>
            <a:ext cx="3125788" cy="4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Los hermanos Grimm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768593" y="1691887"/>
            <a:ext cx="3127375" cy="44805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DISNEY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677781" y="764704"/>
            <a:ext cx="571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BLANCANIEVES</a:t>
            </a:r>
            <a:endParaRPr lang="es-ES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36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2857500" cy="16002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1800199" cy="1800199"/>
          </a:xfrm>
        </p:spPr>
      </p:pic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331640" y="3429000"/>
            <a:ext cx="3125788" cy="4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dirty="0" smtClean="0"/>
              <a:t>SIMILITUDES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2564904"/>
            <a:ext cx="3127375" cy="3600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dirty="0"/>
              <a:t>Era blanca como la nieve, con labios rojos como las rosas y el pelo negro como las alas de un cuervo.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/>
              <a:t>Falleció su madre.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/>
              <a:t>Había un espejo mágico.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/>
              <a:t>Ayudaba a la gente.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/>
              <a:t>La enterraron en una ataúd de cristal.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850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408670" y="2044226"/>
            <a:ext cx="3124200" cy="3357736"/>
          </a:xfrm>
        </p:spPr>
        <p:txBody>
          <a:bodyPr>
            <a:noAutofit/>
          </a:bodyPr>
          <a:lstStyle/>
          <a:p>
            <a:pPr fontAlgn="base"/>
            <a:r>
              <a:rPr lang="es-ES" sz="1600" dirty="0"/>
              <a:t>La protagonista se llama </a:t>
            </a:r>
            <a:r>
              <a:rPr lang="es-ES" sz="1600" dirty="0" err="1"/>
              <a:t>Yeh</a:t>
            </a:r>
            <a:r>
              <a:rPr lang="es-ES" sz="1600" dirty="0"/>
              <a:t> </a:t>
            </a:r>
            <a:r>
              <a:rPr lang="es-ES" sz="1600" dirty="0" err="1"/>
              <a:t>Shen</a:t>
            </a:r>
            <a:r>
              <a:rPr lang="es-ES" sz="1600" dirty="0"/>
              <a:t>.</a:t>
            </a:r>
          </a:p>
          <a:p>
            <a:pPr fontAlgn="base"/>
            <a:r>
              <a:rPr lang="es-ES" sz="1600" dirty="0"/>
              <a:t>Lleva zapatos de tela porque tiene pies de loto.</a:t>
            </a:r>
          </a:p>
          <a:p>
            <a:pPr fontAlgn="base"/>
            <a:r>
              <a:rPr lang="es-ES" sz="1600" dirty="0"/>
              <a:t>Su madrastra la deja ir al baile pero no le da ropa.</a:t>
            </a:r>
          </a:p>
          <a:p>
            <a:pPr fontAlgn="base"/>
            <a:r>
              <a:rPr lang="es-ES" sz="1600" dirty="0"/>
              <a:t>Le ayuda un pez mágico.</a:t>
            </a:r>
          </a:p>
          <a:p>
            <a:pPr fontAlgn="base"/>
            <a:r>
              <a:rPr lang="es-ES" sz="1600" dirty="0"/>
              <a:t>Sus hermanastras se cortan partes de los pies para que les </a:t>
            </a:r>
            <a:r>
              <a:rPr lang="es-ES" sz="1700" dirty="0"/>
              <a:t>quepa el zapato</a:t>
            </a:r>
            <a:r>
              <a:rPr lang="es-ES" sz="1700" dirty="0" smtClean="0"/>
              <a:t>.</a:t>
            </a:r>
            <a:endParaRPr lang="es-ES" sz="17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4"/>
          </p:nvPr>
        </p:nvSpPr>
        <p:spPr>
          <a:xfrm>
            <a:off x="4648200" y="2348880"/>
            <a:ext cx="3124200" cy="321372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s-ES" dirty="0"/>
              <a:t>La protagonista se llama Cenicienta.</a:t>
            </a:r>
          </a:p>
          <a:p>
            <a:pPr fontAlgn="base"/>
            <a:r>
              <a:rPr lang="es-ES" dirty="0"/>
              <a:t>Su madrastra no la deja ir al baile.</a:t>
            </a:r>
          </a:p>
          <a:p>
            <a:pPr fontAlgn="base"/>
            <a:r>
              <a:rPr lang="es-ES" dirty="0"/>
              <a:t>Le ayuda su hada madrina.</a:t>
            </a:r>
          </a:p>
          <a:p>
            <a:pPr fontAlgn="base"/>
            <a:r>
              <a:rPr lang="es-ES" dirty="0"/>
              <a:t>Lleva zapatos de cristal.</a:t>
            </a:r>
          </a:p>
          <a:p>
            <a:pPr fontAlgn="base"/>
            <a:r>
              <a:rPr lang="es-ES" dirty="0"/>
              <a:t>Sus hermanas no se cortan partes de los pies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403648" y="1772816"/>
            <a:ext cx="3125788" cy="4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O</a:t>
            </a:r>
            <a:r>
              <a:rPr lang="es-ES" dirty="0" smtClean="0"/>
              <a:t>RIGINAL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716016" y="1748781"/>
            <a:ext cx="3127375" cy="44805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DISNEY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669880" y="836712"/>
            <a:ext cx="5771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CENICIENTA</a:t>
            </a:r>
            <a:endParaRPr lang="es-ES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65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403648" y="2348880"/>
            <a:ext cx="3124200" cy="345638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s-ES" dirty="0"/>
              <a:t>La hechicera hizo un trato con el padre para que le dieran a </a:t>
            </a:r>
            <a:r>
              <a:rPr lang="es-ES" dirty="0" err="1"/>
              <a:t>Rapunzel</a:t>
            </a:r>
            <a:r>
              <a:rPr lang="es-ES" dirty="0"/>
              <a:t>.</a:t>
            </a:r>
          </a:p>
          <a:p>
            <a:pPr fontAlgn="base"/>
            <a:r>
              <a:rPr lang="es-ES" dirty="0"/>
              <a:t>Los padres no son reyes.</a:t>
            </a:r>
          </a:p>
          <a:p>
            <a:pPr fontAlgn="base"/>
            <a:r>
              <a:rPr lang="es-ES" dirty="0"/>
              <a:t>Al cortarse el pelo no se vuelve castaño.</a:t>
            </a:r>
          </a:p>
          <a:p>
            <a:pPr fontAlgn="base"/>
            <a:r>
              <a:rPr lang="es-ES" dirty="0"/>
              <a:t>El hombre era príncipe.</a:t>
            </a:r>
          </a:p>
          <a:p>
            <a:pPr fontAlgn="base"/>
            <a:r>
              <a:rPr lang="es-ES" dirty="0"/>
              <a:t>El príncipe se queda ciego y la protagonista, con sus lágrimas, le devuelve la vista.</a:t>
            </a:r>
          </a:p>
          <a:p>
            <a:pPr fontAlgn="base"/>
            <a:r>
              <a:rPr lang="es-ES" dirty="0" err="1"/>
              <a:t>Rapunzel</a:t>
            </a:r>
            <a:r>
              <a:rPr lang="es-ES" dirty="0"/>
              <a:t> se quiere escapar para casarse con el príncipe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4"/>
          </p:nvPr>
        </p:nvSpPr>
        <p:spPr>
          <a:xfrm>
            <a:off x="4648200" y="2420888"/>
            <a:ext cx="3124200" cy="314171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s-ES" dirty="0" err="1"/>
              <a:t>Rapunzel</a:t>
            </a:r>
            <a:r>
              <a:rPr lang="es-ES" dirty="0"/>
              <a:t> fue secuestrada.</a:t>
            </a:r>
          </a:p>
          <a:p>
            <a:pPr fontAlgn="base"/>
            <a:r>
              <a:rPr lang="es-ES" dirty="0"/>
              <a:t>Los padres son reyes.</a:t>
            </a:r>
          </a:p>
          <a:p>
            <a:pPr fontAlgn="base"/>
            <a:r>
              <a:rPr lang="es-ES" dirty="0"/>
              <a:t>Al cortarse el pelo se vuelve castaño y pierde su poder.</a:t>
            </a:r>
          </a:p>
          <a:p>
            <a:pPr fontAlgn="base"/>
            <a:r>
              <a:rPr lang="es-ES" dirty="0"/>
              <a:t>El hombre era un ladrón.</a:t>
            </a:r>
          </a:p>
          <a:p>
            <a:pPr fontAlgn="base"/>
            <a:r>
              <a:rPr lang="es-ES" dirty="0"/>
              <a:t>Le devuelve su vida al hombre.</a:t>
            </a:r>
          </a:p>
          <a:p>
            <a:pPr fontAlgn="base"/>
            <a:r>
              <a:rPr lang="es-ES" dirty="0" err="1"/>
              <a:t>Rapunzel</a:t>
            </a:r>
            <a:r>
              <a:rPr lang="es-ES" dirty="0"/>
              <a:t> se quiere escapar para ver los farolillos.</a:t>
            </a:r>
          </a:p>
          <a:p>
            <a:r>
              <a:rPr lang="es-ES" u="sng" dirty="0">
                <a:hlinkClick r:id="rId2"/>
              </a:rPr>
              <a:t>https://youtu.be/uMlqxyS-CeA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371600" y="1583726"/>
            <a:ext cx="3125788" cy="4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LOS HERMANOS GRIMM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3127375" cy="44805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DISNEY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336382" y="520697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rapunzel</a:t>
            </a:r>
            <a:endParaRPr lang="es-ES" sz="5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080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62</TotalTime>
  <Words>709</Words>
  <Application>Microsoft Office PowerPoint</Application>
  <PresentationFormat>Presentación en pantalla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Alta costura</vt:lpstr>
      <vt:lpstr>Presentación de PowerPoint</vt:lpstr>
      <vt:lpstr>ÍNDICE</vt:lpstr>
      <vt:lpstr>PRINCIPALES CUENTISTAS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PRESENCIA DE LOS CUENTOS EN el cine y la publicidad:</vt:lpstr>
      <vt:lpstr>PRESENCIA DE LOS CUENTOS EN el cine y la publicidad: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Saláa</dc:creator>
  <cp:lastModifiedBy>RMI</cp:lastModifiedBy>
  <cp:revision>7</cp:revision>
  <dcterms:created xsi:type="dcterms:W3CDTF">2017-06-01T16:27:16Z</dcterms:created>
  <dcterms:modified xsi:type="dcterms:W3CDTF">2017-06-07T09:49:57Z</dcterms:modified>
</cp:coreProperties>
</file>