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 name="PlaceHolder 1"/>
          <p:cNvSpPr>
            <a:spLocks noGrp="1"/>
          </p:cNvSpPr>
          <p:nvPr>
            <p:ph type="body"/>
          </p:nvPr>
        </p:nvSpPr>
        <p:spPr>
          <a:xfrm>
            <a:off x="756000" y="5078520"/>
            <a:ext cx="6047640" cy="4811040"/>
          </a:xfrm>
          <a:prstGeom prst="rect">
            <a:avLst/>
          </a:prstGeom>
        </p:spPr>
        <p:txBody>
          <a:bodyPr lIns="0" tIns="0" rIns="0" bIns="0"/>
          <a:lstStyle/>
          <a:p>
            <a:r>
              <a:rPr lang="es-ES" sz="2000" b="0" strike="noStrike" spc="-1">
                <a:solidFill>
                  <a:srgbClr val="000000"/>
                </a:solidFill>
                <a:uFill>
                  <a:solidFill>
                    <a:srgbClr val="FFFFFF"/>
                  </a:solidFill>
                </a:uFill>
                <a:latin typeface="Arial"/>
              </a:rPr>
              <a:t>Pulse para editar el formato de las notas</a:t>
            </a:r>
          </a:p>
        </p:txBody>
      </p:sp>
      <p:sp>
        <p:nvSpPr>
          <p:cNvPr id="86" name="PlaceHolder 2"/>
          <p:cNvSpPr>
            <a:spLocks noGrp="1"/>
          </p:cNvSpPr>
          <p:nvPr>
            <p:ph type="hdr"/>
          </p:nvPr>
        </p:nvSpPr>
        <p:spPr>
          <a:xfrm>
            <a:off x="0" y="0"/>
            <a:ext cx="3280680" cy="534240"/>
          </a:xfrm>
          <a:prstGeom prst="rect">
            <a:avLst/>
          </a:prstGeom>
        </p:spPr>
        <p:txBody>
          <a:bodyPr lIns="0" tIns="0" rIns="0" bIns="0"/>
          <a:lstStyle/>
          <a:p>
            <a:r>
              <a:rPr lang="es-ES" sz="1400" b="0" strike="noStrike" spc="-1">
                <a:solidFill>
                  <a:srgbClr val="000000"/>
                </a:solidFill>
                <a:uFill>
                  <a:solidFill>
                    <a:srgbClr val="FFFFFF"/>
                  </a:solidFill>
                </a:uFill>
                <a:latin typeface="Times New Roman"/>
              </a:rPr>
              <a:t>&lt;encabezamiento&gt;</a:t>
            </a:r>
          </a:p>
        </p:txBody>
      </p:sp>
      <p:sp>
        <p:nvSpPr>
          <p:cNvPr id="87" name="PlaceHolder 3"/>
          <p:cNvSpPr>
            <a:spLocks noGrp="1"/>
          </p:cNvSpPr>
          <p:nvPr>
            <p:ph type="dt"/>
          </p:nvPr>
        </p:nvSpPr>
        <p:spPr>
          <a:xfrm>
            <a:off x="4278960" y="0"/>
            <a:ext cx="3280680" cy="534240"/>
          </a:xfrm>
          <a:prstGeom prst="rect">
            <a:avLst/>
          </a:prstGeom>
        </p:spPr>
        <p:txBody>
          <a:bodyPr lIns="0" tIns="0" rIns="0" bIns="0"/>
          <a:lstStyle/>
          <a:p>
            <a:pPr algn="r"/>
            <a:r>
              <a:rPr lang="es-ES" sz="1400" b="0" strike="noStrike" spc="-1">
                <a:solidFill>
                  <a:srgbClr val="000000"/>
                </a:solidFill>
                <a:uFill>
                  <a:solidFill>
                    <a:srgbClr val="FFFFFF"/>
                  </a:solidFill>
                </a:uFill>
                <a:latin typeface="Times New Roman"/>
              </a:rPr>
              <a:t>&lt;fecha/hora&gt;</a:t>
            </a:r>
          </a:p>
        </p:txBody>
      </p:sp>
      <p:sp>
        <p:nvSpPr>
          <p:cNvPr id="88" name="PlaceHolder 4"/>
          <p:cNvSpPr>
            <a:spLocks noGrp="1"/>
          </p:cNvSpPr>
          <p:nvPr>
            <p:ph type="ftr"/>
          </p:nvPr>
        </p:nvSpPr>
        <p:spPr>
          <a:xfrm>
            <a:off x="0" y="10157400"/>
            <a:ext cx="3280680" cy="534240"/>
          </a:xfrm>
          <a:prstGeom prst="rect">
            <a:avLst/>
          </a:prstGeom>
        </p:spPr>
        <p:txBody>
          <a:bodyPr lIns="0" tIns="0" rIns="0" bIns="0" anchor="b"/>
          <a:lstStyle/>
          <a:p>
            <a:r>
              <a:rPr lang="es-ES" sz="1400" b="0" strike="noStrike" spc="-1">
                <a:solidFill>
                  <a:srgbClr val="000000"/>
                </a:solidFill>
                <a:uFill>
                  <a:solidFill>
                    <a:srgbClr val="FFFFFF"/>
                  </a:solidFill>
                </a:uFill>
                <a:latin typeface="Times New Roman"/>
              </a:rPr>
              <a:t>&lt;pie de página&gt;</a:t>
            </a:r>
          </a:p>
        </p:txBody>
      </p:sp>
      <p:sp>
        <p:nvSpPr>
          <p:cNvPr id="89" name="PlaceHolder 5"/>
          <p:cNvSpPr>
            <a:spLocks noGrp="1"/>
          </p:cNvSpPr>
          <p:nvPr>
            <p:ph type="sldNum"/>
          </p:nvPr>
        </p:nvSpPr>
        <p:spPr>
          <a:xfrm>
            <a:off x="4278960" y="10157400"/>
            <a:ext cx="3280680" cy="534240"/>
          </a:xfrm>
          <a:prstGeom prst="rect">
            <a:avLst/>
          </a:prstGeom>
        </p:spPr>
        <p:txBody>
          <a:bodyPr lIns="0" tIns="0" rIns="0" bIns="0" anchor="b"/>
          <a:lstStyle/>
          <a:p>
            <a:pPr algn="r"/>
            <a:fld id="{2C7F7339-E897-409C-A53F-54AF8017ED9C}" type="slidenum">
              <a:rPr lang="es-ES" sz="1400" b="0" strike="noStrike" spc="-1">
                <a:solidFill>
                  <a:srgbClr val="000000"/>
                </a:solidFill>
                <a:uFill>
                  <a:solidFill>
                    <a:srgbClr val="FFFFFF"/>
                  </a:solidFill>
                </a:uFill>
                <a:latin typeface="Times New Roman"/>
              </a:rPr>
              <a:t>‹Nº›</a:t>
            </a:fld>
            <a:endParaRPr lang="es-E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28471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PlaceHolder 1"/>
          <p:cNvSpPr>
            <a:spLocks noGrp="1"/>
          </p:cNvSpPr>
          <p:nvPr>
            <p:ph type="body"/>
          </p:nvPr>
        </p:nvSpPr>
        <p:spPr>
          <a:xfrm>
            <a:off x="685800" y="4343400"/>
            <a:ext cx="5486040" cy="4114440"/>
          </a:xfrm>
          <a:prstGeom prst="rect">
            <a:avLst/>
          </a:prstGeom>
        </p:spPr>
        <p:txBody>
          <a:bodyPr/>
          <a:lstStyle/>
          <a:p>
            <a:endParaRPr lang="es-ES" sz="2000" b="0" strike="noStrike" spc="-1">
              <a:solidFill>
                <a:srgbClr val="000000"/>
              </a:solidFill>
              <a:uFill>
                <a:solidFill>
                  <a:srgbClr val="FFFFFF"/>
                </a:solidFill>
              </a:uFill>
              <a:latin typeface="Arial"/>
            </a:endParaRPr>
          </a:p>
        </p:txBody>
      </p:sp>
      <p:sp>
        <p:nvSpPr>
          <p:cNvPr id="118" name="TextShape 2"/>
          <p:cNvSpPr txBox="1"/>
          <p:nvPr/>
        </p:nvSpPr>
        <p:spPr>
          <a:xfrm>
            <a:off x="3884760" y="8685360"/>
            <a:ext cx="2971440" cy="456840"/>
          </a:xfrm>
          <a:prstGeom prst="rect">
            <a:avLst/>
          </a:prstGeom>
          <a:noFill/>
          <a:ln>
            <a:noFill/>
          </a:ln>
        </p:spPr>
        <p:txBody>
          <a:bodyPr anchor="b"/>
          <a:lstStyle/>
          <a:p>
            <a:pPr algn="r">
              <a:lnSpc>
                <a:spcPct val="100000"/>
              </a:lnSpc>
            </a:pPr>
            <a:fld id="{D88956DC-F88D-4B59-B127-DD1F7BA0B6AF}" type="slidenum">
              <a:rPr lang="es-ES" sz="1200" b="0" strike="noStrike" spc="-1">
                <a:solidFill>
                  <a:srgbClr val="000000"/>
                </a:solidFill>
                <a:uFill>
                  <a:solidFill>
                    <a:srgbClr val="FFFFFF"/>
                  </a:solidFill>
                </a:uFill>
                <a:latin typeface="+mn-lt"/>
                <a:ea typeface="+mn-ea"/>
              </a:rPr>
              <a:t>7</a:t>
            </a:fld>
            <a:endParaRPr lang="es-ES" sz="14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
        <p:nvSpPr>
          <p:cNvPr id="31" name="PlaceHolder 2"/>
          <p:cNvSpPr>
            <a:spLocks noGrp="1"/>
          </p:cNvSpPr>
          <p:nvPr>
            <p:ph type="body"/>
          </p:nvPr>
        </p:nvSpPr>
        <p:spPr>
          <a:xfrm>
            <a:off x="457200" y="1882800"/>
            <a:ext cx="822924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32" name="PlaceHolder 3"/>
          <p:cNvSpPr>
            <a:spLocks noGrp="1"/>
          </p:cNvSpPr>
          <p:nvPr>
            <p:ph type="body"/>
          </p:nvPr>
        </p:nvSpPr>
        <p:spPr>
          <a:xfrm>
            <a:off x="457200" y="4271040"/>
            <a:ext cx="822924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
        <p:nvSpPr>
          <p:cNvPr id="34" name="PlaceHolder 2"/>
          <p:cNvSpPr>
            <a:spLocks noGrp="1"/>
          </p:cNvSpPr>
          <p:nvPr>
            <p:ph type="body"/>
          </p:nvPr>
        </p:nvSpPr>
        <p:spPr>
          <a:xfrm>
            <a:off x="457200" y="188280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35" name="PlaceHolder 3"/>
          <p:cNvSpPr>
            <a:spLocks noGrp="1"/>
          </p:cNvSpPr>
          <p:nvPr>
            <p:ph type="body"/>
          </p:nvPr>
        </p:nvSpPr>
        <p:spPr>
          <a:xfrm>
            <a:off x="4674240" y="188280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36" name="PlaceHolder 4"/>
          <p:cNvSpPr>
            <a:spLocks noGrp="1"/>
          </p:cNvSpPr>
          <p:nvPr>
            <p:ph type="body"/>
          </p:nvPr>
        </p:nvSpPr>
        <p:spPr>
          <a:xfrm>
            <a:off x="4674240" y="427104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37" name="PlaceHolder 5"/>
          <p:cNvSpPr>
            <a:spLocks noGrp="1"/>
          </p:cNvSpPr>
          <p:nvPr>
            <p:ph type="body"/>
          </p:nvPr>
        </p:nvSpPr>
        <p:spPr>
          <a:xfrm>
            <a:off x="457200" y="427104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
        <p:nvSpPr>
          <p:cNvPr id="39" name="PlaceHolder 2"/>
          <p:cNvSpPr>
            <a:spLocks noGrp="1"/>
          </p:cNvSpPr>
          <p:nvPr>
            <p:ph type="body"/>
          </p:nvPr>
        </p:nvSpPr>
        <p:spPr>
          <a:xfrm>
            <a:off x="457200" y="1882800"/>
            <a:ext cx="8229240" cy="457164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40" name="PlaceHolder 3"/>
          <p:cNvSpPr>
            <a:spLocks noGrp="1"/>
          </p:cNvSpPr>
          <p:nvPr>
            <p:ph type="body"/>
          </p:nvPr>
        </p:nvSpPr>
        <p:spPr>
          <a:xfrm>
            <a:off x="457200" y="1882800"/>
            <a:ext cx="8229240" cy="457164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pic>
        <p:nvPicPr>
          <p:cNvPr id="41" name="40 Imagen"/>
          <p:cNvPicPr/>
          <p:nvPr/>
        </p:nvPicPr>
        <p:blipFill>
          <a:blip r:embed="rId2"/>
          <a:stretch/>
        </p:blipFill>
        <p:spPr>
          <a:xfrm>
            <a:off x="1706760" y="1882440"/>
            <a:ext cx="5729760" cy="4571640"/>
          </a:xfrm>
          <a:prstGeom prst="rect">
            <a:avLst/>
          </a:prstGeom>
          <a:ln>
            <a:noFill/>
          </a:ln>
        </p:spPr>
      </p:pic>
      <p:pic>
        <p:nvPicPr>
          <p:cNvPr id="42" name="41 Imagen"/>
          <p:cNvPicPr/>
          <p:nvPr/>
        </p:nvPicPr>
        <p:blipFill>
          <a:blip r:embed="rId2"/>
          <a:stretch/>
        </p:blipFill>
        <p:spPr>
          <a:xfrm>
            <a:off x="1706760" y="1882440"/>
            <a:ext cx="5729760" cy="45716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
        <p:nvSpPr>
          <p:cNvPr id="52" name="PlaceHolder 2"/>
          <p:cNvSpPr>
            <a:spLocks noGrp="1"/>
          </p:cNvSpPr>
          <p:nvPr>
            <p:ph type="subTitle"/>
          </p:nvPr>
        </p:nvSpPr>
        <p:spPr>
          <a:xfrm>
            <a:off x="457200" y="1882800"/>
            <a:ext cx="8229240" cy="45716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
        <p:nvSpPr>
          <p:cNvPr id="54" name="PlaceHolder 2"/>
          <p:cNvSpPr>
            <a:spLocks noGrp="1"/>
          </p:cNvSpPr>
          <p:nvPr>
            <p:ph type="body"/>
          </p:nvPr>
        </p:nvSpPr>
        <p:spPr>
          <a:xfrm>
            <a:off x="457200" y="1882800"/>
            <a:ext cx="8229240" cy="457164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
        <p:nvSpPr>
          <p:cNvPr id="56" name="PlaceHolder 2"/>
          <p:cNvSpPr>
            <a:spLocks noGrp="1"/>
          </p:cNvSpPr>
          <p:nvPr>
            <p:ph type="body"/>
          </p:nvPr>
        </p:nvSpPr>
        <p:spPr>
          <a:xfrm>
            <a:off x="457200" y="1882800"/>
            <a:ext cx="4015800" cy="457164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57" name="PlaceHolder 3"/>
          <p:cNvSpPr>
            <a:spLocks noGrp="1"/>
          </p:cNvSpPr>
          <p:nvPr>
            <p:ph type="body"/>
          </p:nvPr>
        </p:nvSpPr>
        <p:spPr>
          <a:xfrm>
            <a:off x="4674240" y="1882800"/>
            <a:ext cx="4015800" cy="457164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457200" y="267480"/>
            <a:ext cx="8229240" cy="648432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
        <p:nvSpPr>
          <p:cNvPr id="61" name="PlaceHolder 2"/>
          <p:cNvSpPr>
            <a:spLocks noGrp="1"/>
          </p:cNvSpPr>
          <p:nvPr>
            <p:ph type="body"/>
          </p:nvPr>
        </p:nvSpPr>
        <p:spPr>
          <a:xfrm>
            <a:off x="457200" y="188280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62" name="PlaceHolder 3"/>
          <p:cNvSpPr>
            <a:spLocks noGrp="1"/>
          </p:cNvSpPr>
          <p:nvPr>
            <p:ph type="body"/>
          </p:nvPr>
        </p:nvSpPr>
        <p:spPr>
          <a:xfrm>
            <a:off x="457200" y="427104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63" name="PlaceHolder 4"/>
          <p:cNvSpPr>
            <a:spLocks noGrp="1"/>
          </p:cNvSpPr>
          <p:nvPr>
            <p:ph type="body"/>
          </p:nvPr>
        </p:nvSpPr>
        <p:spPr>
          <a:xfrm>
            <a:off x="4674240" y="1882800"/>
            <a:ext cx="4015800" cy="457164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
        <p:nvSpPr>
          <p:cNvPr id="10" name="PlaceHolder 2"/>
          <p:cNvSpPr>
            <a:spLocks noGrp="1"/>
          </p:cNvSpPr>
          <p:nvPr>
            <p:ph type="subTitle"/>
          </p:nvPr>
        </p:nvSpPr>
        <p:spPr>
          <a:xfrm>
            <a:off x="457200" y="1882800"/>
            <a:ext cx="8229240" cy="45716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
        <p:nvSpPr>
          <p:cNvPr id="65" name="PlaceHolder 2"/>
          <p:cNvSpPr>
            <a:spLocks noGrp="1"/>
          </p:cNvSpPr>
          <p:nvPr>
            <p:ph type="body"/>
          </p:nvPr>
        </p:nvSpPr>
        <p:spPr>
          <a:xfrm>
            <a:off x="457200" y="1882800"/>
            <a:ext cx="4015800" cy="457164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66" name="PlaceHolder 3"/>
          <p:cNvSpPr>
            <a:spLocks noGrp="1"/>
          </p:cNvSpPr>
          <p:nvPr>
            <p:ph type="body"/>
          </p:nvPr>
        </p:nvSpPr>
        <p:spPr>
          <a:xfrm>
            <a:off x="4674240" y="188280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67" name="PlaceHolder 4"/>
          <p:cNvSpPr>
            <a:spLocks noGrp="1"/>
          </p:cNvSpPr>
          <p:nvPr>
            <p:ph type="body"/>
          </p:nvPr>
        </p:nvSpPr>
        <p:spPr>
          <a:xfrm>
            <a:off x="4674240" y="427104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
        <p:nvSpPr>
          <p:cNvPr id="69" name="PlaceHolder 2"/>
          <p:cNvSpPr>
            <a:spLocks noGrp="1"/>
          </p:cNvSpPr>
          <p:nvPr>
            <p:ph type="body"/>
          </p:nvPr>
        </p:nvSpPr>
        <p:spPr>
          <a:xfrm>
            <a:off x="457200" y="188280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70" name="PlaceHolder 3"/>
          <p:cNvSpPr>
            <a:spLocks noGrp="1"/>
          </p:cNvSpPr>
          <p:nvPr>
            <p:ph type="body"/>
          </p:nvPr>
        </p:nvSpPr>
        <p:spPr>
          <a:xfrm>
            <a:off x="4674240" y="188280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71" name="PlaceHolder 4"/>
          <p:cNvSpPr>
            <a:spLocks noGrp="1"/>
          </p:cNvSpPr>
          <p:nvPr>
            <p:ph type="body"/>
          </p:nvPr>
        </p:nvSpPr>
        <p:spPr>
          <a:xfrm>
            <a:off x="457200" y="4271040"/>
            <a:ext cx="822924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
        <p:nvSpPr>
          <p:cNvPr id="73" name="PlaceHolder 2"/>
          <p:cNvSpPr>
            <a:spLocks noGrp="1"/>
          </p:cNvSpPr>
          <p:nvPr>
            <p:ph type="body"/>
          </p:nvPr>
        </p:nvSpPr>
        <p:spPr>
          <a:xfrm>
            <a:off x="457200" y="1882800"/>
            <a:ext cx="822924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74" name="PlaceHolder 3"/>
          <p:cNvSpPr>
            <a:spLocks noGrp="1"/>
          </p:cNvSpPr>
          <p:nvPr>
            <p:ph type="body"/>
          </p:nvPr>
        </p:nvSpPr>
        <p:spPr>
          <a:xfrm>
            <a:off x="457200" y="4271040"/>
            <a:ext cx="822924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
        <p:nvSpPr>
          <p:cNvPr id="76" name="PlaceHolder 2"/>
          <p:cNvSpPr>
            <a:spLocks noGrp="1"/>
          </p:cNvSpPr>
          <p:nvPr>
            <p:ph type="body"/>
          </p:nvPr>
        </p:nvSpPr>
        <p:spPr>
          <a:xfrm>
            <a:off x="457200" y="188280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77" name="PlaceHolder 3"/>
          <p:cNvSpPr>
            <a:spLocks noGrp="1"/>
          </p:cNvSpPr>
          <p:nvPr>
            <p:ph type="body"/>
          </p:nvPr>
        </p:nvSpPr>
        <p:spPr>
          <a:xfrm>
            <a:off x="4674240" y="188280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78" name="PlaceHolder 4"/>
          <p:cNvSpPr>
            <a:spLocks noGrp="1"/>
          </p:cNvSpPr>
          <p:nvPr>
            <p:ph type="body"/>
          </p:nvPr>
        </p:nvSpPr>
        <p:spPr>
          <a:xfrm>
            <a:off x="4674240" y="427104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79" name="PlaceHolder 5"/>
          <p:cNvSpPr>
            <a:spLocks noGrp="1"/>
          </p:cNvSpPr>
          <p:nvPr>
            <p:ph type="body"/>
          </p:nvPr>
        </p:nvSpPr>
        <p:spPr>
          <a:xfrm>
            <a:off x="457200" y="427104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
        <p:nvSpPr>
          <p:cNvPr id="81" name="PlaceHolder 2"/>
          <p:cNvSpPr>
            <a:spLocks noGrp="1"/>
          </p:cNvSpPr>
          <p:nvPr>
            <p:ph type="body"/>
          </p:nvPr>
        </p:nvSpPr>
        <p:spPr>
          <a:xfrm>
            <a:off x="457200" y="1882800"/>
            <a:ext cx="8229240" cy="457164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82" name="PlaceHolder 3"/>
          <p:cNvSpPr>
            <a:spLocks noGrp="1"/>
          </p:cNvSpPr>
          <p:nvPr>
            <p:ph type="body"/>
          </p:nvPr>
        </p:nvSpPr>
        <p:spPr>
          <a:xfrm>
            <a:off x="457200" y="1882800"/>
            <a:ext cx="8229240" cy="457164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pic>
        <p:nvPicPr>
          <p:cNvPr id="83" name="82 Imagen"/>
          <p:cNvPicPr/>
          <p:nvPr/>
        </p:nvPicPr>
        <p:blipFill>
          <a:blip r:embed="rId2"/>
          <a:stretch/>
        </p:blipFill>
        <p:spPr>
          <a:xfrm>
            <a:off x="1706760" y="1882440"/>
            <a:ext cx="5729760" cy="4571640"/>
          </a:xfrm>
          <a:prstGeom prst="rect">
            <a:avLst/>
          </a:prstGeom>
          <a:ln>
            <a:noFill/>
          </a:ln>
        </p:spPr>
      </p:pic>
      <p:pic>
        <p:nvPicPr>
          <p:cNvPr id="84" name="83 Imagen"/>
          <p:cNvPicPr/>
          <p:nvPr/>
        </p:nvPicPr>
        <p:blipFill>
          <a:blip r:embed="rId2"/>
          <a:stretch/>
        </p:blipFill>
        <p:spPr>
          <a:xfrm>
            <a:off x="1706760" y="1882440"/>
            <a:ext cx="5729760" cy="457164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
        <p:nvSpPr>
          <p:cNvPr id="12" name="PlaceHolder 2"/>
          <p:cNvSpPr>
            <a:spLocks noGrp="1"/>
          </p:cNvSpPr>
          <p:nvPr>
            <p:ph type="body"/>
          </p:nvPr>
        </p:nvSpPr>
        <p:spPr>
          <a:xfrm>
            <a:off x="457200" y="1882800"/>
            <a:ext cx="8229240" cy="457164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
        <p:nvSpPr>
          <p:cNvPr id="14" name="PlaceHolder 2"/>
          <p:cNvSpPr>
            <a:spLocks noGrp="1"/>
          </p:cNvSpPr>
          <p:nvPr>
            <p:ph type="body"/>
          </p:nvPr>
        </p:nvSpPr>
        <p:spPr>
          <a:xfrm>
            <a:off x="457200" y="1882800"/>
            <a:ext cx="4015800" cy="457164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15" name="PlaceHolder 3"/>
          <p:cNvSpPr>
            <a:spLocks noGrp="1"/>
          </p:cNvSpPr>
          <p:nvPr>
            <p:ph type="body"/>
          </p:nvPr>
        </p:nvSpPr>
        <p:spPr>
          <a:xfrm>
            <a:off x="4674240" y="1882800"/>
            <a:ext cx="4015800" cy="457164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67480"/>
            <a:ext cx="8229240" cy="648432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
        <p:nvSpPr>
          <p:cNvPr id="19" name="PlaceHolder 2"/>
          <p:cNvSpPr>
            <a:spLocks noGrp="1"/>
          </p:cNvSpPr>
          <p:nvPr>
            <p:ph type="body"/>
          </p:nvPr>
        </p:nvSpPr>
        <p:spPr>
          <a:xfrm>
            <a:off x="457200" y="188280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20" name="PlaceHolder 3"/>
          <p:cNvSpPr>
            <a:spLocks noGrp="1"/>
          </p:cNvSpPr>
          <p:nvPr>
            <p:ph type="body"/>
          </p:nvPr>
        </p:nvSpPr>
        <p:spPr>
          <a:xfrm>
            <a:off x="457200" y="427104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21" name="PlaceHolder 4"/>
          <p:cNvSpPr>
            <a:spLocks noGrp="1"/>
          </p:cNvSpPr>
          <p:nvPr>
            <p:ph type="body"/>
          </p:nvPr>
        </p:nvSpPr>
        <p:spPr>
          <a:xfrm>
            <a:off x="4674240" y="1882800"/>
            <a:ext cx="4015800" cy="457164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
        <p:nvSpPr>
          <p:cNvPr id="23" name="PlaceHolder 2"/>
          <p:cNvSpPr>
            <a:spLocks noGrp="1"/>
          </p:cNvSpPr>
          <p:nvPr>
            <p:ph type="body"/>
          </p:nvPr>
        </p:nvSpPr>
        <p:spPr>
          <a:xfrm>
            <a:off x="457200" y="1882800"/>
            <a:ext cx="4015800" cy="457164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24" name="PlaceHolder 3"/>
          <p:cNvSpPr>
            <a:spLocks noGrp="1"/>
          </p:cNvSpPr>
          <p:nvPr>
            <p:ph type="body"/>
          </p:nvPr>
        </p:nvSpPr>
        <p:spPr>
          <a:xfrm>
            <a:off x="4674240" y="188280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25" name="PlaceHolder 4"/>
          <p:cNvSpPr>
            <a:spLocks noGrp="1"/>
          </p:cNvSpPr>
          <p:nvPr>
            <p:ph type="body"/>
          </p:nvPr>
        </p:nvSpPr>
        <p:spPr>
          <a:xfrm>
            <a:off x="4674240" y="427104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67480"/>
            <a:ext cx="8229240" cy="1398600"/>
          </a:xfrm>
          <a:prstGeom prst="rect">
            <a:avLst/>
          </a:prstGeom>
        </p:spPr>
        <p:txBody>
          <a:bodyPr lIns="0" tIns="0" rIns="0" bIns="0" anchor="ctr"/>
          <a:lstStyle/>
          <a:p>
            <a:endParaRPr lang="es-ES" sz="1800" b="0" strike="noStrike" spc="-1">
              <a:solidFill>
                <a:srgbClr val="FFFFFF"/>
              </a:solidFill>
              <a:uFill>
                <a:solidFill>
                  <a:srgbClr val="FFFFFF"/>
                </a:solidFill>
              </a:uFill>
              <a:latin typeface="Century Gothic"/>
            </a:endParaRPr>
          </a:p>
        </p:txBody>
      </p:sp>
      <p:sp>
        <p:nvSpPr>
          <p:cNvPr id="27" name="PlaceHolder 2"/>
          <p:cNvSpPr>
            <a:spLocks noGrp="1"/>
          </p:cNvSpPr>
          <p:nvPr>
            <p:ph type="body"/>
          </p:nvPr>
        </p:nvSpPr>
        <p:spPr>
          <a:xfrm>
            <a:off x="457200" y="188280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28" name="PlaceHolder 3"/>
          <p:cNvSpPr>
            <a:spLocks noGrp="1"/>
          </p:cNvSpPr>
          <p:nvPr>
            <p:ph type="body"/>
          </p:nvPr>
        </p:nvSpPr>
        <p:spPr>
          <a:xfrm>
            <a:off x="4674240" y="1882800"/>
            <a:ext cx="401580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
        <p:nvSpPr>
          <p:cNvPr id="29" name="PlaceHolder 4"/>
          <p:cNvSpPr>
            <a:spLocks noGrp="1"/>
          </p:cNvSpPr>
          <p:nvPr>
            <p:ph type="body"/>
          </p:nvPr>
        </p:nvSpPr>
        <p:spPr>
          <a:xfrm>
            <a:off x="457200" y="4271040"/>
            <a:ext cx="8229240" cy="2180520"/>
          </a:xfrm>
          <a:prstGeom prst="rect">
            <a:avLst/>
          </a:prstGeom>
        </p:spPr>
        <p:txBody>
          <a:bodyPr lIns="0" tIns="0" rIns="0" bIns="0"/>
          <a:lstStyle/>
          <a:p>
            <a:endParaRPr lang="es-ES" sz="3000" b="0" strike="noStrike" spc="-1">
              <a:solidFill>
                <a:srgbClr val="FFFFFF"/>
              </a:solidFill>
              <a:uFill>
                <a:solidFill>
                  <a:srgbClr val="FFFFFF"/>
                </a:solidFill>
              </a:uFill>
              <a:latin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CustomShape 1"/>
          <p:cNvSpPr/>
          <p:nvPr/>
        </p:nvSpPr>
        <p:spPr>
          <a:xfrm>
            <a:off x="7200" y="14040"/>
            <a:ext cx="9129600" cy="6836400"/>
          </a:xfrm>
          <a:prstGeom prst="rtTriangle">
            <a:avLst/>
          </a:prstGeom>
          <a:gradFill>
            <a:gsLst>
              <a:gs pos="0">
                <a:schemeClr val="tx2">
                  <a:alpha val="10000"/>
                </a:schemeClr>
              </a:gs>
              <a:gs pos="70000">
                <a:schemeClr val="tx2">
                  <a:alpha val="8000"/>
                </a:schemeClr>
              </a:gs>
              <a:gs pos="100000">
                <a:schemeClr val="tx2">
                  <a:alpha val="1000"/>
                </a:schemeClr>
              </a:gs>
            </a:gsLst>
            <a:lin ang="7998000"/>
          </a:gradFill>
          <a:ln>
            <a:noFill/>
          </a:ln>
          <a:effectLst>
            <a:outerShdw blurRad="63500" dist="25400" dir="14700000" algn="t" rotWithShape="0">
              <a:srgbClr val="000000">
                <a:alpha val="50000"/>
              </a:srgbClr>
            </a:outerShdw>
          </a:effectLst>
        </p:spPr>
        <p:style>
          <a:lnRef idx="3">
            <a:schemeClr val="lt1"/>
          </a:lnRef>
          <a:fillRef idx="1">
            <a:schemeClr val="accent1"/>
          </a:fillRef>
          <a:effectRef idx="1">
            <a:schemeClr val="accent1"/>
          </a:effectRef>
          <a:fontRef idx="minor"/>
        </p:style>
      </p:sp>
      <p:sp>
        <p:nvSpPr>
          <p:cNvPr id="10" name="Line 2"/>
          <p:cNvSpPr/>
          <p:nvPr/>
        </p:nvSpPr>
        <p:spPr>
          <a:xfrm>
            <a:off x="0" y="6840"/>
            <a:ext cx="9136800" cy="6843960"/>
          </a:xfrm>
          <a:prstGeom prst="line">
            <a:avLst/>
          </a:prstGeom>
          <a:ln w="5040">
            <a:solidFill>
              <a:schemeClr val="bg2">
                <a:tint val="55000"/>
                <a:satMod val="200000"/>
                <a:alpha val="35000"/>
              </a:schemeClr>
            </a:solidFill>
            <a:round/>
          </a:ln>
        </p:spPr>
        <p:style>
          <a:lnRef idx="2">
            <a:schemeClr val="accent1"/>
          </a:lnRef>
          <a:fillRef idx="0">
            <a:schemeClr val="accent1"/>
          </a:fillRef>
          <a:effectRef idx="1">
            <a:schemeClr val="accent1"/>
          </a:effectRef>
          <a:fontRef idx="minor"/>
        </p:style>
      </p:sp>
      <p:sp>
        <p:nvSpPr>
          <p:cNvPr id="2" name="Line 3"/>
          <p:cNvSpPr/>
          <p:nvPr/>
        </p:nvSpPr>
        <p:spPr>
          <a:xfrm flipH="1">
            <a:off x="6468480" y="4948200"/>
            <a:ext cx="2673000" cy="1900080"/>
          </a:xfrm>
          <a:prstGeom prst="line">
            <a:avLst/>
          </a:prstGeom>
          <a:ln w="6120">
            <a:solidFill>
              <a:schemeClr val="bg2">
                <a:tint val="50000"/>
                <a:satMod val="200000"/>
                <a:alpha val="45000"/>
              </a:schemeClr>
            </a:solidFill>
            <a:round/>
          </a:ln>
        </p:spPr>
        <p:style>
          <a:lnRef idx="2">
            <a:schemeClr val="accent1"/>
          </a:lnRef>
          <a:fillRef idx="0">
            <a:schemeClr val="accent1"/>
          </a:fillRef>
          <a:effectRef idx="1">
            <a:schemeClr val="accent1"/>
          </a:effectRef>
          <a:fontRef idx="minor"/>
        </p:style>
      </p:sp>
      <p:sp>
        <p:nvSpPr>
          <p:cNvPr id="3" name="CustomShape 4"/>
          <p:cNvSpPr/>
          <p:nvPr/>
        </p:nvSpPr>
        <p:spPr>
          <a:xfrm rot="16200000">
            <a:off x="7554240" y="5254560"/>
            <a:ext cx="1892520" cy="1293840"/>
          </a:xfrm>
          <a:prstGeom prst="triangle">
            <a:avLst>
              <a:gd name="adj" fmla="val 51323"/>
            </a:avLst>
          </a:prstGeom>
          <a:gradFill>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20904000"/>
          </a:gradFill>
          <a:ln>
            <a:noFill/>
          </a:ln>
          <a:effectLst>
            <a:outerShdw blurRad="63500" dist="25400" dir="14700000" algn="t" rotWithShape="0">
              <a:srgbClr val="000000">
                <a:alpha val="50000"/>
              </a:srgbClr>
            </a:outerShdw>
          </a:effectLst>
        </p:spPr>
        <p:style>
          <a:lnRef idx="3">
            <a:schemeClr val="lt1"/>
          </a:lnRef>
          <a:fillRef idx="1">
            <a:schemeClr val="accent1"/>
          </a:fillRef>
          <a:effectRef idx="1">
            <a:schemeClr val="accent1"/>
          </a:effectRef>
          <a:fontRef idx="minor"/>
        </p:style>
      </p:sp>
      <p:sp>
        <p:nvSpPr>
          <p:cNvPr id="4" name="PlaceHolder 5"/>
          <p:cNvSpPr>
            <a:spLocks noGrp="1"/>
          </p:cNvSpPr>
          <p:nvPr>
            <p:ph type="title"/>
          </p:nvPr>
        </p:nvSpPr>
        <p:spPr>
          <a:xfrm>
            <a:off x="540720" y="776160"/>
            <a:ext cx="8062560" cy="1469520"/>
          </a:xfrm>
          <a:prstGeom prst="rect">
            <a:avLst/>
          </a:prstGeom>
        </p:spPr>
        <p:txBody>
          <a:bodyPr lIns="90000" tIns="45000" rIns="90000" bIns="45000" anchor="b"/>
          <a:lstStyle/>
          <a:p>
            <a:pPr marL="484560" algn="r">
              <a:lnSpc>
                <a:spcPct val="100000"/>
              </a:lnSpc>
            </a:pPr>
            <a:r>
              <a:rPr lang="es-ES" sz="4400" b="0" strike="noStrike" spc="-1">
                <a:solidFill>
                  <a:srgbClr val="D26785"/>
                </a:solidFill>
                <a:uFill>
                  <a:solidFill>
                    <a:srgbClr val="FFFFFF"/>
                  </a:solidFill>
                </a:uFill>
                <a:latin typeface="Century Gothic"/>
              </a:rPr>
              <a:t>Haga clic para modificar el estilo de título del patrón</a:t>
            </a:r>
            <a:endParaRPr lang="es-ES" sz="1800" b="0" strike="noStrike" spc="-1">
              <a:solidFill>
                <a:srgbClr val="FFFFFF"/>
              </a:solidFill>
              <a:uFill>
                <a:solidFill>
                  <a:srgbClr val="FFFFFF"/>
                </a:solidFill>
              </a:uFill>
              <a:latin typeface="Century Gothic"/>
            </a:endParaRPr>
          </a:p>
        </p:txBody>
      </p:sp>
      <p:sp>
        <p:nvSpPr>
          <p:cNvPr id="5" name="PlaceHolder 6"/>
          <p:cNvSpPr>
            <a:spLocks noGrp="1"/>
          </p:cNvSpPr>
          <p:nvPr>
            <p:ph type="dt"/>
          </p:nvPr>
        </p:nvSpPr>
        <p:spPr>
          <a:xfrm>
            <a:off x="1371600" y="6012720"/>
            <a:ext cx="5790960" cy="364680"/>
          </a:xfrm>
          <a:prstGeom prst="rect">
            <a:avLst/>
          </a:prstGeom>
        </p:spPr>
        <p:txBody>
          <a:bodyPr lIns="90000" tIns="0" rIns="90000" bIns="0"/>
          <a:lstStyle/>
          <a:p>
            <a:pPr algn="r">
              <a:lnSpc>
                <a:spcPct val="100000"/>
              </a:lnSpc>
            </a:pPr>
            <a:r>
              <a:rPr lang="es-ES" sz="1000" b="0" strike="noStrike" spc="-1">
                <a:solidFill>
                  <a:srgbClr val="FFFFFF"/>
                </a:solidFill>
                <a:uFill>
                  <a:solidFill>
                    <a:srgbClr val="FFFFFF"/>
                  </a:solidFill>
                </a:uFill>
                <a:latin typeface="Century Gothic"/>
              </a:rPr>
              <a:t>28/03/17</a:t>
            </a:r>
            <a:endParaRPr lang="es-ES" sz="1400" b="0" strike="noStrike" spc="-1">
              <a:solidFill>
                <a:srgbClr val="000000"/>
              </a:solidFill>
              <a:uFill>
                <a:solidFill>
                  <a:srgbClr val="FFFFFF"/>
                </a:solidFill>
              </a:uFill>
              <a:latin typeface="Times New Roman"/>
            </a:endParaRPr>
          </a:p>
        </p:txBody>
      </p:sp>
      <p:sp>
        <p:nvSpPr>
          <p:cNvPr id="6" name="PlaceHolder 7"/>
          <p:cNvSpPr>
            <a:spLocks noGrp="1"/>
          </p:cNvSpPr>
          <p:nvPr>
            <p:ph type="ftr"/>
          </p:nvPr>
        </p:nvSpPr>
        <p:spPr>
          <a:xfrm>
            <a:off x="1371600" y="5650560"/>
            <a:ext cx="5790960" cy="364680"/>
          </a:xfrm>
          <a:prstGeom prst="rect">
            <a:avLst/>
          </a:prstGeom>
        </p:spPr>
        <p:txBody>
          <a:bodyPr lIns="90000" tIns="0" rIns="90000" bIns="0" anchor="b"/>
          <a:lstStyle/>
          <a:p>
            <a:endParaRPr lang="es-ES" sz="2400" b="0" strike="noStrike" spc="-1">
              <a:solidFill>
                <a:srgbClr val="000000"/>
              </a:solidFill>
              <a:uFill>
                <a:solidFill>
                  <a:srgbClr val="FFFFFF"/>
                </a:solidFill>
              </a:uFill>
              <a:latin typeface="Times New Roman"/>
            </a:endParaRPr>
          </a:p>
        </p:txBody>
      </p:sp>
      <p:sp>
        <p:nvSpPr>
          <p:cNvPr id="7" name="PlaceHolder 8"/>
          <p:cNvSpPr>
            <a:spLocks noGrp="1"/>
          </p:cNvSpPr>
          <p:nvPr>
            <p:ph type="sldNum"/>
          </p:nvPr>
        </p:nvSpPr>
        <p:spPr>
          <a:xfrm>
            <a:off x="8392320" y="5752440"/>
            <a:ext cx="502560" cy="364680"/>
          </a:xfrm>
          <a:prstGeom prst="rect">
            <a:avLst/>
          </a:prstGeom>
        </p:spPr>
        <p:txBody>
          <a:bodyPr lIns="90000" tIns="45000" rIns="90000" bIns="45000" anchor="ctr"/>
          <a:lstStyle/>
          <a:p>
            <a:pPr algn="ctr">
              <a:lnSpc>
                <a:spcPct val="100000"/>
              </a:lnSpc>
            </a:pPr>
            <a:fld id="{F0EEBEB6-1375-488C-A4D3-B643A3C25CC6}" type="slidenum">
              <a:rPr lang="es-ES" sz="1300" b="0" strike="noStrike" spc="-1">
                <a:solidFill>
                  <a:srgbClr val="FFFFFF"/>
                </a:solidFill>
                <a:uFill>
                  <a:solidFill>
                    <a:srgbClr val="FFFFFF"/>
                  </a:solidFill>
                </a:uFill>
                <a:latin typeface="Century Gothic"/>
              </a:rPr>
              <a:t>‹Nº›</a:t>
            </a:fld>
            <a:endParaRPr lang="es-ES" sz="1400" b="0" strike="noStrike" spc="-1">
              <a:solidFill>
                <a:srgbClr val="000000"/>
              </a:solidFill>
              <a:uFill>
                <a:solidFill>
                  <a:srgbClr val="FFFFFF"/>
                </a:solidFill>
              </a:uFill>
              <a:latin typeface="Times New Roman"/>
            </a:endParaRPr>
          </a:p>
        </p:txBody>
      </p:sp>
      <p:sp>
        <p:nvSpPr>
          <p:cNvPr id="8" name="PlaceHolder 9"/>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s-ES" sz="3000" b="0" strike="noStrike" spc="-1">
                <a:solidFill>
                  <a:srgbClr val="FFFFFF"/>
                </a:solidFill>
                <a:uFill>
                  <a:solidFill>
                    <a:srgbClr val="FFFFFF"/>
                  </a:solidFill>
                </a:uFill>
                <a:latin typeface="Century Gothic"/>
              </a:rPr>
              <a:t>Pulse para editar el formato de esquema del texto</a:t>
            </a:r>
          </a:p>
          <a:p>
            <a:pPr marL="864000" lvl="1" indent="-324000">
              <a:buClr>
                <a:srgbClr val="000000"/>
              </a:buClr>
              <a:buSzPct val="75000"/>
              <a:buFont typeface="Symbol" charset="2"/>
              <a:buChar char=""/>
            </a:pPr>
            <a:r>
              <a:rPr lang="es-ES" sz="2400" b="0" strike="noStrike" spc="-1">
                <a:solidFill>
                  <a:srgbClr val="FFFFFF"/>
                </a:solidFill>
                <a:uFill>
                  <a:solidFill>
                    <a:srgbClr val="FFFFFF"/>
                  </a:solidFill>
                </a:uFill>
                <a:latin typeface="Century Gothic"/>
              </a:rPr>
              <a:t>Segundo nivel del esquema</a:t>
            </a:r>
          </a:p>
          <a:p>
            <a:pPr marL="1296000" lvl="2" indent="-288000">
              <a:buClr>
                <a:srgbClr val="000000"/>
              </a:buClr>
              <a:buSzPct val="45000"/>
              <a:buFont typeface="Wingdings" charset="2"/>
              <a:buChar char=""/>
            </a:pPr>
            <a:r>
              <a:rPr lang="es-ES" sz="2000" b="0" strike="noStrike" spc="-1">
                <a:solidFill>
                  <a:srgbClr val="FFFFFF"/>
                </a:solidFill>
                <a:uFill>
                  <a:solidFill>
                    <a:srgbClr val="FFFFFF"/>
                  </a:solidFill>
                </a:uFill>
                <a:latin typeface="Century Gothic"/>
              </a:rPr>
              <a:t>Tercer nivel del esquema</a:t>
            </a:r>
          </a:p>
          <a:p>
            <a:pPr marL="1728000" lvl="3" indent="-216000">
              <a:buClr>
                <a:srgbClr val="000000"/>
              </a:buClr>
              <a:buSzPct val="75000"/>
              <a:buFont typeface="Symbol" charset="2"/>
              <a:buChar char=""/>
            </a:pPr>
            <a:r>
              <a:rPr lang="es-ES" sz="1900" b="0" strike="noStrike" spc="-1">
                <a:solidFill>
                  <a:srgbClr val="FFFFFF"/>
                </a:solidFill>
                <a:uFill>
                  <a:solidFill>
                    <a:srgbClr val="FFFFFF"/>
                  </a:solidFill>
                </a:uFill>
                <a:latin typeface="Century Gothic"/>
              </a:rPr>
              <a:t>Cuarto nivel del esquema</a:t>
            </a:r>
          </a:p>
          <a:p>
            <a:pPr marL="2160000" lvl="4" indent="-216000">
              <a:buClr>
                <a:srgbClr val="000000"/>
              </a:buClr>
              <a:buSzPct val="45000"/>
              <a:buFont typeface="Wingdings" charset="2"/>
              <a:buChar char=""/>
            </a:pPr>
            <a:r>
              <a:rPr lang="es-ES" sz="2000" b="0" strike="noStrike" spc="-1">
                <a:solidFill>
                  <a:srgbClr val="FFFFFF"/>
                </a:solidFill>
                <a:uFill>
                  <a:solidFill>
                    <a:srgbClr val="FFFFFF"/>
                  </a:solidFill>
                </a:uFill>
                <a:latin typeface="Century Gothic"/>
              </a:rPr>
              <a:t>Quinto nivel del esquema</a:t>
            </a:r>
          </a:p>
          <a:p>
            <a:pPr marL="2592000" lvl="5" indent="-216000">
              <a:buClr>
                <a:srgbClr val="000000"/>
              </a:buClr>
              <a:buSzPct val="45000"/>
              <a:buFont typeface="Wingdings" charset="2"/>
              <a:buChar char=""/>
            </a:pPr>
            <a:r>
              <a:rPr lang="es-ES" sz="2000" b="0" strike="noStrike" spc="-1">
                <a:solidFill>
                  <a:srgbClr val="FFFFFF"/>
                </a:solidFill>
                <a:uFill>
                  <a:solidFill>
                    <a:srgbClr val="FFFFFF"/>
                  </a:solidFill>
                </a:uFill>
                <a:latin typeface="Century Gothic"/>
              </a:rPr>
              <a:t>Sexto nivel del esquema</a:t>
            </a:r>
          </a:p>
          <a:p>
            <a:pPr marL="3024000" lvl="6" indent="-216000">
              <a:buClr>
                <a:srgbClr val="000000"/>
              </a:buClr>
              <a:buSzPct val="45000"/>
              <a:buFont typeface="Wingdings" charset="2"/>
              <a:buChar char=""/>
            </a:pPr>
            <a:r>
              <a:rPr lang="es-ES" sz="2000" b="0" strike="noStrike" spc="-1">
                <a:solidFill>
                  <a:srgbClr val="FFFFFF"/>
                </a:solidFill>
                <a:uFill>
                  <a:solidFill>
                    <a:srgbClr val="FFFFFF"/>
                  </a:solidFill>
                </a:uFill>
                <a:latin typeface="Century Gothic"/>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CustomShape 1"/>
          <p:cNvSpPr/>
          <p:nvPr/>
        </p:nvSpPr>
        <p:spPr>
          <a:xfrm>
            <a:off x="7200" y="14040"/>
            <a:ext cx="9129600" cy="6836400"/>
          </a:xfrm>
          <a:prstGeom prst="rtTriangle">
            <a:avLst/>
          </a:prstGeom>
          <a:gradFill>
            <a:gsLst>
              <a:gs pos="0">
                <a:schemeClr val="tx2">
                  <a:alpha val="10000"/>
                </a:schemeClr>
              </a:gs>
              <a:gs pos="70000">
                <a:schemeClr val="tx2">
                  <a:alpha val="8000"/>
                </a:schemeClr>
              </a:gs>
              <a:gs pos="100000">
                <a:schemeClr val="tx2">
                  <a:alpha val="1000"/>
                </a:schemeClr>
              </a:gs>
            </a:gsLst>
            <a:lin ang="7998000"/>
          </a:gradFill>
          <a:ln>
            <a:noFill/>
          </a:ln>
          <a:effectLst>
            <a:outerShdw blurRad="63500" dist="25400" dir="14700000" algn="t" rotWithShape="0">
              <a:srgbClr val="000000">
                <a:alpha val="50000"/>
              </a:srgbClr>
            </a:outerShdw>
          </a:effectLst>
        </p:spPr>
        <p:style>
          <a:lnRef idx="3">
            <a:schemeClr val="lt1"/>
          </a:lnRef>
          <a:fillRef idx="1">
            <a:schemeClr val="accent1"/>
          </a:fillRef>
          <a:effectRef idx="1">
            <a:schemeClr val="accent1"/>
          </a:effectRef>
          <a:fontRef idx="minor"/>
        </p:style>
      </p:sp>
      <p:sp>
        <p:nvSpPr>
          <p:cNvPr id="44" name="Line 2"/>
          <p:cNvSpPr/>
          <p:nvPr/>
        </p:nvSpPr>
        <p:spPr>
          <a:xfrm>
            <a:off x="0" y="6840"/>
            <a:ext cx="9136800" cy="6843960"/>
          </a:xfrm>
          <a:prstGeom prst="line">
            <a:avLst/>
          </a:prstGeom>
          <a:ln w="5040">
            <a:solidFill>
              <a:schemeClr val="bg2">
                <a:tint val="55000"/>
                <a:satMod val="200000"/>
                <a:alpha val="35000"/>
              </a:schemeClr>
            </a:solidFill>
            <a:round/>
          </a:ln>
        </p:spPr>
        <p:style>
          <a:lnRef idx="2">
            <a:schemeClr val="accent1"/>
          </a:lnRef>
          <a:fillRef idx="0">
            <a:schemeClr val="accent1"/>
          </a:fillRef>
          <a:effectRef idx="1">
            <a:schemeClr val="accent1"/>
          </a:effectRef>
          <a:fontRef idx="minor"/>
        </p:style>
      </p:sp>
      <p:sp>
        <p:nvSpPr>
          <p:cNvPr id="45" name="Line 3"/>
          <p:cNvSpPr/>
          <p:nvPr/>
        </p:nvSpPr>
        <p:spPr>
          <a:xfrm flipH="1">
            <a:off x="6468480" y="4948200"/>
            <a:ext cx="2673000" cy="1900080"/>
          </a:xfrm>
          <a:prstGeom prst="line">
            <a:avLst/>
          </a:prstGeom>
          <a:ln w="6120">
            <a:solidFill>
              <a:schemeClr val="bg2">
                <a:tint val="50000"/>
                <a:satMod val="200000"/>
                <a:alpha val="45000"/>
              </a:schemeClr>
            </a:solidFill>
            <a:round/>
          </a:ln>
        </p:spPr>
        <p:style>
          <a:lnRef idx="2">
            <a:schemeClr val="accent1"/>
          </a:lnRef>
          <a:fillRef idx="0">
            <a:schemeClr val="accent1"/>
          </a:fillRef>
          <a:effectRef idx="1">
            <a:schemeClr val="accent1"/>
          </a:effectRef>
          <a:fontRef idx="minor"/>
        </p:style>
      </p:sp>
      <p:sp>
        <p:nvSpPr>
          <p:cNvPr id="46" name="PlaceHolder 4"/>
          <p:cNvSpPr>
            <a:spLocks noGrp="1"/>
          </p:cNvSpPr>
          <p:nvPr>
            <p:ph type="title"/>
          </p:nvPr>
        </p:nvSpPr>
        <p:spPr>
          <a:xfrm>
            <a:off x="457200" y="267480"/>
            <a:ext cx="8229240" cy="1398600"/>
          </a:xfrm>
          <a:prstGeom prst="rect">
            <a:avLst/>
          </a:prstGeom>
        </p:spPr>
        <p:txBody>
          <a:bodyPr lIns="90000" tIns="45000" rIns="90000" bIns="45000" anchor="ctr"/>
          <a:lstStyle/>
          <a:p>
            <a:pPr marL="484560">
              <a:lnSpc>
                <a:spcPct val="100000"/>
              </a:lnSpc>
            </a:pPr>
            <a:r>
              <a:rPr lang="es-ES" sz="4200" b="0" strike="noStrike" spc="-1">
                <a:solidFill>
                  <a:srgbClr val="D26785"/>
                </a:solidFill>
                <a:uFill>
                  <a:solidFill>
                    <a:srgbClr val="FFFFFF"/>
                  </a:solidFill>
                </a:uFill>
                <a:latin typeface="Century Gothic"/>
              </a:rPr>
              <a:t>Haga clic para modificar el estilo de título del patrón</a:t>
            </a:r>
            <a:endParaRPr lang="es-ES" sz="1800" b="0" strike="noStrike" spc="-1">
              <a:solidFill>
                <a:srgbClr val="FFFFFF"/>
              </a:solidFill>
              <a:uFill>
                <a:solidFill>
                  <a:srgbClr val="FFFFFF"/>
                </a:solidFill>
              </a:uFill>
              <a:latin typeface="Century Gothic"/>
            </a:endParaRPr>
          </a:p>
        </p:txBody>
      </p:sp>
      <p:sp>
        <p:nvSpPr>
          <p:cNvPr id="47" name="PlaceHolder 5"/>
          <p:cNvSpPr>
            <a:spLocks noGrp="1"/>
          </p:cNvSpPr>
          <p:nvPr>
            <p:ph type="body"/>
          </p:nvPr>
        </p:nvSpPr>
        <p:spPr>
          <a:xfrm>
            <a:off x="457200" y="1882800"/>
            <a:ext cx="8229240" cy="4571640"/>
          </a:xfrm>
          <a:prstGeom prst="rect">
            <a:avLst/>
          </a:prstGeom>
        </p:spPr>
        <p:txBody>
          <a:bodyPr lIns="90000" tIns="45000" rIns="90000" bIns="45000"/>
          <a:lstStyle/>
          <a:p>
            <a:pPr marL="432000" indent="-324000">
              <a:buClr>
                <a:srgbClr val="000000"/>
              </a:buClr>
              <a:buSzPct val="45000"/>
              <a:buFont typeface="Wingdings" charset="2"/>
              <a:buChar char=""/>
            </a:pPr>
            <a:r>
              <a:rPr lang="es-ES" sz="3000" b="0" strike="noStrike" spc="-1">
                <a:solidFill>
                  <a:srgbClr val="FFFFFF"/>
                </a:solidFill>
                <a:uFill>
                  <a:solidFill>
                    <a:srgbClr val="FFFFFF"/>
                  </a:solidFill>
                </a:uFill>
                <a:latin typeface="Century Gothic"/>
              </a:rPr>
              <a:t>Pulse para editar el formato de esquema del texto</a:t>
            </a:r>
          </a:p>
          <a:p>
            <a:pPr marL="864000" lvl="1" indent="-324000">
              <a:buClr>
                <a:srgbClr val="000000"/>
              </a:buClr>
              <a:buSzPct val="75000"/>
              <a:buFont typeface="Symbol" charset="2"/>
              <a:buChar char=""/>
            </a:pPr>
            <a:r>
              <a:rPr lang="es-ES" sz="3000" b="0" strike="noStrike" spc="-1">
                <a:solidFill>
                  <a:srgbClr val="FFFFFF"/>
                </a:solidFill>
                <a:uFill>
                  <a:solidFill>
                    <a:srgbClr val="FFFFFF"/>
                  </a:solidFill>
                </a:uFill>
                <a:latin typeface="Century Gothic"/>
              </a:rPr>
              <a:t>Segundo nivel del esquema</a:t>
            </a:r>
          </a:p>
          <a:p>
            <a:pPr marL="1296000" lvl="2" indent="-288000">
              <a:buClr>
                <a:srgbClr val="000000"/>
              </a:buClr>
              <a:buSzPct val="45000"/>
              <a:buFont typeface="Wingdings" charset="2"/>
              <a:buChar char=""/>
            </a:pPr>
            <a:r>
              <a:rPr lang="es-ES" sz="3000" b="0" strike="noStrike" spc="-1">
                <a:solidFill>
                  <a:srgbClr val="FFFFFF"/>
                </a:solidFill>
                <a:uFill>
                  <a:solidFill>
                    <a:srgbClr val="FFFFFF"/>
                  </a:solidFill>
                </a:uFill>
                <a:latin typeface="Century Gothic"/>
              </a:rPr>
              <a:t>Tercer nivel del esquema</a:t>
            </a:r>
          </a:p>
          <a:p>
            <a:pPr marL="1728000" lvl="3" indent="-216000">
              <a:buClr>
                <a:srgbClr val="000000"/>
              </a:buClr>
              <a:buSzPct val="75000"/>
              <a:buFont typeface="Symbol" charset="2"/>
              <a:buChar char=""/>
            </a:pPr>
            <a:r>
              <a:rPr lang="es-ES" sz="3000" b="0" strike="noStrike" spc="-1">
                <a:solidFill>
                  <a:srgbClr val="FFFFFF"/>
                </a:solidFill>
                <a:uFill>
                  <a:solidFill>
                    <a:srgbClr val="FFFFFF"/>
                  </a:solidFill>
                </a:uFill>
                <a:latin typeface="Century Gothic"/>
              </a:rPr>
              <a:t>Cuarto nivel del esquema</a:t>
            </a:r>
          </a:p>
          <a:p>
            <a:pPr marL="2160000" lvl="4" indent="-216000">
              <a:buClr>
                <a:srgbClr val="000000"/>
              </a:buClr>
              <a:buSzPct val="45000"/>
              <a:buFont typeface="Wingdings" charset="2"/>
              <a:buChar char=""/>
            </a:pPr>
            <a:r>
              <a:rPr lang="es-ES" sz="3000" b="0" strike="noStrike" spc="-1">
                <a:solidFill>
                  <a:srgbClr val="FFFFFF"/>
                </a:solidFill>
                <a:uFill>
                  <a:solidFill>
                    <a:srgbClr val="FFFFFF"/>
                  </a:solidFill>
                </a:uFill>
                <a:latin typeface="Century Gothic"/>
              </a:rPr>
              <a:t>Quinto nivel del esquema</a:t>
            </a:r>
          </a:p>
          <a:p>
            <a:pPr marL="2592000" lvl="5" indent="-216000">
              <a:buClr>
                <a:srgbClr val="000000"/>
              </a:buClr>
              <a:buSzPct val="45000"/>
              <a:buFont typeface="Wingdings" charset="2"/>
              <a:buChar char=""/>
            </a:pPr>
            <a:r>
              <a:rPr lang="es-ES" sz="3000" b="0" strike="noStrike" spc="-1">
                <a:solidFill>
                  <a:srgbClr val="FFFFFF"/>
                </a:solidFill>
                <a:uFill>
                  <a:solidFill>
                    <a:srgbClr val="FFFFFF"/>
                  </a:solidFill>
                </a:uFill>
                <a:latin typeface="Century Gothic"/>
              </a:rPr>
              <a:t>Sexto nivel del esquema</a:t>
            </a:r>
          </a:p>
          <a:p>
            <a:pPr marL="448200" indent="-383760">
              <a:lnSpc>
                <a:spcPct val="100000"/>
              </a:lnSpc>
              <a:buClr>
                <a:srgbClr val="FF388C"/>
              </a:buClr>
              <a:buSzPct val="80000"/>
              <a:buFont typeface="Wingdings 2" charset="2"/>
              <a:buChar char=""/>
            </a:pPr>
            <a:r>
              <a:rPr lang="es-ES" sz="3000" b="0" strike="noStrike" spc="-1">
                <a:solidFill>
                  <a:srgbClr val="FFFFFF"/>
                </a:solidFill>
                <a:uFill>
                  <a:solidFill>
                    <a:srgbClr val="FFFFFF"/>
                  </a:solidFill>
                </a:uFill>
                <a:latin typeface="Century Gothic"/>
              </a:rPr>
              <a:t>Séptimo nivel del esquemaHaga clic para modificar el estilo de texto del patrón</a:t>
            </a:r>
          </a:p>
          <a:p>
            <a:pPr marL="822960" lvl="1" indent="-285480">
              <a:lnSpc>
                <a:spcPct val="100000"/>
              </a:lnSpc>
              <a:buClr>
                <a:srgbClr val="FF388C"/>
              </a:buClr>
              <a:buSzPct val="95000"/>
              <a:buFont typeface="Verdana"/>
              <a:buChar char="›"/>
            </a:pPr>
            <a:r>
              <a:rPr lang="es-ES" sz="2600" b="0" strike="noStrike" spc="-1">
                <a:solidFill>
                  <a:srgbClr val="FFFFFF"/>
                </a:solidFill>
                <a:uFill>
                  <a:solidFill>
                    <a:srgbClr val="FFFFFF"/>
                  </a:solidFill>
                </a:uFill>
                <a:latin typeface="Century Gothic"/>
              </a:rPr>
              <a:t>Segundo nivel</a:t>
            </a:r>
            <a:endParaRPr lang="es-ES" sz="3000" b="0" strike="noStrike" spc="-1">
              <a:solidFill>
                <a:srgbClr val="FFFFFF"/>
              </a:solidFill>
              <a:uFill>
                <a:solidFill>
                  <a:srgbClr val="FFFFFF"/>
                </a:solidFill>
              </a:uFill>
              <a:latin typeface="Century Gothic"/>
            </a:endParaRPr>
          </a:p>
          <a:p>
            <a:pPr marL="1106280" lvl="2" indent="-228240">
              <a:lnSpc>
                <a:spcPct val="100000"/>
              </a:lnSpc>
              <a:buClr>
                <a:srgbClr val="FF388C"/>
              </a:buClr>
              <a:buFont typeface="Wingdings 2" charset="2"/>
              <a:buChar char=""/>
            </a:pPr>
            <a:r>
              <a:rPr lang="es-ES" sz="2400" b="0" strike="noStrike" spc="-1">
                <a:solidFill>
                  <a:srgbClr val="FFFFFF"/>
                </a:solidFill>
                <a:uFill>
                  <a:solidFill>
                    <a:srgbClr val="FFFFFF"/>
                  </a:solidFill>
                </a:uFill>
                <a:latin typeface="Century Gothic"/>
              </a:rPr>
              <a:t>Tercer nivel</a:t>
            </a:r>
            <a:endParaRPr lang="es-ES" sz="3000" b="0" strike="noStrike" spc="-1">
              <a:solidFill>
                <a:srgbClr val="FFFFFF"/>
              </a:solidFill>
              <a:uFill>
                <a:solidFill>
                  <a:srgbClr val="FFFFFF"/>
                </a:solidFill>
              </a:uFill>
              <a:latin typeface="Century Gothic"/>
            </a:endParaRPr>
          </a:p>
          <a:p>
            <a:pPr marL="1371600" lvl="3" indent="-209880">
              <a:lnSpc>
                <a:spcPct val="100000"/>
              </a:lnSpc>
              <a:buClr>
                <a:srgbClr val="FF388C"/>
              </a:buClr>
              <a:buFont typeface="Wingdings 2" charset="2"/>
              <a:buChar char=""/>
            </a:pPr>
            <a:r>
              <a:rPr lang="es-ES" sz="2000" b="0" strike="noStrike" spc="-1">
                <a:solidFill>
                  <a:srgbClr val="FFFFFF"/>
                </a:solidFill>
                <a:uFill>
                  <a:solidFill>
                    <a:srgbClr val="FFFFFF"/>
                  </a:solidFill>
                </a:uFill>
                <a:latin typeface="Century Gothic"/>
              </a:rPr>
              <a:t>Cuarto nivel</a:t>
            </a:r>
            <a:endParaRPr lang="es-ES" sz="3000" b="0" strike="noStrike" spc="-1">
              <a:solidFill>
                <a:srgbClr val="FFFFFF"/>
              </a:solidFill>
              <a:uFill>
                <a:solidFill>
                  <a:srgbClr val="FFFFFF"/>
                </a:solidFill>
              </a:uFill>
              <a:latin typeface="Century Gothic"/>
            </a:endParaRPr>
          </a:p>
          <a:p>
            <a:pPr marL="1600200" lvl="4" indent="-209880">
              <a:lnSpc>
                <a:spcPct val="100000"/>
              </a:lnSpc>
              <a:buClr>
                <a:srgbClr val="FF90B2"/>
              </a:buClr>
              <a:buFont typeface="Wingdings 2" charset="2"/>
              <a:buChar char=""/>
            </a:pPr>
            <a:r>
              <a:rPr lang="es-ES" sz="1900" b="0" strike="noStrike" spc="-1">
                <a:solidFill>
                  <a:srgbClr val="FFFFFF"/>
                </a:solidFill>
                <a:uFill>
                  <a:solidFill>
                    <a:srgbClr val="FFFFFF"/>
                  </a:solidFill>
                </a:uFill>
                <a:latin typeface="Century Gothic"/>
              </a:rPr>
              <a:t>Quinto nivel</a:t>
            </a:r>
            <a:endParaRPr lang="es-ES" sz="3000" b="0" strike="noStrike" spc="-1">
              <a:solidFill>
                <a:srgbClr val="FFFFFF"/>
              </a:solidFill>
              <a:uFill>
                <a:solidFill>
                  <a:srgbClr val="FFFFFF"/>
                </a:solidFill>
              </a:uFill>
              <a:latin typeface="Century Gothic"/>
            </a:endParaRPr>
          </a:p>
        </p:txBody>
      </p:sp>
      <p:sp>
        <p:nvSpPr>
          <p:cNvPr id="48" name="PlaceHolder 6"/>
          <p:cNvSpPr>
            <a:spLocks noGrp="1"/>
          </p:cNvSpPr>
          <p:nvPr>
            <p:ph type="dt"/>
          </p:nvPr>
        </p:nvSpPr>
        <p:spPr>
          <a:xfrm>
            <a:off x="4791600" y="6480000"/>
            <a:ext cx="2133360" cy="301320"/>
          </a:xfrm>
          <a:prstGeom prst="rect">
            <a:avLst/>
          </a:prstGeom>
        </p:spPr>
        <p:txBody>
          <a:bodyPr lIns="90000" tIns="45000" rIns="90000" bIns="45000" anchor="b"/>
          <a:lstStyle/>
          <a:p>
            <a:pPr>
              <a:lnSpc>
                <a:spcPct val="100000"/>
              </a:lnSpc>
            </a:pPr>
            <a:r>
              <a:rPr lang="es-ES" sz="1000" b="0" strike="noStrike" spc="-1">
                <a:solidFill>
                  <a:srgbClr val="FFFFFF"/>
                </a:solidFill>
                <a:uFill>
                  <a:solidFill>
                    <a:srgbClr val="FFFFFF"/>
                  </a:solidFill>
                </a:uFill>
                <a:latin typeface="Century Gothic"/>
              </a:rPr>
              <a:t>28/03/17</a:t>
            </a:r>
            <a:endParaRPr lang="es-ES" sz="1400" b="0" strike="noStrike" spc="-1">
              <a:solidFill>
                <a:srgbClr val="000000"/>
              </a:solidFill>
              <a:uFill>
                <a:solidFill>
                  <a:srgbClr val="FFFFFF"/>
                </a:solidFill>
              </a:uFill>
              <a:latin typeface="Times New Roman"/>
            </a:endParaRPr>
          </a:p>
        </p:txBody>
      </p:sp>
      <p:sp>
        <p:nvSpPr>
          <p:cNvPr id="49" name="PlaceHolder 7"/>
          <p:cNvSpPr>
            <a:spLocks noGrp="1"/>
          </p:cNvSpPr>
          <p:nvPr>
            <p:ph type="ftr"/>
          </p:nvPr>
        </p:nvSpPr>
        <p:spPr>
          <a:xfrm>
            <a:off x="457200" y="6481080"/>
            <a:ext cx="4259520" cy="300600"/>
          </a:xfrm>
          <a:prstGeom prst="rect">
            <a:avLst/>
          </a:prstGeom>
        </p:spPr>
        <p:txBody>
          <a:bodyPr lIns="90000" tIns="45000" rIns="90000" bIns="45000" anchor="b"/>
          <a:lstStyle/>
          <a:p>
            <a:endParaRPr lang="es-ES" sz="2400" b="0" strike="noStrike" spc="-1">
              <a:solidFill>
                <a:srgbClr val="000000"/>
              </a:solidFill>
              <a:uFill>
                <a:solidFill>
                  <a:srgbClr val="FFFFFF"/>
                </a:solidFill>
              </a:uFill>
              <a:latin typeface="Times New Roman"/>
            </a:endParaRPr>
          </a:p>
        </p:txBody>
      </p:sp>
      <p:sp>
        <p:nvSpPr>
          <p:cNvPr id="50" name="PlaceHolder 8"/>
          <p:cNvSpPr>
            <a:spLocks noGrp="1"/>
          </p:cNvSpPr>
          <p:nvPr>
            <p:ph type="sldNum"/>
          </p:nvPr>
        </p:nvSpPr>
        <p:spPr>
          <a:xfrm>
            <a:off x="7589520" y="6481080"/>
            <a:ext cx="502560" cy="301320"/>
          </a:xfrm>
          <a:prstGeom prst="rect">
            <a:avLst/>
          </a:prstGeom>
        </p:spPr>
        <p:txBody>
          <a:bodyPr lIns="90000" tIns="45000" rIns="90000" bIns="45000" anchor="b"/>
          <a:lstStyle/>
          <a:p>
            <a:pPr algn="ctr">
              <a:lnSpc>
                <a:spcPct val="100000"/>
              </a:lnSpc>
            </a:pPr>
            <a:fld id="{CB20DBDD-D86C-4967-BF41-325D2147EC32}" type="slidenum">
              <a:rPr lang="es-ES" sz="1200" b="0" strike="noStrike" spc="-1">
                <a:solidFill>
                  <a:srgbClr val="FFFFFF"/>
                </a:solidFill>
                <a:uFill>
                  <a:solidFill>
                    <a:srgbClr val="FFFFFF"/>
                  </a:solidFill>
                </a:uFill>
                <a:latin typeface="Century Gothic"/>
              </a:rPr>
              <a:t>‹Nº›</a:t>
            </a:fld>
            <a:endParaRPr lang="es-E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1285920" y="0"/>
            <a:ext cx="5928840" cy="1071360"/>
          </a:xfrm>
          <a:prstGeom prst="rect">
            <a:avLst/>
          </a:prstGeom>
          <a:noFill/>
          <a:ln>
            <a:noFill/>
          </a:ln>
        </p:spPr>
        <p:txBody>
          <a:bodyPr lIns="90000" tIns="45000" rIns="90000" bIns="45000"/>
          <a:lstStyle/>
          <a:p>
            <a:pPr algn="r">
              <a:lnSpc>
                <a:spcPct val="100000"/>
              </a:lnSpc>
            </a:pPr>
            <a:r>
              <a:rPr lang="es-ES" sz="3000" b="0" strike="noStrike" spc="-1">
                <a:solidFill>
                  <a:srgbClr val="FFFFFF"/>
                </a:solidFill>
                <a:uFill>
                  <a:solidFill>
                    <a:srgbClr val="FFFFFF"/>
                  </a:solidFill>
                </a:uFill>
                <a:latin typeface="Century Gothic"/>
              </a:rPr>
              <a:t>EL GÓTICO EN LA </a:t>
            </a:r>
            <a:endParaRPr lang="es-ES" sz="3200" b="0" strike="noStrike" spc="-1">
              <a:solidFill>
                <a:srgbClr val="000000"/>
              </a:solidFill>
              <a:uFill>
                <a:solidFill>
                  <a:srgbClr val="FFFFFF"/>
                </a:solidFill>
              </a:uFill>
              <a:latin typeface="Arial"/>
            </a:endParaRPr>
          </a:p>
          <a:p>
            <a:pPr algn="r">
              <a:lnSpc>
                <a:spcPct val="100000"/>
              </a:lnSpc>
            </a:pPr>
            <a:r>
              <a:rPr lang="es-ES" sz="3000" b="0" strike="noStrike" spc="-1">
                <a:solidFill>
                  <a:srgbClr val="FFFFFF"/>
                </a:solidFill>
                <a:uFill>
                  <a:solidFill>
                    <a:srgbClr val="FFFFFF"/>
                  </a:solidFill>
                </a:uFill>
                <a:latin typeface="Century Gothic"/>
              </a:rPr>
              <a:t>LA CATEDRAL DE MURCIA</a:t>
            </a:r>
            <a:endParaRPr lang="es-ES" sz="3200" b="0" strike="noStrike" spc="-1">
              <a:solidFill>
                <a:srgbClr val="000000"/>
              </a:solidFill>
              <a:uFill>
                <a:solidFill>
                  <a:srgbClr val="FFFFFF"/>
                </a:solidFill>
              </a:uFill>
              <a:latin typeface="Arial"/>
            </a:endParaRPr>
          </a:p>
        </p:txBody>
      </p:sp>
      <p:pic>
        <p:nvPicPr>
          <p:cNvPr id="91" name="Picture 2"/>
          <p:cNvPicPr/>
          <p:nvPr/>
        </p:nvPicPr>
        <p:blipFill>
          <a:blip r:embed="rId2"/>
          <a:stretch/>
        </p:blipFill>
        <p:spPr>
          <a:xfrm>
            <a:off x="428760" y="865440"/>
            <a:ext cx="8214840" cy="4977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457200" y="267480"/>
            <a:ext cx="8229240" cy="1398600"/>
          </a:xfrm>
          <a:prstGeom prst="rect">
            <a:avLst/>
          </a:prstGeom>
          <a:noFill/>
          <a:ln>
            <a:noFill/>
          </a:ln>
        </p:spPr>
        <p:txBody>
          <a:bodyPr lIns="90000" tIns="45000" rIns="90000" bIns="45000" anchor="ctr"/>
          <a:lstStyle/>
          <a:p>
            <a:pPr marL="484560">
              <a:lnSpc>
                <a:spcPct val="100000"/>
              </a:lnSpc>
            </a:pPr>
            <a:r>
              <a:rPr lang="es-ES" sz="4200" b="1" strike="noStrike" spc="-1" dirty="0">
                <a:solidFill>
                  <a:schemeClr val="accent3">
                    <a:lumMod val="75000"/>
                  </a:schemeClr>
                </a:solidFill>
                <a:uFill>
                  <a:solidFill>
                    <a:srgbClr val="FFFFFF"/>
                  </a:solidFill>
                </a:uFill>
                <a:latin typeface="Century Gothic"/>
              </a:rPr>
              <a:t>VIDRIERAS</a:t>
            </a:r>
            <a:endParaRPr lang="es-ES" sz="1800" b="1" strike="noStrike" spc="-1" dirty="0">
              <a:solidFill>
                <a:schemeClr val="accent3">
                  <a:lumMod val="75000"/>
                </a:schemeClr>
              </a:solidFill>
              <a:uFill>
                <a:solidFill>
                  <a:srgbClr val="FFFFFF"/>
                </a:solidFill>
              </a:uFill>
              <a:latin typeface="Century Gothic"/>
            </a:endParaRPr>
          </a:p>
        </p:txBody>
      </p:sp>
      <p:sp>
        <p:nvSpPr>
          <p:cNvPr id="113" name="TextShape 2"/>
          <p:cNvSpPr txBox="1"/>
          <p:nvPr/>
        </p:nvSpPr>
        <p:spPr>
          <a:xfrm>
            <a:off x="0" y="1214280"/>
            <a:ext cx="3642840" cy="5643360"/>
          </a:xfrm>
          <a:prstGeom prst="rect">
            <a:avLst/>
          </a:prstGeom>
          <a:noFill/>
          <a:ln>
            <a:noFill/>
          </a:ln>
        </p:spPr>
        <p:txBody>
          <a:bodyPr lIns="90000" tIns="45000" rIns="90000" bIns="45000"/>
          <a:lstStyle/>
          <a:p>
            <a:pPr marL="448200" indent="-383760">
              <a:lnSpc>
                <a:spcPct val="100000"/>
              </a:lnSpc>
              <a:buClr>
                <a:srgbClr val="FF388C"/>
              </a:buClr>
              <a:buSzPct val="80000"/>
              <a:buFont typeface="Wingdings 2" charset="2"/>
              <a:buChar char=""/>
            </a:pPr>
            <a:r>
              <a:rPr lang="es-ES" sz="3600" b="0" strike="noStrike" spc="-1" dirty="0">
                <a:solidFill>
                  <a:schemeClr val="accent3">
                    <a:lumMod val="50000"/>
                  </a:schemeClr>
                </a:solidFill>
                <a:uFill>
                  <a:solidFill>
                    <a:srgbClr val="FFFFFF"/>
                  </a:solidFill>
                </a:uFill>
                <a:latin typeface="Century Gothic"/>
              </a:rPr>
              <a:t>Algunas de las vidrieras se encontraban en el rosetón que había encima de la portada de los apóstoles.</a:t>
            </a:r>
          </a:p>
        </p:txBody>
      </p:sp>
      <p:pic>
        <p:nvPicPr>
          <p:cNvPr id="114" name="Picture 2"/>
          <p:cNvPicPr/>
          <p:nvPr/>
        </p:nvPicPr>
        <p:blipFill>
          <a:blip r:embed="rId2"/>
          <a:stretch/>
        </p:blipFill>
        <p:spPr>
          <a:xfrm>
            <a:off x="3643200" y="0"/>
            <a:ext cx="5500440" cy="6857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457200" y="267480"/>
            <a:ext cx="8229240" cy="1398600"/>
          </a:xfrm>
          <a:prstGeom prst="rect">
            <a:avLst/>
          </a:prstGeom>
          <a:noFill/>
          <a:ln>
            <a:noFill/>
          </a:ln>
        </p:spPr>
        <p:txBody>
          <a:bodyPr lIns="90000" tIns="45000" rIns="90000" bIns="45000" anchor="ctr"/>
          <a:lstStyle/>
          <a:p>
            <a:pPr marL="484560">
              <a:lnSpc>
                <a:spcPct val="100000"/>
              </a:lnSpc>
            </a:pPr>
            <a:r>
              <a:rPr lang="es-ES" sz="4200" b="1" strike="noStrike" spc="-1" dirty="0">
                <a:solidFill>
                  <a:schemeClr val="accent3">
                    <a:lumMod val="75000"/>
                  </a:schemeClr>
                </a:solidFill>
                <a:uFill>
                  <a:solidFill>
                    <a:srgbClr val="FFFFFF"/>
                  </a:solidFill>
                </a:uFill>
                <a:latin typeface="Century Gothic"/>
              </a:rPr>
              <a:t>VALORACÓN ARTÍSTICA</a:t>
            </a:r>
            <a:endParaRPr lang="es-ES" sz="1800" b="1" strike="noStrike" spc="-1" dirty="0">
              <a:solidFill>
                <a:schemeClr val="accent3">
                  <a:lumMod val="75000"/>
                </a:schemeClr>
              </a:solidFill>
              <a:uFill>
                <a:solidFill>
                  <a:srgbClr val="FFFFFF"/>
                </a:solidFill>
              </a:uFill>
              <a:latin typeface="Century Gothic"/>
            </a:endParaRPr>
          </a:p>
        </p:txBody>
      </p:sp>
      <p:sp>
        <p:nvSpPr>
          <p:cNvPr id="116" name="TextShape 2"/>
          <p:cNvSpPr txBox="1"/>
          <p:nvPr/>
        </p:nvSpPr>
        <p:spPr>
          <a:xfrm>
            <a:off x="457200" y="1882800"/>
            <a:ext cx="8229240" cy="4571640"/>
          </a:xfrm>
          <a:prstGeom prst="rect">
            <a:avLst/>
          </a:prstGeom>
          <a:noFill/>
          <a:ln>
            <a:noFill/>
          </a:ln>
        </p:spPr>
        <p:txBody>
          <a:bodyPr lIns="90000" tIns="45000" rIns="90000" bIns="45000"/>
          <a:lstStyle/>
          <a:p>
            <a:pPr marL="448200" indent="-383760">
              <a:lnSpc>
                <a:spcPct val="100000"/>
              </a:lnSpc>
              <a:buClr>
                <a:srgbClr val="FF388C"/>
              </a:buClr>
              <a:buSzPct val="80000"/>
              <a:buFont typeface="Wingdings 2" charset="2"/>
              <a:buChar char=""/>
            </a:pPr>
            <a:r>
              <a:rPr lang="es-ES" sz="3000" b="0" strike="noStrike" spc="-1" dirty="0">
                <a:solidFill>
                  <a:schemeClr val="accent3">
                    <a:lumMod val="50000"/>
                  </a:schemeClr>
                </a:solidFill>
                <a:uFill>
                  <a:solidFill>
                    <a:srgbClr val="FFFFFF"/>
                  </a:solidFill>
                </a:uFill>
                <a:latin typeface="Century Gothic"/>
              </a:rPr>
              <a:t>Es una iglesia muy bonita y para mi muy trabajada por lo grande que es y lo que contiene.</a:t>
            </a:r>
          </a:p>
          <a:p>
            <a:pPr marL="448200" indent="-383760">
              <a:lnSpc>
                <a:spcPct val="100000"/>
              </a:lnSpc>
              <a:buClr>
                <a:srgbClr val="FF388C"/>
              </a:buClr>
              <a:buSzPct val="80000"/>
              <a:buFont typeface="Wingdings 2" charset="2"/>
              <a:buChar char=""/>
            </a:pPr>
            <a:r>
              <a:rPr lang="es-ES" sz="3000" b="0" strike="noStrike" spc="-1" dirty="0">
                <a:solidFill>
                  <a:schemeClr val="accent3">
                    <a:lumMod val="50000"/>
                  </a:schemeClr>
                </a:solidFill>
                <a:uFill>
                  <a:solidFill>
                    <a:srgbClr val="FFFFFF"/>
                  </a:solidFill>
                </a:uFill>
                <a:latin typeface="Century Gothic"/>
              </a:rPr>
              <a:t>Me gusta bastante las numerosa puertas que había y las numerosa capillas.</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785880" y="0"/>
            <a:ext cx="7169040" cy="1356852"/>
          </a:xfrm>
          <a:prstGeom prst="rect">
            <a:avLst/>
          </a:prstGeom>
          <a:noFill/>
          <a:ln>
            <a:noFill/>
          </a:ln>
        </p:spPr>
        <p:txBody>
          <a:bodyPr lIns="90000" tIns="45000" rIns="90000" bIns="45000" anchor="ctr"/>
          <a:lstStyle/>
          <a:p>
            <a:pPr marL="484560">
              <a:lnSpc>
                <a:spcPct val="100000"/>
              </a:lnSpc>
            </a:pPr>
            <a:r>
              <a:rPr lang="es-ES" sz="4200" b="1" strike="noStrike" spc="-1" dirty="0">
                <a:solidFill>
                  <a:schemeClr val="accent3">
                    <a:lumMod val="75000"/>
                  </a:schemeClr>
                </a:solidFill>
                <a:uFill>
                  <a:solidFill>
                    <a:srgbClr val="FFFFFF"/>
                  </a:solidFill>
                </a:uFill>
                <a:latin typeface="Century Gothic"/>
              </a:rPr>
              <a:t>ARTE GÓTICO</a:t>
            </a:r>
            <a:endParaRPr lang="es-ES" sz="1800" b="1" strike="noStrike" spc="-1" dirty="0">
              <a:solidFill>
                <a:schemeClr val="accent3">
                  <a:lumMod val="75000"/>
                </a:schemeClr>
              </a:solidFill>
              <a:uFill>
                <a:solidFill>
                  <a:srgbClr val="FFFFFF"/>
                </a:solidFill>
              </a:uFill>
              <a:latin typeface="Century Gothic"/>
            </a:endParaRPr>
          </a:p>
        </p:txBody>
      </p:sp>
      <p:sp>
        <p:nvSpPr>
          <p:cNvPr id="93" name="TextShape 2"/>
          <p:cNvSpPr txBox="1"/>
          <p:nvPr/>
        </p:nvSpPr>
        <p:spPr>
          <a:xfrm>
            <a:off x="457200" y="1193762"/>
            <a:ext cx="8229240" cy="5472608"/>
          </a:xfrm>
          <a:prstGeom prst="rect">
            <a:avLst/>
          </a:prstGeom>
          <a:noFill/>
          <a:ln>
            <a:noFill/>
          </a:ln>
        </p:spPr>
        <p:txBody>
          <a:bodyPr lIns="90000" tIns="45000" rIns="90000" bIns="45000"/>
          <a:lstStyle/>
          <a:p>
            <a:pPr marL="448200" indent="-383760">
              <a:lnSpc>
                <a:spcPct val="100000"/>
              </a:lnSpc>
            </a:pPr>
            <a:r>
              <a:rPr lang="es-ES" sz="3000" b="1" strike="noStrike" spc="-1" dirty="0">
                <a:solidFill>
                  <a:schemeClr val="accent3">
                    <a:lumMod val="50000"/>
                  </a:schemeClr>
                </a:solidFill>
                <a:uFill>
                  <a:solidFill>
                    <a:srgbClr val="FFFFFF"/>
                  </a:solidFill>
                </a:uFill>
                <a:latin typeface="Century Gothic"/>
              </a:rPr>
              <a:t>Arte gótico </a:t>
            </a:r>
            <a:r>
              <a:rPr lang="es-ES" sz="3000" strike="noStrike" spc="-1" dirty="0">
                <a:solidFill>
                  <a:schemeClr val="accent3">
                    <a:lumMod val="50000"/>
                  </a:schemeClr>
                </a:solidFill>
                <a:uFill>
                  <a:solidFill>
                    <a:srgbClr val="FFFFFF"/>
                  </a:solidFill>
                </a:uFill>
                <a:latin typeface="Century Gothic"/>
              </a:rPr>
              <a:t>es la denominación</a:t>
            </a:r>
          </a:p>
          <a:p>
            <a:pPr marL="448200" indent="-383760">
              <a:lnSpc>
                <a:spcPct val="100000"/>
              </a:lnSpc>
            </a:pPr>
            <a:r>
              <a:rPr lang="es-ES" sz="3000" strike="noStrike" spc="-1" dirty="0">
                <a:solidFill>
                  <a:schemeClr val="accent3">
                    <a:lumMod val="50000"/>
                  </a:schemeClr>
                </a:solidFill>
                <a:uFill>
                  <a:solidFill>
                    <a:srgbClr val="FFFFFF"/>
                  </a:solidFill>
                </a:uFill>
                <a:latin typeface="Century Gothic"/>
              </a:rPr>
              <a:t>historiográfica del estilo artístico que se</a:t>
            </a:r>
          </a:p>
          <a:p>
            <a:pPr marL="448200" indent="-383760">
              <a:lnSpc>
                <a:spcPct val="100000"/>
              </a:lnSpc>
            </a:pPr>
            <a:r>
              <a:rPr lang="es-ES" sz="3000" strike="noStrike" spc="-1" dirty="0">
                <a:solidFill>
                  <a:schemeClr val="accent3">
                    <a:lumMod val="50000"/>
                  </a:schemeClr>
                </a:solidFill>
                <a:uFill>
                  <a:solidFill>
                    <a:srgbClr val="FFFFFF"/>
                  </a:solidFill>
                </a:uFill>
                <a:latin typeface="Century Gothic"/>
              </a:rPr>
              <a:t>desarrolló en Europa occidental durante </a:t>
            </a:r>
            <a:r>
              <a:rPr lang="es-ES" sz="3000" strike="noStrike" spc="-1" dirty="0" smtClean="0">
                <a:solidFill>
                  <a:schemeClr val="accent3">
                    <a:lumMod val="50000"/>
                  </a:schemeClr>
                </a:solidFill>
                <a:uFill>
                  <a:solidFill>
                    <a:srgbClr val="FFFFFF"/>
                  </a:solidFill>
                </a:uFill>
                <a:latin typeface="Century Gothic"/>
              </a:rPr>
              <a:t>los siglos </a:t>
            </a:r>
            <a:r>
              <a:rPr lang="es-ES" sz="3000" strike="noStrike" spc="-1" dirty="0">
                <a:solidFill>
                  <a:schemeClr val="accent3">
                    <a:lumMod val="50000"/>
                  </a:schemeClr>
                </a:solidFill>
                <a:uFill>
                  <a:solidFill>
                    <a:srgbClr val="FFFFFF"/>
                  </a:solidFill>
                </a:uFill>
                <a:latin typeface="Century Gothic"/>
              </a:rPr>
              <a:t>XIII,XIV y XV. Se trata de </a:t>
            </a:r>
            <a:r>
              <a:rPr lang="es-ES" sz="3000" strike="noStrike" spc="-1" dirty="0" smtClean="0">
                <a:solidFill>
                  <a:schemeClr val="accent3">
                    <a:lumMod val="50000"/>
                  </a:schemeClr>
                </a:solidFill>
                <a:uFill>
                  <a:solidFill>
                    <a:srgbClr val="FFFFFF"/>
                  </a:solidFill>
                </a:uFill>
                <a:latin typeface="Century Gothic"/>
              </a:rPr>
              <a:t>un amplio período artístico</a:t>
            </a:r>
            <a:r>
              <a:rPr lang="es-ES" sz="3000" strike="noStrike" spc="-1" dirty="0">
                <a:solidFill>
                  <a:schemeClr val="accent3">
                    <a:lumMod val="50000"/>
                  </a:schemeClr>
                </a:solidFill>
                <a:uFill>
                  <a:solidFill>
                    <a:srgbClr val="FFFFFF"/>
                  </a:solidFill>
                </a:uFill>
                <a:latin typeface="Century Gothic"/>
              </a:rPr>
              <a:t>, que surge en el norte de Francia y </a:t>
            </a:r>
            <a:r>
              <a:rPr lang="es-ES" sz="3000" strike="noStrike" spc="-1" dirty="0" smtClean="0">
                <a:solidFill>
                  <a:schemeClr val="accent3">
                    <a:lumMod val="50000"/>
                  </a:schemeClr>
                </a:solidFill>
                <a:uFill>
                  <a:solidFill>
                    <a:srgbClr val="FFFFFF"/>
                  </a:solidFill>
                </a:uFill>
                <a:latin typeface="Century Gothic"/>
              </a:rPr>
              <a:t>se expande </a:t>
            </a:r>
            <a:r>
              <a:rPr lang="es-ES" sz="3000" strike="noStrike" spc="-1" dirty="0">
                <a:solidFill>
                  <a:schemeClr val="accent3">
                    <a:lumMod val="50000"/>
                  </a:schemeClr>
                </a:solidFill>
                <a:uFill>
                  <a:solidFill>
                    <a:srgbClr val="FFFFFF"/>
                  </a:solidFill>
                </a:uFill>
                <a:latin typeface="Century Gothic"/>
              </a:rPr>
              <a:t>por todo Occidente. Según los países</a:t>
            </a:r>
          </a:p>
          <a:p>
            <a:pPr marL="448200" indent="-383760">
              <a:lnSpc>
                <a:spcPct val="100000"/>
              </a:lnSpc>
            </a:pPr>
            <a:r>
              <a:rPr lang="es-ES" sz="3000" strike="noStrike" spc="-1" dirty="0">
                <a:solidFill>
                  <a:schemeClr val="accent3">
                    <a:lumMod val="50000"/>
                  </a:schemeClr>
                </a:solidFill>
                <a:uFill>
                  <a:solidFill>
                    <a:srgbClr val="FFFFFF"/>
                  </a:solidFill>
                </a:uFill>
                <a:latin typeface="Century Gothic"/>
              </a:rPr>
              <a:t>y las regiones se desarrolla en momentos</a:t>
            </a:r>
          </a:p>
          <a:p>
            <a:pPr marL="448200" indent="-383760">
              <a:lnSpc>
                <a:spcPct val="100000"/>
              </a:lnSpc>
            </a:pPr>
            <a:r>
              <a:rPr lang="es-ES" sz="3000" strike="noStrike" spc="-1" dirty="0">
                <a:solidFill>
                  <a:schemeClr val="accent3">
                    <a:lumMod val="50000"/>
                  </a:schemeClr>
                </a:solidFill>
                <a:uFill>
                  <a:solidFill>
                    <a:srgbClr val="FFFFFF"/>
                  </a:solidFill>
                </a:uFill>
                <a:latin typeface="Century Gothic"/>
              </a:rPr>
              <a:t>cronológicos diversos, ofreciendo en </a:t>
            </a:r>
            <a:r>
              <a:rPr lang="es-ES" sz="3000" strike="noStrike" spc="-1" dirty="0" smtClean="0">
                <a:solidFill>
                  <a:schemeClr val="accent3">
                    <a:lumMod val="50000"/>
                  </a:schemeClr>
                </a:solidFill>
                <a:uFill>
                  <a:solidFill>
                    <a:srgbClr val="FFFFFF"/>
                  </a:solidFill>
                </a:uFill>
                <a:latin typeface="Century Gothic"/>
              </a:rPr>
              <a:t>su amplio</a:t>
            </a:r>
            <a:r>
              <a:rPr lang="es-ES" sz="3000" spc="-1" dirty="0">
                <a:solidFill>
                  <a:schemeClr val="accent3">
                    <a:lumMod val="50000"/>
                  </a:schemeClr>
                </a:solidFill>
                <a:uFill>
                  <a:solidFill>
                    <a:srgbClr val="FFFFFF"/>
                  </a:solidFill>
                </a:uFill>
                <a:latin typeface="Century Gothic"/>
              </a:rPr>
              <a:t> </a:t>
            </a:r>
            <a:r>
              <a:rPr lang="es-ES" sz="3000" strike="noStrike" spc="-1" dirty="0" smtClean="0">
                <a:solidFill>
                  <a:schemeClr val="accent3">
                    <a:lumMod val="50000"/>
                  </a:schemeClr>
                </a:solidFill>
                <a:uFill>
                  <a:solidFill>
                    <a:srgbClr val="FFFFFF"/>
                  </a:solidFill>
                </a:uFill>
                <a:latin typeface="Century Gothic"/>
              </a:rPr>
              <a:t>desarrollo </a:t>
            </a:r>
            <a:r>
              <a:rPr lang="es-ES" sz="3000" strike="noStrike" spc="-1" dirty="0">
                <a:solidFill>
                  <a:schemeClr val="accent3">
                    <a:lumMod val="50000"/>
                  </a:schemeClr>
                </a:solidFill>
                <a:uFill>
                  <a:solidFill>
                    <a:srgbClr val="FFFFFF"/>
                  </a:solidFill>
                </a:uFill>
                <a:latin typeface="Century Gothic"/>
              </a:rPr>
              <a:t>diferenciaciones profundas.</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457200" y="267480"/>
            <a:ext cx="8229240" cy="1398600"/>
          </a:xfrm>
          <a:prstGeom prst="rect">
            <a:avLst/>
          </a:prstGeom>
          <a:noFill/>
          <a:ln>
            <a:noFill/>
          </a:ln>
        </p:spPr>
        <p:txBody>
          <a:bodyPr lIns="90000" tIns="45000" rIns="90000" bIns="45000" anchor="ctr"/>
          <a:lstStyle/>
          <a:p>
            <a:pPr marL="484560">
              <a:lnSpc>
                <a:spcPct val="100000"/>
              </a:lnSpc>
            </a:pPr>
            <a:r>
              <a:rPr lang="es-ES" sz="4200" b="1" strike="noStrike" spc="-1" dirty="0">
                <a:solidFill>
                  <a:schemeClr val="accent3">
                    <a:lumMod val="75000"/>
                  </a:schemeClr>
                </a:solidFill>
                <a:uFill>
                  <a:solidFill>
                    <a:srgbClr val="FFFFFF"/>
                  </a:solidFill>
                </a:uFill>
                <a:latin typeface="Century Gothic"/>
              </a:rPr>
              <a:t>ARQUITECTURA GÓTICA</a:t>
            </a:r>
            <a:endParaRPr lang="es-ES" sz="1800" b="1" strike="noStrike" spc="-1" dirty="0">
              <a:solidFill>
                <a:schemeClr val="accent3">
                  <a:lumMod val="75000"/>
                </a:schemeClr>
              </a:solidFill>
              <a:uFill>
                <a:solidFill>
                  <a:srgbClr val="FFFFFF"/>
                </a:solidFill>
              </a:uFill>
              <a:latin typeface="Century Gothic"/>
            </a:endParaRPr>
          </a:p>
        </p:txBody>
      </p:sp>
      <p:sp>
        <p:nvSpPr>
          <p:cNvPr id="95" name="TextShape 2"/>
          <p:cNvSpPr txBox="1"/>
          <p:nvPr/>
        </p:nvSpPr>
        <p:spPr>
          <a:xfrm>
            <a:off x="457200" y="1556792"/>
            <a:ext cx="8229240" cy="4897648"/>
          </a:xfrm>
          <a:prstGeom prst="rect">
            <a:avLst/>
          </a:prstGeom>
          <a:noFill/>
          <a:ln>
            <a:noFill/>
          </a:ln>
        </p:spPr>
        <p:txBody>
          <a:bodyPr lIns="90000" tIns="45000" rIns="90000" bIns="45000"/>
          <a:lstStyle/>
          <a:p>
            <a:pPr marL="448200" indent="-383760">
              <a:lnSpc>
                <a:spcPct val="100000"/>
              </a:lnSpc>
              <a:buClr>
                <a:srgbClr val="FF388C"/>
              </a:buClr>
              <a:buSzPct val="80000"/>
              <a:buFont typeface="Wingdings 2" charset="2"/>
              <a:buChar char=""/>
            </a:pPr>
            <a:r>
              <a:rPr lang="es-ES" sz="3000" b="0" strike="noStrike" spc="-1" dirty="0">
                <a:solidFill>
                  <a:schemeClr val="accent3">
                    <a:lumMod val="50000"/>
                  </a:schemeClr>
                </a:solidFill>
                <a:uFill>
                  <a:solidFill>
                    <a:srgbClr val="FFFFFF"/>
                  </a:solidFill>
                </a:uFill>
                <a:latin typeface="Century Gothic"/>
              </a:rPr>
              <a:t>La </a:t>
            </a:r>
            <a:r>
              <a:rPr lang="es-ES" sz="3000" b="1" strike="noStrike" spc="-1" dirty="0">
                <a:solidFill>
                  <a:schemeClr val="accent3">
                    <a:lumMod val="50000"/>
                  </a:schemeClr>
                </a:solidFill>
                <a:uFill>
                  <a:solidFill>
                    <a:srgbClr val="FFFFFF"/>
                  </a:solidFill>
                </a:uFill>
                <a:latin typeface="Century Gothic"/>
              </a:rPr>
              <a:t>arquitectura gótica</a:t>
            </a:r>
            <a:r>
              <a:rPr lang="es-ES" sz="3000" b="0" strike="noStrike" spc="-1" dirty="0">
                <a:solidFill>
                  <a:schemeClr val="accent3">
                    <a:lumMod val="50000"/>
                  </a:schemeClr>
                </a:solidFill>
                <a:uFill>
                  <a:solidFill>
                    <a:srgbClr val="FFFFFF"/>
                  </a:solidFill>
                </a:uFill>
                <a:latin typeface="Century Gothic"/>
              </a:rPr>
              <a:t> es la forma artística sobre la que se formó la definición del arte gótico, el estilo artístico comprendido entre el románico y el Renacimiento, que se desarrolló en Europa Occidental cristiandad latina en la Baja Edad Media, desde finales del siglo XII hasta el siglo XV, aunque más allá de Italia las pervivencias góticas continuaron hasta los comienzos del siglo XVI.</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457200" y="0"/>
            <a:ext cx="8229240" cy="1484784"/>
          </a:xfrm>
          <a:prstGeom prst="rect">
            <a:avLst/>
          </a:prstGeom>
          <a:noFill/>
          <a:ln>
            <a:noFill/>
          </a:ln>
        </p:spPr>
        <p:txBody>
          <a:bodyPr lIns="90000" tIns="45000" rIns="90000" bIns="45000" anchor="ctr"/>
          <a:lstStyle/>
          <a:p>
            <a:pPr marL="484560">
              <a:lnSpc>
                <a:spcPct val="100000"/>
              </a:lnSpc>
            </a:pPr>
            <a:r>
              <a:rPr lang="es-ES" sz="4200" b="1" strike="noStrike" spc="-1" dirty="0">
                <a:solidFill>
                  <a:schemeClr val="accent3">
                    <a:lumMod val="75000"/>
                  </a:schemeClr>
                </a:solidFill>
                <a:uFill>
                  <a:solidFill>
                    <a:srgbClr val="FFFFFF"/>
                  </a:solidFill>
                </a:uFill>
                <a:latin typeface="Century Gothic"/>
              </a:rPr>
              <a:t>CATEDRAL DE MURCIA</a:t>
            </a:r>
            <a:endParaRPr lang="es-ES" sz="1800" b="1" strike="noStrike" spc="-1" dirty="0">
              <a:solidFill>
                <a:schemeClr val="accent3">
                  <a:lumMod val="75000"/>
                </a:schemeClr>
              </a:solidFill>
              <a:uFill>
                <a:solidFill>
                  <a:srgbClr val="FFFFFF"/>
                </a:solidFill>
              </a:uFill>
              <a:latin typeface="Century Gothic"/>
            </a:endParaRPr>
          </a:p>
        </p:txBody>
      </p:sp>
      <p:sp>
        <p:nvSpPr>
          <p:cNvPr id="97" name="TextShape 2"/>
          <p:cNvSpPr txBox="1"/>
          <p:nvPr/>
        </p:nvSpPr>
        <p:spPr>
          <a:xfrm>
            <a:off x="0" y="1484784"/>
            <a:ext cx="9144000" cy="5373216"/>
          </a:xfrm>
          <a:prstGeom prst="rect">
            <a:avLst/>
          </a:prstGeom>
          <a:noFill/>
          <a:ln>
            <a:noFill/>
          </a:ln>
        </p:spPr>
        <p:txBody>
          <a:bodyPr lIns="90000" tIns="45000" rIns="90000" bIns="45000"/>
          <a:lstStyle/>
          <a:p>
            <a:pPr marL="448200" indent="-383760">
              <a:lnSpc>
                <a:spcPct val="100000"/>
              </a:lnSpc>
              <a:buClr>
                <a:srgbClr val="FF388C"/>
              </a:buClr>
              <a:buSzPct val="80000"/>
              <a:buFont typeface="Wingdings 2" charset="2"/>
              <a:buChar char=""/>
            </a:pPr>
            <a:r>
              <a:rPr lang="es-ES" sz="2400" strike="noStrike" spc="-1" dirty="0" smtClean="0">
                <a:solidFill>
                  <a:schemeClr val="accent3">
                    <a:lumMod val="50000"/>
                  </a:schemeClr>
                </a:solidFill>
                <a:uFill>
                  <a:solidFill>
                    <a:srgbClr val="FFFFFF"/>
                  </a:solidFill>
                </a:uFill>
                <a:latin typeface="Century Gothic"/>
              </a:rPr>
              <a:t>La Santa Iglesia Catedral de Santa María, conocida como Catedral de Murcia, es el templo principal y sede de la Diócesis de Cartagena. Se encuentra en pleno casco antiguo de la ciudad de Murcia, en la Plaza del Cardenal </a:t>
            </a:r>
            <a:r>
              <a:rPr lang="es-ES" sz="2400" strike="noStrike" spc="-1" dirty="0" err="1" smtClean="0">
                <a:solidFill>
                  <a:schemeClr val="accent3">
                    <a:lumMod val="50000"/>
                  </a:schemeClr>
                </a:solidFill>
                <a:uFill>
                  <a:solidFill>
                    <a:srgbClr val="FFFFFF"/>
                  </a:solidFill>
                </a:uFill>
                <a:latin typeface="Century Gothic"/>
              </a:rPr>
              <a:t>Belluga</a:t>
            </a:r>
            <a:r>
              <a:rPr lang="es-ES" sz="2400" strike="noStrike" spc="-1" dirty="0" smtClean="0">
                <a:solidFill>
                  <a:schemeClr val="accent3">
                    <a:lumMod val="50000"/>
                  </a:schemeClr>
                </a:solidFill>
                <a:uFill>
                  <a:solidFill>
                    <a:srgbClr val="FFFFFF"/>
                  </a:solidFill>
                </a:uFill>
                <a:latin typeface="Century Gothic"/>
              </a:rPr>
              <a:t>.</a:t>
            </a:r>
          </a:p>
          <a:p>
            <a:pPr marL="448200" indent="-383760">
              <a:lnSpc>
                <a:spcPct val="100000"/>
              </a:lnSpc>
              <a:buClr>
                <a:srgbClr val="FF388C"/>
              </a:buClr>
              <a:buSzPct val="80000"/>
              <a:buFont typeface="Wingdings 2" charset="2"/>
              <a:buChar char=""/>
            </a:pPr>
            <a:r>
              <a:rPr lang="es-ES" sz="2400" strike="noStrike" spc="-1" dirty="0" smtClean="0">
                <a:solidFill>
                  <a:schemeClr val="accent3">
                    <a:lumMod val="50000"/>
                  </a:schemeClr>
                </a:solidFill>
                <a:uFill>
                  <a:solidFill>
                    <a:srgbClr val="FFFFFF"/>
                  </a:solidFill>
                </a:uFill>
                <a:latin typeface="Century Gothic"/>
              </a:rPr>
              <a:t>Consagrada en 1465, sufrió varios añadidos (como la torre-campanario) o reformas puntuales (nuevas capillas o fachadas) principalmente en los siglos XVI y XVIII, por lo que integra el estilo gótico original con añadidos renacentistas, barrocos y neoclásicos.</a:t>
            </a:r>
          </a:p>
          <a:p>
            <a:pPr marL="448200" indent="-383760">
              <a:lnSpc>
                <a:spcPct val="100000"/>
              </a:lnSpc>
              <a:buClr>
                <a:srgbClr val="FF388C"/>
              </a:buClr>
              <a:buSzPct val="80000"/>
              <a:buFont typeface="Wingdings 2" charset="2"/>
              <a:buChar char=""/>
            </a:pPr>
            <a:r>
              <a:rPr lang="es-ES" sz="2400" strike="noStrike" spc="-1" dirty="0" smtClean="0">
                <a:solidFill>
                  <a:schemeClr val="accent3">
                    <a:lumMod val="50000"/>
                  </a:schemeClr>
                </a:solidFill>
                <a:uFill>
                  <a:solidFill>
                    <a:srgbClr val="FFFFFF"/>
                  </a:solidFill>
                </a:uFill>
                <a:latin typeface="Century Gothic"/>
              </a:rPr>
              <a:t>En la Capilla Mayor se halla la urna sepulcral donde reposan el corazón y las entrañas de Alfonso X el Sabio.</a:t>
            </a:r>
          </a:p>
          <a:p>
            <a:pPr>
              <a:lnSpc>
                <a:spcPct val="100000"/>
              </a:lnSpc>
            </a:pPr>
            <a:endParaRPr lang="es-ES" sz="2400" b="0" strike="noStrike" spc="-1" dirty="0">
              <a:solidFill>
                <a:srgbClr val="FFFFFF"/>
              </a:solidFill>
              <a:uFill>
                <a:solidFill>
                  <a:srgbClr val="FFFFFF"/>
                </a:solidFill>
              </a:uFill>
              <a:latin typeface="Century Gothic"/>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457200" y="0"/>
            <a:ext cx="8229240" cy="1196752"/>
          </a:xfrm>
          <a:prstGeom prst="rect">
            <a:avLst/>
          </a:prstGeom>
          <a:noFill/>
          <a:ln>
            <a:noFill/>
          </a:ln>
        </p:spPr>
        <p:txBody>
          <a:bodyPr lIns="90000" tIns="45000" rIns="90000" bIns="45000" anchor="ctr"/>
          <a:lstStyle/>
          <a:p>
            <a:pPr marL="484560">
              <a:lnSpc>
                <a:spcPct val="100000"/>
              </a:lnSpc>
            </a:pPr>
            <a:r>
              <a:rPr lang="es-ES" sz="4200" b="1" strike="noStrike" spc="-1" dirty="0">
                <a:solidFill>
                  <a:schemeClr val="accent3">
                    <a:lumMod val="75000"/>
                  </a:schemeClr>
                </a:solidFill>
                <a:uFill>
                  <a:solidFill>
                    <a:srgbClr val="FFFFFF"/>
                  </a:solidFill>
                </a:uFill>
                <a:latin typeface="Century Gothic"/>
              </a:rPr>
              <a:t>Capilla de los </a:t>
            </a:r>
            <a:r>
              <a:rPr lang="es-ES" sz="4200" b="1" strike="noStrike" spc="-1" dirty="0" smtClean="0">
                <a:solidFill>
                  <a:schemeClr val="accent3">
                    <a:lumMod val="75000"/>
                  </a:schemeClr>
                </a:solidFill>
                <a:uFill>
                  <a:solidFill>
                    <a:srgbClr val="FFFFFF"/>
                  </a:solidFill>
                </a:uFill>
                <a:latin typeface="Century Gothic"/>
              </a:rPr>
              <a:t>Vélez</a:t>
            </a:r>
            <a:endParaRPr lang="es-ES" sz="1800" b="1" strike="noStrike" spc="-1" dirty="0">
              <a:solidFill>
                <a:schemeClr val="accent3">
                  <a:lumMod val="75000"/>
                </a:schemeClr>
              </a:solidFill>
              <a:uFill>
                <a:solidFill>
                  <a:srgbClr val="FFFFFF"/>
                </a:solidFill>
              </a:uFill>
              <a:latin typeface="Century Gothic"/>
            </a:endParaRPr>
          </a:p>
        </p:txBody>
      </p:sp>
      <p:sp>
        <p:nvSpPr>
          <p:cNvPr id="99" name="TextShape 2"/>
          <p:cNvSpPr txBox="1"/>
          <p:nvPr/>
        </p:nvSpPr>
        <p:spPr>
          <a:xfrm>
            <a:off x="0" y="836712"/>
            <a:ext cx="9143640" cy="6020928"/>
          </a:xfrm>
          <a:prstGeom prst="rect">
            <a:avLst/>
          </a:prstGeom>
          <a:noFill/>
          <a:ln>
            <a:noFill/>
          </a:ln>
        </p:spPr>
        <p:txBody>
          <a:bodyPr lIns="90000" tIns="45000" rIns="90000" bIns="45000"/>
          <a:lstStyle/>
          <a:p>
            <a:pPr marL="448200" indent="-383760">
              <a:lnSpc>
                <a:spcPct val="100000"/>
              </a:lnSpc>
              <a:buClr>
                <a:srgbClr val="FF388C"/>
              </a:buClr>
              <a:buSzPct val="80000"/>
              <a:buFont typeface="Wingdings 2" charset="2"/>
              <a:buChar char=""/>
            </a:pPr>
            <a:r>
              <a:rPr lang="es-ES" sz="2400" b="0" strike="noStrike" spc="-1" dirty="0">
                <a:solidFill>
                  <a:schemeClr val="accent3">
                    <a:lumMod val="50000"/>
                  </a:schemeClr>
                </a:solidFill>
                <a:uFill>
                  <a:solidFill>
                    <a:srgbClr val="FFFFFF"/>
                  </a:solidFill>
                </a:uFill>
                <a:latin typeface="Century Gothic"/>
              </a:rPr>
              <a:t>Las obras se iniciaron en el 1490 por mandato del Adelantado D. Juan Chacón bajo el Episcopado de Rodrigo de Borja (1482-1492); que fue Papa posteriormente con el nombre de Alejandro VI. Esta capilla es un cuerpo adosado a la fábrica general que ocupaban dos antiguas capillas de la girola. Tiene planta poligonal y una cúpula estrellada de diez puntas. Está dedicada a San Lucas y se asemeja a la Capilla del Condestable de Burgos o a la de D. Álvaro de Luna en Toledo. Es de autor desconocido, aunque se atribuyó a Juan Guas o a Juan de León. La obra fue terminada en 1507, siendo Adelantado D. Pedro Fajardo, primer Marqués de Los Vélez (de ahí el nombre popular de la capilla).</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457200" y="0"/>
            <a:ext cx="8229240" cy="1194619"/>
          </a:xfrm>
          <a:prstGeom prst="rect">
            <a:avLst/>
          </a:prstGeom>
          <a:noFill/>
          <a:ln>
            <a:noFill/>
          </a:ln>
        </p:spPr>
        <p:txBody>
          <a:bodyPr lIns="90000" tIns="45000" rIns="90000" bIns="45000" anchor="ctr"/>
          <a:lstStyle/>
          <a:p>
            <a:pPr marL="484560">
              <a:lnSpc>
                <a:spcPct val="100000"/>
              </a:lnSpc>
            </a:pPr>
            <a:r>
              <a:rPr lang="es-ES" sz="4200" b="1" strike="noStrike" spc="-1" dirty="0">
                <a:solidFill>
                  <a:schemeClr val="accent3">
                    <a:lumMod val="75000"/>
                  </a:schemeClr>
                </a:solidFill>
                <a:uFill>
                  <a:solidFill>
                    <a:srgbClr val="FFFFFF"/>
                  </a:solidFill>
                </a:uFill>
                <a:latin typeface="Century Gothic"/>
              </a:rPr>
              <a:t>Portada de los </a:t>
            </a:r>
            <a:r>
              <a:rPr lang="es-ES" sz="4200" b="1" strike="noStrike" spc="-1" dirty="0" smtClean="0">
                <a:solidFill>
                  <a:schemeClr val="accent3">
                    <a:lumMod val="75000"/>
                  </a:schemeClr>
                </a:solidFill>
                <a:uFill>
                  <a:solidFill>
                    <a:srgbClr val="FFFFFF"/>
                  </a:solidFill>
                </a:uFill>
                <a:latin typeface="Century Gothic"/>
              </a:rPr>
              <a:t>apóstoles</a:t>
            </a:r>
            <a:endParaRPr lang="es-ES" sz="1800" b="1" strike="noStrike" spc="-1" dirty="0">
              <a:solidFill>
                <a:schemeClr val="accent3">
                  <a:lumMod val="75000"/>
                </a:schemeClr>
              </a:solidFill>
              <a:uFill>
                <a:solidFill>
                  <a:srgbClr val="FFFFFF"/>
                </a:solidFill>
              </a:uFill>
              <a:latin typeface="Century Gothic"/>
            </a:endParaRPr>
          </a:p>
        </p:txBody>
      </p:sp>
      <p:sp>
        <p:nvSpPr>
          <p:cNvPr id="101" name="TextShape 2"/>
          <p:cNvSpPr txBox="1"/>
          <p:nvPr/>
        </p:nvSpPr>
        <p:spPr>
          <a:xfrm>
            <a:off x="0" y="1484784"/>
            <a:ext cx="9144000" cy="4464496"/>
          </a:xfrm>
          <a:prstGeom prst="rect">
            <a:avLst/>
          </a:prstGeom>
          <a:noFill/>
          <a:ln>
            <a:noFill/>
          </a:ln>
        </p:spPr>
        <p:txBody>
          <a:bodyPr lIns="90000" tIns="45000" rIns="90000" bIns="45000"/>
          <a:lstStyle/>
          <a:p>
            <a:pPr marL="448200" indent="-383760">
              <a:lnSpc>
                <a:spcPct val="100000"/>
              </a:lnSpc>
              <a:buClr>
                <a:srgbClr val="FF388C"/>
              </a:buClr>
              <a:buSzPct val="80000"/>
              <a:buFont typeface="Wingdings 2" charset="2"/>
              <a:buChar char=""/>
            </a:pPr>
            <a:r>
              <a:rPr lang="es-ES" sz="2000" b="0" strike="noStrike" spc="-1" dirty="0">
                <a:solidFill>
                  <a:schemeClr val="accent3">
                    <a:lumMod val="50000"/>
                  </a:schemeClr>
                </a:solidFill>
                <a:uFill>
                  <a:solidFill>
                    <a:srgbClr val="FFFFFF"/>
                  </a:solidFill>
                </a:uFill>
                <a:latin typeface="Century Gothic"/>
              </a:rPr>
              <a:t>Iniciada en 1463 por Diego Sánchez de Almazán, es de estilo gótico florido. Es la puerta que da acceso al transepto por el lado sur.</a:t>
            </a:r>
          </a:p>
          <a:p>
            <a:pPr marL="448200" indent="-383760">
              <a:lnSpc>
                <a:spcPct val="100000"/>
              </a:lnSpc>
              <a:buClr>
                <a:srgbClr val="FF388C"/>
              </a:buClr>
              <a:buSzPct val="80000"/>
              <a:buFont typeface="Wingdings 2" charset="2"/>
              <a:buChar char=""/>
            </a:pPr>
            <a:r>
              <a:rPr lang="es-ES" sz="2000" b="0" strike="noStrike" spc="-1" dirty="0">
                <a:solidFill>
                  <a:schemeClr val="accent3">
                    <a:lumMod val="50000"/>
                  </a:schemeClr>
                </a:solidFill>
                <a:uFill>
                  <a:solidFill>
                    <a:srgbClr val="FFFFFF"/>
                  </a:solidFill>
                </a:uFill>
                <a:latin typeface="Century Gothic"/>
              </a:rPr>
              <a:t>Consta de un solo hueco central rodeado de arquivoltas apuntadas dispuestas concéntricamente en las que se inserta la decoración escultórica de ángeles músicos y reyes del Antiguo Testamento. En las jambas, y bajo doseletes góticos, se encuentran representadas las imágenes de los apóstoles Pedro, Pablo, Andrés y Santiago en la zona de la base, mientras que ángeles músicos y reyes de Israel siguen la línea de las arquivoltas hacia la parte superior. En la clave del arco se añadió el escudo de la reina Isabel II en agradecimiento a los donativos hechos a la Catedral, quedando la fachada coronada por un gran rosetón. El añadido del escudo borbónico ocupa el lugar del que arrancaba un parteluz, hoy desaparecido.</a:t>
            </a:r>
          </a:p>
          <a:p>
            <a:pPr>
              <a:lnSpc>
                <a:spcPct val="100000"/>
              </a:lnSpc>
            </a:pPr>
            <a:endParaRPr lang="es-ES" sz="3000" b="0" strike="noStrike" spc="-1" dirty="0">
              <a:solidFill>
                <a:srgbClr val="FFFFFF"/>
              </a:solidFill>
              <a:uFill>
                <a:solidFill>
                  <a:srgbClr val="FFFFFF"/>
                </a:solidFill>
              </a:uFill>
              <a:latin typeface="Century Gothic"/>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457200" y="267480"/>
            <a:ext cx="8229240" cy="1398600"/>
          </a:xfrm>
          <a:prstGeom prst="rect">
            <a:avLst/>
          </a:prstGeom>
          <a:noFill/>
          <a:ln>
            <a:noFill/>
          </a:ln>
        </p:spPr>
        <p:txBody>
          <a:bodyPr lIns="90000" tIns="45000" rIns="90000" bIns="45000" anchor="ctr"/>
          <a:lstStyle/>
          <a:p>
            <a:endParaRPr lang="es-ES" sz="1800" b="0" strike="noStrike" spc="-1">
              <a:solidFill>
                <a:srgbClr val="FFFFFF"/>
              </a:solidFill>
              <a:uFill>
                <a:solidFill>
                  <a:srgbClr val="FFFFFF"/>
                </a:solidFill>
              </a:uFill>
              <a:latin typeface="Century Gothic"/>
            </a:endParaRPr>
          </a:p>
        </p:txBody>
      </p:sp>
      <p:sp>
        <p:nvSpPr>
          <p:cNvPr id="103" name="TextShape 2"/>
          <p:cNvSpPr txBox="1"/>
          <p:nvPr/>
        </p:nvSpPr>
        <p:spPr>
          <a:xfrm>
            <a:off x="457200" y="1882800"/>
            <a:ext cx="8229240" cy="4571640"/>
          </a:xfrm>
          <a:prstGeom prst="rect">
            <a:avLst/>
          </a:prstGeom>
          <a:noFill/>
          <a:ln>
            <a:noFill/>
          </a:ln>
        </p:spPr>
        <p:txBody>
          <a:bodyPr lIns="90000" tIns="45000" rIns="90000" bIns="45000"/>
          <a:lstStyle/>
          <a:p>
            <a:endParaRPr lang="es-ES" sz="3000" b="0" strike="noStrike" spc="-1">
              <a:solidFill>
                <a:srgbClr val="FFFFFF"/>
              </a:solidFill>
              <a:uFill>
                <a:solidFill>
                  <a:srgbClr val="FFFFFF"/>
                </a:solidFill>
              </a:uFill>
              <a:latin typeface="Century Gothic"/>
            </a:endParaRPr>
          </a:p>
        </p:txBody>
      </p:sp>
      <p:pic>
        <p:nvPicPr>
          <p:cNvPr id="104" name="Picture 2"/>
          <p:cNvPicPr/>
          <p:nvPr/>
        </p:nvPicPr>
        <p:blipFill>
          <a:blip r:embed="rId3"/>
          <a:stretch/>
        </p:blipFill>
        <p:spPr>
          <a:xfrm>
            <a:off x="-63720" y="1480680"/>
            <a:ext cx="4699800" cy="5287320"/>
          </a:xfrm>
          <a:prstGeom prst="rect">
            <a:avLst/>
          </a:prstGeom>
          <a:ln>
            <a:noFill/>
          </a:ln>
        </p:spPr>
      </p:pic>
      <p:pic>
        <p:nvPicPr>
          <p:cNvPr id="105" name="Picture 6"/>
          <p:cNvPicPr/>
          <p:nvPr/>
        </p:nvPicPr>
        <p:blipFill>
          <a:blip r:embed="rId4"/>
          <a:stretch/>
        </p:blipFill>
        <p:spPr>
          <a:xfrm>
            <a:off x="4326840" y="1440000"/>
            <a:ext cx="4735080" cy="5327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2"/>
          <p:cNvPicPr/>
          <p:nvPr/>
        </p:nvPicPr>
        <p:blipFill>
          <a:blip r:embed="rId2"/>
          <a:stretch/>
        </p:blipFill>
        <p:spPr>
          <a:xfrm>
            <a:off x="3714840" y="0"/>
            <a:ext cx="5428800" cy="6857640"/>
          </a:xfrm>
          <a:prstGeom prst="rect">
            <a:avLst/>
          </a:prstGeom>
          <a:ln>
            <a:noFill/>
          </a:ln>
        </p:spPr>
      </p:pic>
      <p:sp>
        <p:nvSpPr>
          <p:cNvPr id="107" name="TextShape 1"/>
          <p:cNvSpPr txBox="1"/>
          <p:nvPr/>
        </p:nvSpPr>
        <p:spPr>
          <a:xfrm>
            <a:off x="457200" y="267480"/>
            <a:ext cx="8229240" cy="1398600"/>
          </a:xfrm>
          <a:prstGeom prst="rect">
            <a:avLst/>
          </a:prstGeom>
          <a:noFill/>
          <a:ln>
            <a:noFill/>
          </a:ln>
        </p:spPr>
        <p:txBody>
          <a:bodyPr lIns="90000" tIns="45000" rIns="90000" bIns="45000" anchor="ctr"/>
          <a:lstStyle/>
          <a:p>
            <a:pPr marL="484560">
              <a:lnSpc>
                <a:spcPct val="100000"/>
              </a:lnSpc>
            </a:pPr>
            <a:r>
              <a:rPr lang="es-ES" sz="4200" b="1" strike="noStrike" spc="-1" dirty="0">
                <a:solidFill>
                  <a:schemeClr val="accent3">
                    <a:lumMod val="75000"/>
                  </a:schemeClr>
                </a:solidFill>
                <a:uFill>
                  <a:solidFill>
                    <a:srgbClr val="FFFFFF"/>
                  </a:solidFill>
                </a:uFill>
                <a:latin typeface="Century Gothic"/>
              </a:rPr>
              <a:t>PARTES DE LA CATEDRAL</a:t>
            </a:r>
            <a:endParaRPr lang="es-ES" sz="1800" b="1" strike="noStrike" spc="-1" dirty="0">
              <a:solidFill>
                <a:schemeClr val="accent3">
                  <a:lumMod val="75000"/>
                </a:schemeClr>
              </a:solidFill>
              <a:uFill>
                <a:solidFill>
                  <a:srgbClr val="FFFFFF"/>
                </a:solidFill>
              </a:uFill>
              <a:latin typeface="Century Gothic"/>
            </a:endParaRPr>
          </a:p>
        </p:txBody>
      </p:sp>
      <p:sp>
        <p:nvSpPr>
          <p:cNvPr id="108" name="TextShape 2"/>
          <p:cNvSpPr txBox="1"/>
          <p:nvPr/>
        </p:nvSpPr>
        <p:spPr>
          <a:xfrm>
            <a:off x="0" y="1357200"/>
            <a:ext cx="3714480" cy="5500440"/>
          </a:xfrm>
          <a:prstGeom prst="rect">
            <a:avLst/>
          </a:prstGeom>
          <a:noFill/>
          <a:ln>
            <a:noFill/>
          </a:ln>
        </p:spPr>
        <p:txBody>
          <a:bodyPr lIns="90000" tIns="45000" rIns="90000" bIns="45000"/>
          <a:lstStyle/>
          <a:p>
            <a:pPr marL="448200" indent="-383760">
              <a:lnSpc>
                <a:spcPct val="100000"/>
              </a:lnSpc>
              <a:buClr>
                <a:srgbClr val="FF388C"/>
              </a:buClr>
              <a:buSzPct val="80000"/>
              <a:buFont typeface="Wingdings 2" charset="2"/>
              <a:buChar char=""/>
            </a:pPr>
            <a:r>
              <a:rPr lang="es-ES" b="0" strike="noStrike" spc="-1" dirty="0">
                <a:solidFill>
                  <a:schemeClr val="accent3">
                    <a:lumMod val="50000"/>
                  </a:schemeClr>
                </a:solidFill>
                <a:uFill>
                  <a:solidFill>
                    <a:srgbClr val="FFFFFF"/>
                  </a:solidFill>
                </a:uFill>
                <a:latin typeface="Century Gothic"/>
              </a:rPr>
              <a:t>Tiene una planta en forma de cruz latina como la </a:t>
            </a:r>
            <a:r>
              <a:rPr lang="es-ES" b="0" strike="noStrike" spc="-1" dirty="0" smtClean="0">
                <a:solidFill>
                  <a:schemeClr val="accent3">
                    <a:lumMod val="50000"/>
                  </a:schemeClr>
                </a:solidFill>
                <a:uFill>
                  <a:solidFill>
                    <a:srgbClr val="FFFFFF"/>
                  </a:solidFill>
                </a:uFill>
                <a:latin typeface="Century Gothic"/>
              </a:rPr>
              <a:t>mayoría </a:t>
            </a:r>
            <a:r>
              <a:rPr lang="es-ES" b="0" strike="noStrike" spc="-1" dirty="0">
                <a:solidFill>
                  <a:schemeClr val="accent3">
                    <a:lumMod val="50000"/>
                  </a:schemeClr>
                </a:solidFill>
                <a:uFill>
                  <a:solidFill>
                    <a:srgbClr val="FFFFFF"/>
                  </a:solidFill>
                </a:uFill>
                <a:latin typeface="Century Gothic"/>
              </a:rPr>
              <a:t>de iglesias del gótico. Tiene tres naves longitudinales, la nave del transepto no sobresale en planta. Las naves laterales se prolongan detrás del altar mayor en una girola. A las naves laterales se abren capillas entre contrafuertes.</a:t>
            </a:r>
          </a:p>
          <a:p>
            <a:pPr marL="448200" indent="-383760">
              <a:lnSpc>
                <a:spcPct val="100000"/>
              </a:lnSpc>
              <a:buClr>
                <a:srgbClr val="FF388C"/>
              </a:buClr>
              <a:buSzPct val="80000"/>
              <a:buFont typeface="Wingdings 2" charset="2"/>
              <a:buChar char=""/>
            </a:pPr>
            <a:r>
              <a:rPr lang="es-ES" b="0" strike="noStrike" spc="-1" dirty="0">
                <a:solidFill>
                  <a:schemeClr val="accent3">
                    <a:lumMod val="50000"/>
                  </a:schemeClr>
                </a:solidFill>
                <a:uFill>
                  <a:solidFill>
                    <a:srgbClr val="FFFFFF"/>
                  </a:solidFill>
                </a:uFill>
                <a:latin typeface="Century Gothic"/>
              </a:rPr>
              <a:t>También contaba con un claustro, actualmente integrado en la sala capitular y en el museo catedralicio.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457200" y="267480"/>
            <a:ext cx="8229240" cy="1398600"/>
          </a:xfrm>
          <a:prstGeom prst="rect">
            <a:avLst/>
          </a:prstGeom>
          <a:noFill/>
          <a:ln>
            <a:noFill/>
          </a:ln>
        </p:spPr>
        <p:txBody>
          <a:bodyPr lIns="90000" tIns="45000" rIns="90000" bIns="45000" anchor="ctr"/>
          <a:lstStyle/>
          <a:p>
            <a:endParaRPr lang="es-ES" sz="1800" b="0" strike="noStrike" spc="-1">
              <a:solidFill>
                <a:srgbClr val="FFFFFF"/>
              </a:solidFill>
              <a:uFill>
                <a:solidFill>
                  <a:srgbClr val="FFFFFF"/>
                </a:solidFill>
              </a:uFill>
              <a:latin typeface="Century Gothic"/>
            </a:endParaRPr>
          </a:p>
        </p:txBody>
      </p:sp>
      <p:sp>
        <p:nvSpPr>
          <p:cNvPr id="110" name="TextShape 2"/>
          <p:cNvSpPr txBox="1"/>
          <p:nvPr/>
        </p:nvSpPr>
        <p:spPr>
          <a:xfrm>
            <a:off x="4611600" y="624600"/>
            <a:ext cx="4532400" cy="6233400"/>
          </a:xfrm>
          <a:prstGeom prst="rect">
            <a:avLst/>
          </a:prstGeom>
          <a:noFill/>
          <a:ln>
            <a:noFill/>
          </a:ln>
        </p:spPr>
        <p:txBody>
          <a:bodyPr lIns="90000" tIns="45000" rIns="90000" bIns="45000"/>
          <a:lstStyle/>
          <a:p>
            <a:pPr marL="448200" indent="-383760">
              <a:lnSpc>
                <a:spcPct val="100000"/>
              </a:lnSpc>
              <a:buClr>
                <a:srgbClr val="FF388C"/>
              </a:buClr>
              <a:buSzPct val="80000"/>
              <a:buFont typeface="Wingdings 2" charset="2"/>
              <a:buChar char=""/>
            </a:pPr>
            <a:r>
              <a:rPr lang="es-ES" sz="4000" b="0" strike="noStrike" spc="-1" dirty="0" smtClean="0">
                <a:solidFill>
                  <a:schemeClr val="accent3">
                    <a:lumMod val="50000"/>
                  </a:schemeClr>
                </a:solidFill>
                <a:uFill>
                  <a:solidFill>
                    <a:srgbClr val="FFFFFF"/>
                  </a:solidFill>
                </a:uFill>
                <a:latin typeface="Century Gothic"/>
              </a:rPr>
              <a:t>En </a:t>
            </a:r>
            <a:r>
              <a:rPr lang="es-ES" sz="4000" b="0" strike="noStrike" spc="-1" dirty="0">
                <a:solidFill>
                  <a:schemeClr val="accent3">
                    <a:lumMod val="50000"/>
                  </a:schemeClr>
                </a:solidFill>
                <a:uFill>
                  <a:solidFill>
                    <a:srgbClr val="FFFFFF"/>
                  </a:solidFill>
                </a:uFill>
                <a:latin typeface="Century Gothic"/>
              </a:rPr>
              <a:t>el interior también se encuentra el Sepulcro de Alfonso X El Sabio donde se encuentran en una urna el corazón y las entrañas.</a:t>
            </a:r>
          </a:p>
          <a:p>
            <a:pPr>
              <a:lnSpc>
                <a:spcPct val="100000"/>
              </a:lnSpc>
            </a:pPr>
            <a:endParaRPr lang="es-ES" sz="3000" b="0" strike="noStrike" spc="-1" dirty="0">
              <a:solidFill>
                <a:srgbClr val="FFFFFF"/>
              </a:solidFill>
              <a:uFill>
                <a:solidFill>
                  <a:srgbClr val="FFFFFF"/>
                </a:solidFill>
              </a:uFill>
              <a:latin typeface="Century Gothic"/>
            </a:endParaRPr>
          </a:p>
        </p:txBody>
      </p:sp>
      <p:pic>
        <p:nvPicPr>
          <p:cNvPr id="111" name="Picture 2"/>
          <p:cNvPicPr/>
          <p:nvPr/>
        </p:nvPicPr>
        <p:blipFill>
          <a:blip r:embed="rId2"/>
          <a:stretch/>
        </p:blipFill>
        <p:spPr>
          <a:xfrm>
            <a:off x="0" y="714240"/>
            <a:ext cx="4611600" cy="6143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589</TotalTime>
  <Words>191</Words>
  <Application>Microsoft Office PowerPoint</Application>
  <PresentationFormat>Presentación en pantalla (4:3)</PresentationFormat>
  <Paragraphs>29</Paragraphs>
  <Slides>11</Slides>
  <Notes>1</Notes>
  <HiddenSlides>0</HiddenSlides>
  <MMClips>0</MMClips>
  <ScaleCrop>false</ScaleCrop>
  <HeadingPairs>
    <vt:vector size="4" baseType="variant">
      <vt:variant>
        <vt:lpstr>Tema</vt:lpstr>
      </vt:variant>
      <vt:variant>
        <vt:i4>2</vt:i4>
      </vt:variant>
      <vt:variant>
        <vt:lpstr>Títulos de diapositiva</vt:lpstr>
      </vt:variant>
      <vt:variant>
        <vt:i4>11</vt:i4>
      </vt:variant>
    </vt:vector>
  </HeadingPairs>
  <TitlesOfParts>
    <vt:vector size="13" baseType="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ANI HERRERO</dc:creator>
  <dc:description/>
  <cp:lastModifiedBy>RMI</cp:lastModifiedBy>
  <cp:revision>40</cp:revision>
  <dcterms:created xsi:type="dcterms:W3CDTF">2017-03-07T16:17:57Z</dcterms:created>
  <dcterms:modified xsi:type="dcterms:W3CDTF">2017-04-25T10:28:54Z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11</vt:i4>
  </property>
</Properties>
</file>