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9" d="100"/>
          <a:sy n="59" d="100"/>
        </p:scale>
        <p:origin x="117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derico Bragone" userId="abf3365d60bb3aa5" providerId="LiveId" clId="{CC105354-FF6B-4AE4-86E8-BE0A25BF107D}"/>
    <pc:docChg chg="undo custSel addSld modSld sldOrd">
      <pc:chgData name="Federico Bragone" userId="abf3365d60bb3aa5" providerId="LiveId" clId="{CC105354-FF6B-4AE4-86E8-BE0A25BF107D}" dt="2020-10-19T18:37:45.215" v="284" actId="20577"/>
      <pc:docMkLst>
        <pc:docMk/>
      </pc:docMkLst>
      <pc:sldChg chg="modSp mod ord">
        <pc:chgData name="Federico Bragone" userId="abf3365d60bb3aa5" providerId="LiveId" clId="{CC105354-FF6B-4AE4-86E8-BE0A25BF107D}" dt="2020-10-19T18:32:05.329" v="147" actId="14100"/>
        <pc:sldMkLst>
          <pc:docMk/>
          <pc:sldMk cId="693156697" sldId="256"/>
        </pc:sldMkLst>
        <pc:spChg chg="mod">
          <ac:chgData name="Federico Bragone" userId="abf3365d60bb3aa5" providerId="LiveId" clId="{CC105354-FF6B-4AE4-86E8-BE0A25BF107D}" dt="2020-10-19T18:31:29.657" v="100" actId="208"/>
          <ac:spMkLst>
            <pc:docMk/>
            <pc:sldMk cId="693156697" sldId="256"/>
            <ac:spMk id="4" creationId="{334A8562-D08A-4E9C-9B4E-484690211AB8}"/>
          </ac:spMkLst>
        </pc:spChg>
        <pc:spChg chg="mod">
          <ac:chgData name="Federico Bragone" userId="abf3365d60bb3aa5" providerId="LiveId" clId="{CC105354-FF6B-4AE4-86E8-BE0A25BF107D}" dt="2020-10-19T18:27:13.083" v="85" actId="554"/>
          <ac:spMkLst>
            <pc:docMk/>
            <pc:sldMk cId="693156697" sldId="256"/>
            <ac:spMk id="12" creationId="{5AFF6ADD-F6FF-4407-A5DD-118398A4312B}"/>
          </ac:spMkLst>
        </pc:spChg>
        <pc:spChg chg="mod">
          <ac:chgData name="Federico Bragone" userId="abf3365d60bb3aa5" providerId="LiveId" clId="{CC105354-FF6B-4AE4-86E8-BE0A25BF107D}" dt="2020-10-19T18:31:58.733" v="146" actId="1036"/>
          <ac:spMkLst>
            <pc:docMk/>
            <pc:sldMk cId="693156697" sldId="256"/>
            <ac:spMk id="24" creationId="{82F8C391-BC9B-41EF-97E4-C04D55AA515E}"/>
          </ac:spMkLst>
        </pc:spChg>
        <pc:spChg chg="mod">
          <ac:chgData name="Federico Bragone" userId="abf3365d60bb3aa5" providerId="LiveId" clId="{CC105354-FF6B-4AE4-86E8-BE0A25BF107D}" dt="2020-10-19T18:32:05.329" v="147" actId="14100"/>
          <ac:spMkLst>
            <pc:docMk/>
            <pc:sldMk cId="693156697" sldId="256"/>
            <ac:spMk id="26" creationId="{CE0F371B-C48A-4424-9B37-8CE72D4B9939}"/>
          </ac:spMkLst>
        </pc:spChg>
        <pc:spChg chg="mod">
          <ac:chgData name="Federico Bragone" userId="abf3365d60bb3aa5" providerId="LiveId" clId="{CC105354-FF6B-4AE4-86E8-BE0A25BF107D}" dt="2020-10-19T18:27:13.083" v="85" actId="554"/>
          <ac:spMkLst>
            <pc:docMk/>
            <pc:sldMk cId="693156697" sldId="256"/>
            <ac:spMk id="27" creationId="{757C33BF-31FF-402A-A063-2629246C06C4}"/>
          </ac:spMkLst>
        </pc:spChg>
        <pc:spChg chg="mod">
          <ac:chgData name="Federico Bragone" userId="abf3365d60bb3aa5" providerId="LiveId" clId="{CC105354-FF6B-4AE4-86E8-BE0A25BF107D}" dt="2020-10-19T18:31:58.733" v="146" actId="1036"/>
          <ac:spMkLst>
            <pc:docMk/>
            <pc:sldMk cId="693156697" sldId="256"/>
            <ac:spMk id="28" creationId="{0A75B6CC-D490-46DE-B8FC-74550EF0D4C4}"/>
          </ac:spMkLst>
        </pc:spChg>
        <pc:spChg chg="mod">
          <ac:chgData name="Federico Bragone" userId="abf3365d60bb3aa5" providerId="LiveId" clId="{CC105354-FF6B-4AE4-86E8-BE0A25BF107D}" dt="2020-10-19T18:27:13.083" v="85" actId="554"/>
          <ac:spMkLst>
            <pc:docMk/>
            <pc:sldMk cId="693156697" sldId="256"/>
            <ac:spMk id="29" creationId="{60FC7D45-C11B-440D-B996-3322DD8AF4C3}"/>
          </ac:spMkLst>
        </pc:spChg>
        <pc:spChg chg="mod">
          <ac:chgData name="Federico Bragone" userId="abf3365d60bb3aa5" providerId="LiveId" clId="{CC105354-FF6B-4AE4-86E8-BE0A25BF107D}" dt="2020-10-19T18:31:58.733" v="146" actId="1036"/>
          <ac:spMkLst>
            <pc:docMk/>
            <pc:sldMk cId="693156697" sldId="256"/>
            <ac:spMk id="30" creationId="{270CCC68-7990-4859-B271-4F0A2C82806D}"/>
          </ac:spMkLst>
        </pc:spChg>
        <pc:cxnChg chg="mod">
          <ac:chgData name="Federico Bragone" userId="abf3365d60bb3aa5" providerId="LiveId" clId="{CC105354-FF6B-4AE4-86E8-BE0A25BF107D}" dt="2020-10-19T18:31:47.206" v="126" actId="1036"/>
          <ac:cxnSpMkLst>
            <pc:docMk/>
            <pc:sldMk cId="693156697" sldId="256"/>
            <ac:cxnSpMk id="6" creationId="{92E691C3-1AF7-4C5E-A567-714F3EC637DB}"/>
          </ac:cxnSpMkLst>
        </pc:cxnChg>
        <pc:cxnChg chg="mod">
          <ac:chgData name="Federico Bragone" userId="abf3365d60bb3aa5" providerId="LiveId" clId="{CC105354-FF6B-4AE4-86E8-BE0A25BF107D}" dt="2020-10-19T18:31:29.657" v="100" actId="208"/>
          <ac:cxnSpMkLst>
            <pc:docMk/>
            <pc:sldMk cId="693156697" sldId="256"/>
            <ac:cxnSpMk id="9" creationId="{43FBB8EE-1924-49AD-A797-9E5164D9B163}"/>
          </ac:cxnSpMkLst>
        </pc:cxnChg>
        <pc:cxnChg chg="mod">
          <ac:chgData name="Federico Bragone" userId="abf3365d60bb3aa5" providerId="LiveId" clId="{CC105354-FF6B-4AE4-86E8-BE0A25BF107D}" dt="2020-10-19T18:31:29.657" v="100" actId="208"/>
          <ac:cxnSpMkLst>
            <pc:docMk/>
            <pc:sldMk cId="693156697" sldId="256"/>
            <ac:cxnSpMk id="13" creationId="{D4500425-4DA0-41BD-8479-A9C8D5FD5158}"/>
          </ac:cxnSpMkLst>
        </pc:cxnChg>
        <pc:cxnChg chg="mod">
          <ac:chgData name="Federico Bragone" userId="abf3365d60bb3aa5" providerId="LiveId" clId="{CC105354-FF6B-4AE4-86E8-BE0A25BF107D}" dt="2020-10-19T18:31:47.206" v="126" actId="1036"/>
          <ac:cxnSpMkLst>
            <pc:docMk/>
            <pc:sldMk cId="693156697" sldId="256"/>
            <ac:cxnSpMk id="14" creationId="{CFA3A868-0225-46D1-8083-333B3B6F3C51}"/>
          </ac:cxnSpMkLst>
        </pc:cxnChg>
        <pc:cxnChg chg="mod">
          <ac:chgData name="Federico Bragone" userId="abf3365d60bb3aa5" providerId="LiveId" clId="{CC105354-FF6B-4AE4-86E8-BE0A25BF107D}" dt="2020-10-19T18:31:47.206" v="126" actId="1036"/>
          <ac:cxnSpMkLst>
            <pc:docMk/>
            <pc:sldMk cId="693156697" sldId="256"/>
            <ac:cxnSpMk id="17" creationId="{0E494077-2048-4C6A-9217-AB32F1A8CC21}"/>
          </ac:cxnSpMkLst>
        </pc:cxnChg>
        <pc:cxnChg chg="mod">
          <ac:chgData name="Federico Bragone" userId="abf3365d60bb3aa5" providerId="LiveId" clId="{CC105354-FF6B-4AE4-86E8-BE0A25BF107D}" dt="2020-10-19T18:31:29.657" v="100" actId="208"/>
          <ac:cxnSpMkLst>
            <pc:docMk/>
            <pc:sldMk cId="693156697" sldId="256"/>
            <ac:cxnSpMk id="21" creationId="{BE244704-F8FF-4A62-8D15-D1B37B9566A6}"/>
          </ac:cxnSpMkLst>
        </pc:cxnChg>
        <pc:cxnChg chg="mod">
          <ac:chgData name="Federico Bragone" userId="abf3365d60bb3aa5" providerId="LiveId" clId="{CC105354-FF6B-4AE4-86E8-BE0A25BF107D}" dt="2020-10-19T18:31:47.206" v="126" actId="1036"/>
          <ac:cxnSpMkLst>
            <pc:docMk/>
            <pc:sldMk cId="693156697" sldId="256"/>
            <ac:cxnSpMk id="22" creationId="{AF0AF2E6-2101-4DEE-9724-2116F47332F2}"/>
          </ac:cxnSpMkLst>
        </pc:cxnChg>
      </pc:sldChg>
      <pc:sldChg chg="modSp mod">
        <pc:chgData name="Federico Bragone" userId="abf3365d60bb3aa5" providerId="LiveId" clId="{CC105354-FF6B-4AE4-86E8-BE0A25BF107D}" dt="2020-10-19T18:37:45.215" v="284" actId="20577"/>
        <pc:sldMkLst>
          <pc:docMk/>
          <pc:sldMk cId="757324814" sldId="257"/>
        </pc:sldMkLst>
        <pc:spChg chg="mod">
          <ac:chgData name="Federico Bragone" userId="abf3365d60bb3aa5" providerId="LiveId" clId="{CC105354-FF6B-4AE4-86E8-BE0A25BF107D}" dt="2020-10-19T18:37:21.188" v="272" actId="20577"/>
          <ac:spMkLst>
            <pc:docMk/>
            <pc:sldMk cId="757324814" sldId="257"/>
            <ac:spMk id="2" creationId="{0A6E4A6E-0F94-4336-8E6C-D887CE06737E}"/>
          </ac:spMkLst>
        </pc:spChg>
        <pc:spChg chg="mod">
          <ac:chgData name="Federico Bragone" userId="abf3365d60bb3aa5" providerId="LiveId" clId="{CC105354-FF6B-4AE4-86E8-BE0A25BF107D}" dt="2020-10-19T18:35:08.273" v="230" actId="554"/>
          <ac:spMkLst>
            <pc:docMk/>
            <pc:sldMk cId="757324814" sldId="257"/>
            <ac:spMk id="3" creationId="{618A0121-0C15-4D23-976F-A17E2862B7C9}"/>
          </ac:spMkLst>
        </pc:spChg>
        <pc:spChg chg="mod">
          <ac:chgData name="Federico Bragone" userId="abf3365d60bb3aa5" providerId="LiveId" clId="{CC105354-FF6B-4AE4-86E8-BE0A25BF107D}" dt="2020-10-19T18:35:08.273" v="230" actId="554"/>
          <ac:spMkLst>
            <pc:docMk/>
            <pc:sldMk cId="757324814" sldId="257"/>
            <ac:spMk id="11" creationId="{F16EA600-0263-4DB8-8FCA-7D271A99A264}"/>
          </ac:spMkLst>
        </pc:spChg>
        <pc:spChg chg="mod">
          <ac:chgData name="Federico Bragone" userId="abf3365d60bb3aa5" providerId="LiveId" clId="{CC105354-FF6B-4AE4-86E8-BE0A25BF107D}" dt="2020-10-19T18:36:35.923" v="261" actId="20577"/>
          <ac:spMkLst>
            <pc:docMk/>
            <pc:sldMk cId="757324814" sldId="257"/>
            <ac:spMk id="12" creationId="{5AFF6ADD-F6FF-4407-A5DD-118398A4312B}"/>
          </ac:spMkLst>
        </pc:spChg>
        <pc:spChg chg="mod">
          <ac:chgData name="Federico Bragone" userId="abf3365d60bb3aa5" providerId="LiveId" clId="{CC105354-FF6B-4AE4-86E8-BE0A25BF107D}" dt="2020-10-19T18:35:22.058" v="251" actId="1036"/>
          <ac:spMkLst>
            <pc:docMk/>
            <pc:sldMk cId="757324814" sldId="257"/>
            <ac:spMk id="24" creationId="{82F8C391-BC9B-41EF-97E4-C04D55AA515E}"/>
          </ac:spMkLst>
        </pc:spChg>
        <pc:spChg chg="mod">
          <ac:chgData name="Federico Bragone" userId="abf3365d60bb3aa5" providerId="LiveId" clId="{CC105354-FF6B-4AE4-86E8-BE0A25BF107D}" dt="2020-10-19T18:37:45.215" v="284" actId="20577"/>
          <ac:spMkLst>
            <pc:docMk/>
            <pc:sldMk cId="757324814" sldId="257"/>
            <ac:spMk id="27" creationId="{757C33BF-31FF-402A-A063-2629246C06C4}"/>
          </ac:spMkLst>
        </pc:spChg>
        <pc:spChg chg="mod">
          <ac:chgData name="Federico Bragone" userId="abf3365d60bb3aa5" providerId="LiveId" clId="{CC105354-FF6B-4AE4-86E8-BE0A25BF107D}" dt="2020-10-19T18:35:30.838" v="253" actId="14100"/>
          <ac:spMkLst>
            <pc:docMk/>
            <pc:sldMk cId="757324814" sldId="257"/>
            <ac:spMk id="28" creationId="{0A75B6CC-D490-46DE-B8FC-74550EF0D4C4}"/>
          </ac:spMkLst>
        </pc:spChg>
        <pc:spChg chg="mod">
          <ac:chgData name="Federico Bragone" userId="abf3365d60bb3aa5" providerId="LiveId" clId="{CC105354-FF6B-4AE4-86E8-BE0A25BF107D}" dt="2020-10-19T18:35:08.273" v="230" actId="554"/>
          <ac:spMkLst>
            <pc:docMk/>
            <pc:sldMk cId="757324814" sldId="257"/>
            <ac:spMk id="29" creationId="{60FC7D45-C11B-440D-B996-3322DD8AF4C3}"/>
          </ac:spMkLst>
        </pc:spChg>
        <pc:spChg chg="mod">
          <ac:chgData name="Federico Bragone" userId="abf3365d60bb3aa5" providerId="LiveId" clId="{CC105354-FF6B-4AE4-86E8-BE0A25BF107D}" dt="2020-10-19T18:35:27.233" v="252" actId="14100"/>
          <ac:spMkLst>
            <pc:docMk/>
            <pc:sldMk cId="757324814" sldId="257"/>
            <ac:spMk id="30" creationId="{270CCC68-7990-4859-B271-4F0A2C82806D}"/>
          </ac:spMkLst>
        </pc:spChg>
        <pc:cxnChg chg="mod">
          <ac:chgData name="Federico Bragone" userId="abf3365d60bb3aa5" providerId="LiveId" clId="{CC105354-FF6B-4AE4-86E8-BE0A25BF107D}" dt="2020-10-19T18:34:58.807" v="229" actId="208"/>
          <ac:cxnSpMkLst>
            <pc:docMk/>
            <pc:sldMk cId="757324814" sldId="257"/>
            <ac:cxnSpMk id="5" creationId="{D777BF72-CAA6-4EC8-9BA1-ACF2BA87F800}"/>
          </ac:cxnSpMkLst>
        </pc:cxnChg>
        <pc:cxnChg chg="mod">
          <ac:chgData name="Federico Bragone" userId="abf3365d60bb3aa5" providerId="LiveId" clId="{CC105354-FF6B-4AE4-86E8-BE0A25BF107D}" dt="2020-10-19T18:34:58.807" v="229" actId="208"/>
          <ac:cxnSpMkLst>
            <pc:docMk/>
            <pc:sldMk cId="757324814" sldId="257"/>
            <ac:cxnSpMk id="6" creationId="{92E691C3-1AF7-4C5E-A567-714F3EC637DB}"/>
          </ac:cxnSpMkLst>
        </pc:cxnChg>
        <pc:cxnChg chg="mod">
          <ac:chgData name="Federico Bragone" userId="abf3365d60bb3aa5" providerId="LiveId" clId="{CC105354-FF6B-4AE4-86E8-BE0A25BF107D}" dt="2020-10-19T18:34:58.807" v="229" actId="208"/>
          <ac:cxnSpMkLst>
            <pc:docMk/>
            <pc:sldMk cId="757324814" sldId="257"/>
            <ac:cxnSpMk id="9" creationId="{43FBB8EE-1924-49AD-A797-9E5164D9B163}"/>
          </ac:cxnSpMkLst>
        </pc:cxnChg>
        <pc:cxnChg chg="mod">
          <ac:chgData name="Federico Bragone" userId="abf3365d60bb3aa5" providerId="LiveId" clId="{CC105354-FF6B-4AE4-86E8-BE0A25BF107D}" dt="2020-10-19T18:34:58.807" v="229" actId="208"/>
          <ac:cxnSpMkLst>
            <pc:docMk/>
            <pc:sldMk cId="757324814" sldId="257"/>
            <ac:cxnSpMk id="13" creationId="{D4500425-4DA0-41BD-8479-A9C8D5FD5158}"/>
          </ac:cxnSpMkLst>
        </pc:cxnChg>
        <pc:cxnChg chg="mod">
          <ac:chgData name="Federico Bragone" userId="abf3365d60bb3aa5" providerId="LiveId" clId="{CC105354-FF6B-4AE4-86E8-BE0A25BF107D}" dt="2020-10-19T18:34:58.807" v="229" actId="208"/>
          <ac:cxnSpMkLst>
            <pc:docMk/>
            <pc:sldMk cId="757324814" sldId="257"/>
            <ac:cxnSpMk id="14" creationId="{CFA3A868-0225-46D1-8083-333B3B6F3C51}"/>
          </ac:cxnSpMkLst>
        </pc:cxnChg>
        <pc:cxnChg chg="mod">
          <ac:chgData name="Federico Bragone" userId="abf3365d60bb3aa5" providerId="LiveId" clId="{CC105354-FF6B-4AE4-86E8-BE0A25BF107D}" dt="2020-10-19T18:34:58.807" v="229" actId="208"/>
          <ac:cxnSpMkLst>
            <pc:docMk/>
            <pc:sldMk cId="757324814" sldId="257"/>
            <ac:cxnSpMk id="17" creationId="{0E494077-2048-4C6A-9217-AB32F1A8CC21}"/>
          </ac:cxnSpMkLst>
        </pc:cxnChg>
        <pc:cxnChg chg="mod">
          <ac:chgData name="Federico Bragone" userId="abf3365d60bb3aa5" providerId="LiveId" clId="{CC105354-FF6B-4AE4-86E8-BE0A25BF107D}" dt="2020-10-19T18:34:58.807" v="229" actId="208"/>
          <ac:cxnSpMkLst>
            <pc:docMk/>
            <pc:sldMk cId="757324814" sldId="257"/>
            <ac:cxnSpMk id="21" creationId="{BE244704-F8FF-4A62-8D15-D1B37B9566A6}"/>
          </ac:cxnSpMkLst>
        </pc:cxnChg>
        <pc:cxnChg chg="mod">
          <ac:chgData name="Federico Bragone" userId="abf3365d60bb3aa5" providerId="LiveId" clId="{CC105354-FF6B-4AE4-86E8-BE0A25BF107D}" dt="2020-10-19T18:34:58.807" v="229" actId="208"/>
          <ac:cxnSpMkLst>
            <pc:docMk/>
            <pc:sldMk cId="757324814" sldId="257"/>
            <ac:cxnSpMk id="22" creationId="{AF0AF2E6-2101-4DEE-9724-2116F47332F2}"/>
          </ac:cxnSpMkLst>
        </pc:cxnChg>
      </pc:sldChg>
      <pc:sldChg chg="delSp modSp new mod">
        <pc:chgData name="Federico Bragone" userId="abf3365d60bb3aa5" providerId="LiveId" clId="{CC105354-FF6B-4AE4-86E8-BE0A25BF107D}" dt="2020-10-19T18:34:47.607" v="228" actId="208"/>
        <pc:sldMkLst>
          <pc:docMk/>
          <pc:sldMk cId="1315595521" sldId="258"/>
        </pc:sldMkLst>
        <pc:spChg chg="mod">
          <ac:chgData name="Federico Bragone" userId="abf3365d60bb3aa5" providerId="LiveId" clId="{CC105354-FF6B-4AE4-86E8-BE0A25BF107D}" dt="2020-10-19T18:34:47.607" v="228" actId="208"/>
          <ac:spMkLst>
            <pc:docMk/>
            <pc:sldMk cId="1315595521" sldId="258"/>
            <ac:spMk id="2" creationId="{D2D529D3-207A-4B65-9E92-155C2F739630}"/>
          </ac:spMkLst>
        </pc:spChg>
        <pc:spChg chg="del">
          <ac:chgData name="Federico Bragone" userId="abf3365d60bb3aa5" providerId="LiveId" clId="{CC105354-FF6B-4AE4-86E8-BE0A25BF107D}" dt="2020-10-19T18:32:59.783" v="187" actId="478"/>
          <ac:spMkLst>
            <pc:docMk/>
            <pc:sldMk cId="1315595521" sldId="258"/>
            <ac:spMk id="3" creationId="{34A8F145-95FD-470B-8388-A60D7A9321C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540F6D-4D7F-4A55-A9A1-CD5EBE9EC8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527C94F-0ABD-42F0-8381-4D11FB42F7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668B72A-53D5-4FD5-A189-EA05FD462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743C9-03B0-4CE4-8408-FF32751B3B70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771310A-DC7D-489E-A778-3B724F95D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C8071F4-8883-4CE1-8D92-73CFC51FA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EC09-B632-4D4E-9481-E5A7C50029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5534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D24917-BAD6-4E1E-BCC1-92809BA57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27E964C-8040-43FF-BDAE-9E40384C5B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F1A2CB6-82DC-4C24-B364-CDA720963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743C9-03B0-4CE4-8408-FF32751B3B70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222D845-F376-4032-BC06-B2D3DCB5C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93043DF-CB45-4D55-9D9F-07831850C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EC09-B632-4D4E-9481-E5A7C50029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6313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4FBDDA1-9546-4C7B-BAD6-824129FBB3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C6EED7E-FC72-4FE4-9F18-5DF52F3C47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0EDDAC5-AAB0-429C-AF21-7F2387DED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743C9-03B0-4CE4-8408-FF32751B3B70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E0E1E1B-052B-48DA-B686-8EBB3D859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EAA53C1-2477-4E43-9759-3D666449C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EC09-B632-4D4E-9481-E5A7C50029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2660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C02831-F8FC-434E-9E85-4201733A1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78A5A7D-44DD-45D0-B19B-F78A7387F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12EAA21-3F16-4B1E-BD48-0C68F24D5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743C9-03B0-4CE4-8408-FF32751B3B70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E60C8CA-796B-4593-9A33-582A167A4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F9BC27D-6710-4BC1-9F09-856A62BB0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EC09-B632-4D4E-9481-E5A7C50029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3642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B66147-F73D-42CE-AC43-3546CCEA5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3D1507E-A805-4EF5-8393-D729266DA5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7E38FB8-F1B5-4D97-A657-AECE272E4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743C9-03B0-4CE4-8408-FF32751B3B70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65AE538-4068-4285-9A4C-0E509FB2E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EF0984D-C7F9-49EA-A9CF-9E10F3AFA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EC09-B632-4D4E-9481-E5A7C50029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412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37894D-3B18-410D-B00E-38985B4D6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886883A-58AB-43A3-B705-5D599092EC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192E5DF-83BA-4445-A2E9-0A37BBDE2A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12B3169-9931-44DE-AA0F-C5893AA1D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743C9-03B0-4CE4-8408-FF32751B3B70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4B4A015-55EE-4312-A25D-1B2870D7F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5366F15-4543-4F3E-ADAA-557FC03AD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EC09-B632-4D4E-9481-E5A7C50029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9899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410F62-D5B2-4226-B0E3-9586F45ED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30F5C74-861A-4D05-BD37-FECD01CBD6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FBB6E54-547D-454C-BA8F-2E9FF5B74E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F6F5C18-B193-4ADC-A7F5-9FB253AF37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F657617-971A-4E72-9DF5-E7BDED5AE5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979FD1B-4C42-4E30-9A3C-0D2AD20BF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743C9-03B0-4CE4-8408-FF32751B3B70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E43E9B3-AA83-4C21-9514-5F7A2AB77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D543837-9576-466F-8B77-B5B62FCDD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EC09-B632-4D4E-9481-E5A7C50029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7312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50CDF1-D1E8-4B31-8209-85B4C2869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CCD32DA-22D8-4F47-9A5F-E2C3A63B4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743C9-03B0-4CE4-8408-FF32751B3B70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B5B136C-D6AF-4405-A91C-F7AB790D8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715D2E4-5AAB-4DD9-90A5-9AD269400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EC09-B632-4D4E-9481-E5A7C50029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2516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6A49829-426F-44EA-9817-860E8273B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743C9-03B0-4CE4-8408-FF32751B3B70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5AB4CB5-C8F7-4659-A6FD-5B8207F79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889D763-EE08-45A2-ACB1-D1E58E430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EC09-B632-4D4E-9481-E5A7C50029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0161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AD30DA-90A9-4D26-AAA2-117394222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1FF5B2-F602-4CAE-8701-8F1335E7F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126CD5C-6CFC-48D0-901A-142673F9CE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480148A-66C8-4000-9D9B-8C3BC52CD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743C9-03B0-4CE4-8408-FF32751B3B70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C4CE16C-2616-44C3-8FA1-081DCBEDC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31CC7F6-58D9-42CD-870E-27DB77D5F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EC09-B632-4D4E-9481-E5A7C50029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2175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C2B209-E3E8-4BF0-8003-9158B5CC3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489D481-F915-4689-968A-8506EA7E7D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EE9AE1C-0826-43D3-B0BB-8DE3A529CF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9A4079D-2C47-4A57-84D9-8171E01C2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743C9-03B0-4CE4-8408-FF32751B3B70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5063CED-24AE-44A8-AD60-571FE25D6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594551C-4AEC-4570-A47A-5F80CE5C0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EC09-B632-4D4E-9481-E5A7C50029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2902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AF0877C-10CC-42BC-84B2-59599285E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C7FB4BF-577E-4B48-96C4-6F957E42C6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A66A595-8E76-485A-ABAC-BD76161712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743C9-03B0-4CE4-8408-FF32751B3B70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9F4F52C-767C-4092-8CA2-3733BF82F8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8D471FC-B8C9-4590-AB6E-AA20CCABC5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EEC09-B632-4D4E-9481-E5A7C50029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465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D529D3-207A-4B65-9E92-155C2F7396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88029"/>
            <a:ext cx="9144000" cy="166551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it-IT" sz="4800" dirty="0"/>
              <a:t>EL RUOLO DE LA MUJERA</a:t>
            </a:r>
            <a:br>
              <a:rPr lang="it-IT" sz="4800" dirty="0"/>
            </a:br>
            <a:r>
              <a:rPr lang="it-IT" sz="4800" dirty="0"/>
              <a:t>EN LA ESPANA Y EN ITALIA </a:t>
            </a:r>
          </a:p>
        </p:txBody>
      </p:sp>
    </p:spTree>
    <p:extLst>
      <p:ext uri="{BB962C8B-B14F-4D97-AF65-F5344CB8AC3E}">
        <p14:creationId xmlns:p14="http://schemas.microsoft.com/office/powerpoint/2010/main" val="1315595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334A8562-D08A-4E9C-9B4E-484690211AB8}"/>
              </a:ext>
            </a:extLst>
          </p:cNvPr>
          <p:cNvSpPr/>
          <p:nvPr/>
        </p:nvSpPr>
        <p:spPr>
          <a:xfrm>
            <a:off x="344557" y="2663686"/>
            <a:ext cx="11502886" cy="1934817"/>
          </a:xfrm>
          <a:prstGeom prst="right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1900 EN ESPANA </a:t>
            </a:r>
          </a:p>
        </p:txBody>
      </p: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92E691C3-1AF7-4C5E-A567-714F3EC637DB}"/>
              </a:ext>
            </a:extLst>
          </p:cNvPr>
          <p:cNvCxnSpPr>
            <a:cxnSpLocks/>
          </p:cNvCxnSpPr>
          <p:nvPr/>
        </p:nvCxnSpPr>
        <p:spPr>
          <a:xfrm>
            <a:off x="1510749" y="4121426"/>
            <a:ext cx="0" cy="113968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43FBB8EE-1924-49AD-A797-9E5164D9B163}"/>
              </a:ext>
            </a:extLst>
          </p:cNvPr>
          <p:cNvCxnSpPr>
            <a:cxnSpLocks/>
          </p:cNvCxnSpPr>
          <p:nvPr/>
        </p:nvCxnSpPr>
        <p:spPr>
          <a:xfrm flipV="1">
            <a:off x="2464894" y="2014330"/>
            <a:ext cx="0" cy="116950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5AFF6ADD-F6FF-4407-A5DD-118398A4312B}"/>
              </a:ext>
            </a:extLst>
          </p:cNvPr>
          <p:cNvSpPr txBox="1"/>
          <p:nvPr/>
        </p:nvSpPr>
        <p:spPr>
          <a:xfrm>
            <a:off x="238539" y="97808"/>
            <a:ext cx="34190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1931:</a:t>
            </a:r>
          </a:p>
          <a:p>
            <a:r>
              <a:rPr lang="it-IT" dirty="0" err="1"/>
              <a:t>Proclamacìon</a:t>
            </a:r>
            <a:r>
              <a:rPr lang="it-IT" dirty="0"/>
              <a:t> de la </a:t>
            </a:r>
            <a:r>
              <a:rPr lang="it-IT" dirty="0" err="1"/>
              <a:t>republica</a:t>
            </a:r>
            <a:r>
              <a:rPr lang="it-IT" dirty="0"/>
              <a:t> </a:t>
            </a:r>
            <a:r>
              <a:rPr lang="it-IT" dirty="0" err="1"/>
              <a:t>espanola</a:t>
            </a:r>
            <a:r>
              <a:rPr lang="it-IT" dirty="0"/>
              <a:t> en la </a:t>
            </a:r>
            <a:r>
              <a:rPr lang="it-IT" dirty="0" err="1"/>
              <a:t>cual</a:t>
            </a:r>
            <a:r>
              <a:rPr lang="it-IT" dirty="0"/>
              <a:t> </a:t>
            </a:r>
            <a:r>
              <a:rPr lang="it-IT" dirty="0" err="1"/>
              <a:t>las</a:t>
            </a:r>
            <a:r>
              <a:rPr lang="it-IT" dirty="0"/>
              <a:t> </a:t>
            </a:r>
            <a:r>
              <a:rPr lang="it-IT" dirty="0" err="1"/>
              <a:t>mujeres</a:t>
            </a:r>
            <a:r>
              <a:rPr lang="it-IT" dirty="0"/>
              <a:t> </a:t>
            </a:r>
            <a:r>
              <a:rPr lang="it-IT" dirty="0" err="1"/>
              <a:t>obtuvieron</a:t>
            </a:r>
            <a:r>
              <a:rPr lang="it-IT" dirty="0"/>
              <a:t> </a:t>
            </a:r>
            <a:r>
              <a:rPr lang="it-IT" dirty="0" err="1"/>
              <a:t>muchos</a:t>
            </a:r>
            <a:r>
              <a:rPr lang="it-IT" dirty="0"/>
              <a:t> </a:t>
            </a:r>
            <a:r>
              <a:rPr lang="it-IT" dirty="0" err="1"/>
              <a:t>derechos</a:t>
            </a:r>
            <a:r>
              <a:rPr lang="it-IT" dirty="0"/>
              <a:t>: voto, </a:t>
            </a:r>
            <a:r>
              <a:rPr lang="it-IT" dirty="0" err="1"/>
              <a:t>trabajo</a:t>
            </a:r>
            <a:r>
              <a:rPr lang="it-IT" dirty="0"/>
              <a:t>, </a:t>
            </a:r>
            <a:r>
              <a:rPr lang="it-IT" dirty="0" err="1"/>
              <a:t>divorcìo</a:t>
            </a:r>
            <a:r>
              <a:rPr lang="it-IT" dirty="0"/>
              <a:t>, </a:t>
            </a:r>
            <a:r>
              <a:rPr lang="it-IT" dirty="0" err="1"/>
              <a:t>educacìon</a:t>
            </a:r>
            <a:endParaRPr lang="it-IT" dirty="0"/>
          </a:p>
        </p:txBody>
      </p: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D4500425-4DA0-41BD-8479-A9C8D5FD5158}"/>
              </a:ext>
            </a:extLst>
          </p:cNvPr>
          <p:cNvCxnSpPr>
            <a:cxnSpLocks/>
          </p:cNvCxnSpPr>
          <p:nvPr/>
        </p:nvCxnSpPr>
        <p:spPr>
          <a:xfrm flipV="1">
            <a:off x="5917085" y="2014329"/>
            <a:ext cx="0" cy="116950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CFA3A868-0225-46D1-8083-333B3B6F3C51}"/>
              </a:ext>
            </a:extLst>
          </p:cNvPr>
          <p:cNvCxnSpPr>
            <a:cxnSpLocks/>
          </p:cNvCxnSpPr>
          <p:nvPr/>
        </p:nvCxnSpPr>
        <p:spPr>
          <a:xfrm>
            <a:off x="3054617" y="4121426"/>
            <a:ext cx="0" cy="113968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0E494077-2048-4C6A-9217-AB32F1A8CC21}"/>
              </a:ext>
            </a:extLst>
          </p:cNvPr>
          <p:cNvCxnSpPr>
            <a:cxnSpLocks/>
          </p:cNvCxnSpPr>
          <p:nvPr/>
        </p:nvCxnSpPr>
        <p:spPr>
          <a:xfrm>
            <a:off x="7984436" y="4121426"/>
            <a:ext cx="0" cy="113968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>
            <a:extLst>
              <a:ext uri="{FF2B5EF4-FFF2-40B4-BE49-F238E27FC236}">
                <a16:creationId xmlns:a16="http://schemas.microsoft.com/office/drawing/2014/main" id="{BE244704-F8FF-4A62-8D15-D1B37B9566A6}"/>
              </a:ext>
            </a:extLst>
          </p:cNvPr>
          <p:cNvCxnSpPr>
            <a:cxnSpLocks/>
          </p:cNvCxnSpPr>
          <p:nvPr/>
        </p:nvCxnSpPr>
        <p:spPr>
          <a:xfrm flipV="1">
            <a:off x="8547641" y="1969602"/>
            <a:ext cx="0" cy="116950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>
            <a:extLst>
              <a:ext uri="{FF2B5EF4-FFF2-40B4-BE49-F238E27FC236}">
                <a16:creationId xmlns:a16="http://schemas.microsoft.com/office/drawing/2014/main" id="{AF0AF2E6-2101-4DEE-9724-2116F47332F2}"/>
              </a:ext>
            </a:extLst>
          </p:cNvPr>
          <p:cNvCxnSpPr>
            <a:cxnSpLocks/>
          </p:cNvCxnSpPr>
          <p:nvPr/>
        </p:nvCxnSpPr>
        <p:spPr>
          <a:xfrm>
            <a:off x="10508975" y="4121426"/>
            <a:ext cx="0" cy="113968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82F8C391-BC9B-41EF-97E4-C04D55AA515E}"/>
              </a:ext>
            </a:extLst>
          </p:cNvPr>
          <p:cNvSpPr txBox="1"/>
          <p:nvPr/>
        </p:nvSpPr>
        <p:spPr>
          <a:xfrm>
            <a:off x="344557" y="5323692"/>
            <a:ext cx="23058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         1900 – 1930</a:t>
            </a:r>
          </a:p>
          <a:p>
            <a:r>
              <a:rPr lang="it-IT" dirty="0"/>
              <a:t>Primera </a:t>
            </a:r>
            <a:r>
              <a:rPr lang="it-IT" dirty="0" err="1"/>
              <a:t>revolucìon</a:t>
            </a:r>
            <a:r>
              <a:rPr lang="it-IT" dirty="0"/>
              <a:t> </a:t>
            </a:r>
            <a:r>
              <a:rPr lang="it-IT" dirty="0" err="1"/>
              <a:t>feminista</a:t>
            </a:r>
            <a:r>
              <a:rPr lang="it-IT" dirty="0"/>
              <a:t> para </a:t>
            </a:r>
            <a:r>
              <a:rPr lang="it-IT" dirty="0" err="1"/>
              <a:t>otener</a:t>
            </a:r>
            <a:r>
              <a:rPr lang="it-IT" dirty="0"/>
              <a:t> </a:t>
            </a:r>
            <a:r>
              <a:rPr lang="it-IT" dirty="0" err="1"/>
              <a:t>mayores</a:t>
            </a:r>
            <a:r>
              <a:rPr lang="it-IT" dirty="0"/>
              <a:t> </a:t>
            </a:r>
            <a:r>
              <a:rPr lang="it-IT" dirty="0" err="1"/>
              <a:t>derechos</a:t>
            </a:r>
            <a:r>
              <a:rPr lang="it-IT" dirty="0"/>
              <a:t> de </a:t>
            </a:r>
            <a:r>
              <a:rPr lang="it-IT" dirty="0" err="1"/>
              <a:t>libertad</a:t>
            </a:r>
            <a:r>
              <a:rPr lang="it-IT" dirty="0"/>
              <a:t> a </a:t>
            </a:r>
            <a:r>
              <a:rPr lang="it-IT" dirty="0" err="1"/>
              <a:t>las</a:t>
            </a:r>
            <a:r>
              <a:rPr lang="it-IT" dirty="0"/>
              <a:t> </a:t>
            </a:r>
            <a:r>
              <a:rPr lang="it-IT" dirty="0" err="1"/>
              <a:t>mujeres</a:t>
            </a:r>
            <a:r>
              <a:rPr lang="it-IT" dirty="0"/>
              <a:t>.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CE0F371B-C48A-4424-9B37-8CE72D4B9939}"/>
              </a:ext>
            </a:extLst>
          </p:cNvPr>
          <p:cNvSpPr txBox="1"/>
          <p:nvPr/>
        </p:nvSpPr>
        <p:spPr>
          <a:xfrm>
            <a:off x="2866535" y="5323692"/>
            <a:ext cx="30505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     1936 – 1939:</a:t>
            </a:r>
          </a:p>
          <a:p>
            <a:r>
              <a:rPr lang="it-IT" dirty="0"/>
              <a:t>Guerra </a:t>
            </a:r>
            <a:r>
              <a:rPr lang="it-IT" dirty="0" err="1"/>
              <a:t>civìl</a:t>
            </a:r>
            <a:r>
              <a:rPr lang="it-IT" dirty="0"/>
              <a:t> </a:t>
            </a:r>
            <a:r>
              <a:rPr lang="it-IT" dirty="0" err="1"/>
              <a:t>espanola</a:t>
            </a:r>
            <a:r>
              <a:rPr lang="it-IT" dirty="0"/>
              <a:t>: la </a:t>
            </a:r>
            <a:r>
              <a:rPr lang="it-IT" dirty="0" err="1"/>
              <a:t>mujeres</a:t>
            </a:r>
            <a:r>
              <a:rPr lang="it-IT" dirty="0"/>
              <a:t> </a:t>
            </a:r>
            <a:r>
              <a:rPr lang="it-IT" dirty="0" err="1"/>
              <a:t>eran</a:t>
            </a:r>
            <a:r>
              <a:rPr lang="it-IT" dirty="0"/>
              <a:t> </a:t>
            </a:r>
            <a:r>
              <a:rPr lang="it-IT" dirty="0" err="1"/>
              <a:t>utiles</a:t>
            </a:r>
            <a:r>
              <a:rPr lang="it-IT" dirty="0"/>
              <a:t> dando </a:t>
            </a:r>
            <a:r>
              <a:rPr lang="it-IT" dirty="0" err="1"/>
              <a:t>ropas</a:t>
            </a:r>
            <a:r>
              <a:rPr lang="it-IT" dirty="0"/>
              <a:t> a </a:t>
            </a:r>
            <a:r>
              <a:rPr lang="it-IT" dirty="0" err="1"/>
              <a:t>los</a:t>
            </a:r>
            <a:r>
              <a:rPr lang="it-IT" dirty="0"/>
              <a:t> </a:t>
            </a:r>
            <a:r>
              <a:rPr lang="it-IT" dirty="0" err="1"/>
              <a:t>militares</a:t>
            </a:r>
            <a:r>
              <a:rPr lang="it-IT" dirty="0"/>
              <a:t> y a </a:t>
            </a:r>
            <a:r>
              <a:rPr lang="it-IT" dirty="0" err="1"/>
              <a:t>veces</a:t>
            </a:r>
            <a:r>
              <a:rPr lang="it-IT" dirty="0"/>
              <a:t> </a:t>
            </a:r>
            <a:r>
              <a:rPr lang="it-IT" dirty="0" err="1"/>
              <a:t>llendo</a:t>
            </a:r>
            <a:r>
              <a:rPr lang="it-IT" dirty="0"/>
              <a:t> a la guerra.</a:t>
            </a:r>
          </a:p>
          <a:p>
            <a:endParaRPr lang="it-IT" dirty="0"/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757C33BF-31FF-402A-A063-2629246C06C4}"/>
              </a:ext>
            </a:extLst>
          </p:cNvPr>
          <p:cNvSpPr txBox="1"/>
          <p:nvPr/>
        </p:nvSpPr>
        <p:spPr>
          <a:xfrm>
            <a:off x="3935896" y="97808"/>
            <a:ext cx="37238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1939 – 1975:</a:t>
            </a:r>
          </a:p>
          <a:p>
            <a:r>
              <a:rPr lang="it-IT" dirty="0"/>
              <a:t>Perìodo de la </a:t>
            </a:r>
            <a:r>
              <a:rPr lang="it-IT" dirty="0" err="1"/>
              <a:t>dictatura</a:t>
            </a:r>
            <a:r>
              <a:rPr lang="it-IT" dirty="0"/>
              <a:t> </a:t>
            </a:r>
            <a:r>
              <a:rPr lang="it-IT" dirty="0" err="1"/>
              <a:t>espanola</a:t>
            </a:r>
            <a:r>
              <a:rPr lang="it-IT" dirty="0"/>
              <a:t> de Francisco Franco:  </a:t>
            </a:r>
            <a:r>
              <a:rPr lang="it-IT" dirty="0" err="1"/>
              <a:t>reaprovacìon</a:t>
            </a:r>
            <a:r>
              <a:rPr lang="it-IT" dirty="0"/>
              <a:t> de la </a:t>
            </a:r>
            <a:r>
              <a:rPr lang="it-IT" dirty="0" err="1"/>
              <a:t>costitucìon</a:t>
            </a:r>
            <a:r>
              <a:rPr lang="it-IT" dirty="0"/>
              <a:t> de 1889 donde se </a:t>
            </a:r>
            <a:r>
              <a:rPr lang="it-IT" dirty="0" err="1"/>
              <a:t>cancelan</a:t>
            </a:r>
            <a:r>
              <a:rPr lang="it-IT" dirty="0"/>
              <a:t> </a:t>
            </a:r>
            <a:r>
              <a:rPr lang="it-IT" dirty="0" err="1"/>
              <a:t>los</a:t>
            </a:r>
            <a:r>
              <a:rPr lang="it-IT" dirty="0"/>
              <a:t> </a:t>
            </a:r>
            <a:r>
              <a:rPr lang="it-IT" dirty="0" err="1"/>
              <a:t>derechos</a:t>
            </a:r>
            <a:r>
              <a:rPr lang="it-IT" dirty="0"/>
              <a:t> de </a:t>
            </a:r>
            <a:r>
              <a:rPr lang="it-IT" dirty="0" err="1"/>
              <a:t>las</a:t>
            </a:r>
            <a:r>
              <a:rPr lang="it-IT" dirty="0"/>
              <a:t> </a:t>
            </a:r>
            <a:r>
              <a:rPr lang="it-IT" dirty="0" err="1"/>
              <a:t>mujeres</a:t>
            </a:r>
            <a:r>
              <a:rPr lang="it-IT" dirty="0"/>
              <a:t>.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0A75B6CC-D490-46DE-B8FC-74550EF0D4C4}"/>
              </a:ext>
            </a:extLst>
          </p:cNvPr>
          <p:cNvSpPr txBox="1"/>
          <p:nvPr/>
        </p:nvSpPr>
        <p:spPr>
          <a:xfrm>
            <a:off x="6874571" y="5323692"/>
            <a:ext cx="23721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1975:</a:t>
            </a:r>
          </a:p>
          <a:p>
            <a:r>
              <a:rPr lang="it-IT" dirty="0"/>
              <a:t>Muerte de Francisco Franco y fin de la devastante </a:t>
            </a:r>
            <a:r>
              <a:rPr lang="it-IT" dirty="0" err="1"/>
              <a:t>dictatura</a:t>
            </a:r>
            <a:r>
              <a:rPr lang="it-IT" dirty="0"/>
              <a:t> </a:t>
            </a:r>
            <a:r>
              <a:rPr lang="it-IT" dirty="0" err="1"/>
              <a:t>espanola</a:t>
            </a:r>
            <a:endParaRPr lang="it-IT" dirty="0"/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60FC7D45-C11B-440D-B996-3322DD8AF4C3}"/>
              </a:ext>
            </a:extLst>
          </p:cNvPr>
          <p:cNvSpPr txBox="1"/>
          <p:nvPr/>
        </p:nvSpPr>
        <p:spPr>
          <a:xfrm>
            <a:off x="7712753" y="97808"/>
            <a:ext cx="39615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         1978:</a:t>
            </a:r>
          </a:p>
          <a:p>
            <a:r>
              <a:rPr lang="it-IT" dirty="0" err="1"/>
              <a:t>Proclamacìon</a:t>
            </a:r>
            <a:r>
              <a:rPr lang="it-IT" dirty="0"/>
              <a:t> de la </a:t>
            </a:r>
            <a:r>
              <a:rPr lang="it-IT" dirty="0" err="1"/>
              <a:t>odìerna</a:t>
            </a:r>
            <a:r>
              <a:rPr lang="it-IT" dirty="0"/>
              <a:t> </a:t>
            </a:r>
            <a:r>
              <a:rPr lang="it-IT" dirty="0" err="1"/>
              <a:t>republica</a:t>
            </a:r>
            <a:r>
              <a:rPr lang="it-IT" dirty="0"/>
              <a:t> y </a:t>
            </a:r>
            <a:r>
              <a:rPr lang="it-IT" dirty="0" err="1"/>
              <a:t>costitucìon</a:t>
            </a:r>
            <a:r>
              <a:rPr lang="it-IT" dirty="0"/>
              <a:t> </a:t>
            </a:r>
            <a:r>
              <a:rPr lang="it-IT" dirty="0" err="1"/>
              <a:t>espnola</a:t>
            </a:r>
            <a:r>
              <a:rPr lang="it-IT" dirty="0"/>
              <a:t>: donde se </a:t>
            </a:r>
            <a:r>
              <a:rPr lang="it-IT" dirty="0" err="1"/>
              <a:t>obtienen</a:t>
            </a:r>
            <a:r>
              <a:rPr lang="it-IT" dirty="0"/>
              <a:t> </a:t>
            </a:r>
            <a:r>
              <a:rPr lang="it-IT" dirty="0" err="1"/>
              <a:t>los</a:t>
            </a:r>
            <a:r>
              <a:rPr lang="it-IT" dirty="0"/>
              <a:t> </a:t>
            </a:r>
            <a:r>
              <a:rPr lang="it-IT" dirty="0" err="1"/>
              <a:t>derechos</a:t>
            </a:r>
            <a:r>
              <a:rPr lang="it-IT" dirty="0"/>
              <a:t> de </a:t>
            </a:r>
            <a:r>
              <a:rPr lang="it-IT" dirty="0" err="1"/>
              <a:t>las</a:t>
            </a:r>
            <a:r>
              <a:rPr lang="it-IT" dirty="0"/>
              <a:t> </a:t>
            </a:r>
            <a:r>
              <a:rPr lang="it-IT" dirty="0" err="1"/>
              <a:t>mujeres</a:t>
            </a:r>
            <a:endParaRPr lang="it-IT" dirty="0"/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270CCC68-7990-4859-B271-4F0A2C82806D}"/>
              </a:ext>
            </a:extLst>
          </p:cNvPr>
          <p:cNvSpPr txBox="1"/>
          <p:nvPr/>
        </p:nvSpPr>
        <p:spPr>
          <a:xfrm>
            <a:off x="9246706" y="5323692"/>
            <a:ext cx="27199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          1978 – 2020:</a:t>
            </a:r>
          </a:p>
          <a:p>
            <a:r>
              <a:rPr lang="it-IT" dirty="0"/>
              <a:t>Las </a:t>
            </a:r>
            <a:r>
              <a:rPr lang="it-IT" dirty="0" err="1"/>
              <a:t>mujeres</a:t>
            </a:r>
            <a:r>
              <a:rPr lang="it-IT" dirty="0"/>
              <a:t> han </a:t>
            </a:r>
            <a:r>
              <a:rPr lang="it-IT" dirty="0" err="1"/>
              <a:t>obtenido</a:t>
            </a:r>
            <a:r>
              <a:rPr lang="it-IT" dirty="0"/>
              <a:t> </a:t>
            </a:r>
            <a:r>
              <a:rPr lang="it-IT" dirty="0" err="1"/>
              <a:t>màs</a:t>
            </a:r>
            <a:r>
              <a:rPr lang="it-IT" dirty="0"/>
              <a:t> </a:t>
            </a:r>
            <a:r>
              <a:rPr lang="it-IT" dirty="0" err="1"/>
              <a:t>derechos</a:t>
            </a:r>
            <a:r>
              <a:rPr lang="it-IT" dirty="0"/>
              <a:t> de </a:t>
            </a:r>
            <a:r>
              <a:rPr lang="it-IT" dirty="0" err="1"/>
              <a:t>libertad</a:t>
            </a:r>
            <a:r>
              <a:rPr lang="it-IT" dirty="0"/>
              <a:t> e </a:t>
            </a:r>
            <a:r>
              <a:rPr lang="it-IT" dirty="0" err="1"/>
              <a:t>independencìa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93156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334A8562-D08A-4E9C-9B4E-484690211AB8}"/>
              </a:ext>
            </a:extLst>
          </p:cNvPr>
          <p:cNvSpPr/>
          <p:nvPr/>
        </p:nvSpPr>
        <p:spPr>
          <a:xfrm>
            <a:off x="344557" y="2663686"/>
            <a:ext cx="11502886" cy="1934817"/>
          </a:xfrm>
          <a:prstGeom prst="right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1900 EN ITALIA</a:t>
            </a:r>
          </a:p>
        </p:txBody>
      </p: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92E691C3-1AF7-4C5E-A567-714F3EC637DB}"/>
              </a:ext>
            </a:extLst>
          </p:cNvPr>
          <p:cNvCxnSpPr>
            <a:cxnSpLocks/>
          </p:cNvCxnSpPr>
          <p:nvPr/>
        </p:nvCxnSpPr>
        <p:spPr>
          <a:xfrm>
            <a:off x="1060175" y="4121426"/>
            <a:ext cx="0" cy="113968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43FBB8EE-1924-49AD-A797-9E5164D9B163}"/>
              </a:ext>
            </a:extLst>
          </p:cNvPr>
          <p:cNvCxnSpPr>
            <a:cxnSpLocks/>
          </p:cNvCxnSpPr>
          <p:nvPr/>
        </p:nvCxnSpPr>
        <p:spPr>
          <a:xfrm flipV="1">
            <a:off x="2464894" y="2014330"/>
            <a:ext cx="0" cy="116950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5AFF6ADD-F6FF-4407-A5DD-118398A4312B}"/>
              </a:ext>
            </a:extLst>
          </p:cNvPr>
          <p:cNvSpPr txBox="1"/>
          <p:nvPr/>
        </p:nvSpPr>
        <p:spPr>
          <a:xfrm>
            <a:off x="1643271" y="97808"/>
            <a:ext cx="20143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1914-1942:</a:t>
            </a:r>
          </a:p>
          <a:p>
            <a:r>
              <a:rPr lang="it-IT" dirty="0"/>
              <a:t>Primera </a:t>
            </a:r>
            <a:r>
              <a:rPr lang="it-IT" dirty="0" err="1"/>
              <a:t>revolucìon</a:t>
            </a:r>
            <a:r>
              <a:rPr lang="it-IT" dirty="0"/>
              <a:t> </a:t>
            </a:r>
            <a:r>
              <a:rPr lang="it-IT" dirty="0" err="1"/>
              <a:t>feminista</a:t>
            </a:r>
            <a:r>
              <a:rPr lang="it-IT" dirty="0"/>
              <a:t> pero con poca </a:t>
            </a:r>
            <a:r>
              <a:rPr lang="it-IT" dirty="0" err="1"/>
              <a:t>efficacìa</a:t>
            </a:r>
            <a:r>
              <a:rPr lang="it-IT" dirty="0"/>
              <a:t> politica y </a:t>
            </a:r>
            <a:r>
              <a:rPr lang="it-IT" dirty="0" err="1"/>
              <a:t>costitucìonal</a:t>
            </a:r>
            <a:r>
              <a:rPr lang="it-IT" dirty="0"/>
              <a:t>.</a:t>
            </a:r>
          </a:p>
        </p:txBody>
      </p: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D4500425-4DA0-41BD-8479-A9C8D5FD5158}"/>
              </a:ext>
            </a:extLst>
          </p:cNvPr>
          <p:cNvCxnSpPr>
            <a:cxnSpLocks/>
          </p:cNvCxnSpPr>
          <p:nvPr/>
        </p:nvCxnSpPr>
        <p:spPr>
          <a:xfrm flipV="1">
            <a:off x="5917085" y="2014329"/>
            <a:ext cx="0" cy="116950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CFA3A868-0225-46D1-8083-333B3B6F3C51}"/>
              </a:ext>
            </a:extLst>
          </p:cNvPr>
          <p:cNvCxnSpPr>
            <a:cxnSpLocks/>
          </p:cNvCxnSpPr>
          <p:nvPr/>
        </p:nvCxnSpPr>
        <p:spPr>
          <a:xfrm>
            <a:off x="3969017" y="4121426"/>
            <a:ext cx="0" cy="113968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0E494077-2048-4C6A-9217-AB32F1A8CC21}"/>
              </a:ext>
            </a:extLst>
          </p:cNvPr>
          <p:cNvCxnSpPr>
            <a:cxnSpLocks/>
          </p:cNvCxnSpPr>
          <p:nvPr/>
        </p:nvCxnSpPr>
        <p:spPr>
          <a:xfrm>
            <a:off x="6692321" y="4121426"/>
            <a:ext cx="0" cy="113968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>
            <a:extLst>
              <a:ext uri="{FF2B5EF4-FFF2-40B4-BE49-F238E27FC236}">
                <a16:creationId xmlns:a16="http://schemas.microsoft.com/office/drawing/2014/main" id="{BE244704-F8FF-4A62-8D15-D1B37B9566A6}"/>
              </a:ext>
            </a:extLst>
          </p:cNvPr>
          <p:cNvCxnSpPr>
            <a:cxnSpLocks/>
          </p:cNvCxnSpPr>
          <p:nvPr/>
        </p:nvCxnSpPr>
        <p:spPr>
          <a:xfrm flipV="1">
            <a:off x="8547641" y="1969602"/>
            <a:ext cx="0" cy="116950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>
            <a:extLst>
              <a:ext uri="{FF2B5EF4-FFF2-40B4-BE49-F238E27FC236}">
                <a16:creationId xmlns:a16="http://schemas.microsoft.com/office/drawing/2014/main" id="{AF0AF2E6-2101-4DEE-9724-2116F47332F2}"/>
              </a:ext>
            </a:extLst>
          </p:cNvPr>
          <p:cNvCxnSpPr>
            <a:cxnSpLocks/>
          </p:cNvCxnSpPr>
          <p:nvPr/>
        </p:nvCxnSpPr>
        <p:spPr>
          <a:xfrm>
            <a:off x="9568070" y="4121426"/>
            <a:ext cx="0" cy="113968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82F8C391-BC9B-41EF-97E4-C04D55AA515E}"/>
              </a:ext>
            </a:extLst>
          </p:cNvPr>
          <p:cNvSpPr txBox="1"/>
          <p:nvPr/>
        </p:nvSpPr>
        <p:spPr>
          <a:xfrm>
            <a:off x="0" y="5376686"/>
            <a:ext cx="2305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1910 – 1914:</a:t>
            </a:r>
          </a:p>
          <a:p>
            <a:r>
              <a:rPr lang="it-IT" dirty="0" err="1"/>
              <a:t>Espacìon</a:t>
            </a:r>
            <a:r>
              <a:rPr lang="it-IT" dirty="0"/>
              <a:t> de la </a:t>
            </a:r>
            <a:r>
              <a:rPr lang="it-IT" dirty="0" err="1"/>
              <a:t>festividad</a:t>
            </a:r>
            <a:r>
              <a:rPr lang="it-IT" dirty="0"/>
              <a:t> de la </a:t>
            </a:r>
            <a:r>
              <a:rPr lang="it-IT" dirty="0" err="1"/>
              <a:t>mujer</a:t>
            </a:r>
            <a:r>
              <a:rPr lang="it-IT" dirty="0"/>
              <a:t> en </a:t>
            </a:r>
            <a:r>
              <a:rPr lang="it-IT" dirty="0" err="1"/>
              <a:t>el</a:t>
            </a:r>
            <a:r>
              <a:rPr lang="it-IT" dirty="0"/>
              <a:t> </a:t>
            </a:r>
            <a:r>
              <a:rPr lang="it-IT" dirty="0" err="1"/>
              <a:t>mundo</a:t>
            </a:r>
            <a:r>
              <a:rPr lang="it-IT" dirty="0"/>
              <a:t> y en Italia        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757C33BF-31FF-402A-A063-2629246C06C4}"/>
              </a:ext>
            </a:extLst>
          </p:cNvPr>
          <p:cNvSpPr txBox="1"/>
          <p:nvPr/>
        </p:nvSpPr>
        <p:spPr>
          <a:xfrm>
            <a:off x="3935896" y="97808"/>
            <a:ext cx="37238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2 </a:t>
            </a:r>
            <a:r>
              <a:rPr lang="it-IT" dirty="0" err="1"/>
              <a:t>junio</a:t>
            </a:r>
            <a:r>
              <a:rPr lang="it-IT"/>
              <a:t> 1946</a:t>
            </a:r>
            <a:r>
              <a:rPr lang="it-IT" dirty="0"/>
              <a:t>:</a:t>
            </a:r>
          </a:p>
          <a:p>
            <a:r>
              <a:rPr lang="it-IT" dirty="0" err="1"/>
              <a:t>Proclamacìon</a:t>
            </a:r>
            <a:r>
              <a:rPr lang="it-IT" dirty="0"/>
              <a:t> de la </a:t>
            </a:r>
            <a:r>
              <a:rPr lang="it-IT" dirty="0" err="1"/>
              <a:t>republica</a:t>
            </a:r>
            <a:r>
              <a:rPr lang="it-IT" dirty="0"/>
              <a:t> y </a:t>
            </a:r>
            <a:r>
              <a:rPr lang="it-IT" dirty="0" err="1"/>
              <a:t>costitucìon</a:t>
            </a:r>
            <a:r>
              <a:rPr lang="it-IT" dirty="0"/>
              <a:t> odierna donde </a:t>
            </a:r>
            <a:r>
              <a:rPr lang="it-IT" dirty="0" err="1"/>
              <a:t>fueron</a:t>
            </a:r>
            <a:r>
              <a:rPr lang="it-IT" dirty="0"/>
              <a:t> donde </a:t>
            </a:r>
            <a:r>
              <a:rPr lang="it-IT" dirty="0" err="1"/>
              <a:t>fue</a:t>
            </a:r>
            <a:r>
              <a:rPr lang="it-IT" dirty="0"/>
              <a:t> </a:t>
            </a:r>
            <a:r>
              <a:rPr lang="it-IT" dirty="0" err="1"/>
              <a:t>elejido</a:t>
            </a:r>
            <a:r>
              <a:rPr lang="it-IT" dirty="0"/>
              <a:t> </a:t>
            </a:r>
            <a:r>
              <a:rPr lang="it-IT" dirty="0" err="1"/>
              <a:t>los</a:t>
            </a:r>
            <a:r>
              <a:rPr lang="it-IT" dirty="0"/>
              <a:t> </a:t>
            </a:r>
            <a:r>
              <a:rPr lang="it-IT" dirty="0" err="1"/>
              <a:t>derechos</a:t>
            </a:r>
            <a:r>
              <a:rPr lang="it-IT" dirty="0"/>
              <a:t> al voto para </a:t>
            </a:r>
            <a:r>
              <a:rPr lang="it-IT" dirty="0" err="1"/>
              <a:t>las</a:t>
            </a:r>
            <a:r>
              <a:rPr lang="it-IT" dirty="0"/>
              <a:t> </a:t>
            </a:r>
            <a:r>
              <a:rPr lang="it-IT" dirty="0" err="1"/>
              <a:t>mujeres</a:t>
            </a:r>
            <a:r>
              <a:rPr lang="it-IT" dirty="0"/>
              <a:t>.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0A75B6CC-D490-46DE-B8FC-74550EF0D4C4}"/>
              </a:ext>
            </a:extLst>
          </p:cNvPr>
          <p:cNvSpPr txBox="1"/>
          <p:nvPr/>
        </p:nvSpPr>
        <p:spPr>
          <a:xfrm>
            <a:off x="5961766" y="5376686"/>
            <a:ext cx="24699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1950 – 1970:</a:t>
            </a:r>
          </a:p>
          <a:p>
            <a:r>
              <a:rPr lang="it-IT" dirty="0"/>
              <a:t>Las </a:t>
            </a:r>
            <a:r>
              <a:rPr lang="it-IT" dirty="0" err="1"/>
              <a:t>mujeres</a:t>
            </a:r>
            <a:r>
              <a:rPr lang="it-IT" dirty="0"/>
              <a:t> </a:t>
            </a:r>
            <a:r>
              <a:rPr lang="it-IT" dirty="0" err="1"/>
              <a:t>conquistan</a:t>
            </a:r>
            <a:r>
              <a:rPr lang="it-IT" dirty="0"/>
              <a:t> </a:t>
            </a:r>
            <a:r>
              <a:rPr lang="it-IT" dirty="0" err="1"/>
              <a:t>siempres</a:t>
            </a:r>
            <a:r>
              <a:rPr lang="it-IT" dirty="0"/>
              <a:t> mas </a:t>
            </a:r>
            <a:r>
              <a:rPr lang="it-IT" dirty="0" err="1"/>
              <a:t>derechos</a:t>
            </a:r>
            <a:r>
              <a:rPr lang="it-IT" dirty="0"/>
              <a:t> y </a:t>
            </a:r>
            <a:r>
              <a:rPr lang="it-IT" dirty="0" err="1"/>
              <a:t>libertad</a:t>
            </a:r>
            <a:r>
              <a:rPr lang="it-IT" dirty="0"/>
              <a:t> lavorativa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60FC7D45-C11B-440D-B996-3322DD8AF4C3}"/>
              </a:ext>
            </a:extLst>
          </p:cNvPr>
          <p:cNvSpPr txBox="1"/>
          <p:nvPr/>
        </p:nvSpPr>
        <p:spPr>
          <a:xfrm>
            <a:off x="7712753" y="97808"/>
            <a:ext cx="22926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         1970 -1980:</a:t>
            </a:r>
          </a:p>
          <a:p>
            <a:r>
              <a:rPr lang="it-IT" dirty="0"/>
              <a:t>Viene </a:t>
            </a:r>
            <a:r>
              <a:rPr lang="it-IT" dirty="0" err="1"/>
              <a:t>concedido</a:t>
            </a:r>
            <a:r>
              <a:rPr lang="it-IT" dirty="0"/>
              <a:t> a </a:t>
            </a:r>
            <a:r>
              <a:rPr lang="it-IT" dirty="0" err="1"/>
              <a:t>las</a:t>
            </a:r>
            <a:r>
              <a:rPr lang="it-IT" dirty="0"/>
              <a:t> </a:t>
            </a:r>
            <a:r>
              <a:rPr lang="it-IT" dirty="0" err="1"/>
              <a:t>mujeres</a:t>
            </a:r>
            <a:r>
              <a:rPr lang="it-IT" dirty="0"/>
              <a:t> </a:t>
            </a:r>
            <a:r>
              <a:rPr lang="it-IT" dirty="0" err="1"/>
              <a:t>el</a:t>
            </a:r>
            <a:r>
              <a:rPr lang="it-IT" dirty="0"/>
              <a:t> </a:t>
            </a:r>
            <a:r>
              <a:rPr lang="it-IT" dirty="0" err="1"/>
              <a:t>derecho</a:t>
            </a:r>
            <a:r>
              <a:rPr lang="it-IT" dirty="0"/>
              <a:t> de </a:t>
            </a:r>
            <a:r>
              <a:rPr lang="it-IT" dirty="0" err="1"/>
              <a:t>divorcio,libertad</a:t>
            </a:r>
            <a:r>
              <a:rPr lang="it-IT" dirty="0"/>
              <a:t> de </a:t>
            </a:r>
            <a:r>
              <a:rPr lang="it-IT" dirty="0" err="1"/>
              <a:t>embarazo,y</a:t>
            </a:r>
            <a:r>
              <a:rPr lang="it-IT" dirty="0"/>
              <a:t> aborto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270CCC68-7990-4859-B271-4F0A2C82806D}"/>
              </a:ext>
            </a:extLst>
          </p:cNvPr>
          <p:cNvSpPr txBox="1"/>
          <p:nvPr/>
        </p:nvSpPr>
        <p:spPr>
          <a:xfrm>
            <a:off x="8431763" y="5376686"/>
            <a:ext cx="35370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          1980 - 2000:</a:t>
            </a:r>
          </a:p>
          <a:p>
            <a:r>
              <a:rPr lang="it-IT" dirty="0"/>
              <a:t>Las </a:t>
            </a:r>
            <a:r>
              <a:rPr lang="it-IT" dirty="0" err="1"/>
              <a:t>mujeres</a:t>
            </a:r>
            <a:r>
              <a:rPr lang="it-IT" dirty="0"/>
              <a:t> </a:t>
            </a:r>
            <a:r>
              <a:rPr lang="it-IT" dirty="0" err="1"/>
              <a:t>vienen</a:t>
            </a:r>
            <a:r>
              <a:rPr lang="it-IT" dirty="0"/>
              <a:t> </a:t>
            </a:r>
            <a:r>
              <a:rPr lang="it-IT" dirty="0" err="1"/>
              <a:t>asumidas</a:t>
            </a:r>
            <a:r>
              <a:rPr lang="it-IT" dirty="0"/>
              <a:t> en </a:t>
            </a:r>
            <a:r>
              <a:rPr lang="it-IT" dirty="0" err="1"/>
              <a:t>trabajos</a:t>
            </a:r>
            <a:r>
              <a:rPr lang="it-IT" dirty="0"/>
              <a:t> mas </a:t>
            </a:r>
            <a:r>
              <a:rPr lang="it-IT" dirty="0" err="1"/>
              <a:t>importantes</a:t>
            </a:r>
            <a:r>
              <a:rPr lang="it-IT" dirty="0"/>
              <a:t> de politica, </a:t>
            </a:r>
            <a:r>
              <a:rPr lang="it-IT" dirty="0" err="1"/>
              <a:t>administracion</a:t>
            </a:r>
            <a:r>
              <a:rPr lang="it-IT" dirty="0"/>
              <a:t> y militar</a:t>
            </a:r>
          </a:p>
          <a:p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A6E4A6E-0F94-4336-8E6C-D887CE06737E}"/>
              </a:ext>
            </a:extLst>
          </p:cNvPr>
          <p:cNvSpPr txBox="1"/>
          <p:nvPr/>
        </p:nvSpPr>
        <p:spPr>
          <a:xfrm>
            <a:off x="2464895" y="5376686"/>
            <a:ext cx="34521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         1946:</a:t>
            </a:r>
          </a:p>
          <a:p>
            <a:r>
              <a:rPr lang="it-IT" dirty="0" err="1"/>
              <a:t>Revuelta</a:t>
            </a:r>
            <a:r>
              <a:rPr lang="it-IT" dirty="0"/>
              <a:t> </a:t>
            </a:r>
            <a:r>
              <a:rPr lang="it-IT" dirty="0" err="1"/>
              <a:t>feminista</a:t>
            </a:r>
            <a:r>
              <a:rPr lang="it-IT" dirty="0"/>
              <a:t> </a:t>
            </a:r>
            <a:r>
              <a:rPr lang="it-IT" dirty="0" err="1"/>
              <a:t>muy</a:t>
            </a:r>
            <a:r>
              <a:rPr lang="it-IT" dirty="0"/>
              <a:t> </a:t>
            </a:r>
            <a:r>
              <a:rPr lang="it-IT" dirty="0" err="1"/>
              <a:t>eficaz</a:t>
            </a:r>
            <a:r>
              <a:rPr lang="it-IT" dirty="0"/>
              <a:t> </a:t>
            </a:r>
            <a:r>
              <a:rPr lang="it-IT" dirty="0" err="1"/>
              <a:t>policamente</a:t>
            </a:r>
            <a:r>
              <a:rPr lang="it-IT" dirty="0"/>
              <a:t> y </a:t>
            </a:r>
            <a:r>
              <a:rPr lang="it-IT" dirty="0" err="1"/>
              <a:t>constitucionalmente</a:t>
            </a:r>
            <a:r>
              <a:rPr lang="it-IT" dirty="0"/>
              <a:t>, </a:t>
            </a:r>
            <a:r>
              <a:rPr lang="it-IT" dirty="0" err="1"/>
              <a:t>considerado</a:t>
            </a:r>
            <a:r>
              <a:rPr lang="it-IT" dirty="0"/>
              <a:t> parte del post guerra italiana</a:t>
            </a:r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D777BF72-CAA6-4EC8-9BA1-ACF2BA87F800}"/>
              </a:ext>
            </a:extLst>
          </p:cNvPr>
          <p:cNvCxnSpPr>
            <a:cxnSpLocks/>
          </p:cNvCxnSpPr>
          <p:nvPr/>
        </p:nvCxnSpPr>
        <p:spPr>
          <a:xfrm flipV="1">
            <a:off x="10005388" y="1852134"/>
            <a:ext cx="702369" cy="12869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16EA600-0263-4DB8-8FCA-7D271A99A264}"/>
              </a:ext>
            </a:extLst>
          </p:cNvPr>
          <p:cNvSpPr txBox="1"/>
          <p:nvPr/>
        </p:nvSpPr>
        <p:spPr>
          <a:xfrm>
            <a:off x="10005388" y="97808"/>
            <a:ext cx="21866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18A0121-0C15-4D23-976F-A17E2862B7C9}"/>
              </a:ext>
            </a:extLst>
          </p:cNvPr>
          <p:cNvSpPr txBox="1"/>
          <p:nvPr/>
        </p:nvSpPr>
        <p:spPr>
          <a:xfrm>
            <a:off x="10058411" y="97808"/>
            <a:ext cx="22926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         2000-2004</a:t>
            </a:r>
          </a:p>
          <a:p>
            <a:r>
              <a:rPr lang="it-IT" dirty="0"/>
              <a:t>Las </a:t>
            </a:r>
            <a:r>
              <a:rPr lang="it-IT" dirty="0" err="1"/>
              <a:t>mujeres</a:t>
            </a:r>
            <a:r>
              <a:rPr lang="it-IT" dirty="0"/>
              <a:t>  </a:t>
            </a:r>
            <a:r>
              <a:rPr lang="it-IT" dirty="0" err="1"/>
              <a:t>conquistan</a:t>
            </a:r>
            <a:r>
              <a:rPr lang="it-IT" dirty="0"/>
              <a:t> </a:t>
            </a:r>
            <a:r>
              <a:rPr lang="it-IT" dirty="0" err="1"/>
              <a:t>el</a:t>
            </a:r>
            <a:r>
              <a:rPr lang="it-IT" dirty="0"/>
              <a:t> </a:t>
            </a:r>
            <a:r>
              <a:rPr lang="it-IT" dirty="0" err="1"/>
              <a:t>derecho</a:t>
            </a:r>
            <a:endParaRPr lang="it-IT" dirty="0"/>
          </a:p>
          <a:p>
            <a:r>
              <a:rPr lang="it-IT" dirty="0"/>
              <a:t>de ser </a:t>
            </a:r>
            <a:r>
              <a:rPr lang="it-IT" dirty="0" err="1"/>
              <a:t>votada</a:t>
            </a:r>
            <a:r>
              <a:rPr lang="it-IT" dirty="0"/>
              <a:t> e la </a:t>
            </a:r>
            <a:r>
              <a:rPr lang="it-IT" dirty="0" err="1"/>
              <a:t>violencia</a:t>
            </a:r>
            <a:r>
              <a:rPr lang="it-IT" dirty="0"/>
              <a:t> </a:t>
            </a:r>
            <a:r>
              <a:rPr lang="it-IT" dirty="0" err="1"/>
              <a:t>sexual</a:t>
            </a:r>
            <a:r>
              <a:rPr lang="it-IT" dirty="0"/>
              <a:t> es </a:t>
            </a:r>
            <a:r>
              <a:rPr lang="it-IT" dirty="0" err="1"/>
              <a:t>delicto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573248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300</Words>
  <Application>Microsoft Office PowerPoint</Application>
  <PresentationFormat>Widescreen</PresentationFormat>
  <Paragraphs>34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EL RUOLO DE LA MUJERA EN LA ESPANA Y EN ITALIA 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Federico Bragone</dc:creator>
  <cp:lastModifiedBy>Federico Bragone</cp:lastModifiedBy>
  <cp:revision>2</cp:revision>
  <dcterms:created xsi:type="dcterms:W3CDTF">2020-10-19T13:51:56Z</dcterms:created>
  <dcterms:modified xsi:type="dcterms:W3CDTF">2020-10-19T18:37:57Z</dcterms:modified>
</cp:coreProperties>
</file>