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 Tiv" initials="RT" lastIdx="1" clrIdx="0">
    <p:extLst>
      <p:ext uri="{19B8F6BF-5375-455C-9EA6-DF929625EA0E}">
        <p15:presenceInfo xmlns:p15="http://schemas.microsoft.com/office/powerpoint/2012/main" userId="4e8efc74a1f0bc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FA807-48BB-4CB9-B1F8-7014F18F9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9837E4-9332-46D2-A8CF-532FC0D63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C0C464-1352-4D63-8EFF-8FDC64FE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F1FF6D-EBF2-4736-B9A0-B6A151AB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49ABA-DC44-4076-95A8-CD86FDE4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74F42-EFE6-4313-BD66-EDE4C0E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25A8C8-4D3A-4DD6-B9F7-1AE94E217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5E2C4D-C711-4B3C-BCD0-7BC3BEE3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FE3C9-384A-4001-82E1-B7F6CC32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1947C-A91F-48C1-B580-0E575294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53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98F1DBC-85F2-4D18-95DE-19E2B5A6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19CAFB-1899-4772-A089-B214B3B09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AAEE39-5E5E-4D0E-9D7A-53BA69A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60522-D2BC-4341-BF67-29EE7D12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57F44-8D74-4219-A20F-F2B5AAE1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0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EA3C2-6164-446F-A39F-C1920A52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088DD-A509-40FD-B9FC-7C484AC1C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CC95BF-9A7E-4F83-BCE0-D0601B19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53815-C533-45E3-A2F2-7AB55F75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DDDBF-2E9F-4FFF-92A9-B130C912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42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3AD1A5-F6EA-4E03-B22A-2E3D1CBB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A7EE4-7817-4314-91CB-01C67B96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AD5408-E43B-457C-84F7-3C5C0B11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3BD5F-A22B-4A14-8FDD-22EB76DE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D262C1-F403-4E14-9A48-26FF1A8D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99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019DE-D115-41F1-8C21-3BDCE4ED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BC7A1D-2213-430F-A2B6-1BC8717AC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FADB78-1C5F-4C99-BFDF-9E7DB9DBF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6D0C2E-6C89-4723-A481-B3030300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C6417E-5292-4880-ADC3-0A0271D6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ED2F78-855C-43C8-AC61-D8AD0C5F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8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201F3-F03E-40CA-862A-F7CA2234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7CBC3D-8283-424C-8837-A9AEF15DF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E5C9B4-38B2-43E1-86F4-E3A396F6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691E93-4D28-4F20-9B72-197219CB7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E5F060-C53E-42E6-99E1-D92F27CF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F32C37-C343-4ACF-A892-F8764F1D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5BFCDF-2DEF-4E76-AFC7-924C66A3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89F700-3CBF-4705-930A-FFA48E15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57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9CA2C-8132-4565-8878-F856DFF5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CD201A-8B91-4660-B10D-A1A419B9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818994-2DFC-4CB7-8915-FC84CC33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561051-1446-4074-9DF8-C77FFD6E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6D0DD0-24B5-4C02-93CD-8FE16EB0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A23C2A-81C9-4A25-AEEB-17BE0980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E39DFE-846A-47CF-970B-80B8F48B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3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89A5B-97E4-40D9-9FA5-1C3C7D9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BF3F2-71C4-4CD9-B44D-C653B77C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B5DE57-EB53-4DC6-945B-98A431226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3EA2EE-FACD-4EA8-A399-3B9DC370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719C3F-D6CE-4025-AA77-F757B513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95C4A8-C8D8-4A88-9C6A-80D00F0B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2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5B09C-1192-479D-B2A9-A4C4283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CA1D3F-2D24-4A5C-8DB2-916239F22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7D5922-F80E-4C4E-B73E-4F76F5906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9384D-C6C0-4947-B996-DB91E66D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0F1091-D915-4B5B-ABEB-E65C57F5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BE62F5-6764-450A-9134-3CE8EDBF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19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EA8103-296F-4C93-8111-C511A92D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885799-60B7-48A3-9E95-74DCD05C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EA5718-DE82-48C9-A2A5-343790424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9782-FF15-4D6B-A157-E964502142AF}" type="datetimeFigureOut">
              <a:rPr lang="it-IT" smtClean="0"/>
              <a:t>24/10/2020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F44CBE-1791-4F02-BE0A-938512D84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0F878-2BF8-4430-879D-3E6E0363C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D809-A522-441F-966A-312306B7B4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062D0E-F641-4151-A6E9-707E97B8C594}"/>
              </a:ext>
            </a:extLst>
          </p:cNvPr>
          <p:cNvSpPr txBox="1"/>
          <p:nvPr/>
        </p:nvSpPr>
        <p:spPr>
          <a:xfrm>
            <a:off x="2667000" y="819150"/>
            <a:ext cx="741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DEL TEMPO DIGITALE SUI DIRITTI DELLE DONNE IN ITALIA E IN SPAGNA NEL CORSO DEL 900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Riccardo Tiveron 3G</a:t>
            </a:r>
          </a:p>
        </p:txBody>
      </p:sp>
    </p:spTree>
    <p:extLst>
      <p:ext uri="{BB962C8B-B14F-4D97-AF65-F5344CB8AC3E}">
        <p14:creationId xmlns:p14="http://schemas.microsoft.com/office/powerpoint/2010/main" val="42620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2169ED88-13E9-4CED-B27C-47AFAF14C409}"/>
              </a:ext>
            </a:extLst>
          </p:cNvPr>
          <p:cNvSpPr/>
          <p:nvPr/>
        </p:nvSpPr>
        <p:spPr>
          <a:xfrm>
            <a:off x="219479" y="3072036"/>
            <a:ext cx="11607663" cy="4884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B02138-7423-4634-B1BA-7ECB8BE406D8}"/>
              </a:ext>
            </a:extLst>
          </p:cNvPr>
          <p:cNvSpPr txBox="1"/>
          <p:nvPr/>
        </p:nvSpPr>
        <p:spPr>
          <a:xfrm>
            <a:off x="209550" y="2590410"/>
            <a:ext cx="74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11AE1F-8669-48D5-BD8C-F3B0AF3EFD83}"/>
              </a:ext>
            </a:extLst>
          </p:cNvPr>
          <p:cNvCxnSpPr>
            <a:cxnSpLocks/>
          </p:cNvCxnSpPr>
          <p:nvPr/>
        </p:nvCxnSpPr>
        <p:spPr>
          <a:xfrm>
            <a:off x="219479" y="2587195"/>
            <a:ext cx="0" cy="4816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A0E84-B4E7-41BD-9A88-BC69669C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978" y="2599954"/>
            <a:ext cx="12193" cy="481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003177-BD36-47C6-B8CE-4D555E25F5C5}"/>
              </a:ext>
            </a:extLst>
          </p:cNvPr>
          <p:cNvSpPr txBox="1"/>
          <p:nvPr/>
        </p:nvSpPr>
        <p:spPr>
          <a:xfrm>
            <a:off x="11114029" y="2621373"/>
            <a:ext cx="61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1C347D-B5C9-40C4-A25A-F0F8DCDE484E}"/>
              </a:ext>
            </a:extLst>
          </p:cNvPr>
          <p:cNvSpPr txBox="1"/>
          <p:nvPr/>
        </p:nvSpPr>
        <p:spPr>
          <a:xfrm>
            <a:off x="5840084" y="2195816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5E7CAF2-EEDB-42B4-A2AC-66D7FCC6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9848"/>
            <a:ext cx="12193" cy="48162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AB918D4-644B-4C9A-BCB2-5209FF22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87" y="2626596"/>
            <a:ext cx="12193" cy="48162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0E319A2-D97E-4C52-A69C-3375F308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174" y="2587195"/>
            <a:ext cx="12193" cy="48162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C4D129-0856-459A-AC13-FBBC8A627E8E}"/>
              </a:ext>
            </a:extLst>
          </p:cNvPr>
          <p:cNvSpPr txBox="1"/>
          <p:nvPr/>
        </p:nvSpPr>
        <p:spPr>
          <a:xfrm>
            <a:off x="2718275" y="2195816"/>
            <a:ext cx="627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1925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C0FEB81-C96F-4370-8E71-8FE597AE9818}"/>
              </a:ext>
            </a:extLst>
          </p:cNvPr>
          <p:cNvSpPr txBox="1"/>
          <p:nvPr/>
        </p:nvSpPr>
        <p:spPr>
          <a:xfrm>
            <a:off x="8465392" y="2195816"/>
            <a:ext cx="62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A0B3F46-686D-4A91-8197-B6498769CE8D}"/>
              </a:ext>
            </a:extLst>
          </p:cNvPr>
          <p:cNvSpPr txBox="1"/>
          <p:nvPr/>
        </p:nvSpPr>
        <p:spPr>
          <a:xfrm>
            <a:off x="4073396" y="2282849"/>
            <a:ext cx="1231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1932: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votar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E418449-7359-48B9-A6D4-97E2B6F92EA0}"/>
              </a:ext>
            </a:extLst>
          </p:cNvPr>
          <p:cNvCxnSpPr>
            <a:cxnSpLocks/>
          </p:cNvCxnSpPr>
          <p:nvPr/>
        </p:nvCxnSpPr>
        <p:spPr>
          <a:xfrm flipV="1">
            <a:off x="4957158" y="1706289"/>
            <a:ext cx="382037" cy="13425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657524E-7F26-416F-B313-8C843DC03FEB}"/>
              </a:ext>
            </a:extLst>
          </p:cNvPr>
          <p:cNvSpPr txBox="1"/>
          <p:nvPr/>
        </p:nvSpPr>
        <p:spPr>
          <a:xfrm>
            <a:off x="4824322" y="1211697"/>
            <a:ext cx="961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1936: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guerra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endParaRPr lang="it-IT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4C18F19B-DC97-444B-A1AA-ED595793C17B}"/>
              </a:ext>
            </a:extLst>
          </p:cNvPr>
          <p:cNvCxnSpPr/>
          <p:nvPr/>
        </p:nvCxnSpPr>
        <p:spPr>
          <a:xfrm>
            <a:off x="5305245" y="3570051"/>
            <a:ext cx="0" cy="8639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08E280F-9398-442F-8835-0A2ECB5EBB51}"/>
              </a:ext>
            </a:extLst>
          </p:cNvPr>
          <p:cNvSpPr txBox="1"/>
          <p:nvPr/>
        </p:nvSpPr>
        <p:spPr>
          <a:xfrm>
            <a:off x="4824322" y="4433977"/>
            <a:ext cx="101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1939:</a:t>
            </a:r>
          </a:p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Termina la guerra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y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dictatura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franchista 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9306C586-07A9-4C63-9D24-C1A049A195A9}"/>
              </a:ext>
            </a:extLst>
          </p:cNvPr>
          <p:cNvCxnSpPr>
            <a:cxnSpLocks/>
          </p:cNvCxnSpPr>
          <p:nvPr/>
        </p:nvCxnSpPr>
        <p:spPr>
          <a:xfrm flipV="1">
            <a:off x="8770820" y="2019034"/>
            <a:ext cx="420046" cy="10297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DBDDA89-EA19-45A7-975F-AC85806D35D9}"/>
              </a:ext>
            </a:extLst>
          </p:cNvPr>
          <p:cNvSpPr txBox="1"/>
          <p:nvPr/>
        </p:nvSpPr>
        <p:spPr>
          <a:xfrm>
            <a:off x="8823435" y="1166665"/>
            <a:ext cx="961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1976: muore Francisco Franco y termina la </a:t>
            </a:r>
            <a:r>
              <a:rPr lang="it-IT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dictatura</a:t>
            </a:r>
            <a:endParaRPr lang="it-IT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3866EB8-AC88-41CA-B384-51D2BA9CD2F1}"/>
              </a:ext>
            </a:extLst>
          </p:cNvPr>
          <p:cNvCxnSpPr/>
          <p:nvPr/>
        </p:nvCxnSpPr>
        <p:spPr>
          <a:xfrm>
            <a:off x="5305245" y="3570051"/>
            <a:ext cx="1285336" cy="25460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8C53CEB-DE4F-43D3-923E-3EDC115853F9}"/>
              </a:ext>
            </a:extLst>
          </p:cNvPr>
          <p:cNvSpPr txBox="1"/>
          <p:nvPr/>
        </p:nvSpPr>
        <p:spPr>
          <a:xfrm>
            <a:off x="6220276" y="6063715"/>
            <a:ext cx="254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1939:con la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dictatura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hombros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pierdon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endParaRPr lang="it-IT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8A19492F-527C-49EC-AEE4-7445102DEA32}"/>
              </a:ext>
            </a:extLst>
          </p:cNvPr>
          <p:cNvCxnSpPr/>
          <p:nvPr/>
        </p:nvCxnSpPr>
        <p:spPr>
          <a:xfrm>
            <a:off x="8823435" y="3570051"/>
            <a:ext cx="268806" cy="10364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8E24B06-0371-4F98-92EB-F04004E25408}"/>
              </a:ext>
            </a:extLst>
          </p:cNvPr>
          <p:cNvSpPr txBox="1"/>
          <p:nvPr/>
        </p:nvSpPr>
        <p:spPr>
          <a:xfrm>
            <a:off x="8571113" y="4563362"/>
            <a:ext cx="128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1977: gli spagnoli tornano a votare dopo 41 anni</a:t>
            </a: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4E848451-4A09-4184-981C-89AB5A781BBF}"/>
              </a:ext>
            </a:extLst>
          </p:cNvPr>
          <p:cNvCxnSpPr>
            <a:cxnSpLocks/>
          </p:cNvCxnSpPr>
          <p:nvPr/>
        </p:nvCxnSpPr>
        <p:spPr>
          <a:xfrm>
            <a:off x="8957838" y="3570051"/>
            <a:ext cx="1367981" cy="8842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9C654A65-28D8-4F9E-845C-2C37BE9240DA}"/>
              </a:ext>
            </a:extLst>
          </p:cNvPr>
          <p:cNvSpPr txBox="1"/>
          <p:nvPr/>
        </p:nvSpPr>
        <p:spPr>
          <a:xfrm>
            <a:off x="10128041" y="4159728"/>
            <a:ext cx="1147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1978: con </a:t>
            </a:r>
            <a:r>
              <a:rPr lang="it-IT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referendum viene  </a:t>
            </a:r>
            <a:r>
              <a:rPr lang="it-IT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it-IT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aprobada</a:t>
            </a:r>
            <a:r>
              <a:rPr lang="it-IT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it-IT" sz="1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costitucion</a:t>
            </a:r>
            <a:endParaRPr lang="it-IT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AEE3A657-AEC3-4ED6-8546-7FCE7F0DEA11}"/>
              </a:ext>
            </a:extLst>
          </p:cNvPr>
          <p:cNvCxnSpPr/>
          <p:nvPr/>
        </p:nvCxnSpPr>
        <p:spPr>
          <a:xfrm flipV="1">
            <a:off x="8765068" y="1665342"/>
            <a:ext cx="2106233" cy="14080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1517B27-6421-4DCD-8D1B-205314F51D0E}"/>
              </a:ext>
            </a:extLst>
          </p:cNvPr>
          <p:cNvSpPr txBox="1"/>
          <p:nvPr/>
        </p:nvSpPr>
        <p:spPr>
          <a:xfrm>
            <a:off x="10202628" y="1132196"/>
            <a:ext cx="1624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1976: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 periodo de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transizion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verso la democrazia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B654373-902F-406F-ACF8-BEF328F67F18}"/>
              </a:ext>
            </a:extLst>
          </p:cNvPr>
          <p:cNvSpPr txBox="1"/>
          <p:nvPr/>
        </p:nvSpPr>
        <p:spPr>
          <a:xfrm>
            <a:off x="3735211" y="309899"/>
            <a:ext cx="420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BC9F2204-223A-46BA-B7F2-3EDFB4A2806D}"/>
              </a:ext>
            </a:extLst>
          </p:cNvPr>
          <p:cNvCxnSpPr/>
          <p:nvPr/>
        </p:nvCxnSpPr>
        <p:spPr>
          <a:xfrm flipV="1">
            <a:off x="4609601" y="3041474"/>
            <a:ext cx="0" cy="40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FB49AE30-6A0A-46C9-9D96-5AED9DF26C0E}"/>
              </a:ext>
            </a:extLst>
          </p:cNvPr>
          <p:cNvCxnSpPr>
            <a:cxnSpLocks/>
          </p:cNvCxnSpPr>
          <p:nvPr/>
        </p:nvCxnSpPr>
        <p:spPr>
          <a:xfrm flipV="1">
            <a:off x="4609600" y="2688151"/>
            <a:ext cx="79720" cy="3585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CE0EE1FC-50CA-4770-8C56-FB4BEAC78F6B}"/>
              </a:ext>
            </a:extLst>
          </p:cNvPr>
          <p:cNvCxnSpPr/>
          <p:nvPr/>
        </p:nvCxnSpPr>
        <p:spPr>
          <a:xfrm flipH="1" flipV="1">
            <a:off x="2898475" y="1132196"/>
            <a:ext cx="1595887" cy="19092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30AC30AA-C6ED-4B23-A0DB-36A77B1FB684}"/>
              </a:ext>
            </a:extLst>
          </p:cNvPr>
          <p:cNvSpPr txBox="1"/>
          <p:nvPr/>
        </p:nvSpPr>
        <p:spPr>
          <a:xfrm>
            <a:off x="1910224" y="785917"/>
            <a:ext cx="210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1931:paridad tra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hombros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it-IT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Immagine 80">
            <a:extLst>
              <a:ext uri="{FF2B5EF4-FFF2-40B4-BE49-F238E27FC236}">
                <a16:creationId xmlns:a16="http://schemas.microsoft.com/office/drawing/2014/main" id="{C84C10B4-DDA2-4DFC-A706-71C7B071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01" y="5480768"/>
            <a:ext cx="988338" cy="1270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2" name="Immagine 81">
            <a:extLst>
              <a:ext uri="{FF2B5EF4-FFF2-40B4-BE49-F238E27FC236}">
                <a16:creationId xmlns:a16="http://schemas.microsoft.com/office/drawing/2014/main" id="{79186B60-BE46-4A3F-A852-93DCA7B50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540" y="983815"/>
            <a:ext cx="1837477" cy="10289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29210BFB-8BA0-4E53-A605-4CD6D3CAB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628" y="5192658"/>
            <a:ext cx="1666174" cy="1071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B213845E-71B0-4228-97EE-61D95D944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38" y="1796327"/>
            <a:ext cx="1267121" cy="474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67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2169ED88-13E9-4CED-B27C-47AFAF14C409}"/>
              </a:ext>
            </a:extLst>
          </p:cNvPr>
          <p:cNvSpPr/>
          <p:nvPr/>
        </p:nvSpPr>
        <p:spPr>
          <a:xfrm>
            <a:off x="219479" y="3072037"/>
            <a:ext cx="11607663" cy="4816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B02138-7423-4634-B1BA-7ECB8BE406D8}"/>
              </a:ext>
            </a:extLst>
          </p:cNvPr>
          <p:cNvSpPr txBox="1"/>
          <p:nvPr/>
        </p:nvSpPr>
        <p:spPr>
          <a:xfrm>
            <a:off x="209550" y="2590410"/>
            <a:ext cx="74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C11AE1F-8669-48D5-BD8C-F3B0AF3EFD83}"/>
              </a:ext>
            </a:extLst>
          </p:cNvPr>
          <p:cNvCxnSpPr>
            <a:cxnSpLocks/>
          </p:cNvCxnSpPr>
          <p:nvPr/>
        </p:nvCxnSpPr>
        <p:spPr>
          <a:xfrm>
            <a:off x="219479" y="2587195"/>
            <a:ext cx="0" cy="48162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A0E84-B4E7-41BD-9A88-BC69669C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978" y="2599954"/>
            <a:ext cx="12193" cy="481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003177-BD36-47C6-B8CE-4D555E25F5C5}"/>
              </a:ext>
            </a:extLst>
          </p:cNvPr>
          <p:cNvSpPr txBox="1"/>
          <p:nvPr/>
        </p:nvSpPr>
        <p:spPr>
          <a:xfrm>
            <a:off x="11114029" y="2621373"/>
            <a:ext cx="61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1C347D-B5C9-40C4-A25A-F0F8DCDE484E}"/>
              </a:ext>
            </a:extLst>
          </p:cNvPr>
          <p:cNvSpPr txBox="1"/>
          <p:nvPr/>
        </p:nvSpPr>
        <p:spPr>
          <a:xfrm>
            <a:off x="5840084" y="2195816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5E7CAF2-EEDB-42B4-A2AC-66D7FCC6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85156"/>
            <a:ext cx="12193" cy="4816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AB918D4-644B-4C9A-BCB2-5209FF22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87" y="2626596"/>
            <a:ext cx="12193" cy="481626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0E319A2-D97E-4C52-A69C-3375F308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174" y="2587195"/>
            <a:ext cx="12193" cy="48162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C4D129-0856-459A-AC13-FBBC8A627E8E}"/>
              </a:ext>
            </a:extLst>
          </p:cNvPr>
          <p:cNvSpPr txBox="1"/>
          <p:nvPr/>
        </p:nvSpPr>
        <p:spPr>
          <a:xfrm>
            <a:off x="2718275" y="2195816"/>
            <a:ext cx="627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1925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C0FEB81-C96F-4370-8E71-8FE597AE9818}"/>
              </a:ext>
            </a:extLst>
          </p:cNvPr>
          <p:cNvSpPr txBox="1"/>
          <p:nvPr/>
        </p:nvSpPr>
        <p:spPr>
          <a:xfrm>
            <a:off x="8465392" y="2195816"/>
            <a:ext cx="62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B654373-902F-406F-ACF8-BEF328F67F18}"/>
              </a:ext>
            </a:extLst>
          </p:cNvPr>
          <p:cNvSpPr txBox="1"/>
          <p:nvPr/>
        </p:nvSpPr>
        <p:spPr>
          <a:xfrm>
            <a:off x="3735211" y="309899"/>
            <a:ext cx="420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3200" b="1" i="1" dirty="0">
                <a:ln>
                  <a:solidFill>
                    <a:schemeClr val="tx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it-IT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60D5F4B-CBA7-4FF7-9133-36750723C860}"/>
              </a:ext>
            </a:extLst>
          </p:cNvPr>
          <p:cNvCxnSpPr/>
          <p:nvPr/>
        </p:nvCxnSpPr>
        <p:spPr>
          <a:xfrm flipH="1" flipV="1">
            <a:off x="2035834" y="1690777"/>
            <a:ext cx="793630" cy="13707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4103E1-6814-4AB6-A4AB-F757D43CD7DE}"/>
              </a:ext>
            </a:extLst>
          </p:cNvPr>
          <p:cNvSpPr txBox="1"/>
          <p:nvPr/>
        </p:nvSpPr>
        <p:spPr>
          <a:xfrm>
            <a:off x="1373395" y="1034622"/>
            <a:ext cx="156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1922:con la marcia su Roma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fascistas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toman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poter y termina la democrazia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B3CE935-E6CA-4F50-91EB-F3A77C7E7325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184476" y="1690779"/>
            <a:ext cx="718428" cy="13812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1A0CD1-6C79-41E8-AE6F-01384ADDDF40}"/>
              </a:ext>
            </a:extLst>
          </p:cNvPr>
          <p:cNvSpPr txBox="1"/>
          <p:nvPr/>
        </p:nvSpPr>
        <p:spPr>
          <a:xfrm>
            <a:off x="4252806" y="883858"/>
            <a:ext cx="1587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1946: le donne votano per la prima volta nella storia d’Italia e con il referendum viene abolita la monarchia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6747D32-01CB-42F7-9FEC-E47022311FD3}"/>
              </a:ext>
            </a:extLst>
          </p:cNvPr>
          <p:cNvCxnSpPr>
            <a:cxnSpLocks/>
            <a:stCxn id="5" idx="2"/>
            <a:endCxn id="5" idx="2"/>
          </p:cNvCxnSpPr>
          <p:nvPr/>
        </p:nvCxnSpPr>
        <p:spPr>
          <a:xfrm>
            <a:off x="5902904" y="3553663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0C74584-B7A9-4509-A4EA-3A5EB254809D}"/>
              </a:ext>
            </a:extLst>
          </p:cNvPr>
          <p:cNvCxnSpPr>
            <a:cxnSpLocks/>
          </p:cNvCxnSpPr>
          <p:nvPr/>
        </p:nvCxnSpPr>
        <p:spPr>
          <a:xfrm flipH="1">
            <a:off x="5449432" y="3535779"/>
            <a:ext cx="390624" cy="10528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71186EA-B92D-4E0C-BEC0-5FFDC5D7F545}"/>
              </a:ext>
            </a:extLst>
          </p:cNvPr>
          <p:cNvSpPr txBox="1"/>
          <p:nvPr/>
        </p:nvSpPr>
        <p:spPr>
          <a:xfrm>
            <a:off x="5046431" y="4604678"/>
            <a:ext cx="1457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1945: con la fine de la 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guerra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cade il regime fascista y il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voto viene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restaurado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ademas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750F538-E912-4A9E-9A90-3FD30FB0AFDC}"/>
              </a:ext>
            </a:extLst>
          </p:cNvPr>
          <p:cNvCxnSpPr/>
          <p:nvPr/>
        </p:nvCxnSpPr>
        <p:spPr>
          <a:xfrm>
            <a:off x="8238226" y="3553663"/>
            <a:ext cx="0" cy="14841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5D6D0A5-BD4B-42BF-AF88-8110B116976A}"/>
              </a:ext>
            </a:extLst>
          </p:cNvPr>
          <p:cNvSpPr txBox="1"/>
          <p:nvPr/>
        </p:nvSpPr>
        <p:spPr>
          <a:xfrm>
            <a:off x="7297947" y="5175849"/>
            <a:ext cx="1673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1970: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conquistan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divorcio</a:t>
            </a:r>
            <a:endParaRPr lang="it-IT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08061DFB-66E6-4553-A9F7-116028184212}"/>
              </a:ext>
            </a:extLst>
          </p:cNvPr>
          <p:cNvCxnSpPr>
            <a:cxnSpLocks/>
          </p:cNvCxnSpPr>
          <p:nvPr/>
        </p:nvCxnSpPr>
        <p:spPr>
          <a:xfrm flipV="1">
            <a:off x="8885208" y="1505187"/>
            <a:ext cx="430242" cy="1563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9E535AA-6C63-4EA5-83F5-DDDEB601768C}"/>
              </a:ext>
            </a:extLst>
          </p:cNvPr>
          <p:cNvSpPr txBox="1"/>
          <p:nvPr/>
        </p:nvSpPr>
        <p:spPr>
          <a:xfrm>
            <a:off x="8548971" y="1258966"/>
            <a:ext cx="1811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1977: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paritad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genero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6F2DADE8-AA5D-4CDE-8662-DEB01989C49D}"/>
              </a:ext>
            </a:extLst>
          </p:cNvPr>
          <p:cNvCxnSpPr/>
          <p:nvPr/>
        </p:nvCxnSpPr>
        <p:spPr>
          <a:xfrm>
            <a:off x="8971472" y="3553663"/>
            <a:ext cx="483175" cy="14841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35C9E23-A5FF-410C-BAE4-3D94758F99F0}"/>
              </a:ext>
            </a:extLst>
          </p:cNvPr>
          <p:cNvSpPr txBox="1"/>
          <p:nvPr/>
        </p:nvSpPr>
        <p:spPr>
          <a:xfrm>
            <a:off x="9027754" y="4980272"/>
            <a:ext cx="161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1978: viene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arobado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parlamento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 aborto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806F9B5C-AB94-4AC1-93B1-4863563621F1}"/>
              </a:ext>
            </a:extLst>
          </p:cNvPr>
          <p:cNvCxnSpPr/>
          <p:nvPr/>
        </p:nvCxnSpPr>
        <p:spPr>
          <a:xfrm flipH="1">
            <a:off x="4002657" y="3614468"/>
            <a:ext cx="534837" cy="14233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7ECD997-7DEA-4DEE-B222-2F25BCA3668D}"/>
              </a:ext>
            </a:extLst>
          </p:cNvPr>
          <p:cNvSpPr txBox="1"/>
          <p:nvPr/>
        </p:nvSpPr>
        <p:spPr>
          <a:xfrm>
            <a:off x="3312522" y="5037826"/>
            <a:ext cx="1388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1939:empieza la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it-IT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guerra </a:t>
            </a:r>
            <a:r>
              <a:rPr lang="it-IT" sz="1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endParaRPr lang="it-IT" sz="1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EDC2E55D-32DB-4B96-9624-B50DB2C4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2" y="56929"/>
            <a:ext cx="1732403" cy="974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3469DB8E-0C75-4778-958B-98443C713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364" y="880782"/>
            <a:ext cx="1667811" cy="119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E11E0AFA-4CBD-4C4F-B30C-C85810CCC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14" y="3628358"/>
            <a:ext cx="1652129" cy="1021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8CFB506A-8AAD-4907-9DF5-53363941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997" y="5175849"/>
            <a:ext cx="1673525" cy="1094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CB8E8F7-B92F-43C9-A7A5-A871E75BD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582" y="5729847"/>
            <a:ext cx="1456869" cy="1021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D12701EB-CF89-431E-8F2E-FF007569D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002" y="3861232"/>
            <a:ext cx="1643245" cy="10935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790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12529</TotalTime>
  <Words>208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 Tiv</dc:creator>
  <cp:lastModifiedBy>Ric Tiv</cp:lastModifiedBy>
  <cp:revision>24</cp:revision>
  <dcterms:created xsi:type="dcterms:W3CDTF">2020-10-20T16:07:25Z</dcterms:created>
  <dcterms:modified xsi:type="dcterms:W3CDTF">2020-10-29T13:36:33Z</dcterms:modified>
</cp:coreProperties>
</file>