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2EF9E-6A1B-4AE8-8CF7-2F8A0F2DD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0677590">
            <a:off x="1507067" y="2404534"/>
            <a:ext cx="7766936" cy="1646302"/>
          </a:xfrm>
        </p:spPr>
        <p:txBody>
          <a:bodyPr/>
          <a:lstStyle/>
          <a:p>
            <a:pPr algn="ctr"/>
            <a:r>
              <a:rPr lang="fr-FR" sz="9000" dirty="0"/>
              <a:t>ASSESSMENT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B188A9-A127-4A0C-98AF-6202EBBB0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5083" y="3429000"/>
            <a:ext cx="1905000" cy="1905000"/>
          </a:xfrm>
          <a:prstGeom prst="rect">
            <a:avLst/>
          </a:prstGeom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D9E7CA5B-5358-402E-A0CA-836994416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049" y="0"/>
            <a:ext cx="2571428" cy="2777143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F1FAC07F-827B-4D10-861E-667B781818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442" y="5273684"/>
            <a:ext cx="1831169" cy="130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0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F569-559B-4E5A-B71E-AE26798B6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572" y="363939"/>
            <a:ext cx="8596668" cy="1614985"/>
          </a:xfrm>
        </p:spPr>
        <p:txBody>
          <a:bodyPr>
            <a:normAutofit fontScale="90000"/>
          </a:bodyPr>
          <a:lstStyle/>
          <a:p>
            <a:r>
              <a:rPr lang="fr-FR" dirty="0"/>
              <a:t>Most of you have respected the theme. You preferred acrostic and lyric poems. The prose was also mostly chosen.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8E2CE737-CB42-4147-BC03-FDDF1618591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0" y="2505863"/>
            <a:ext cx="5298831" cy="3486974"/>
          </a:xfrm>
        </p:spPr>
      </p:pic>
      <p:pic>
        <p:nvPicPr>
          <p:cNvPr id="10" name="Content Placeholder 9" descr="Chart, bar chart&#10;&#10;Description automatically generated">
            <a:extLst>
              <a:ext uri="{FF2B5EF4-FFF2-40B4-BE49-F238E27FC236}">
                <a16:creationId xmlns:a16="http://schemas.microsoft.com/office/drawing/2014/main" id="{33C2F73C-66E6-47AB-8AD8-140A9A13CD5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09050" y="2160589"/>
            <a:ext cx="5517550" cy="3832248"/>
          </a:xfrm>
        </p:spPr>
      </p:pic>
    </p:spTree>
    <p:extLst>
      <p:ext uri="{BB962C8B-B14F-4D97-AF65-F5344CB8AC3E}">
        <p14:creationId xmlns:p14="http://schemas.microsoft.com/office/powerpoint/2010/main" val="112206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53782-2454-468F-A05F-42554A129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277" y="363823"/>
            <a:ext cx="8596668" cy="1320800"/>
          </a:xfrm>
        </p:spPr>
        <p:txBody>
          <a:bodyPr/>
          <a:lstStyle/>
          <a:p>
            <a:r>
              <a:rPr lang="fr-FR" dirty="0"/>
              <a:t>Gender equality and life below water were the main goals that you preferred.</a:t>
            </a:r>
          </a:p>
        </p:txBody>
      </p:sp>
      <p:pic>
        <p:nvPicPr>
          <p:cNvPr id="6" name="Content Placeholder 5" descr="Chart&#10;&#10;Description automatically generated with medium confidence">
            <a:extLst>
              <a:ext uri="{FF2B5EF4-FFF2-40B4-BE49-F238E27FC236}">
                <a16:creationId xmlns:a16="http://schemas.microsoft.com/office/drawing/2014/main" id="{3F6E73BB-76F3-4463-9C1C-4BA11B88B1B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4462" y="2345636"/>
            <a:ext cx="5347068" cy="2426522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87979AD-BA8C-45CE-9C11-2CA8F140C2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52718" y="2364834"/>
            <a:ext cx="6339282" cy="2808543"/>
          </a:xfrm>
        </p:spPr>
      </p:pic>
    </p:spTree>
    <p:extLst>
      <p:ext uri="{BB962C8B-B14F-4D97-AF65-F5344CB8AC3E}">
        <p14:creationId xmlns:p14="http://schemas.microsoft.com/office/powerpoint/2010/main" val="11677267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37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ASSESSMENT </vt:lpstr>
      <vt:lpstr>Most of you have respected the theme. You preferred acrostic and lyric poems. The prose was also mostly chosen.</vt:lpstr>
      <vt:lpstr>Gender equality and life below water were the main goals that you preferred.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</dc:title>
  <dc:creator>Fouzia FOUFA</dc:creator>
  <cp:lastModifiedBy>Fouzia FOUFA</cp:lastModifiedBy>
  <cp:revision>3</cp:revision>
  <dcterms:created xsi:type="dcterms:W3CDTF">2021-04-02T02:48:53Z</dcterms:created>
  <dcterms:modified xsi:type="dcterms:W3CDTF">2021-04-02T03:03:21Z</dcterms:modified>
</cp:coreProperties>
</file>