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57" r:id="rId3"/>
    <p:sldId id="261" r:id="rId4"/>
    <p:sldId id="262" r:id="rId5"/>
    <p:sldId id="258" r:id="rId6"/>
    <p:sldId id="263" r:id="rId7"/>
    <p:sldId id="264" r:id="rId8"/>
    <p:sldId id="259" r:id="rId9"/>
    <p:sldId id="265" r:id="rId10"/>
    <p:sldId id="266" r:id="rId11"/>
    <p:sldId id="276" r:id="rId12"/>
    <p:sldId id="270" r:id="rId13"/>
    <p:sldId id="273" r:id="rId14"/>
    <p:sldId id="277" r:id="rId15"/>
    <p:sldId id="271" r:id="rId16"/>
    <p:sldId id="274" r:id="rId17"/>
    <p:sldId id="278" r:id="rId18"/>
    <p:sldId id="272" r:id="rId19"/>
    <p:sldId id="275" r:id="rId20"/>
    <p:sldId id="279" r:id="rId21"/>
    <p:sldId id="282" r:id="rId22"/>
    <p:sldId id="285" r:id="rId23"/>
    <p:sldId id="280" r:id="rId24"/>
    <p:sldId id="283" r:id="rId25"/>
    <p:sldId id="286" r:id="rId26"/>
    <p:sldId id="281" r:id="rId27"/>
    <p:sldId id="284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custShowLst>
    <p:custShow name="Pokaz niestandardowy 1" id="0">
      <p:sldLst>
        <p:sld r:id="rId9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D04E7-8405-4970-9FAC-44678374AAB3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BAE54-D7D3-4643-821B-7D76A7B8E0E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87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F92F41-7F8C-4940-B764-75CAD79D7827}" type="slidenum">
              <a:rPr lang="pl-PL"/>
              <a:pPr/>
              <a:t>1</a:t>
            </a:fld>
            <a:endParaRPr lang="pl-PL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10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11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12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13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14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15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16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17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18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19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20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21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22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23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24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25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26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27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28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29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3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30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31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32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4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5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6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7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79BD49-EA9F-436A-BFBC-BF073C1AA964}" type="slidenum">
              <a:rPr lang="pl-PL"/>
              <a:pPr/>
              <a:t>8</a:t>
            </a:fld>
            <a:endParaRPr lang="pl-PL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6B41E-4634-4D80-9973-72FA7E3B7EA6}" type="slidenum">
              <a:rPr lang="pl-PL"/>
              <a:pPr/>
              <a:t>9</a:t>
            </a:fld>
            <a:endParaRPr lang="pl-PL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4FF1-9FA9-4BB0-884D-469FC0793045}" type="datetimeFigureOut">
              <a:rPr lang="pl-PL" smtClean="0"/>
              <a:pPr/>
              <a:t>2015-10-04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ADCE-B4A4-4FF8-B0E1-EFED9E0602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image" Target="../media/image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2721" y="653829"/>
            <a:ext cx="6367680" cy="2009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pl-PL" sz="5400" i="1" dirty="0" err="1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The</a:t>
            </a:r>
            <a:r>
              <a:rPr lang="pl-PL" sz="5400" i="1" dirty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 </a:t>
            </a:r>
            <a:r>
              <a:rPr lang="pl-PL" sz="5400" i="1" dirty="0" err="1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Owl</a:t>
            </a:r>
            <a:r>
              <a:rPr lang="pl-PL" sz="5400" i="1" dirty="0">
                <a:solidFill>
                  <a:srgbClr val="000000"/>
                </a:solidFill>
                <a:latin typeface="Arial Rounded MT Bold" pitchFamily="32" charset="0"/>
                <a:cs typeface="Arial Unicode MS" charset="0"/>
              </a:rPr>
              <a:t> </a:t>
            </a:r>
            <a:r>
              <a:rPr lang="pl-PL" sz="5400" i="1" dirty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Mountains</a:t>
            </a:r>
          </a:p>
          <a:p>
            <a:pPr algn="ctr"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pl-PL" sz="5400" i="1" dirty="0" err="1" smtClean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Ecosystem</a:t>
            </a:r>
            <a:r>
              <a:rPr lang="pl-PL" sz="5400" i="1" dirty="0" smtClean="0">
                <a:solidFill>
                  <a:srgbClr val="000000"/>
                </a:solidFill>
                <a:latin typeface="Comic Sans MS" pitchFamily="64" charset="0"/>
                <a:cs typeface="Arial Unicode MS" charset="0"/>
              </a:rPr>
              <a:t> quiz</a:t>
            </a:r>
            <a:endParaRPr lang="pl-PL" sz="5400" i="1" dirty="0">
              <a:solidFill>
                <a:srgbClr val="000000"/>
              </a:solidFill>
              <a:latin typeface="Comic Sans MS" pitchFamily="64" charset="0"/>
              <a:cs typeface="Arial Unicode MS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840" y="941859"/>
            <a:ext cx="2160000" cy="2160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Prostokąt zaokrąglony 5">
            <a:hlinkClick r:id="rId5" action="ppaction://hlinksldjump"/>
          </p:cNvPr>
          <p:cNvSpPr/>
          <p:nvPr/>
        </p:nvSpPr>
        <p:spPr>
          <a:xfrm>
            <a:off x="3275856" y="5229200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/>
              <a:t>Start</a:t>
            </a:r>
            <a:endParaRPr lang="pl-PL" sz="4000" b="1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403648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animal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292080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roe</a:t>
            </a:r>
            <a:endParaRPr lang="pl-PL" sz="3600" dirty="0"/>
          </a:p>
        </p:txBody>
      </p:sp>
      <p:sp>
        <p:nvSpPr>
          <p:cNvPr id="17" name="Prostokąt zaokrąglony 16">
            <a:hlinkClick r:id="rId5" action="ppaction://hlinksldjump"/>
          </p:cNvPr>
          <p:cNvSpPr/>
          <p:nvPr/>
        </p:nvSpPr>
        <p:spPr>
          <a:xfrm>
            <a:off x="5364088" y="321297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squirrel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364088" y="4437112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boar</a:t>
            </a:r>
            <a:endParaRPr lang="pl-PL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628800"/>
            <a:ext cx="4464249" cy="31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16" name="Prostokąt z rogami zaokrąglonymi z jednej strony 15">
            <a:hlinkClick r:id="rId5" action="ppaction://hlinksldjump"/>
          </p:cNvPr>
          <p:cNvSpPr/>
          <p:nvPr/>
        </p:nvSpPr>
        <p:spPr>
          <a:xfrm>
            <a:off x="3275856" y="4077072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403648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animal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goat</a:t>
            </a:r>
            <a:endParaRPr lang="pl-PL" sz="3600" dirty="0"/>
          </a:p>
        </p:txBody>
      </p:sp>
      <p:sp>
        <p:nvSpPr>
          <p:cNvPr id="17" name="Prostokąt zaokrąglony 16">
            <a:hlinkClick r:id="rId6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mouflon</a:t>
            </a:r>
            <a:endParaRPr lang="pl-PL" sz="3600" dirty="0"/>
          </a:p>
        </p:txBody>
      </p:sp>
      <p:sp>
        <p:nvSpPr>
          <p:cNvPr id="18" name="Prostokąt zaokrąglony 17">
            <a:hlinkClick r:id="rId5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deer</a:t>
            </a:r>
            <a:endParaRPr lang="pl-PL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772816"/>
            <a:ext cx="4014787" cy="34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16" name="Prostokąt z rogami zaokrąglonymi z jednej strony 15">
            <a:hlinkClick r:id="rId5" action="ppaction://hlinksldjump"/>
          </p:cNvPr>
          <p:cNvSpPr/>
          <p:nvPr/>
        </p:nvSpPr>
        <p:spPr>
          <a:xfrm>
            <a:off x="3275856" y="4077072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19672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bird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hawk</a:t>
            </a:r>
            <a:endParaRPr lang="pl-PL" sz="3600" dirty="0"/>
          </a:p>
        </p:txBody>
      </p:sp>
      <p:sp>
        <p:nvSpPr>
          <p:cNvPr id="17" name="Prostokąt zaokrąglony 16">
            <a:hlinkClick r:id="rId5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jay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woodpecker</a:t>
            </a:r>
            <a:endParaRPr lang="pl-PL" sz="36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340768"/>
            <a:ext cx="2621855" cy="4216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9" name="Prostokąt z rogami zaokrąglonymi z jednej strony 8">
            <a:hlinkClick r:id="rId5" action="ppaction://hlinksldjump"/>
          </p:cNvPr>
          <p:cNvSpPr/>
          <p:nvPr/>
        </p:nvSpPr>
        <p:spPr>
          <a:xfrm>
            <a:off x="3347864" y="4005064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67744" y="424080"/>
            <a:ext cx="4608512" cy="156108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pl-PL" sz="4800" b="1" i="1" dirty="0" err="1" smtClean="0">
                <a:latin typeface="Comic Sans MS" pitchFamily="66" charset="0"/>
              </a:rPr>
              <a:t>What</a:t>
            </a:r>
            <a:r>
              <a:rPr lang="pl-PL" sz="4800" b="1" i="1" dirty="0" smtClean="0">
                <a:latin typeface="Comic Sans MS" pitchFamily="66" charset="0"/>
              </a:rPr>
              <a:t> </a:t>
            </a:r>
            <a:r>
              <a:rPr lang="pl-PL" sz="4800" b="1" i="1" dirty="0" err="1" smtClean="0">
                <a:latin typeface="Comic Sans MS" pitchFamily="66" charset="0"/>
              </a:rPr>
              <a:t>is</a:t>
            </a:r>
            <a:r>
              <a:rPr lang="pl-PL" sz="4800" b="1" i="1" dirty="0" smtClean="0">
                <a:latin typeface="Comic Sans MS" pitchFamily="66" charset="0"/>
              </a:rPr>
              <a:t> </a:t>
            </a:r>
            <a:r>
              <a:rPr lang="pl-PL" sz="4800" b="1" i="1" dirty="0" err="1" smtClean="0">
                <a:latin typeface="Comic Sans MS" pitchFamily="66" charset="0"/>
              </a:rPr>
              <a:t>it</a:t>
            </a:r>
            <a:r>
              <a:rPr lang="pl-PL" sz="4800" b="1" i="1" dirty="0" smtClean="0">
                <a:latin typeface="Comic Sans MS" pitchFamily="66" charset="0"/>
              </a:rPr>
              <a:t>?</a:t>
            </a:r>
          </a:p>
          <a:p>
            <a:endParaRPr lang="pl-PL" sz="4800" dirty="0">
              <a:latin typeface="Comic Sans MS" pitchFamily="66" charset="0"/>
            </a:endParaRPr>
          </a:p>
        </p:txBody>
      </p:sp>
      <p:sp>
        <p:nvSpPr>
          <p:cNvPr id="12" name="Przycisk akcji: Do przodu lub Następny 11">
            <a:hlinkClick r:id="rId4" action="ppaction://hlinksldjump" highlightClick="1"/>
            <a:hlinkHover r:id="rId4" action="ppaction://hlinksldjump"/>
          </p:cNvPr>
          <p:cNvSpPr/>
          <p:nvPr/>
        </p:nvSpPr>
        <p:spPr bwMode="auto">
          <a:xfrm>
            <a:off x="1907704" y="5445224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5" name="Prostokąt zaokrąglony 14">
            <a:hlinkClick r:id="rId5" action="ppaction://hlinksldjump"/>
          </p:cNvPr>
          <p:cNvSpPr/>
          <p:nvPr/>
        </p:nvSpPr>
        <p:spPr>
          <a:xfrm>
            <a:off x="5364088" y="1772816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fox</a:t>
            </a:r>
            <a:endParaRPr lang="pl-PL" sz="3600" dirty="0"/>
          </a:p>
        </p:txBody>
      </p:sp>
      <p:sp>
        <p:nvSpPr>
          <p:cNvPr id="17" name="Prostokąt zaokrąglony 16">
            <a:hlinkClick r:id="rId6" action="ppaction://hlinksldjump"/>
          </p:cNvPr>
          <p:cNvSpPr/>
          <p:nvPr/>
        </p:nvSpPr>
        <p:spPr>
          <a:xfrm>
            <a:off x="5364088" y="3068960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wolf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364088" y="422108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 </a:t>
            </a:r>
            <a:r>
              <a:rPr lang="pl-PL" sz="3600" dirty="0" smtClean="0"/>
              <a:t>a </a:t>
            </a:r>
            <a:r>
              <a:rPr lang="pl-PL" sz="3600" dirty="0" err="1" smtClean="0"/>
              <a:t>hare</a:t>
            </a:r>
            <a:endParaRPr lang="pl-PL" sz="3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00808"/>
            <a:ext cx="4374654" cy="291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19672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bird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cuckoo</a:t>
            </a:r>
            <a:endParaRPr lang="pl-PL" sz="3600" dirty="0"/>
          </a:p>
        </p:txBody>
      </p:sp>
      <p:sp>
        <p:nvSpPr>
          <p:cNvPr id="17" name="Prostokąt zaokrąglony 16">
            <a:hlinkClick r:id="rId6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jay</a:t>
            </a:r>
            <a:endParaRPr lang="pl-PL" sz="3600" dirty="0"/>
          </a:p>
        </p:txBody>
      </p:sp>
      <p:sp>
        <p:nvSpPr>
          <p:cNvPr id="18" name="Prostokąt zaokrąglony 17">
            <a:hlinkClick r:id="rId5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woodpecker</a:t>
            </a:r>
            <a:endParaRPr lang="pl-PL" sz="3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4043114" cy="29272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9" name="Prostokąt z rogami zaokrąglonymi z jednej strony 8">
            <a:hlinkClick r:id="rId5" action="ppaction://hlinksldjump"/>
          </p:cNvPr>
          <p:cNvSpPr/>
          <p:nvPr/>
        </p:nvSpPr>
        <p:spPr>
          <a:xfrm>
            <a:off x="3347864" y="4005064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19672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bird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hawk</a:t>
            </a:r>
            <a:endParaRPr lang="pl-PL" sz="3600" dirty="0"/>
          </a:p>
        </p:txBody>
      </p:sp>
      <p:sp>
        <p:nvSpPr>
          <p:cNvPr id="17" name="Prostokąt zaokrąglony 16">
            <a:hlinkClick r:id="rId6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jay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woodpecker</a:t>
            </a:r>
            <a:endParaRPr lang="pl-PL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340768"/>
            <a:ext cx="3096344" cy="40821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9" name="Prostokąt z rogami zaokrąglonymi z jednej strony 8">
            <a:hlinkClick r:id="rId5" action="ppaction://hlinksldjump"/>
          </p:cNvPr>
          <p:cNvSpPr/>
          <p:nvPr/>
        </p:nvSpPr>
        <p:spPr>
          <a:xfrm>
            <a:off x="3347864" y="4005064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19672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bird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cuckoo</a:t>
            </a:r>
            <a:endParaRPr lang="pl-PL" sz="3600" dirty="0"/>
          </a:p>
        </p:txBody>
      </p:sp>
      <p:sp>
        <p:nvSpPr>
          <p:cNvPr id="17" name="Prostokąt zaokrąglony 16">
            <a:hlinkClick r:id="rId6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hawk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woodpecker</a:t>
            </a:r>
            <a:endParaRPr lang="pl-PL" sz="3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72816"/>
            <a:ext cx="4173454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9" name="Prostokąt z rogami zaokrąglonymi z jednej strony 8">
            <a:hlinkClick r:id="rId5" action="ppaction://hlinksldjump"/>
          </p:cNvPr>
          <p:cNvSpPr/>
          <p:nvPr/>
        </p:nvSpPr>
        <p:spPr>
          <a:xfrm>
            <a:off x="3347864" y="4005064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619672" y="404664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animal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sp>
        <p:nvSpPr>
          <p:cNvPr id="16" name="Prostokąt zaokrąglony 15">
            <a:hlinkClick r:id="rId5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frog</a:t>
            </a:r>
            <a:endParaRPr lang="pl-PL" sz="3600" dirty="0"/>
          </a:p>
        </p:txBody>
      </p:sp>
      <p:sp>
        <p:nvSpPr>
          <p:cNvPr id="17" name="Prostokąt zaokrąglony 16">
            <a:hlinkClick r:id="rId6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lizard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snake</a:t>
            </a:r>
            <a:endParaRPr lang="pl-PL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72816"/>
            <a:ext cx="4059044" cy="2952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16" name="Prostokąt z rogami zaokrąglonymi z jednej strony 15">
            <a:hlinkClick r:id="rId5" action="ppaction://hlinksldjump"/>
          </p:cNvPr>
          <p:cNvSpPr/>
          <p:nvPr/>
        </p:nvSpPr>
        <p:spPr>
          <a:xfrm>
            <a:off x="3275856" y="4077072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9" name="Prostokąt z rogami zaokrąglonymi z jednej strony 8">
            <a:hlinkClick r:id="rId5" action="ppaction://hlinksldjump"/>
          </p:cNvPr>
          <p:cNvSpPr/>
          <p:nvPr/>
        </p:nvSpPr>
        <p:spPr>
          <a:xfrm>
            <a:off x="3347864" y="4005064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end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1052736"/>
            <a:ext cx="78054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pl-PL" sz="4000" b="1" dirty="0" err="1" smtClean="0">
                <a:solidFill>
                  <a:schemeClr val="tx2">
                    <a:lumMod val="75000"/>
                  </a:schemeClr>
                </a:solidFill>
              </a:rPr>
              <a:t>end</a:t>
            </a:r>
            <a:endParaRPr lang="pl-PL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sz="4000" dirty="0" smtClean="0"/>
          </a:p>
          <a:p>
            <a:pPr algn="ctr"/>
            <a:r>
              <a:rPr lang="pl-PL" sz="4800" b="1" dirty="0" err="1" smtClean="0"/>
              <a:t>Thank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you</a:t>
            </a:r>
            <a:r>
              <a:rPr lang="pl-PL" sz="4800" b="1" dirty="0" smtClean="0"/>
              <a:t> for </a:t>
            </a:r>
            <a:r>
              <a:rPr lang="pl-PL" sz="4800" b="1" dirty="0" err="1" smtClean="0"/>
              <a:t>joining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our</a:t>
            </a:r>
            <a:r>
              <a:rPr lang="pl-PL" sz="4800" b="1" dirty="0" smtClean="0"/>
              <a:t> quiz</a:t>
            </a:r>
            <a:endParaRPr lang="pl-PL" sz="4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115616" y="4005064"/>
            <a:ext cx="618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i="1" dirty="0" err="1" smtClean="0">
                <a:solidFill>
                  <a:srgbClr val="006600"/>
                </a:solidFill>
              </a:rPr>
              <a:t>Ecosystems</a:t>
            </a:r>
            <a:r>
              <a:rPr lang="pl-PL" sz="4800" b="1" i="1" dirty="0" smtClean="0">
                <a:solidFill>
                  <a:srgbClr val="006600"/>
                </a:solidFill>
              </a:rPr>
              <a:t> </a:t>
            </a:r>
            <a:r>
              <a:rPr lang="pl-PL" sz="4800" b="1" i="1" dirty="0" err="1" smtClean="0">
                <a:solidFill>
                  <a:srgbClr val="006600"/>
                </a:solidFill>
              </a:rPr>
              <a:t>around</a:t>
            </a:r>
            <a:r>
              <a:rPr lang="pl-PL" sz="4800" b="1" i="1" dirty="0" smtClean="0">
                <a:solidFill>
                  <a:srgbClr val="006600"/>
                </a:solidFill>
              </a:rPr>
              <a:t> </a:t>
            </a:r>
            <a:r>
              <a:rPr lang="pl-PL" sz="4800" b="1" i="1" dirty="0" err="1" smtClean="0">
                <a:solidFill>
                  <a:srgbClr val="006600"/>
                </a:solidFill>
              </a:rPr>
              <a:t>us</a:t>
            </a:r>
            <a:r>
              <a:rPr lang="pl-PL" sz="4800" b="1" i="1" dirty="0" smtClean="0">
                <a:solidFill>
                  <a:srgbClr val="006600"/>
                </a:solidFill>
              </a:rPr>
              <a:t>…</a:t>
            </a:r>
            <a:endParaRPr lang="pl-PL" sz="4800" b="1" i="1" dirty="0">
              <a:solidFill>
                <a:srgbClr val="0066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27784" y="5805264"/>
            <a:ext cx="258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Berlin, 28-30 </a:t>
            </a:r>
            <a:r>
              <a:rPr lang="pl-PL" b="1" dirty="0" err="1" smtClean="0"/>
              <a:t>March</a:t>
            </a:r>
            <a:r>
              <a:rPr lang="pl-PL" b="1" dirty="0" smtClean="0"/>
              <a:t> 2012</a:t>
            </a:r>
            <a:endParaRPr lang="pl-PL" b="1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403648" y="548680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i="1" dirty="0" err="1" smtClean="0">
                <a:latin typeface="Comic Sans MS" pitchFamily="66" charset="0"/>
              </a:rPr>
              <a:t>What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animal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is</a:t>
            </a:r>
            <a:r>
              <a:rPr lang="pl-PL" sz="4400" b="1" i="1" dirty="0" smtClean="0">
                <a:latin typeface="Comic Sans MS" pitchFamily="66" charset="0"/>
              </a:rPr>
              <a:t> </a:t>
            </a:r>
            <a:r>
              <a:rPr lang="pl-PL" sz="4400" b="1" i="1" dirty="0" err="1" smtClean="0">
                <a:latin typeface="Comic Sans MS" pitchFamily="66" charset="0"/>
              </a:rPr>
              <a:t>it</a:t>
            </a:r>
            <a:r>
              <a:rPr lang="pl-PL" sz="4400" b="1" i="1" dirty="0" smtClean="0">
                <a:latin typeface="Comic Sans MS" pitchFamily="66" charset="0"/>
              </a:rPr>
              <a:t>? </a:t>
            </a:r>
            <a:endParaRPr lang="pl-PL" sz="4400" b="1" i="1" dirty="0">
              <a:latin typeface="Comic Sans MS" pitchFamily="66" charset="0"/>
            </a:endParaRPr>
          </a:p>
        </p:txBody>
      </p:sp>
      <p:sp>
        <p:nvSpPr>
          <p:cNvPr id="13" name="Przycisk akcji: Do przodu lub Następny 12">
            <a:hlinkClick r:id="rId4" action="ppaction://hlinksldjump" highlightClick="1"/>
          </p:cNvPr>
          <p:cNvSpPr/>
          <p:nvPr/>
        </p:nvSpPr>
        <p:spPr bwMode="auto">
          <a:xfrm>
            <a:off x="1547664" y="5877272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3877920" cy="326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Prostokąt zaokrąglony 15">
            <a:hlinkClick r:id="rId6" action="ppaction://hlinksldjump"/>
          </p:cNvPr>
          <p:cNvSpPr/>
          <p:nvPr/>
        </p:nvSpPr>
        <p:spPr>
          <a:xfrm>
            <a:off x="5004048" y="19888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fox</a:t>
            </a:r>
            <a:endParaRPr lang="pl-PL" sz="3600" dirty="0"/>
          </a:p>
        </p:txBody>
      </p:sp>
      <p:sp>
        <p:nvSpPr>
          <p:cNvPr id="17" name="Prostokąt zaokrąglony 16">
            <a:hlinkClick r:id="rId7" action="ppaction://hlinksldjump"/>
          </p:cNvPr>
          <p:cNvSpPr/>
          <p:nvPr/>
        </p:nvSpPr>
        <p:spPr>
          <a:xfrm>
            <a:off x="5076056" y="3140968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squirrel</a:t>
            </a:r>
            <a:endParaRPr lang="pl-PL" sz="3600" dirty="0"/>
          </a:p>
        </p:txBody>
      </p:sp>
      <p:sp>
        <p:nvSpPr>
          <p:cNvPr id="18" name="Prostokąt zaokrąglony 17">
            <a:hlinkClick r:id="rId6" action="ppaction://hlinksldjump"/>
          </p:cNvPr>
          <p:cNvSpPr/>
          <p:nvPr/>
        </p:nvSpPr>
        <p:spPr>
          <a:xfrm>
            <a:off x="5076056" y="429309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a </a:t>
            </a:r>
            <a:r>
              <a:rPr lang="pl-PL" sz="3600" dirty="0" err="1" smtClean="0"/>
              <a:t>deer</a:t>
            </a:r>
            <a:endParaRPr lang="pl-PL" sz="36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16" name="Prostokąt z rogami zaokrąglonymi z jednej strony 15">
            <a:hlinkClick r:id="rId5" action="ppaction://hlinksldjump"/>
          </p:cNvPr>
          <p:cNvSpPr/>
          <p:nvPr/>
        </p:nvSpPr>
        <p:spPr>
          <a:xfrm>
            <a:off x="3131840" y="3933056"/>
            <a:ext cx="2808312" cy="64807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err="1" smtClean="0"/>
              <a:t>Next</a:t>
            </a:r>
            <a:r>
              <a:rPr lang="pl-PL" sz="2800" dirty="0" smtClean="0"/>
              <a:t> </a:t>
            </a:r>
            <a:r>
              <a:rPr lang="pl-PL" sz="2800" dirty="0" err="1" smtClean="0"/>
              <a:t>question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95736" y="220486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/>
              <a:t>No!!!</a:t>
            </a:r>
          </a:p>
          <a:p>
            <a:pPr algn="ctr"/>
            <a:r>
              <a:rPr lang="pl-PL" sz="5400" b="1" dirty="0" err="1" smtClean="0">
                <a:hlinkClick r:id="rId4" action="ppaction://hlinksldjump"/>
              </a:rPr>
              <a:t>Try</a:t>
            </a:r>
            <a:r>
              <a:rPr lang="pl-PL" sz="5400" b="1" dirty="0" smtClean="0">
                <a:hlinkClick r:id="rId4" action="ppaction://hlinksldjump"/>
              </a:rPr>
              <a:t> </a:t>
            </a:r>
            <a:r>
              <a:rPr lang="pl-PL" sz="5400" b="1" dirty="0" err="1" smtClean="0">
                <a:hlinkClick r:id="rId4" action="ppaction://hlinksldjump"/>
              </a:rPr>
              <a:t>again</a:t>
            </a:r>
            <a:r>
              <a:rPr lang="pl-PL" sz="5400" b="1" dirty="0" smtClean="0">
                <a:hlinkClick r:id="rId4" action="ppaction://hlinksldjump"/>
              </a:rPr>
              <a:t>!!!</a:t>
            </a:r>
            <a:endParaRPr lang="pl-PL" sz="5400" b="1" dirty="0"/>
          </a:p>
        </p:txBody>
      </p:sp>
      <p:pic>
        <p:nvPicPr>
          <p:cNvPr id="22531" name="Picture 3" descr="C:\Documents and Settings\Właściciel\Ustawienia lokalne\Temporary Internet Files\Content.IE5\7BVVT34S\MC9004280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1464444" cy="1358154"/>
          </a:xfrm>
          <a:prstGeom prst="rect">
            <a:avLst/>
          </a:prstGeom>
          <a:noFill/>
        </p:spPr>
      </p:pic>
      <p:pic>
        <p:nvPicPr>
          <p:cNvPr id="22532" name="Picture 4" descr="C:\Documents and Settings\Właściciel\Ustawienia lokalne\Temporary Internet Files\Content.IE5\B38JZEZF\MC9004280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541842" cy="141999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129120" cy="4572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99592" y="332656"/>
            <a:ext cx="6944168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</a:tabLst>
            </a:pPr>
            <a:r>
              <a:rPr lang="pl-PL" sz="5400" b="1" i="1" dirty="0" err="1" smtClean="0">
                <a:solidFill>
                  <a:srgbClr val="000000"/>
                </a:solidFill>
                <a:latin typeface="Comic Sans MS" pitchFamily="64" charset="0"/>
              </a:rPr>
              <a:t>What</a:t>
            </a:r>
            <a:r>
              <a:rPr lang="pl-PL" sz="5400" b="1" i="1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pl-PL" sz="5400" b="1" i="1" dirty="0" err="1" smtClean="0">
                <a:solidFill>
                  <a:srgbClr val="000000"/>
                </a:solidFill>
                <a:latin typeface="Comic Sans MS" pitchFamily="64" charset="0"/>
              </a:rPr>
              <a:t>animal</a:t>
            </a:r>
            <a:r>
              <a:rPr lang="pl-PL" sz="5400" b="1" i="1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pl-PL" sz="5400" b="1" i="1" dirty="0" err="1" smtClean="0">
                <a:solidFill>
                  <a:srgbClr val="000000"/>
                </a:solidFill>
                <a:latin typeface="Comic Sans MS" pitchFamily="64" charset="0"/>
              </a:rPr>
              <a:t>is</a:t>
            </a:r>
            <a:r>
              <a:rPr lang="pl-PL" sz="5400" b="1" i="1" dirty="0" smtClean="0">
                <a:solidFill>
                  <a:srgbClr val="000000"/>
                </a:solidFill>
                <a:latin typeface="Comic Sans MS" pitchFamily="64" charset="0"/>
              </a:rPr>
              <a:t> </a:t>
            </a:r>
            <a:r>
              <a:rPr lang="pl-PL" sz="5400" b="1" i="1" dirty="0" err="1" smtClean="0">
                <a:solidFill>
                  <a:srgbClr val="000000"/>
                </a:solidFill>
                <a:latin typeface="Comic Sans MS" pitchFamily="64" charset="0"/>
              </a:rPr>
              <a:t>it</a:t>
            </a:r>
            <a:r>
              <a:rPr lang="pl-PL" sz="5400" b="1" i="1" dirty="0" smtClean="0">
                <a:solidFill>
                  <a:srgbClr val="000000"/>
                </a:solidFill>
                <a:latin typeface="Comic Sans MS" pitchFamily="64" charset="0"/>
              </a:rPr>
              <a:t> ?</a:t>
            </a:r>
            <a:endParaRPr lang="pl-PL" sz="5400" b="1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9440" y="4735218"/>
            <a:ext cx="3578400" cy="2009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dirty="0">
              <a:solidFill>
                <a:srgbClr val="000000"/>
              </a:solidFill>
              <a:latin typeface="Comic Sans MS" pitchFamily="6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572000" y="1844824"/>
            <a:ext cx="3396510" cy="863460"/>
            <a:chOff x="0" y="0"/>
            <a:chExt cx="3396510" cy="863460"/>
          </a:xfrm>
        </p:grpSpPr>
        <p:sp>
          <p:nvSpPr>
            <p:cNvPr id="8" name="Prostokąt zaokrąglony 7">
              <a:hlinkClick r:id="rId5" action="ppaction://hlinksldjump"/>
            </p:cNvPr>
            <p:cNvSpPr/>
            <p:nvPr/>
          </p:nvSpPr>
          <p:spPr>
            <a:xfrm>
              <a:off x="0" y="0"/>
              <a:ext cx="3396510" cy="863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42151" y="42151"/>
              <a:ext cx="3312208" cy="779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 smtClean="0"/>
                <a:t>         a </a:t>
              </a:r>
              <a:r>
                <a:rPr lang="pl-PL" sz="3600" dirty="0" err="1" smtClean="0"/>
                <a:t>f</a:t>
              </a:r>
              <a:r>
                <a:rPr lang="pl-PL" sz="3600" kern="1200" dirty="0" err="1" smtClean="0"/>
                <a:t>ox</a:t>
              </a:r>
              <a:endParaRPr lang="pl-PL" sz="3600" kern="1200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572000" y="3212976"/>
            <a:ext cx="3396510" cy="863460"/>
            <a:chOff x="0" y="972754"/>
            <a:chExt cx="3396510" cy="863460"/>
          </a:xfrm>
        </p:grpSpPr>
        <p:sp>
          <p:nvSpPr>
            <p:cNvPr id="11" name="Prostokąt zaokrąglony 10">
              <a:hlinkClick r:id="rId5" action="ppaction://hlinksldjump"/>
            </p:cNvPr>
            <p:cNvSpPr/>
            <p:nvPr/>
          </p:nvSpPr>
          <p:spPr>
            <a:xfrm>
              <a:off x="0" y="972754"/>
              <a:ext cx="3396510" cy="863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42151" y="1014905"/>
              <a:ext cx="3312208" cy="779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 smtClean="0"/>
                <a:t>       a </a:t>
              </a:r>
              <a:r>
                <a:rPr lang="pl-PL" sz="3600" dirty="0" err="1" smtClean="0"/>
                <a:t>rabbit</a:t>
              </a:r>
              <a:endParaRPr lang="pl-PL" sz="3600" kern="12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572000" y="4509120"/>
            <a:ext cx="3396510" cy="863460"/>
            <a:chOff x="0" y="972754"/>
            <a:chExt cx="3396510" cy="863460"/>
          </a:xfrm>
        </p:grpSpPr>
        <p:sp>
          <p:nvSpPr>
            <p:cNvPr id="14" name="Prostokąt zaokrąglony 13">
              <a:hlinkClick r:id="rId6" action="ppaction://hlinksldjump"/>
            </p:cNvPr>
            <p:cNvSpPr/>
            <p:nvPr/>
          </p:nvSpPr>
          <p:spPr>
            <a:xfrm>
              <a:off x="0" y="972754"/>
              <a:ext cx="3396510" cy="8634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42151" y="1014905"/>
              <a:ext cx="3312208" cy="779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600" dirty="0" smtClean="0"/>
                <a:t>        a </a:t>
              </a:r>
              <a:r>
                <a:rPr lang="pl-PL" sz="3600" dirty="0" err="1" smtClean="0"/>
                <a:t>hare</a:t>
              </a:r>
              <a:endParaRPr lang="pl-PL" sz="3600" kern="1200" dirty="0"/>
            </a:p>
          </p:txBody>
        </p:sp>
      </p:grpSp>
      <p:sp>
        <p:nvSpPr>
          <p:cNvPr id="19" name="Przycisk akcji: Do przodu lub Następny 18">
            <a:hlinkClick r:id="rId7" action="ppaction://hlinksldjump" highlightClick="1"/>
          </p:cNvPr>
          <p:cNvSpPr/>
          <p:nvPr/>
        </p:nvSpPr>
        <p:spPr bwMode="auto">
          <a:xfrm>
            <a:off x="4355976" y="5949280"/>
            <a:ext cx="849127" cy="553715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00" dirty="0">
              <a:latin typeface="Arial" charset="0"/>
            </a:endParaRPr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22873" y="4866136"/>
            <a:ext cx="1916640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7633" y="4343541"/>
            <a:ext cx="2808652" cy="104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pl-PL" sz="5400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19672" y="1988840"/>
            <a:ext cx="541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err="1" smtClean="0"/>
              <a:t>Well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done</a:t>
            </a:r>
            <a:r>
              <a:rPr lang="pl-PL" sz="5400" b="1" dirty="0" smtClean="0"/>
              <a:t>!!!</a:t>
            </a:r>
          </a:p>
          <a:p>
            <a:pPr algn="ctr"/>
            <a:r>
              <a:rPr lang="pl-PL" sz="5400" b="1" dirty="0" err="1" smtClean="0"/>
              <a:t>Congratulations</a:t>
            </a:r>
            <a:r>
              <a:rPr lang="pl-PL" sz="5400" b="1" dirty="0" smtClean="0"/>
              <a:t>!!!</a:t>
            </a:r>
            <a:endParaRPr lang="pl-PL" sz="5400" b="1" dirty="0"/>
          </a:p>
        </p:txBody>
      </p:sp>
      <p:pic>
        <p:nvPicPr>
          <p:cNvPr id="21510" name="Picture 6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25144"/>
            <a:ext cx="2098675" cy="1279525"/>
          </a:xfrm>
          <a:prstGeom prst="rect">
            <a:avLst/>
          </a:prstGeom>
          <a:noFill/>
        </p:spPr>
      </p:pic>
      <p:pic>
        <p:nvPicPr>
          <p:cNvPr id="21511" name="Picture 7" descr="C:\Documents and Settings\Właściciel\Ustawienia lokalne\Temporary Internet Files\Content.IE5\7BVVT34S\MC9004280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8675" cy="1279525"/>
          </a:xfrm>
          <a:prstGeom prst="rect">
            <a:avLst/>
          </a:prstGeom>
          <a:noFill/>
        </p:spPr>
      </p:pic>
      <p:sp>
        <p:nvSpPr>
          <p:cNvPr id="16" name="Prostokąt z rogami zaokrąglonymi z jednej strony 15">
            <a:hlinkClick r:id="rId5" action="ppaction://hlinksldjump"/>
          </p:cNvPr>
          <p:cNvSpPr/>
          <p:nvPr/>
        </p:nvSpPr>
        <p:spPr>
          <a:xfrm>
            <a:off x="3275856" y="4077072"/>
            <a:ext cx="2088232" cy="5040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question</a:t>
            </a:r>
            <a:endParaRPr lang="pl-PL" sz="2400" dirty="0"/>
          </a:p>
        </p:txBody>
      </p:sp>
    </p:spTree>
  </p:cSld>
  <p:clrMapOvr>
    <a:masterClrMapping/>
  </p:clrMapOvr>
  <p:transition spd="med" advTm="102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7"/>
                                  </p:iterate>
                                  <p:childTnLst>
                                    <p:set>
                                      <p:cBhvr additive="repl">
                                        <p:cTn id="6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288</Words>
  <Application>Microsoft Office PowerPoint</Application>
  <PresentationFormat>Pokaz na ekranie (4:3)</PresentationFormat>
  <Paragraphs>130</Paragraphs>
  <Slides>32</Slides>
  <Notes>32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  <vt:variant>
        <vt:lpstr>Pokazy niestandardowe</vt:lpstr>
      </vt:variant>
      <vt:variant>
        <vt:i4>1</vt:i4>
      </vt:variant>
    </vt:vector>
  </HeadingPairs>
  <TitlesOfParts>
    <vt:vector size="3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Pokaz niestandardowy 1</vt:lpstr>
    </vt:vector>
  </TitlesOfParts>
  <Company>Progress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 Szczepaniak</dc:creator>
  <cp:lastModifiedBy>Anna Szczepaniak</cp:lastModifiedBy>
  <cp:revision>3</cp:revision>
  <dcterms:created xsi:type="dcterms:W3CDTF">2012-03-05T21:45:23Z</dcterms:created>
  <dcterms:modified xsi:type="dcterms:W3CDTF">2015-10-03T22:28:09Z</dcterms:modified>
</cp:coreProperties>
</file>