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C56DF-BE2F-44AC-BDA4-58B34B4E8F7B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0F5A6-0C6D-4D01-AAA0-5072117186E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0F5A6-0C6D-4D01-AAA0-5072117186ED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50-62FE-475F-AC87-DF777910F989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CD5C-226F-4DDA-8B3F-7D7E075FFA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50-62FE-475F-AC87-DF777910F989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CD5C-226F-4DDA-8B3F-7D7E075FFA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50-62FE-475F-AC87-DF777910F989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CD5C-226F-4DDA-8B3F-7D7E075FFA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50-62FE-475F-AC87-DF777910F989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CD5C-226F-4DDA-8B3F-7D7E075FFA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50-62FE-475F-AC87-DF777910F989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CD5C-226F-4DDA-8B3F-7D7E075FFA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50-62FE-475F-AC87-DF777910F989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CD5C-226F-4DDA-8B3F-7D7E075FFA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50-62FE-475F-AC87-DF777910F989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CD5C-226F-4DDA-8B3F-7D7E075FFA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50-62FE-475F-AC87-DF777910F989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CD5C-226F-4DDA-8B3F-7D7E075FFA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50-62FE-475F-AC87-DF777910F989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CD5C-226F-4DDA-8B3F-7D7E075FFA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50-62FE-475F-AC87-DF777910F989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CD5C-226F-4DDA-8B3F-7D7E075FFA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1650-62FE-475F-AC87-DF777910F989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BCD5C-226F-4DDA-8B3F-7D7E075FFAE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1650-62FE-475F-AC87-DF777910F989}" type="datetimeFigureOut">
              <a:rPr lang="pl-PL" smtClean="0"/>
              <a:pPr/>
              <a:t>12.05.2021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BCD5C-226F-4DDA-8B3F-7D7E075FFAE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800" b="1" dirty="0" err="1" smtClean="0">
                <a:solidFill>
                  <a:srgbClr val="00B050"/>
                </a:solidFill>
              </a:rPr>
              <a:t>Endangered</a:t>
            </a:r>
            <a:r>
              <a:rPr lang="pl-PL" sz="4800" b="1" dirty="0" smtClean="0">
                <a:solidFill>
                  <a:srgbClr val="00B050"/>
                </a:solidFill>
              </a:rPr>
              <a:t> </a:t>
            </a:r>
            <a:r>
              <a:rPr lang="pl-PL" sz="4800" b="1" dirty="0" err="1" smtClean="0">
                <a:solidFill>
                  <a:srgbClr val="00B050"/>
                </a:solidFill>
              </a:rPr>
              <a:t>species</a:t>
            </a:r>
            <a:r>
              <a:rPr lang="pl-PL" sz="4800" b="1" dirty="0" smtClean="0">
                <a:solidFill>
                  <a:srgbClr val="00B050"/>
                </a:solidFill>
              </a:rPr>
              <a:t> </a:t>
            </a:r>
            <a:r>
              <a:rPr lang="pl-PL" sz="4800" b="1" dirty="0" err="1" smtClean="0">
                <a:solidFill>
                  <a:srgbClr val="00B050"/>
                </a:solidFill>
              </a:rPr>
              <a:t>in</a:t>
            </a:r>
            <a:r>
              <a:rPr lang="pl-PL" sz="4800" b="1" dirty="0" smtClean="0">
                <a:solidFill>
                  <a:srgbClr val="00B050"/>
                </a:solidFill>
              </a:rPr>
              <a:t> Poland</a:t>
            </a:r>
            <a:endParaRPr lang="pl-PL" sz="4800" b="1" dirty="0">
              <a:solidFill>
                <a:srgbClr val="00B05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Project Nr: 2019-1-CZ01-KA229-061106     </a:t>
            </a:r>
            <a:r>
              <a:rPr lang="pl-PL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en-GB" sz="2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It´s our world - take care of it</a:t>
            </a:r>
            <a:r>
              <a:rPr lang="pl-PL" sz="26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”</a:t>
            </a:r>
          </a:p>
          <a:p>
            <a:endParaRPr lang="pl-PL" sz="26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 smtClean="0"/>
              <a:t> </a:t>
            </a:r>
            <a:r>
              <a:rPr lang="cs-CZ" sz="2400" dirty="0" smtClean="0"/>
              <a:t>Created by : Zuzanna Wanecka</a:t>
            </a:r>
            <a:endParaRPr lang="pl-PL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A39844DF-0F41-4285-9051-98B3A789C5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353814" cy="1836567"/>
          </a:xfrm>
          <a:prstGeom prst="rect">
            <a:avLst/>
          </a:prstGeom>
        </p:spPr>
      </p:pic>
      <p:pic>
        <p:nvPicPr>
          <p:cNvPr id="6" name="Obraz 5" descr="Bez nazw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76672"/>
            <a:ext cx="1680470" cy="14475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Thanks</a:t>
            </a:r>
            <a:r>
              <a:rPr lang="pl-PL" dirty="0" smtClean="0"/>
              <a:t> for </a:t>
            </a:r>
            <a:r>
              <a:rPr lang="pl-PL" dirty="0" err="1" smtClean="0"/>
              <a:t>attention</a:t>
            </a:r>
            <a:r>
              <a:rPr lang="pl-PL" dirty="0" smtClean="0"/>
              <a:t>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56176" y="3789040"/>
            <a:ext cx="2530624" cy="233712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Zuzanna </a:t>
            </a:r>
          </a:p>
          <a:p>
            <a:pPr>
              <a:buNone/>
            </a:pPr>
            <a:r>
              <a:rPr lang="pl-PL" dirty="0" err="1" smtClean="0"/>
              <a:t>Wanecka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pl-PL" dirty="0" err="1" smtClean="0"/>
              <a:t>does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mean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err="1" smtClean="0"/>
              <a:t>Endangered</a:t>
            </a:r>
            <a:r>
              <a:rPr lang="pl-PL" dirty="0" smtClean="0"/>
              <a:t> </a:t>
            </a:r>
            <a:r>
              <a:rPr lang="pl-PL" dirty="0" err="1" smtClean="0"/>
              <a:t>species</a:t>
            </a:r>
            <a:r>
              <a:rPr lang="pl-PL" dirty="0" smtClean="0"/>
              <a:t> </a:t>
            </a:r>
            <a:r>
              <a:rPr lang="pl-PL" dirty="0" err="1" smtClean="0"/>
              <a:t>means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species</a:t>
            </a:r>
            <a:r>
              <a:rPr lang="pl-PL" dirty="0" smtClean="0"/>
              <a:t> </a:t>
            </a: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around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world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threatend</a:t>
            </a:r>
            <a:r>
              <a:rPr lang="pl-PL" dirty="0" smtClean="0"/>
              <a:t>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total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partial</a:t>
            </a:r>
            <a:r>
              <a:rPr lang="pl-PL" dirty="0" smtClean="0"/>
              <a:t> </a:t>
            </a:r>
            <a:r>
              <a:rPr lang="pl-PL" dirty="0" err="1" smtClean="0"/>
              <a:t>extinction</a:t>
            </a:r>
            <a:r>
              <a:rPr lang="pl-PL" dirty="0" smtClean="0"/>
              <a:t>. </a:t>
            </a:r>
            <a:r>
              <a:rPr lang="pl-PL" dirty="0" err="1" smtClean="0"/>
              <a:t>It’s</a:t>
            </a:r>
            <a:r>
              <a:rPr lang="pl-PL" dirty="0" smtClean="0"/>
              <a:t> </a:t>
            </a:r>
            <a:r>
              <a:rPr lang="pl-PL" dirty="0" err="1" smtClean="0"/>
              <a:t>caused</a:t>
            </a:r>
            <a:r>
              <a:rPr lang="pl-PL" dirty="0" smtClean="0"/>
              <a:t> by </a:t>
            </a:r>
            <a:r>
              <a:rPr lang="pl-PL" dirty="0" err="1" smtClean="0"/>
              <a:t>climate</a:t>
            </a:r>
            <a:r>
              <a:rPr lang="pl-PL" dirty="0" smtClean="0"/>
              <a:t> </a:t>
            </a:r>
            <a:r>
              <a:rPr lang="pl-PL" dirty="0" err="1" smtClean="0"/>
              <a:t>changes</a:t>
            </a:r>
            <a:r>
              <a:rPr lang="pl-PL" dirty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disappearance</a:t>
            </a:r>
            <a:r>
              <a:rPr lang="pl-PL" dirty="0" smtClean="0"/>
              <a:t> of </a:t>
            </a:r>
            <a:r>
              <a:rPr lang="pl-PL" dirty="0" err="1" smtClean="0"/>
              <a:t>their</a:t>
            </a:r>
            <a:r>
              <a:rPr lang="pl-PL" dirty="0" smtClean="0"/>
              <a:t> natural </a:t>
            </a:r>
            <a:r>
              <a:rPr lang="pl-PL" dirty="0" err="1" smtClean="0"/>
              <a:t>environments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1026" name="Picture 2" descr="5 zagrożonych wyginięciem gatunków zwierząt, które skradną wam serce | 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7482" y="3717032"/>
            <a:ext cx="3616457" cy="2712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Endangered</a:t>
            </a:r>
            <a:r>
              <a:rPr lang="pl-PL" dirty="0" smtClean="0"/>
              <a:t> </a:t>
            </a:r>
            <a:r>
              <a:rPr lang="pl-PL" dirty="0" err="1" smtClean="0"/>
              <a:t>species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Poland </a:t>
            </a:r>
            <a:r>
              <a:rPr lang="pl-PL" dirty="0" err="1" smtClean="0"/>
              <a:t>acording</a:t>
            </a:r>
            <a:r>
              <a:rPr lang="pl-PL" dirty="0" smtClean="0"/>
              <a:t> to </a:t>
            </a:r>
            <a:r>
              <a:rPr lang="pl-PL" dirty="0" err="1" smtClean="0"/>
              <a:t>the</a:t>
            </a:r>
            <a:r>
              <a:rPr lang="pl-PL" dirty="0" smtClean="0"/>
              <a:t> Red </a:t>
            </a:r>
            <a:r>
              <a:rPr lang="pl-PL" dirty="0" err="1" smtClean="0"/>
              <a:t>Book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Lynx</a:t>
            </a:r>
            <a:endParaRPr lang="pl-PL" dirty="0" smtClean="0"/>
          </a:p>
          <a:p>
            <a:r>
              <a:rPr lang="pl-PL" dirty="0" smtClean="0"/>
              <a:t>Brown Bear</a:t>
            </a:r>
          </a:p>
          <a:p>
            <a:r>
              <a:rPr lang="pl-PL" dirty="0" smtClean="0"/>
              <a:t>Wolf</a:t>
            </a:r>
          </a:p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wildcat</a:t>
            </a:r>
            <a:endParaRPr lang="pl-PL" dirty="0" smtClean="0"/>
          </a:p>
          <a:p>
            <a:r>
              <a:rPr lang="pl-PL" dirty="0" err="1" smtClean="0"/>
              <a:t>Wisent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Wisent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8531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In Poland, the area in zoos and in the </a:t>
            </a:r>
            <a:r>
              <a:rPr lang="en-US" dirty="0" err="1" smtClean="0"/>
              <a:t>Bialowieza</a:t>
            </a:r>
            <a:r>
              <a:rPr lang="en-US" dirty="0" smtClean="0"/>
              <a:t> Forest lives only approx. 1,800 of this species</a:t>
            </a:r>
            <a:r>
              <a:rPr lang="pl-PL" dirty="0" smtClean="0"/>
              <a:t>. </a:t>
            </a:r>
          </a:p>
          <a:p>
            <a:pPr>
              <a:buNone/>
            </a:pPr>
            <a:r>
              <a:rPr lang="pl-PL" dirty="0" err="1" smtClean="0"/>
              <a:t>Before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World</a:t>
            </a:r>
            <a:r>
              <a:rPr lang="pl-PL" dirty="0" smtClean="0"/>
              <a:t> War 1st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Poland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alive</a:t>
            </a:r>
            <a:r>
              <a:rPr lang="pl-PL" dirty="0" smtClean="0"/>
              <a:t> </a:t>
            </a:r>
            <a:r>
              <a:rPr lang="pl-PL" dirty="0" err="1" smtClean="0"/>
              <a:t>approx</a:t>
            </a:r>
            <a:r>
              <a:rPr lang="pl-PL" dirty="0" smtClean="0"/>
              <a:t>. 737, but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War </a:t>
            </a:r>
            <a:r>
              <a:rPr lang="pl-PL" dirty="0" err="1" smtClean="0"/>
              <a:t>none</a:t>
            </a:r>
            <a:r>
              <a:rPr lang="pl-PL" dirty="0" smtClean="0"/>
              <a:t> of </a:t>
            </a:r>
            <a:r>
              <a:rPr lang="pl-PL" dirty="0" err="1" smtClean="0"/>
              <a:t>them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</a:t>
            </a:r>
            <a:r>
              <a:rPr lang="pl-PL" dirty="0" err="1" smtClean="0"/>
              <a:t>been</a:t>
            </a:r>
            <a:r>
              <a:rPr lang="pl-PL" dirty="0" smtClean="0"/>
              <a:t> </a:t>
            </a:r>
            <a:r>
              <a:rPr lang="pl-PL" dirty="0" err="1" smtClean="0"/>
              <a:t>left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15362" name="Picture 2" descr="Der Wisent - NABU N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132856"/>
            <a:ext cx="4963720" cy="3306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wildcat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250704" cy="45651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In Poland, in the east part of the Carpathians are no more than 200 wildcats.</a:t>
            </a:r>
            <a:r>
              <a:rPr lang="pl-PL" dirty="0" smtClean="0"/>
              <a:t> </a:t>
            </a:r>
            <a:r>
              <a:rPr lang="en-US" dirty="0" smtClean="0"/>
              <a:t>Despite the species protection, the wildcat population does</a:t>
            </a:r>
            <a:r>
              <a:rPr lang="pl-PL" dirty="0" smtClean="0"/>
              <a:t>n’</a:t>
            </a:r>
            <a:r>
              <a:rPr lang="en-US" dirty="0" smtClean="0"/>
              <a:t>t recover. A small number of wildcats in the wild</a:t>
            </a:r>
            <a:r>
              <a:rPr lang="pl-PL" dirty="0" smtClean="0"/>
              <a:t>life </a:t>
            </a:r>
            <a:r>
              <a:rPr lang="en-US" dirty="0" smtClean="0"/>
              <a:t>and close </a:t>
            </a:r>
            <a:r>
              <a:rPr lang="pl-PL" dirty="0" err="1" smtClean="0"/>
              <a:t>neighborhood</a:t>
            </a:r>
            <a:r>
              <a:rPr lang="en-US" dirty="0" smtClean="0"/>
              <a:t> to domestic cats cause them to cross and lose the purity of the species.</a:t>
            </a:r>
            <a:endParaRPr lang="pl-PL" dirty="0"/>
          </a:p>
        </p:txBody>
      </p:sp>
      <p:pic>
        <p:nvPicPr>
          <p:cNvPr id="17410" name="Picture 2" descr="Żbik europej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16832"/>
            <a:ext cx="4680520" cy="3118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Wolf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651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The wolf was on the list of animals threatened with extinction </a:t>
            </a:r>
            <a:r>
              <a:rPr lang="pl-PL" dirty="0" err="1" smtClean="0"/>
              <a:t>because</a:t>
            </a:r>
            <a:r>
              <a:rPr lang="pl-PL" dirty="0" smtClean="0"/>
              <a:t> of </a:t>
            </a:r>
            <a:r>
              <a:rPr lang="en-US" dirty="0" smtClean="0"/>
              <a:t>the shrinking of its natural habitats and human activities</a:t>
            </a:r>
            <a:r>
              <a:rPr lang="pl-PL" dirty="0" smtClean="0"/>
              <a:t>. In Poland </a:t>
            </a:r>
            <a:r>
              <a:rPr lang="pl-PL" dirty="0" err="1" smtClean="0"/>
              <a:t>survived</a:t>
            </a:r>
            <a:r>
              <a:rPr lang="pl-PL" dirty="0" smtClean="0"/>
              <a:t> </a:t>
            </a:r>
            <a:r>
              <a:rPr lang="pl-PL" dirty="0" err="1" smtClean="0"/>
              <a:t>below</a:t>
            </a:r>
            <a:r>
              <a:rPr lang="pl-PL" dirty="0" smtClean="0"/>
              <a:t> 2000 </a:t>
            </a:r>
            <a:r>
              <a:rPr lang="pl-PL" dirty="0" err="1" smtClean="0"/>
              <a:t>wolves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1026" name="Picture 2" descr="Wolf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916832"/>
            <a:ext cx="3773236" cy="36720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Brown Bear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3682752" cy="44930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Such a </a:t>
            </a:r>
            <a:r>
              <a:rPr lang="pl-PL" dirty="0" err="1" smtClean="0"/>
              <a:t>huge</a:t>
            </a:r>
            <a:r>
              <a:rPr lang="en-US" dirty="0" smtClean="0"/>
              <a:t> decrease in the population is mainly the result of limitation of the natural living environment. Bears used to be found all over Poland</a:t>
            </a:r>
            <a:r>
              <a:rPr lang="pl-PL" dirty="0" smtClean="0"/>
              <a:t> but </a:t>
            </a:r>
            <a:r>
              <a:rPr lang="pl-PL" dirty="0" err="1" smtClean="0"/>
              <a:t>nowadays</a:t>
            </a:r>
            <a:r>
              <a:rPr lang="pl-PL" dirty="0" smtClean="0"/>
              <a:t> </a:t>
            </a:r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 smtClean="0"/>
              <a:t>approx</a:t>
            </a:r>
            <a:r>
              <a:rPr lang="pl-PL" dirty="0" smtClean="0"/>
              <a:t>. 100 of </a:t>
            </a:r>
            <a:r>
              <a:rPr lang="pl-PL" dirty="0" err="1" smtClean="0"/>
              <a:t>them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19458" name="Picture 2" descr="Brown bear - Wiki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European</a:t>
            </a:r>
            <a:r>
              <a:rPr lang="pl-PL" dirty="0" smtClean="0"/>
              <a:t> </a:t>
            </a:r>
            <a:r>
              <a:rPr lang="pl-PL" dirty="0" err="1" smtClean="0"/>
              <a:t>Lynx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7091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/>
              <a:t>I</a:t>
            </a:r>
            <a:r>
              <a:rPr lang="en-US" dirty="0" smtClean="0"/>
              <a:t>n Poland, they</a:t>
            </a:r>
            <a:r>
              <a:rPr lang="pl-PL" dirty="0" smtClean="0"/>
              <a:t>’</a:t>
            </a:r>
            <a:r>
              <a:rPr lang="pl-PL" dirty="0" err="1" smtClean="0"/>
              <a:t>ve</a:t>
            </a:r>
            <a:r>
              <a:rPr lang="pl-PL" dirty="0" smtClean="0"/>
              <a:t> </a:t>
            </a:r>
            <a:r>
              <a:rPr lang="en-US" dirty="0" smtClean="0"/>
              <a:t>been under</a:t>
            </a:r>
            <a:r>
              <a:rPr lang="pl-PL" dirty="0" smtClean="0"/>
              <a:t> a</a:t>
            </a:r>
            <a:r>
              <a:rPr lang="en-US" dirty="0" smtClean="0"/>
              <a:t> strict protection since 1995, and during 25 years they </a:t>
            </a:r>
            <a:r>
              <a:rPr lang="en-US" dirty="0" err="1" smtClean="0"/>
              <a:t>hav</a:t>
            </a:r>
            <a:r>
              <a:rPr lang="pl-PL" dirty="0" err="1" smtClean="0"/>
              <a:t>en’t</a:t>
            </a:r>
            <a:r>
              <a:rPr lang="en-US" dirty="0" smtClean="0"/>
              <a:t> significantly expanded their range of occurrence.</a:t>
            </a:r>
            <a:r>
              <a:rPr lang="pl-PL" dirty="0" smtClean="0"/>
              <a:t> In </a:t>
            </a:r>
            <a:r>
              <a:rPr lang="pl-PL" dirty="0" err="1" smtClean="0"/>
              <a:t>our</a:t>
            </a:r>
            <a:r>
              <a:rPr lang="pl-PL" dirty="0" smtClean="0"/>
              <a:t> country </a:t>
            </a:r>
            <a:r>
              <a:rPr lang="pl-PL" dirty="0" err="1" smtClean="0"/>
              <a:t>because</a:t>
            </a:r>
            <a:r>
              <a:rPr lang="pl-PL" dirty="0" smtClean="0"/>
              <a:t> of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activity</a:t>
            </a:r>
            <a:r>
              <a:rPr lang="pl-PL" dirty="0" smtClean="0"/>
              <a:t> </a:t>
            </a:r>
            <a:r>
              <a:rPr lang="pl-PL" dirty="0" err="1" smtClean="0"/>
              <a:t>stayed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200. </a:t>
            </a:r>
            <a:endParaRPr lang="pl-PL" dirty="0"/>
          </a:p>
        </p:txBody>
      </p:sp>
      <p:pic>
        <p:nvPicPr>
          <p:cNvPr id="20482" name="Picture 2" descr="Ryś euroazjatycki (Lynx lynx) - FOG F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238500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How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we help?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2332856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To </a:t>
            </a:r>
            <a:r>
              <a:rPr lang="pl-PL" dirty="0" err="1" smtClean="0"/>
              <a:t>protect</a:t>
            </a:r>
            <a:r>
              <a:rPr lang="pl-PL" dirty="0" smtClean="0"/>
              <a:t> an </a:t>
            </a:r>
            <a:r>
              <a:rPr lang="pl-PL" dirty="0" err="1" smtClean="0"/>
              <a:t>animal</a:t>
            </a:r>
            <a:r>
              <a:rPr lang="pl-PL" dirty="0" smtClean="0"/>
              <a:t> environment we </a:t>
            </a:r>
            <a:r>
              <a:rPr lang="pl-PL" dirty="0" err="1" smtClean="0"/>
              <a:t>should</a:t>
            </a:r>
            <a:r>
              <a:rPr lang="pl-PL" dirty="0" smtClean="0"/>
              <a:t> </a:t>
            </a:r>
            <a:r>
              <a:rPr lang="pl-PL" dirty="0" err="1" smtClean="0"/>
              <a:t>care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nature</a:t>
            </a:r>
            <a:r>
              <a:rPr lang="pl-PL" dirty="0" smtClean="0"/>
              <a:t>, </a:t>
            </a:r>
            <a:r>
              <a:rPr lang="pl-PL" dirty="0" err="1" smtClean="0"/>
              <a:t>because</a:t>
            </a:r>
            <a:r>
              <a:rPr lang="pl-PL" dirty="0" smtClean="0"/>
              <a:t> </a:t>
            </a:r>
            <a:r>
              <a:rPr lang="pl-PL" dirty="0" err="1" smtClean="0"/>
              <a:t>that’s</a:t>
            </a:r>
            <a:r>
              <a:rPr lang="pl-PL" dirty="0" smtClean="0"/>
              <a:t> </a:t>
            </a:r>
            <a:r>
              <a:rPr lang="pl-PL" dirty="0" err="1" smtClean="0"/>
              <a:t>where</a:t>
            </a:r>
            <a:r>
              <a:rPr lang="pl-PL" dirty="0" smtClean="0"/>
              <a:t> </a:t>
            </a:r>
            <a:r>
              <a:rPr lang="pl-PL" dirty="0" err="1" smtClean="0"/>
              <a:t>they</a:t>
            </a:r>
            <a:r>
              <a:rPr lang="pl-PL" dirty="0" smtClean="0"/>
              <a:t> live. We </a:t>
            </a:r>
            <a:r>
              <a:rPr lang="pl-PL" dirty="0" err="1" smtClean="0"/>
              <a:t>have</a:t>
            </a:r>
            <a:r>
              <a:rPr lang="pl-PL" dirty="0" smtClean="0"/>
              <a:t> to </a:t>
            </a:r>
            <a:r>
              <a:rPr lang="pl-PL" dirty="0" err="1" smtClean="0"/>
              <a:t>prevent</a:t>
            </a:r>
            <a:r>
              <a:rPr lang="pl-PL" dirty="0" smtClean="0"/>
              <a:t> </a:t>
            </a:r>
            <a:r>
              <a:rPr lang="pl-PL" dirty="0" err="1" smtClean="0"/>
              <a:t>fires</a:t>
            </a:r>
            <a:r>
              <a:rPr lang="pl-PL" dirty="0" smtClean="0"/>
              <a:t> and do not </a:t>
            </a:r>
            <a:r>
              <a:rPr lang="pl-PL" dirty="0" err="1" smtClean="0"/>
              <a:t>throw</a:t>
            </a:r>
            <a:r>
              <a:rPr lang="pl-PL" dirty="0" smtClean="0"/>
              <a:t> </a:t>
            </a:r>
            <a:r>
              <a:rPr lang="pl-PL" dirty="0" err="1" smtClean="0"/>
              <a:t>up</a:t>
            </a:r>
            <a:r>
              <a:rPr lang="pl-PL" dirty="0" smtClean="0"/>
              <a:t> </a:t>
            </a:r>
            <a:r>
              <a:rPr lang="pl-PL" dirty="0" err="1" smtClean="0"/>
              <a:t>anything</a:t>
            </a:r>
            <a:r>
              <a:rPr lang="pl-PL" dirty="0" smtClean="0"/>
              <a:t> on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ground</a:t>
            </a:r>
            <a:r>
              <a:rPr lang="pl-PL" dirty="0" smtClean="0"/>
              <a:t>. We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donate</a:t>
            </a:r>
            <a:r>
              <a:rPr lang="pl-PL" dirty="0" smtClean="0"/>
              <a:t> </a:t>
            </a:r>
            <a:r>
              <a:rPr lang="pl-PL" dirty="0" err="1" smtClean="0"/>
              <a:t>money</a:t>
            </a:r>
            <a:r>
              <a:rPr lang="pl-PL" dirty="0" smtClean="0"/>
              <a:t> for WWF </a:t>
            </a:r>
            <a:r>
              <a:rPr lang="pl-PL" dirty="0" err="1" smtClean="0"/>
              <a:t>organisation</a:t>
            </a:r>
            <a:r>
              <a:rPr lang="pl-PL" dirty="0" smtClean="0"/>
              <a:t> to help </a:t>
            </a:r>
            <a:r>
              <a:rPr lang="pl-PL" dirty="0" err="1" smtClean="0"/>
              <a:t>doctors</a:t>
            </a:r>
            <a:r>
              <a:rPr lang="pl-PL" dirty="0" smtClean="0"/>
              <a:t>, </a:t>
            </a:r>
            <a:r>
              <a:rPr lang="pl-PL" dirty="0" err="1" smtClean="0"/>
              <a:t>zoo’s</a:t>
            </a:r>
            <a:r>
              <a:rPr lang="pl-PL" dirty="0" smtClean="0"/>
              <a:t>  </a:t>
            </a:r>
            <a:r>
              <a:rPr lang="pl-PL" dirty="0" err="1" smtClean="0"/>
              <a:t>owners</a:t>
            </a:r>
            <a:r>
              <a:rPr lang="pl-PL" dirty="0" smtClean="0"/>
              <a:t> and </a:t>
            </a:r>
            <a:r>
              <a:rPr lang="pl-PL" dirty="0" err="1" smtClean="0"/>
              <a:t>people</a:t>
            </a:r>
            <a:r>
              <a:rPr lang="pl-PL" dirty="0" smtClean="0"/>
              <a:t> </a:t>
            </a:r>
            <a:r>
              <a:rPr lang="pl-PL" dirty="0" err="1" smtClean="0"/>
              <a:t>who</a:t>
            </a:r>
            <a:r>
              <a:rPr lang="pl-PL" dirty="0" smtClean="0"/>
              <a:t> </a:t>
            </a:r>
            <a:r>
              <a:rPr lang="pl-PL" dirty="0" err="1" smtClean="0"/>
              <a:t>care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those</a:t>
            </a:r>
            <a:r>
              <a:rPr lang="pl-PL" dirty="0" smtClean="0"/>
              <a:t> </a:t>
            </a:r>
            <a:r>
              <a:rPr lang="pl-PL" dirty="0" err="1" smtClean="0"/>
              <a:t>animals</a:t>
            </a:r>
            <a:r>
              <a:rPr lang="pl-PL" dirty="0" smtClean="0"/>
              <a:t> to </a:t>
            </a:r>
            <a:r>
              <a:rPr lang="pl-PL" dirty="0" err="1" smtClean="0"/>
              <a:t>keep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 </a:t>
            </a:r>
            <a:r>
              <a:rPr lang="pl-PL" dirty="0" err="1" smtClean="0"/>
              <a:t>safe</a:t>
            </a:r>
            <a:r>
              <a:rPr lang="pl-PL" dirty="0" smtClean="0"/>
              <a:t> and </a:t>
            </a:r>
            <a:r>
              <a:rPr lang="pl-PL" dirty="0" err="1" smtClean="0"/>
              <a:t>ensure</a:t>
            </a:r>
            <a:r>
              <a:rPr lang="pl-PL" dirty="0" smtClean="0"/>
              <a:t> </a:t>
            </a:r>
            <a:r>
              <a:rPr lang="pl-PL" dirty="0" err="1" smtClean="0"/>
              <a:t>them</a:t>
            </a:r>
            <a:r>
              <a:rPr lang="pl-PL" dirty="0" smtClean="0"/>
              <a:t> </a:t>
            </a:r>
            <a:r>
              <a:rPr lang="pl-PL" dirty="0" err="1" smtClean="0"/>
              <a:t>home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best</a:t>
            </a:r>
            <a:r>
              <a:rPr lang="pl-PL" dirty="0" smtClean="0"/>
              <a:t> </a:t>
            </a:r>
            <a:r>
              <a:rPr lang="pl-PL" dirty="0" err="1" smtClean="0"/>
              <a:t>conditions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374</Words>
  <Application>Microsoft Office PowerPoint</Application>
  <PresentationFormat>Pokaz na ekranie (4:3)</PresentationFormat>
  <Paragraphs>29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Endangered species in Poland</vt:lpstr>
      <vt:lpstr>What does that mean?</vt:lpstr>
      <vt:lpstr>Endangered species in Poland acording to the Red Book. </vt:lpstr>
      <vt:lpstr>Wisent</vt:lpstr>
      <vt:lpstr>The European wildcat</vt:lpstr>
      <vt:lpstr>Wolf</vt:lpstr>
      <vt:lpstr>Brown Bear</vt:lpstr>
      <vt:lpstr>European Lynx</vt:lpstr>
      <vt:lpstr>How can we help?</vt:lpstr>
      <vt:lpstr>Thanks for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Endangered species in Poland</dc:title>
  <dc:creator>Zuzia</dc:creator>
  <cp:lastModifiedBy>Dell</cp:lastModifiedBy>
  <cp:revision>14</cp:revision>
  <dcterms:created xsi:type="dcterms:W3CDTF">2021-04-28T17:46:14Z</dcterms:created>
  <dcterms:modified xsi:type="dcterms:W3CDTF">2021-05-12T08:43:15Z</dcterms:modified>
</cp:coreProperties>
</file>