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4"/>
  </p:sldMasterIdLst>
  <p:notesMasterIdLst>
    <p:notesMasterId r:id="rId21"/>
  </p:notesMasterIdLst>
  <p:sldIdLst>
    <p:sldId id="256" r:id="rId5"/>
    <p:sldId id="257" r:id="rId6"/>
    <p:sldId id="258" r:id="rId7"/>
    <p:sldId id="259" r:id="rId8"/>
    <p:sldId id="270" r:id="rId9"/>
    <p:sldId id="260" r:id="rId10"/>
    <p:sldId id="261" r:id="rId11"/>
    <p:sldId id="262" r:id="rId12"/>
    <p:sldId id="263" r:id="rId13"/>
    <p:sldId id="264" r:id="rId14"/>
    <p:sldId id="265" r:id="rId15"/>
    <p:sldId id="266" r:id="rId16"/>
    <p:sldId id="267" r:id="rId17"/>
    <p:sldId id="268" r:id="rId18"/>
    <p:sldId id="269" r:id="rId19"/>
    <p:sldId id="271" r:id="rId2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6C2DAE-40F1-4349-8263-909979709612}" v="333" dt="2021-04-15T18:56:30.9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816" y="10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a Würtherlová" userId="S::wurtherlova@souepl.cz::53850a1a-9dd8-4002-97fd-10eca912d1d0" providerId="AD" clId="Web-{976C2DAE-40F1-4349-8263-909979709612}"/>
    <pc:docChg chg="addSld modSld">
      <pc:chgData name="Dana Würtherlová" userId="S::wurtherlova@souepl.cz::53850a1a-9dd8-4002-97fd-10eca912d1d0" providerId="AD" clId="Web-{976C2DAE-40F1-4349-8263-909979709612}" dt="2021-04-15T18:56:26.258" v="197" actId="20577"/>
      <pc:docMkLst>
        <pc:docMk/>
      </pc:docMkLst>
      <pc:sldChg chg="addSp modSp">
        <pc:chgData name="Dana Würtherlová" userId="S::wurtherlova@souepl.cz::53850a1a-9dd8-4002-97fd-10eca912d1d0" providerId="AD" clId="Web-{976C2DAE-40F1-4349-8263-909979709612}" dt="2021-04-15T18:53:55.442" v="184" actId="20577"/>
        <pc:sldMkLst>
          <pc:docMk/>
          <pc:sldMk cId="0" sldId="256"/>
        </pc:sldMkLst>
        <pc:spChg chg="add mod">
          <ac:chgData name="Dana Würtherlová" userId="S::wurtherlova@souepl.cz::53850a1a-9dd8-4002-97fd-10eca912d1d0" providerId="AD" clId="Web-{976C2DAE-40F1-4349-8263-909979709612}" dt="2021-04-15T18:53:55.442" v="184" actId="20577"/>
          <ac:spMkLst>
            <pc:docMk/>
            <pc:sldMk cId="0" sldId="256"/>
            <ac:spMk id="4" creationId="{662CB6B2-5449-4A5C-B961-1873749B0803}"/>
          </ac:spMkLst>
        </pc:spChg>
        <pc:picChg chg="add mod ord">
          <ac:chgData name="Dana Würtherlová" userId="S::wurtherlova@souepl.cz::53850a1a-9dd8-4002-97fd-10eca912d1d0" providerId="AD" clId="Web-{976C2DAE-40F1-4349-8263-909979709612}" dt="2021-04-15T18:34:04.399" v="15" actId="14100"/>
          <ac:picMkLst>
            <pc:docMk/>
            <pc:sldMk cId="0" sldId="256"/>
            <ac:picMk id="2" creationId="{742EB0B6-F208-4A7E-9C59-CE5232BEAADD}"/>
          </ac:picMkLst>
        </pc:picChg>
        <pc:picChg chg="mod">
          <ac:chgData name="Dana Würtherlová" userId="S::wurtherlova@souepl.cz::53850a1a-9dd8-4002-97fd-10eca912d1d0" providerId="AD" clId="Web-{976C2DAE-40F1-4349-8263-909979709612}" dt="2021-04-15T18:32:14.709" v="1" actId="14100"/>
          <ac:picMkLst>
            <pc:docMk/>
            <pc:sldMk cId="0" sldId="256"/>
            <ac:picMk id="3" creationId="{F58EBF70-4333-4923-A1D8-04F318B4EB10}"/>
          </ac:picMkLst>
        </pc:picChg>
      </pc:sldChg>
      <pc:sldChg chg="modSp">
        <pc:chgData name="Dana Würtherlová" userId="S::wurtherlova@souepl.cz::53850a1a-9dd8-4002-97fd-10eca912d1d0" providerId="AD" clId="Web-{976C2DAE-40F1-4349-8263-909979709612}" dt="2021-04-15T18:53:09.238" v="175" actId="14100"/>
        <pc:sldMkLst>
          <pc:docMk/>
          <pc:sldMk cId="0" sldId="257"/>
        </pc:sldMkLst>
        <pc:spChg chg="mod">
          <ac:chgData name="Dana Würtherlová" userId="S::wurtherlova@souepl.cz::53850a1a-9dd8-4002-97fd-10eca912d1d0" providerId="AD" clId="Web-{976C2DAE-40F1-4349-8263-909979709612}" dt="2021-04-15T18:53:09.238" v="175" actId="14100"/>
          <ac:spMkLst>
            <pc:docMk/>
            <pc:sldMk cId="0" sldId="257"/>
            <ac:spMk id="61" creationId="{00000000-0000-0000-0000-000000000000}"/>
          </ac:spMkLst>
        </pc:spChg>
      </pc:sldChg>
      <pc:sldChg chg="modSp">
        <pc:chgData name="Dana Würtherlová" userId="S::wurtherlova@souepl.cz::53850a1a-9dd8-4002-97fd-10eca912d1d0" providerId="AD" clId="Web-{976C2DAE-40F1-4349-8263-909979709612}" dt="2021-04-15T18:36:27.683" v="32" actId="14100"/>
        <pc:sldMkLst>
          <pc:docMk/>
          <pc:sldMk cId="0" sldId="258"/>
        </pc:sldMkLst>
        <pc:spChg chg="mod">
          <ac:chgData name="Dana Würtherlová" userId="S::wurtherlova@souepl.cz::53850a1a-9dd8-4002-97fd-10eca912d1d0" providerId="AD" clId="Web-{976C2DAE-40F1-4349-8263-909979709612}" dt="2021-04-15T18:36:27.683" v="32" actId="14100"/>
          <ac:spMkLst>
            <pc:docMk/>
            <pc:sldMk cId="0" sldId="258"/>
            <ac:spMk id="66" creationId="{00000000-0000-0000-0000-000000000000}"/>
          </ac:spMkLst>
        </pc:spChg>
      </pc:sldChg>
      <pc:sldChg chg="modSp">
        <pc:chgData name="Dana Würtherlová" userId="S::wurtherlova@souepl.cz::53850a1a-9dd8-4002-97fd-10eca912d1d0" providerId="AD" clId="Web-{976C2DAE-40F1-4349-8263-909979709612}" dt="2021-04-15T18:51:44.502" v="168" actId="14100"/>
        <pc:sldMkLst>
          <pc:docMk/>
          <pc:sldMk cId="0" sldId="259"/>
        </pc:sldMkLst>
        <pc:spChg chg="mod">
          <ac:chgData name="Dana Würtherlová" userId="S::wurtherlova@souepl.cz::53850a1a-9dd8-4002-97fd-10eca912d1d0" providerId="AD" clId="Web-{976C2DAE-40F1-4349-8263-909979709612}" dt="2021-04-15T18:51:44.502" v="168" actId="14100"/>
          <ac:spMkLst>
            <pc:docMk/>
            <pc:sldMk cId="0" sldId="259"/>
            <ac:spMk id="73" creationId="{00000000-0000-0000-0000-000000000000}"/>
          </ac:spMkLst>
        </pc:spChg>
      </pc:sldChg>
      <pc:sldChg chg="modSp">
        <pc:chgData name="Dana Würtherlová" userId="S::wurtherlova@souepl.cz::53850a1a-9dd8-4002-97fd-10eca912d1d0" providerId="AD" clId="Web-{976C2DAE-40F1-4349-8263-909979709612}" dt="2021-04-15T18:50:34.234" v="159" actId="20577"/>
        <pc:sldMkLst>
          <pc:docMk/>
          <pc:sldMk cId="0" sldId="260"/>
        </pc:sldMkLst>
        <pc:spChg chg="mod">
          <ac:chgData name="Dana Würtherlová" userId="S::wurtherlova@souepl.cz::53850a1a-9dd8-4002-97fd-10eca912d1d0" providerId="AD" clId="Web-{976C2DAE-40F1-4349-8263-909979709612}" dt="2021-04-15T18:50:34.234" v="159" actId="20577"/>
          <ac:spMkLst>
            <pc:docMk/>
            <pc:sldMk cId="0" sldId="260"/>
            <ac:spMk id="79" creationId="{00000000-0000-0000-0000-000000000000}"/>
          </ac:spMkLst>
        </pc:spChg>
      </pc:sldChg>
      <pc:sldChg chg="modSp">
        <pc:chgData name="Dana Würtherlová" userId="S::wurtherlova@souepl.cz::53850a1a-9dd8-4002-97fd-10eca912d1d0" providerId="AD" clId="Web-{976C2DAE-40F1-4349-8263-909979709612}" dt="2021-04-15T18:51:20.173" v="165" actId="1076"/>
        <pc:sldMkLst>
          <pc:docMk/>
          <pc:sldMk cId="0" sldId="261"/>
        </pc:sldMkLst>
        <pc:spChg chg="mod">
          <ac:chgData name="Dana Würtherlová" userId="S::wurtherlova@souepl.cz::53850a1a-9dd8-4002-97fd-10eca912d1d0" providerId="AD" clId="Web-{976C2DAE-40F1-4349-8263-909979709612}" dt="2021-04-15T18:51:20.173" v="165" actId="1076"/>
          <ac:spMkLst>
            <pc:docMk/>
            <pc:sldMk cId="0" sldId="261"/>
            <ac:spMk id="85" creationId="{00000000-0000-0000-0000-000000000000}"/>
          </ac:spMkLst>
        </pc:spChg>
      </pc:sldChg>
      <pc:sldChg chg="modSp">
        <pc:chgData name="Dana Würtherlová" userId="S::wurtherlova@souepl.cz::53850a1a-9dd8-4002-97fd-10eca912d1d0" providerId="AD" clId="Web-{976C2DAE-40F1-4349-8263-909979709612}" dt="2021-04-15T18:50:01.593" v="152" actId="14100"/>
        <pc:sldMkLst>
          <pc:docMk/>
          <pc:sldMk cId="0" sldId="262"/>
        </pc:sldMkLst>
        <pc:spChg chg="mod">
          <ac:chgData name="Dana Würtherlová" userId="S::wurtherlova@souepl.cz::53850a1a-9dd8-4002-97fd-10eca912d1d0" providerId="AD" clId="Web-{976C2DAE-40F1-4349-8263-909979709612}" dt="2021-04-15T18:50:01.593" v="152" actId="14100"/>
          <ac:spMkLst>
            <pc:docMk/>
            <pc:sldMk cId="0" sldId="262"/>
            <ac:spMk id="91" creationId="{00000000-0000-0000-0000-000000000000}"/>
          </ac:spMkLst>
        </pc:spChg>
      </pc:sldChg>
      <pc:sldChg chg="modSp">
        <pc:chgData name="Dana Würtherlová" userId="S::wurtherlova@souepl.cz::53850a1a-9dd8-4002-97fd-10eca912d1d0" providerId="AD" clId="Web-{976C2DAE-40F1-4349-8263-909979709612}" dt="2021-04-15T18:55:00.834" v="189" actId="20577"/>
        <pc:sldMkLst>
          <pc:docMk/>
          <pc:sldMk cId="0" sldId="263"/>
        </pc:sldMkLst>
        <pc:spChg chg="mod">
          <ac:chgData name="Dana Würtherlová" userId="S::wurtherlova@souepl.cz::53850a1a-9dd8-4002-97fd-10eca912d1d0" providerId="AD" clId="Web-{976C2DAE-40F1-4349-8263-909979709612}" dt="2021-04-15T18:55:00.834" v="189" actId="20577"/>
          <ac:spMkLst>
            <pc:docMk/>
            <pc:sldMk cId="0" sldId="263"/>
            <ac:spMk id="97" creationId="{00000000-0000-0000-0000-000000000000}"/>
          </ac:spMkLst>
        </pc:spChg>
      </pc:sldChg>
      <pc:sldChg chg="modSp">
        <pc:chgData name="Dana Würtherlová" userId="S::wurtherlova@souepl.cz::53850a1a-9dd8-4002-97fd-10eca912d1d0" providerId="AD" clId="Web-{976C2DAE-40F1-4349-8263-909979709612}" dt="2021-04-15T18:48:06.809" v="138" actId="20577"/>
        <pc:sldMkLst>
          <pc:docMk/>
          <pc:sldMk cId="0" sldId="265"/>
        </pc:sldMkLst>
        <pc:spChg chg="mod">
          <ac:chgData name="Dana Würtherlová" userId="S::wurtherlova@souepl.cz::53850a1a-9dd8-4002-97fd-10eca912d1d0" providerId="AD" clId="Web-{976C2DAE-40F1-4349-8263-909979709612}" dt="2021-04-15T18:48:06.809" v="138" actId="20577"/>
          <ac:spMkLst>
            <pc:docMk/>
            <pc:sldMk cId="0" sldId="265"/>
            <ac:spMk id="109" creationId="{00000000-0000-0000-0000-000000000000}"/>
          </ac:spMkLst>
        </pc:spChg>
      </pc:sldChg>
      <pc:sldChg chg="modSp">
        <pc:chgData name="Dana Würtherlová" userId="S::wurtherlova@souepl.cz::53850a1a-9dd8-4002-97fd-10eca912d1d0" providerId="AD" clId="Web-{976C2DAE-40F1-4349-8263-909979709612}" dt="2021-04-15T18:48:14.294" v="139" actId="20577"/>
        <pc:sldMkLst>
          <pc:docMk/>
          <pc:sldMk cId="0" sldId="266"/>
        </pc:sldMkLst>
        <pc:spChg chg="mod">
          <ac:chgData name="Dana Würtherlová" userId="S::wurtherlova@souepl.cz::53850a1a-9dd8-4002-97fd-10eca912d1d0" providerId="AD" clId="Web-{976C2DAE-40F1-4349-8263-909979709612}" dt="2021-04-15T18:48:14.294" v="139" actId="20577"/>
          <ac:spMkLst>
            <pc:docMk/>
            <pc:sldMk cId="0" sldId="266"/>
            <ac:spMk id="115" creationId="{00000000-0000-0000-0000-000000000000}"/>
          </ac:spMkLst>
        </pc:spChg>
      </pc:sldChg>
      <pc:sldChg chg="modSp">
        <pc:chgData name="Dana Würtherlová" userId="S::wurtherlova@souepl.cz::53850a1a-9dd8-4002-97fd-10eca912d1d0" providerId="AD" clId="Web-{976C2DAE-40F1-4349-8263-909979709612}" dt="2021-04-15T18:48:28.731" v="142" actId="14100"/>
        <pc:sldMkLst>
          <pc:docMk/>
          <pc:sldMk cId="0" sldId="267"/>
        </pc:sldMkLst>
        <pc:spChg chg="mod">
          <ac:chgData name="Dana Würtherlová" userId="S::wurtherlova@souepl.cz::53850a1a-9dd8-4002-97fd-10eca912d1d0" providerId="AD" clId="Web-{976C2DAE-40F1-4349-8263-909979709612}" dt="2021-04-15T18:48:28.731" v="142" actId="14100"/>
          <ac:spMkLst>
            <pc:docMk/>
            <pc:sldMk cId="0" sldId="267"/>
            <ac:spMk id="121" creationId="{00000000-0000-0000-0000-000000000000}"/>
          </ac:spMkLst>
        </pc:spChg>
      </pc:sldChg>
      <pc:sldChg chg="modSp">
        <pc:chgData name="Dana Würtherlová" userId="S::wurtherlova@souepl.cz::53850a1a-9dd8-4002-97fd-10eca912d1d0" providerId="AD" clId="Web-{976C2DAE-40F1-4349-8263-909979709612}" dt="2021-04-15T18:49:02.701" v="143" actId="20577"/>
        <pc:sldMkLst>
          <pc:docMk/>
          <pc:sldMk cId="0" sldId="268"/>
        </pc:sldMkLst>
        <pc:spChg chg="mod">
          <ac:chgData name="Dana Würtherlová" userId="S::wurtherlova@souepl.cz::53850a1a-9dd8-4002-97fd-10eca912d1d0" providerId="AD" clId="Web-{976C2DAE-40F1-4349-8263-909979709612}" dt="2021-04-15T18:49:02.701" v="143" actId="20577"/>
          <ac:spMkLst>
            <pc:docMk/>
            <pc:sldMk cId="0" sldId="268"/>
            <ac:spMk id="127" creationId="{00000000-0000-0000-0000-000000000000}"/>
          </ac:spMkLst>
        </pc:spChg>
      </pc:sldChg>
      <pc:sldChg chg="modSp">
        <pc:chgData name="Dana Würtherlová" userId="S::wurtherlova@souepl.cz::53850a1a-9dd8-4002-97fd-10eca912d1d0" providerId="AD" clId="Web-{976C2DAE-40F1-4349-8263-909979709612}" dt="2021-04-15T18:50:49.953" v="162" actId="20577"/>
        <pc:sldMkLst>
          <pc:docMk/>
          <pc:sldMk cId="3345024734" sldId="270"/>
        </pc:sldMkLst>
        <pc:spChg chg="mod">
          <ac:chgData name="Dana Würtherlová" userId="S::wurtherlova@souepl.cz::53850a1a-9dd8-4002-97fd-10eca912d1d0" providerId="AD" clId="Web-{976C2DAE-40F1-4349-8263-909979709612}" dt="2021-04-15T18:50:49.953" v="162" actId="20577"/>
          <ac:spMkLst>
            <pc:docMk/>
            <pc:sldMk cId="3345024734" sldId="270"/>
            <ac:spMk id="3" creationId="{C6357025-3CE9-4894-93B1-C5BDADE20DEF}"/>
          </ac:spMkLst>
        </pc:spChg>
      </pc:sldChg>
      <pc:sldChg chg="modSp new">
        <pc:chgData name="Dana Würtherlová" userId="S::wurtherlova@souepl.cz::53850a1a-9dd8-4002-97fd-10eca912d1d0" providerId="AD" clId="Web-{976C2DAE-40F1-4349-8263-909979709612}" dt="2021-04-15T18:56:26.258" v="197" actId="20577"/>
        <pc:sldMkLst>
          <pc:docMk/>
          <pc:sldMk cId="1271742805" sldId="271"/>
        </pc:sldMkLst>
        <pc:spChg chg="mod">
          <ac:chgData name="Dana Würtherlová" userId="S::wurtherlova@souepl.cz::53850a1a-9dd8-4002-97fd-10eca912d1d0" providerId="AD" clId="Web-{976C2DAE-40F1-4349-8263-909979709612}" dt="2021-04-15T18:56:26.258" v="197" actId="20577"/>
          <ac:spMkLst>
            <pc:docMk/>
            <pc:sldMk cId="1271742805" sldId="271"/>
            <ac:spMk id="3" creationId="{AC0CDC1D-F3E3-4CE3-8DDD-3DA5F8276443}"/>
          </ac:spMkLst>
        </pc:spChg>
      </pc:sldChg>
    </pc:docChg>
  </pc:docChgLst>
  <pc:docChgLst>
    <pc:chgData clId="Web-{421CEA63-692E-4A74-BB3E-A38A20AD39E9}"/>
    <pc:docChg chg="modSld">
      <pc:chgData name="" userId="" providerId="" clId="Web-{421CEA63-692E-4A74-BB3E-A38A20AD39E9}" dt="2021-03-26T07:13:12.734" v="1" actId="1076"/>
      <pc:docMkLst>
        <pc:docMk/>
      </pc:docMkLst>
      <pc:sldChg chg="modSp">
        <pc:chgData name="" userId="" providerId="" clId="Web-{421CEA63-692E-4A74-BB3E-A38A20AD39E9}" dt="2021-03-26T07:13:12.734" v="1" actId="1076"/>
        <pc:sldMkLst>
          <pc:docMk/>
          <pc:sldMk cId="0" sldId="256"/>
        </pc:sldMkLst>
        <pc:picChg chg="mod">
          <ac:chgData name="" userId="" providerId="" clId="Web-{421CEA63-692E-4A74-BB3E-A38A20AD39E9}" dt="2021-03-26T07:13:12.734" v="1" actId="1076"/>
          <ac:picMkLst>
            <pc:docMk/>
            <pc:sldMk cId="0" sldId="256"/>
            <ac:picMk id="3" creationId="{F58EBF70-4333-4923-A1D8-04F318B4EB10}"/>
          </ac:picMkLst>
        </pc:picChg>
      </pc:sldChg>
    </pc:docChg>
  </pc:docChgLst>
  <pc:docChgLst>
    <pc:chgData name="Jan Němec" userId="S::jan.nemec@student.souepl.cz::29bfeda2-d428-48f7-b794-8c53f9446755" providerId="AD" clId="Web-{75A065AC-4D89-4073-BF89-94427113FAB8}"/>
    <pc:docChg chg="modSld">
      <pc:chgData name="Jan Němec" userId="S::jan.nemec@student.souepl.cz::29bfeda2-d428-48f7-b794-8c53f9446755" providerId="AD" clId="Web-{75A065AC-4D89-4073-BF89-94427113FAB8}" dt="2021-03-26T07:10:24.277" v="17" actId="20577"/>
      <pc:docMkLst>
        <pc:docMk/>
      </pc:docMkLst>
      <pc:sldChg chg="modSp">
        <pc:chgData name="Jan Němec" userId="S::jan.nemec@student.souepl.cz::29bfeda2-d428-48f7-b794-8c53f9446755" providerId="AD" clId="Web-{75A065AC-4D89-4073-BF89-94427113FAB8}" dt="2021-03-26T07:10:24.277" v="17" actId="20577"/>
        <pc:sldMkLst>
          <pc:docMk/>
          <pc:sldMk cId="3345024734" sldId="270"/>
        </pc:sldMkLst>
        <pc:spChg chg="mod">
          <ac:chgData name="Jan Němec" userId="S::jan.nemec@student.souepl.cz::29bfeda2-d428-48f7-b794-8c53f9446755" providerId="AD" clId="Web-{75A065AC-4D89-4073-BF89-94427113FAB8}" dt="2021-03-26T07:10:10.762" v="12" actId="20577"/>
          <ac:spMkLst>
            <pc:docMk/>
            <pc:sldMk cId="3345024734" sldId="270"/>
            <ac:spMk id="2" creationId="{AD03F963-C0C8-44DA-9BFB-8D4341497BFF}"/>
          </ac:spMkLst>
        </pc:spChg>
        <pc:spChg chg="mod">
          <ac:chgData name="Jan Němec" userId="S::jan.nemec@student.souepl.cz::29bfeda2-d428-48f7-b794-8c53f9446755" providerId="AD" clId="Web-{75A065AC-4D89-4073-BF89-94427113FAB8}" dt="2021-03-26T07:10:24.277" v="17" actId="20577"/>
          <ac:spMkLst>
            <pc:docMk/>
            <pc:sldMk cId="3345024734" sldId="270"/>
            <ac:spMk id="3" creationId="{C6357025-3CE9-4894-93B1-C5BDADE20DEF}"/>
          </ac:spMkLst>
        </pc:spChg>
      </pc:sldChg>
    </pc:docChg>
  </pc:docChgLst>
  <pc:docChgLst>
    <pc:chgData name="Jana Hošková" userId="b95903bf-a36b-4466-9b64-249cbef5ceab" providerId="ADAL" clId="{F998A233-ED7A-4A1A-9939-694C95BEFE27}"/>
    <pc:docChg chg="modSld">
      <pc:chgData name="Jana Hošková" userId="b95903bf-a36b-4466-9b64-249cbef5ceab" providerId="ADAL" clId="{F998A233-ED7A-4A1A-9939-694C95BEFE27}" dt="2021-04-16T17:17:57.092" v="0" actId="20577"/>
      <pc:docMkLst>
        <pc:docMk/>
      </pc:docMkLst>
      <pc:sldChg chg="modSp mod">
        <pc:chgData name="Jana Hošková" userId="b95903bf-a36b-4466-9b64-249cbef5ceab" providerId="ADAL" clId="{F998A233-ED7A-4A1A-9939-694C95BEFE27}" dt="2021-04-16T17:17:57.092" v="0" actId="20577"/>
        <pc:sldMkLst>
          <pc:docMk/>
          <pc:sldMk cId="0" sldId="256"/>
        </pc:sldMkLst>
        <pc:spChg chg="mod">
          <ac:chgData name="Jana Hošková" userId="b95903bf-a36b-4466-9b64-249cbef5ceab" providerId="ADAL" clId="{F998A233-ED7A-4A1A-9939-694C95BEFE27}" dt="2021-04-16T17:17:57.092" v="0" actId="20577"/>
          <ac:spMkLst>
            <pc:docMk/>
            <pc:sldMk cId="0" sldId="256"/>
            <ac:spMk id="54" creationId="{00000000-0000-0000-0000-000000000000}"/>
          </ac:spMkLst>
        </pc:spChg>
      </pc:sldChg>
    </pc:docChg>
  </pc:docChgLst>
  <pc:docChgLst>
    <pc:chgData name="Jan Němec" userId="S::jan.nemec@student.souepl.cz::29bfeda2-d428-48f7-b794-8c53f9446755" providerId="AD" clId="Web-{421CEA63-692E-4A74-BB3E-A38A20AD39E9}"/>
    <pc:docChg chg="modSld">
      <pc:chgData name="Jan Němec" userId="S::jan.nemec@student.souepl.cz::29bfeda2-d428-48f7-b794-8c53f9446755" providerId="AD" clId="Web-{421CEA63-692E-4A74-BB3E-A38A20AD39E9}" dt="2021-03-26T07:13:18.937" v="1" actId="1076"/>
      <pc:docMkLst>
        <pc:docMk/>
      </pc:docMkLst>
      <pc:sldChg chg="modSp">
        <pc:chgData name="Jan Němec" userId="S::jan.nemec@student.souepl.cz::29bfeda2-d428-48f7-b794-8c53f9446755" providerId="AD" clId="Web-{421CEA63-692E-4A74-BB3E-A38A20AD39E9}" dt="2021-03-26T07:13:18.937" v="1" actId="1076"/>
        <pc:sldMkLst>
          <pc:docMk/>
          <pc:sldMk cId="0" sldId="256"/>
        </pc:sldMkLst>
        <pc:picChg chg="mod">
          <ac:chgData name="Jan Němec" userId="S::jan.nemec@student.souepl.cz::29bfeda2-d428-48f7-b794-8c53f9446755" providerId="AD" clId="Web-{421CEA63-692E-4A74-BB3E-A38A20AD39E9}" dt="2021-03-26T07:13:18.937" v="1" actId="1076"/>
          <ac:picMkLst>
            <pc:docMk/>
            <pc:sldMk cId="0" sldId="256"/>
            <ac:picMk id="3" creationId="{F58EBF70-4333-4923-A1D8-04F318B4EB1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bf6c497f92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bf6c497f92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bf6c497f92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bf6c497f92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bf6c497f92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bf6c497f92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bf6c497f92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bf6c497f92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c1a4ffff86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c1a4ffff8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c1a4ffff86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c1a4ffff86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bf6c497f92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bf6c497f92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bf6c497f92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bf6c497f92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bf6c497f92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bf6c497f92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bf6c497f92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bf6c497f92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bf6c497f92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bf6c497f92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bf6c497f92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bf6c497f92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2667763" y="473202"/>
            <a:ext cx="3926681" cy="3921919"/>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808892" y="823791"/>
            <a:ext cx="7738814" cy="3296241"/>
          </a:xfrm>
        </p:spPr>
        <p:txBody>
          <a:bodyPr anchor="ctr">
            <a:noAutofit/>
          </a:bodyPr>
          <a:lstStyle>
            <a:lvl1pPr algn="ctr">
              <a:defRPr sz="7500" spc="600" baseline="0"/>
            </a:lvl1pPr>
          </a:lstStyle>
          <a:p>
            <a:r>
              <a:rPr lang="cs-CZ"/>
              <a:t>Kliknutím lze upravit styl.</a:t>
            </a:r>
            <a:endParaRPr lang="en-US" dirty="0"/>
          </a:p>
        </p:txBody>
      </p:sp>
      <p:sp>
        <p:nvSpPr>
          <p:cNvPr id="3" name="Subtitle 2"/>
          <p:cNvSpPr>
            <a:spLocks noGrp="1"/>
          </p:cNvSpPr>
          <p:nvPr>
            <p:ph type="subTitle" idx="1"/>
          </p:nvPr>
        </p:nvSpPr>
        <p:spPr>
          <a:xfrm>
            <a:off x="1661284" y="4484398"/>
            <a:ext cx="6034030" cy="556709"/>
          </a:xfrm>
        </p:spPr>
        <p:txBody>
          <a:bodyPr anchor="t">
            <a:normAutofit/>
          </a:bodyPr>
          <a:lstStyle>
            <a:lvl1pPr marL="0" indent="0" algn="ctr">
              <a:lnSpc>
                <a:spcPct val="100000"/>
              </a:lnSpc>
              <a:buNone/>
              <a:defRPr sz="1500" b="1" i="0" cap="all" spc="30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cs-CZ"/>
              <a:t>Kliknutím můžete upravit styl předlohy.</a:t>
            </a:r>
            <a:endParaRPr lang="en-US" dirty="0"/>
          </a:p>
        </p:txBody>
      </p:sp>
      <p:sp>
        <p:nvSpPr>
          <p:cNvPr id="4" name="Date Placeholder 3"/>
          <p:cNvSpPr>
            <a:spLocks noGrp="1"/>
          </p:cNvSpPr>
          <p:nvPr>
            <p:ph type="dt" sz="half" idx="10"/>
          </p:nvPr>
        </p:nvSpPr>
        <p:spPr>
          <a:xfrm>
            <a:off x="808892" y="4781759"/>
            <a:ext cx="1747292" cy="261347"/>
          </a:xfrm>
        </p:spPr>
        <p:txBody>
          <a:bodyPr/>
          <a:lstStyle>
            <a:lvl1pPr>
              <a:defRPr baseline="0">
                <a:solidFill>
                  <a:schemeClr val="accent1">
                    <a:lumMod val="50000"/>
                  </a:schemeClr>
                </a:solidFill>
              </a:defRPr>
            </a:lvl1pPr>
          </a:lstStyle>
          <a:p>
            <a:fld id="{9334D819-9F07-4261-B09B-9E467E5D9002}" type="datetimeFigureOut">
              <a:rPr lang="en-US" dirty="0"/>
              <a:pPr/>
              <a:t>4/16/2021</a:t>
            </a:fld>
            <a:endParaRPr lang="en-US" dirty="0"/>
          </a:p>
        </p:txBody>
      </p:sp>
      <p:sp>
        <p:nvSpPr>
          <p:cNvPr id="5" name="Footer Placeholder 4"/>
          <p:cNvSpPr>
            <a:spLocks noGrp="1"/>
          </p:cNvSpPr>
          <p:nvPr>
            <p:ph type="ftr" sz="quarter" idx="11"/>
          </p:nvPr>
        </p:nvSpPr>
        <p:spPr>
          <a:xfrm>
            <a:off x="3135249" y="4781759"/>
            <a:ext cx="3086100" cy="259347"/>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6800414" y="4781759"/>
            <a:ext cx="1747292" cy="259347"/>
          </a:xfrm>
        </p:spPr>
        <p:txBody>
          <a:bodyPr/>
          <a:lstStyle>
            <a:lvl1pPr>
              <a:defRPr baseline="0">
                <a:solidFill>
                  <a:schemeClr val="accent1">
                    <a:lumMod val="50000"/>
                  </a:schemeClr>
                </a:solidFill>
              </a:defRPr>
            </a:lvl1pPr>
          </a:lstStyle>
          <a:p>
            <a:pPr marL="0" lvl="0" indent="0" algn="r" rtl="0">
              <a:spcBef>
                <a:spcPts val="0"/>
              </a:spcBef>
              <a:spcAft>
                <a:spcPts val="0"/>
              </a:spcAft>
              <a:buNone/>
            </a:pPr>
            <a:fld id="{00000000-1234-1234-1234-123412341234}" type="slidenum">
              <a:rPr lang="cs" smtClean="0"/>
              <a:t>‹#›</a:t>
            </a:fld>
            <a:endParaRPr lang="cs"/>
          </a:p>
        </p:txBody>
      </p:sp>
      <p:sp>
        <p:nvSpPr>
          <p:cNvPr id="13" name="Rectangle 12" title="left edge border"/>
          <p:cNvSpPr/>
          <p:nvPr/>
        </p:nvSpPr>
        <p:spPr>
          <a:xfrm>
            <a:off x="0" y="0"/>
            <a:ext cx="212598"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75667689"/>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4/16/2021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cs" smtClean="0"/>
              <a:t>‹#›</a:t>
            </a:fld>
            <a:endParaRPr lang="cs"/>
          </a:p>
        </p:txBody>
      </p:sp>
    </p:spTree>
    <p:extLst>
      <p:ext uri="{BB962C8B-B14F-4D97-AF65-F5344CB8AC3E}">
        <p14:creationId xmlns:p14="http://schemas.microsoft.com/office/powerpoint/2010/main" val="295601074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49741" y="286790"/>
            <a:ext cx="1119099" cy="4200303"/>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942975" y="286789"/>
            <a:ext cx="6294439" cy="4200304"/>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4/16/2021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cs" smtClean="0"/>
              <a:t>‹#›</a:t>
            </a:fld>
            <a:endParaRPr lang="cs"/>
          </a:p>
        </p:txBody>
      </p:sp>
    </p:spTree>
    <p:extLst>
      <p:ext uri="{BB962C8B-B14F-4D97-AF65-F5344CB8AC3E}">
        <p14:creationId xmlns:p14="http://schemas.microsoft.com/office/powerpoint/2010/main" val="67959051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cs"/>
              <a:t>‹#›</a:t>
            </a:fld>
            <a:endParaRPr/>
          </a:p>
        </p:txBody>
      </p:sp>
    </p:spTree>
    <p:extLst>
      <p:ext uri="{BB962C8B-B14F-4D97-AF65-F5344CB8AC3E}">
        <p14:creationId xmlns:p14="http://schemas.microsoft.com/office/powerpoint/2010/main" val="2276686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4/16/2021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cs" smtClean="0"/>
              <a:t>‹#›</a:t>
            </a:fld>
            <a:endParaRPr lang="cs"/>
          </a:p>
        </p:txBody>
      </p:sp>
    </p:spTree>
    <p:extLst>
      <p:ext uri="{BB962C8B-B14F-4D97-AF65-F5344CB8AC3E}">
        <p14:creationId xmlns:p14="http://schemas.microsoft.com/office/powerpoint/2010/main" val="2826631089"/>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oddílu">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32197" y="805417"/>
            <a:ext cx="6140303" cy="3048470"/>
          </a:xfrm>
        </p:spPr>
        <p:txBody>
          <a:bodyPr anchor="b">
            <a:normAutofit/>
          </a:bodyPr>
          <a:lstStyle>
            <a:lvl1pPr>
              <a:defRPr sz="6300" spc="600" baseline="0">
                <a:solidFill>
                  <a:schemeClr val="tx2"/>
                </a:solidFill>
              </a:defRPr>
            </a:lvl1pPr>
          </a:lstStyle>
          <a:p>
            <a:r>
              <a:rPr lang="cs-CZ"/>
              <a:t>Kliknutím lze upravit styl.</a:t>
            </a:r>
            <a:endParaRPr lang="en-US" dirty="0"/>
          </a:p>
        </p:txBody>
      </p:sp>
      <p:sp>
        <p:nvSpPr>
          <p:cNvPr id="3" name="Text Placeholder 2"/>
          <p:cNvSpPr>
            <a:spLocks noGrp="1"/>
          </p:cNvSpPr>
          <p:nvPr>
            <p:ph type="body" idx="1"/>
          </p:nvPr>
        </p:nvSpPr>
        <p:spPr>
          <a:xfrm>
            <a:off x="2432198" y="3869836"/>
            <a:ext cx="5263116" cy="713351"/>
          </a:xfrm>
        </p:spPr>
        <p:txBody>
          <a:bodyPr>
            <a:normAutofit/>
          </a:bodyPr>
          <a:lstStyle>
            <a:lvl1pPr marL="0" indent="0">
              <a:lnSpc>
                <a:spcPct val="100000"/>
              </a:lnSpc>
              <a:buNone/>
              <a:defRPr sz="1500" b="1" i="0" cap="all" spc="300" baseline="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a:xfrm>
            <a:off x="2427410" y="4781759"/>
            <a:ext cx="1120460" cy="261347"/>
          </a:xfrm>
        </p:spPr>
        <p:txBody>
          <a:bodyPr/>
          <a:lstStyle>
            <a:lvl1pPr>
              <a:defRPr baseline="0">
                <a:solidFill>
                  <a:schemeClr val="tx2"/>
                </a:solidFill>
              </a:defRPr>
            </a:lvl1pPr>
          </a:lstStyle>
          <a:p>
            <a:fld id="{9334D819-9F07-4261-B09B-9E467E5D9002}" type="datetimeFigureOut">
              <a:rPr lang="en-US" dirty="0"/>
              <a:pPr/>
              <a:t>4/16/2021</a:t>
            </a:fld>
            <a:endParaRPr lang="en-US" dirty="0"/>
          </a:p>
        </p:txBody>
      </p:sp>
      <p:sp>
        <p:nvSpPr>
          <p:cNvPr id="5" name="Footer Placeholder 4"/>
          <p:cNvSpPr>
            <a:spLocks noGrp="1"/>
          </p:cNvSpPr>
          <p:nvPr>
            <p:ph type="ftr" sz="quarter" idx="11"/>
          </p:nvPr>
        </p:nvSpPr>
        <p:spPr>
          <a:xfrm>
            <a:off x="3959298" y="4781759"/>
            <a:ext cx="3086100" cy="259347"/>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7456825" y="4781759"/>
            <a:ext cx="1115675" cy="259347"/>
          </a:xfrm>
        </p:spPr>
        <p:txBody>
          <a:bodyPr/>
          <a:lstStyle>
            <a:lvl1pPr>
              <a:defRPr baseline="0">
                <a:solidFill>
                  <a:schemeClr val="tx2"/>
                </a:solidFill>
              </a:defRPr>
            </a:lvl1pPr>
          </a:lstStyle>
          <a:p>
            <a:pPr marL="0" lvl="0" indent="0" algn="r" rtl="0">
              <a:spcBef>
                <a:spcPts val="0"/>
              </a:spcBef>
              <a:spcAft>
                <a:spcPts val="0"/>
              </a:spcAft>
              <a:buNone/>
            </a:pPr>
            <a:fld id="{00000000-1234-1234-1234-123412341234}" type="slidenum">
              <a:rPr lang="cs" smtClean="0"/>
              <a:t>‹#›</a:t>
            </a:fld>
            <a:endParaRPr lang="cs"/>
          </a:p>
        </p:txBody>
      </p:sp>
      <p:grpSp>
        <p:nvGrpSpPr>
          <p:cNvPr id="7" name="Group 6" title="left scallop shape"/>
          <p:cNvGrpSpPr/>
          <p:nvPr/>
        </p:nvGrpSpPr>
        <p:grpSpPr>
          <a:xfrm>
            <a:off x="0" y="0"/>
            <a:ext cx="2110979" cy="51435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945893046"/>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942975" y="1714500"/>
            <a:ext cx="3600450" cy="2714625"/>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4985847" y="1714500"/>
            <a:ext cx="3600450" cy="2714625"/>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t>4/16/2021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cs" smtClean="0"/>
              <a:t>‹#›</a:t>
            </a:fld>
            <a:endParaRPr lang="cs"/>
          </a:p>
        </p:txBody>
      </p:sp>
    </p:spTree>
    <p:extLst>
      <p:ext uri="{BB962C8B-B14F-4D97-AF65-F5344CB8AC3E}">
        <p14:creationId xmlns:p14="http://schemas.microsoft.com/office/powerpoint/2010/main" val="3379607355"/>
      </p:ext>
    </p:extLst>
  </p:cSld>
  <p:clrMapOvr>
    <a:masterClrMapping/>
  </p:clrMapOvr>
  <p:hf sldNum="0" hdr="0" ftr="0" dt="0"/>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939546" y="285750"/>
            <a:ext cx="7629525" cy="1120138"/>
          </a:xfrm>
        </p:spPr>
        <p:txBody>
          <a:bodyPr/>
          <a:lstStyle/>
          <a:p>
            <a:r>
              <a:rPr lang="cs-CZ"/>
              <a:t>Kliknutím lze upravit styl.</a:t>
            </a:r>
            <a:endParaRPr lang="en-US" dirty="0"/>
          </a:p>
        </p:txBody>
      </p:sp>
      <p:sp>
        <p:nvSpPr>
          <p:cNvPr id="3" name="Text Placeholder 2"/>
          <p:cNvSpPr>
            <a:spLocks noGrp="1"/>
          </p:cNvSpPr>
          <p:nvPr>
            <p:ph type="body" idx="1"/>
          </p:nvPr>
        </p:nvSpPr>
        <p:spPr>
          <a:xfrm>
            <a:off x="938759" y="1649725"/>
            <a:ext cx="3600450" cy="474397"/>
          </a:xfrm>
        </p:spPr>
        <p:txBody>
          <a:bodyPr anchor="b">
            <a:noAutofit/>
          </a:bodyPr>
          <a:lstStyle>
            <a:lvl1pPr marL="0" indent="0">
              <a:lnSpc>
                <a:spcPct val="100000"/>
              </a:lnSpc>
              <a:buNone/>
              <a:defRPr sz="1425" b="1" cap="all" spc="150" baseline="0">
                <a:solidFill>
                  <a:schemeClr val="tx2"/>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cs-CZ"/>
              <a:t>Po kliknutí můžete upravovat styly textu v předloze.</a:t>
            </a:r>
          </a:p>
        </p:txBody>
      </p:sp>
      <p:sp>
        <p:nvSpPr>
          <p:cNvPr id="4" name="Content Placeholder 3"/>
          <p:cNvSpPr>
            <a:spLocks noGrp="1"/>
          </p:cNvSpPr>
          <p:nvPr>
            <p:ph sz="half" idx="2"/>
          </p:nvPr>
        </p:nvSpPr>
        <p:spPr>
          <a:xfrm>
            <a:off x="942975" y="2181826"/>
            <a:ext cx="3600450" cy="2247299"/>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4975398" y="1649725"/>
            <a:ext cx="3600450" cy="474397"/>
          </a:xfrm>
        </p:spPr>
        <p:txBody>
          <a:bodyPr anchor="b">
            <a:noAutofit/>
          </a:bodyPr>
          <a:lstStyle>
            <a:lvl1pPr marL="0" indent="0">
              <a:lnSpc>
                <a:spcPct val="100000"/>
              </a:lnSpc>
              <a:buNone/>
              <a:defRPr sz="1425" b="1" cap="all" spc="150" baseline="0">
                <a:solidFill>
                  <a:schemeClr val="tx2"/>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cs-CZ"/>
              <a:t>Po kliknutí můžete upravovat styly textu v předloze.</a:t>
            </a:r>
          </a:p>
        </p:txBody>
      </p:sp>
      <p:sp>
        <p:nvSpPr>
          <p:cNvPr id="6" name="Content Placeholder 5"/>
          <p:cNvSpPr>
            <a:spLocks noGrp="1"/>
          </p:cNvSpPr>
          <p:nvPr>
            <p:ph sz="quarter" idx="4"/>
          </p:nvPr>
        </p:nvSpPr>
        <p:spPr>
          <a:xfrm>
            <a:off x="4975398" y="2181826"/>
            <a:ext cx="3600450" cy="2247299"/>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t>4/16/2021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cs" smtClean="0"/>
              <a:t>‹#›</a:t>
            </a:fld>
            <a:endParaRPr lang="cs"/>
          </a:p>
        </p:txBody>
      </p:sp>
    </p:spTree>
    <p:extLst>
      <p:ext uri="{BB962C8B-B14F-4D97-AF65-F5344CB8AC3E}">
        <p14:creationId xmlns:p14="http://schemas.microsoft.com/office/powerpoint/2010/main" val="3390736894"/>
      </p:ext>
    </p:extLst>
  </p:cSld>
  <p:clrMapOvr>
    <a:masterClrMapping/>
  </p:clrMapOvr>
  <p:hf sldNum="0" hdr="0" ftr="0" dt="0"/>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t>4/16/2021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cs" smtClean="0"/>
              <a:t>‹#›</a:t>
            </a:fld>
            <a:endParaRPr lang="cs"/>
          </a:p>
        </p:txBody>
      </p:sp>
    </p:spTree>
    <p:extLst>
      <p:ext uri="{BB962C8B-B14F-4D97-AF65-F5344CB8AC3E}">
        <p14:creationId xmlns:p14="http://schemas.microsoft.com/office/powerpoint/2010/main" val="1810974961"/>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t>4/16/2021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cs" smtClean="0"/>
              <a:t>‹#›</a:t>
            </a:fld>
            <a:endParaRPr lang="cs"/>
          </a:p>
        </p:txBody>
      </p:sp>
    </p:spTree>
    <p:extLst>
      <p:ext uri="{BB962C8B-B14F-4D97-AF65-F5344CB8AC3E}">
        <p14:creationId xmlns:p14="http://schemas.microsoft.com/office/powerpoint/2010/main" val="2086749678"/>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17" name="Freeform 11" title="right scallop background shape"/>
          <p:cNvSpPr/>
          <p:nvPr/>
        </p:nvSpPr>
        <p:spPr bwMode="auto">
          <a:xfrm>
            <a:off x="5542359" y="0"/>
            <a:ext cx="3601641" cy="51435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6253414" y="342900"/>
            <a:ext cx="2319086" cy="897503"/>
          </a:xfrm>
        </p:spPr>
        <p:txBody>
          <a:bodyPr anchor="b">
            <a:normAutofit/>
          </a:bodyPr>
          <a:lstStyle>
            <a:lvl1pPr>
              <a:lnSpc>
                <a:spcPct val="100000"/>
              </a:lnSpc>
              <a:defRPr sz="1425" b="1" i="0" cap="all" spc="225" baseline="0">
                <a:solidFill>
                  <a:schemeClr val="accent1"/>
                </a:solidFill>
                <a:latin typeface="+mn-lt"/>
              </a:defRPr>
            </a:lvl1pPr>
          </a:lstStyle>
          <a:p>
            <a:r>
              <a:rPr lang="cs-CZ"/>
              <a:t>Kliknutím lze upravit styl.</a:t>
            </a:r>
            <a:endParaRPr lang="en-US" dirty="0"/>
          </a:p>
        </p:txBody>
      </p:sp>
      <p:sp>
        <p:nvSpPr>
          <p:cNvPr id="3" name="Content Placeholder 2"/>
          <p:cNvSpPr>
            <a:spLocks noGrp="1"/>
          </p:cNvSpPr>
          <p:nvPr>
            <p:ph idx="1"/>
          </p:nvPr>
        </p:nvSpPr>
        <p:spPr>
          <a:xfrm>
            <a:off x="573788" y="690283"/>
            <a:ext cx="4618814" cy="373884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253414" y="1306002"/>
            <a:ext cx="2319086" cy="3123123"/>
          </a:xfrm>
        </p:spPr>
        <p:txBody>
          <a:bodyPr/>
          <a:lstStyle>
            <a:lvl1pPr marL="0" indent="0">
              <a:lnSpc>
                <a:spcPct val="120000"/>
              </a:lnSpc>
              <a:spcBef>
                <a:spcPts val="900"/>
              </a:spcBef>
              <a:buNone/>
              <a:defRPr sz="1200" baseline="0">
                <a:solidFill>
                  <a:schemeClr val="bg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cs-CZ"/>
              <a:t>Po kliknutí můžete upravovat styly textu v předloze.</a:t>
            </a:r>
          </a:p>
        </p:txBody>
      </p:sp>
      <p:sp>
        <p:nvSpPr>
          <p:cNvPr id="5" name="Date Placeholder 4"/>
          <p:cNvSpPr>
            <a:spLocks noGrp="1"/>
          </p:cNvSpPr>
          <p:nvPr>
            <p:ph type="dt" sz="half" idx="10"/>
          </p:nvPr>
        </p:nvSpPr>
        <p:spPr>
          <a:xfrm>
            <a:off x="573789" y="4781759"/>
            <a:ext cx="925016" cy="261347"/>
          </a:xfrm>
        </p:spPr>
        <p:txBody>
          <a:bodyPr/>
          <a:lstStyle/>
          <a:p>
            <a:fld id="{9334D819-9F07-4261-B09B-9E467E5D9002}" type="datetimeFigureOut">
              <a:rPr lang="en-US" dirty="0"/>
              <a:t>4/16/2021</a:t>
            </a:fld>
            <a:endParaRPr lang="en-US" dirty="0"/>
          </a:p>
        </p:txBody>
      </p:sp>
      <p:sp>
        <p:nvSpPr>
          <p:cNvPr id="6" name="Footer Placeholder 5"/>
          <p:cNvSpPr>
            <a:spLocks noGrp="1"/>
          </p:cNvSpPr>
          <p:nvPr>
            <p:ph type="ftr" sz="quarter" idx="11"/>
          </p:nvPr>
        </p:nvSpPr>
        <p:spPr>
          <a:xfrm>
            <a:off x="1577716" y="4781759"/>
            <a:ext cx="2611634" cy="259347"/>
          </a:xfrm>
        </p:spPr>
        <p:txBody>
          <a:bodyPr/>
          <a:lstStyle/>
          <a:p>
            <a:endParaRPr lang="en-US" dirty="0"/>
          </a:p>
        </p:txBody>
      </p:sp>
      <p:sp>
        <p:nvSpPr>
          <p:cNvPr id="7" name="Slide Number Placeholder 6"/>
          <p:cNvSpPr>
            <a:spLocks noGrp="1"/>
          </p:cNvSpPr>
          <p:nvPr>
            <p:ph type="sldNum" sz="quarter" idx="12"/>
          </p:nvPr>
        </p:nvSpPr>
        <p:spPr>
          <a:xfrm>
            <a:off x="4268261" y="4781759"/>
            <a:ext cx="924342" cy="259347"/>
          </a:xfrm>
        </p:spPr>
        <p:txBody>
          <a:bodyPr/>
          <a:lstStyle/>
          <a:p>
            <a:pPr marL="0" lvl="0" indent="0" algn="r" rtl="0">
              <a:spcBef>
                <a:spcPts val="0"/>
              </a:spcBef>
              <a:spcAft>
                <a:spcPts val="0"/>
              </a:spcAft>
              <a:buNone/>
            </a:pPr>
            <a:fld id="{00000000-1234-1234-1234-123412341234}" type="slidenum">
              <a:rPr lang="cs" smtClean="0"/>
              <a:t>‹#›</a:t>
            </a:fld>
            <a:endParaRPr lang="cs"/>
          </a:p>
        </p:txBody>
      </p:sp>
      <p:sp>
        <p:nvSpPr>
          <p:cNvPr id="8" name="Rectangle 7" title="left edge border"/>
          <p:cNvSpPr/>
          <p:nvPr/>
        </p:nvSpPr>
        <p:spPr>
          <a:xfrm>
            <a:off x="0" y="0"/>
            <a:ext cx="212598"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28061287"/>
      </p:ext>
    </p:extLst>
  </p:cSld>
  <p:clrMapOvr>
    <a:masterClrMapping/>
  </p:clrMapOvr>
  <p:hf sldNum="0" hdr="0" ftr="0" dt="0"/>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12598" y="1"/>
            <a:ext cx="5516689" cy="514349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cs-CZ"/>
              <a:t>Kliknutím na ikonu přidáte obrázek.</a:t>
            </a:r>
            <a:endParaRPr lang="en-US" dirty="0"/>
          </a:p>
        </p:txBody>
      </p:sp>
      <p:sp>
        <p:nvSpPr>
          <p:cNvPr id="11" name="Freeform 11" title="right scallop background shape"/>
          <p:cNvSpPr/>
          <p:nvPr/>
        </p:nvSpPr>
        <p:spPr bwMode="auto">
          <a:xfrm>
            <a:off x="5542359" y="0"/>
            <a:ext cx="3601641" cy="51435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12598"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253413" y="342900"/>
            <a:ext cx="2319088" cy="897503"/>
          </a:xfrm>
        </p:spPr>
        <p:txBody>
          <a:bodyPr anchor="b">
            <a:normAutofit/>
          </a:bodyPr>
          <a:lstStyle>
            <a:lvl1pPr>
              <a:lnSpc>
                <a:spcPct val="100000"/>
              </a:lnSpc>
              <a:defRPr sz="1425" b="1" i="0" spc="225" baseline="0">
                <a:solidFill>
                  <a:schemeClr val="accent1"/>
                </a:solidFill>
                <a:latin typeface="+mn-lt"/>
              </a:defRPr>
            </a:lvl1pPr>
          </a:lstStyle>
          <a:p>
            <a:r>
              <a:rPr lang="cs-CZ"/>
              <a:t>Kliknutím lze upravit styl.</a:t>
            </a:r>
            <a:endParaRPr lang="en-US" dirty="0"/>
          </a:p>
        </p:txBody>
      </p:sp>
      <p:sp>
        <p:nvSpPr>
          <p:cNvPr id="4" name="Text Placeholder 3"/>
          <p:cNvSpPr>
            <a:spLocks noGrp="1"/>
          </p:cNvSpPr>
          <p:nvPr>
            <p:ph type="body" sz="half" idx="2"/>
          </p:nvPr>
        </p:nvSpPr>
        <p:spPr>
          <a:xfrm>
            <a:off x="6253413" y="1306002"/>
            <a:ext cx="2319088" cy="3123123"/>
          </a:xfrm>
        </p:spPr>
        <p:txBody>
          <a:bodyPr/>
          <a:lstStyle>
            <a:lvl1pPr marL="0" indent="0">
              <a:lnSpc>
                <a:spcPct val="120000"/>
              </a:lnSpc>
              <a:spcBef>
                <a:spcPts val="900"/>
              </a:spcBef>
              <a:buNone/>
              <a:defRPr sz="1200" baseline="0">
                <a:solidFill>
                  <a:schemeClr val="bg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cs-CZ"/>
              <a:t>Po kliknutí můžete upravovat styly textu v předloze.</a:t>
            </a:r>
          </a:p>
        </p:txBody>
      </p:sp>
      <p:sp>
        <p:nvSpPr>
          <p:cNvPr id="5" name="Date Placeholder 4"/>
          <p:cNvSpPr>
            <a:spLocks noGrp="1"/>
          </p:cNvSpPr>
          <p:nvPr>
            <p:ph type="dt" sz="half" idx="10"/>
          </p:nvPr>
        </p:nvSpPr>
        <p:spPr>
          <a:xfrm>
            <a:off x="574463" y="4781759"/>
            <a:ext cx="924342" cy="261347"/>
          </a:xfrm>
        </p:spPr>
        <p:txBody>
          <a:bodyPr/>
          <a:lstStyle/>
          <a:p>
            <a:fld id="{9334D819-9F07-4261-B09B-9E467E5D9002}" type="datetimeFigureOut">
              <a:rPr lang="en-US" dirty="0"/>
              <a:t>4/16/2021</a:t>
            </a:fld>
            <a:endParaRPr lang="en-US" dirty="0"/>
          </a:p>
        </p:txBody>
      </p:sp>
      <p:sp>
        <p:nvSpPr>
          <p:cNvPr id="6" name="Footer Placeholder 5"/>
          <p:cNvSpPr>
            <a:spLocks noGrp="1"/>
          </p:cNvSpPr>
          <p:nvPr>
            <p:ph type="ftr" sz="quarter" idx="11"/>
          </p:nvPr>
        </p:nvSpPr>
        <p:spPr>
          <a:xfrm>
            <a:off x="1577716" y="4781759"/>
            <a:ext cx="2611634" cy="259347"/>
          </a:xfrm>
        </p:spPr>
        <p:txBody>
          <a:bodyPr/>
          <a:lstStyle/>
          <a:p>
            <a:endParaRPr lang="en-US" dirty="0"/>
          </a:p>
        </p:txBody>
      </p:sp>
      <p:sp>
        <p:nvSpPr>
          <p:cNvPr id="7" name="Slide Number Placeholder 6"/>
          <p:cNvSpPr>
            <a:spLocks noGrp="1"/>
          </p:cNvSpPr>
          <p:nvPr>
            <p:ph type="sldNum" sz="quarter" idx="12"/>
          </p:nvPr>
        </p:nvSpPr>
        <p:spPr>
          <a:xfrm>
            <a:off x="4265676" y="4781759"/>
            <a:ext cx="925830" cy="259347"/>
          </a:xfrm>
        </p:spPr>
        <p:txBody>
          <a:bodyPr/>
          <a:lstStyle/>
          <a:p>
            <a:pPr marL="0" lvl="0" indent="0" algn="r" rtl="0">
              <a:spcBef>
                <a:spcPts val="0"/>
              </a:spcBef>
              <a:spcAft>
                <a:spcPts val="0"/>
              </a:spcAft>
              <a:buNone/>
            </a:pPr>
            <a:fld id="{00000000-1234-1234-1234-123412341234}" type="slidenum">
              <a:rPr lang="cs" smtClean="0"/>
              <a:t>‹#›</a:t>
            </a:fld>
            <a:endParaRPr lang="cs"/>
          </a:p>
        </p:txBody>
      </p:sp>
    </p:spTree>
    <p:extLst>
      <p:ext uri="{BB962C8B-B14F-4D97-AF65-F5344CB8AC3E}">
        <p14:creationId xmlns:p14="http://schemas.microsoft.com/office/powerpoint/2010/main" val="879060876"/>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38758" y="286789"/>
            <a:ext cx="7633742" cy="1119099"/>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938758" y="1714501"/>
            <a:ext cx="7633742" cy="2695193"/>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938758" y="4781759"/>
            <a:ext cx="1747292" cy="261347"/>
          </a:xfrm>
          <a:prstGeom prst="rect">
            <a:avLst/>
          </a:prstGeom>
        </p:spPr>
        <p:txBody>
          <a:bodyPr vert="horz" lIns="91440" tIns="45720" rIns="91440" bIns="45720" rtlCol="0" anchor="ctr"/>
          <a:lstStyle>
            <a:lvl1pPr algn="l">
              <a:defRPr sz="900">
                <a:solidFill>
                  <a:schemeClr val="tx1">
                    <a:lumMod val="65000"/>
                    <a:lumOff val="35000"/>
                  </a:schemeClr>
                </a:solidFill>
              </a:defRPr>
            </a:lvl1pPr>
          </a:lstStyle>
          <a:p>
            <a:fld id="{9334D819-9F07-4261-B09B-9E467E5D9002}" type="datetimeFigureOut">
              <a:rPr lang="en-US" dirty="0"/>
              <a:pPr/>
              <a:t>4/16/2021</a:t>
            </a:fld>
            <a:endParaRPr lang="en-US" dirty="0"/>
          </a:p>
        </p:txBody>
      </p:sp>
      <p:sp>
        <p:nvSpPr>
          <p:cNvPr id="5" name="Footer Placeholder 4"/>
          <p:cNvSpPr>
            <a:spLocks noGrp="1"/>
          </p:cNvSpPr>
          <p:nvPr>
            <p:ph type="ftr" sz="quarter" idx="3"/>
          </p:nvPr>
        </p:nvSpPr>
        <p:spPr>
          <a:xfrm>
            <a:off x="3028950" y="4781759"/>
            <a:ext cx="3086100" cy="259347"/>
          </a:xfrm>
          <a:prstGeom prst="rect">
            <a:avLst/>
          </a:prstGeom>
        </p:spPr>
        <p:txBody>
          <a:bodyPr vert="horz" lIns="91440" tIns="45720" rIns="91440" bIns="45720" rtlCol="0" anchor="ctr"/>
          <a:lstStyle>
            <a:lvl1pPr algn="ctr">
              <a:defRPr sz="9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6457951" y="4781759"/>
            <a:ext cx="2114549" cy="259347"/>
          </a:xfrm>
          <a:prstGeom prst="rect">
            <a:avLst/>
          </a:prstGeom>
        </p:spPr>
        <p:txBody>
          <a:bodyPr vert="horz" lIns="91440" tIns="45720" rIns="91440" bIns="45720" rtlCol="0" anchor="ctr"/>
          <a:lstStyle>
            <a:lvl1pPr algn="r">
              <a:defRPr sz="900">
                <a:solidFill>
                  <a:schemeClr val="tx1">
                    <a:lumMod val="65000"/>
                    <a:lumOff val="35000"/>
                  </a:schemeClr>
                </a:solidFill>
              </a:defRPr>
            </a:lvl1pPr>
          </a:lstStyle>
          <a:p>
            <a:pPr marL="0" lvl="0" indent="0" algn="r" rtl="0">
              <a:spcBef>
                <a:spcPts val="0"/>
              </a:spcBef>
              <a:spcAft>
                <a:spcPts val="0"/>
              </a:spcAft>
              <a:buNone/>
            </a:pPr>
            <a:fld id="{00000000-1234-1234-1234-123412341234}" type="slidenum">
              <a:rPr lang="cs" smtClean="0"/>
              <a:t>‹#›</a:t>
            </a:fld>
            <a:endParaRPr lang="cs"/>
          </a:p>
        </p:txBody>
      </p:sp>
      <p:sp>
        <p:nvSpPr>
          <p:cNvPr id="11" name="Freeform 6" title="Left scallop edge"/>
          <p:cNvSpPr/>
          <p:nvPr/>
        </p:nvSpPr>
        <p:spPr bwMode="auto">
          <a:xfrm>
            <a:off x="0" y="0"/>
            <a:ext cx="664369" cy="51435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8931402" y="0"/>
            <a:ext cx="212598"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627680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lvl1pPr algn="l" defTabSz="685800" rtl="0" eaLnBrk="1" latinLnBrk="0" hangingPunct="1">
        <a:lnSpc>
          <a:spcPct val="90000"/>
        </a:lnSpc>
        <a:spcBef>
          <a:spcPct val="0"/>
        </a:spcBef>
        <a:buNone/>
        <a:defRPr sz="3825" kern="1200" cap="all" spc="150" baseline="0">
          <a:solidFill>
            <a:schemeClr val="tx2"/>
          </a:solidFill>
          <a:latin typeface="+mj-lt"/>
          <a:ea typeface="+mj-ea"/>
          <a:cs typeface="+mj-cs"/>
        </a:defRPr>
      </a:lvl1pPr>
    </p:titleStyle>
    <p:bodyStyle>
      <a:lvl1pPr marL="171450" indent="-171450" algn="l" defTabSz="685800" rtl="0" eaLnBrk="1" latinLnBrk="0" hangingPunct="1">
        <a:lnSpc>
          <a:spcPct val="110000"/>
        </a:lnSpc>
        <a:spcBef>
          <a:spcPts val="525"/>
        </a:spcBef>
        <a:buClr>
          <a:schemeClr val="tx2"/>
        </a:buClr>
        <a:buFont typeface="Arial" panose="020B0604020202020204" pitchFamily="34" charset="0"/>
        <a:buChar char="•"/>
        <a:defRPr sz="1500" kern="1200">
          <a:solidFill>
            <a:schemeClr val="tx1">
              <a:lumMod val="65000"/>
              <a:lumOff val="35000"/>
            </a:schemeClr>
          </a:solidFill>
          <a:latin typeface="+mn-lt"/>
          <a:ea typeface="+mn-ea"/>
          <a:cs typeface="+mn-cs"/>
        </a:defRPr>
      </a:lvl1pPr>
      <a:lvl2pPr marL="514350" indent="-171450" algn="l" defTabSz="685800" rtl="0" eaLnBrk="1" latinLnBrk="0" hangingPunct="1">
        <a:lnSpc>
          <a:spcPct val="110000"/>
        </a:lnSpc>
        <a:spcBef>
          <a:spcPts val="525"/>
        </a:spcBef>
        <a:buClr>
          <a:schemeClr val="tx2"/>
        </a:buClr>
        <a:buFont typeface="Gill Sans MT" panose="020B0502020104020203" pitchFamily="34" charset="0"/>
        <a:buChar char="–"/>
        <a:defRPr sz="1350" kern="1200">
          <a:solidFill>
            <a:schemeClr val="tx1">
              <a:lumMod val="65000"/>
              <a:lumOff val="35000"/>
            </a:schemeClr>
          </a:solidFill>
          <a:latin typeface="+mn-lt"/>
          <a:ea typeface="+mn-ea"/>
          <a:cs typeface="+mn-cs"/>
        </a:defRPr>
      </a:lvl2pPr>
      <a:lvl3pPr marL="857250" indent="-171450" algn="l" defTabSz="685800" rtl="0" eaLnBrk="1" latinLnBrk="0" hangingPunct="1">
        <a:lnSpc>
          <a:spcPct val="110000"/>
        </a:lnSpc>
        <a:spcBef>
          <a:spcPts val="525"/>
        </a:spcBef>
        <a:buClr>
          <a:schemeClr val="tx2"/>
        </a:buClr>
        <a:buFont typeface="Arial" panose="020B0604020202020204" pitchFamily="34" charset="0"/>
        <a:buChar char="•"/>
        <a:defRPr sz="1200" kern="1200">
          <a:solidFill>
            <a:schemeClr val="tx1">
              <a:lumMod val="65000"/>
              <a:lumOff val="35000"/>
            </a:schemeClr>
          </a:solidFill>
          <a:latin typeface="+mn-lt"/>
          <a:ea typeface="+mn-ea"/>
          <a:cs typeface="+mn-cs"/>
        </a:defRPr>
      </a:lvl3pPr>
      <a:lvl4pPr marL="1200150" indent="-171450" algn="l" defTabSz="685800" rtl="0" eaLnBrk="1" latinLnBrk="0" hangingPunct="1">
        <a:lnSpc>
          <a:spcPct val="110000"/>
        </a:lnSpc>
        <a:spcBef>
          <a:spcPts val="525"/>
        </a:spcBef>
        <a:buClr>
          <a:schemeClr val="tx2"/>
        </a:buClr>
        <a:buFont typeface="Gill Sans MT" panose="020B0502020104020203" pitchFamily="34" charset="0"/>
        <a:buChar char="–"/>
        <a:defRPr sz="1050" kern="1200">
          <a:solidFill>
            <a:schemeClr val="tx1">
              <a:lumMod val="65000"/>
              <a:lumOff val="35000"/>
            </a:schemeClr>
          </a:solidFill>
          <a:latin typeface="+mn-lt"/>
          <a:ea typeface="+mn-ea"/>
          <a:cs typeface="+mn-cs"/>
        </a:defRPr>
      </a:lvl4pPr>
      <a:lvl5pPr marL="1543050" indent="-171450" algn="l" defTabSz="685800" rtl="0" eaLnBrk="1" latinLnBrk="0" hangingPunct="1">
        <a:lnSpc>
          <a:spcPct val="110000"/>
        </a:lnSpc>
        <a:spcBef>
          <a:spcPts val="525"/>
        </a:spcBef>
        <a:buClr>
          <a:schemeClr val="tx2"/>
        </a:buClr>
        <a:buFont typeface="Arial" panose="020B0604020202020204" pitchFamily="34" charset="0"/>
        <a:buChar char="•"/>
        <a:defRPr sz="105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110000"/>
        </a:lnSpc>
        <a:spcBef>
          <a:spcPts val="525"/>
        </a:spcBef>
        <a:buClr>
          <a:schemeClr val="tx2"/>
        </a:buClr>
        <a:buFont typeface="Gill Sans MT" panose="020B0502020104020203" pitchFamily="34" charset="0"/>
        <a:buChar char="–"/>
        <a:defRPr sz="1050" kern="1200">
          <a:solidFill>
            <a:schemeClr val="tx1">
              <a:lumMod val="65000"/>
              <a:lumOff val="35000"/>
            </a:schemeClr>
          </a:solidFill>
          <a:latin typeface="+mn-lt"/>
          <a:ea typeface="+mn-ea"/>
          <a:cs typeface="+mn-cs"/>
        </a:defRPr>
      </a:lvl6pPr>
      <a:lvl7pPr marL="2228850" indent="-171450" algn="l" defTabSz="685800" rtl="0" eaLnBrk="1" latinLnBrk="0" hangingPunct="1">
        <a:lnSpc>
          <a:spcPct val="110000"/>
        </a:lnSpc>
        <a:spcBef>
          <a:spcPts val="525"/>
        </a:spcBef>
        <a:buClr>
          <a:schemeClr val="tx2"/>
        </a:buClr>
        <a:buFont typeface="Arial" panose="020B0604020202020204" pitchFamily="34" charset="0"/>
        <a:buChar char="•"/>
        <a:defRPr sz="1050" kern="1200">
          <a:solidFill>
            <a:schemeClr val="tx1">
              <a:lumMod val="65000"/>
              <a:lumOff val="35000"/>
            </a:schemeClr>
          </a:solidFill>
          <a:latin typeface="+mn-lt"/>
          <a:ea typeface="+mn-ea"/>
          <a:cs typeface="+mn-cs"/>
        </a:defRPr>
      </a:lvl7pPr>
      <a:lvl8pPr marL="2571750" indent="-171450" algn="l" defTabSz="685800" rtl="0" eaLnBrk="1" latinLnBrk="0" hangingPunct="1">
        <a:lnSpc>
          <a:spcPct val="110000"/>
        </a:lnSpc>
        <a:spcBef>
          <a:spcPts val="525"/>
        </a:spcBef>
        <a:buClr>
          <a:schemeClr val="tx2"/>
        </a:buClr>
        <a:buFont typeface="Gill Sans MT" panose="020B0502020104020203" pitchFamily="34" charset="0"/>
        <a:buChar char="–"/>
        <a:defRPr sz="1050" kern="1200" baseline="0">
          <a:solidFill>
            <a:schemeClr val="tx1">
              <a:lumMod val="65000"/>
              <a:lumOff val="35000"/>
            </a:schemeClr>
          </a:solidFill>
          <a:latin typeface="+mn-lt"/>
          <a:ea typeface="+mn-ea"/>
          <a:cs typeface="+mn-cs"/>
        </a:defRPr>
      </a:lvl8pPr>
      <a:lvl9pPr marL="2914650" indent="-171450" algn="l" defTabSz="685800" rtl="0" eaLnBrk="1" latinLnBrk="0" hangingPunct="1">
        <a:lnSpc>
          <a:spcPct val="110000"/>
        </a:lnSpc>
        <a:spcBef>
          <a:spcPts val="525"/>
        </a:spcBef>
        <a:buClr>
          <a:schemeClr val="tx2"/>
        </a:buClr>
        <a:buFont typeface="Arial" panose="020B0604020202020204" pitchFamily="34" charset="0"/>
        <a:buChar char="•"/>
        <a:defRPr sz="1050" kern="1200" baseline="0">
          <a:solidFill>
            <a:schemeClr val="tx1">
              <a:lumMod val="65000"/>
              <a:lumOff val="3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3"/>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0E624BD9-62FB-467A-ACDC-4836ADC5F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2" name="Freeform 13">
            <a:extLst>
              <a:ext uri="{FF2B5EF4-FFF2-40B4-BE49-F238E27FC236}">
                <a16:creationId xmlns:a16="http://schemas.microsoft.com/office/drawing/2014/main" id="{4C973920-672E-443D-8D2E-2D1E3853A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106297" y="0"/>
            <a:ext cx="5842211" cy="5143500"/>
          </a:xfrm>
          <a:custGeom>
            <a:avLst/>
            <a:gdLst>
              <a:gd name="connsiteX0" fmla="*/ 9807836 w 9807836"/>
              <a:gd name="connsiteY0" fmla="*/ 0 h 6858000"/>
              <a:gd name="connsiteX1" fmla="*/ 0 w 9807836"/>
              <a:gd name="connsiteY1" fmla="*/ 0 h 6858000"/>
              <a:gd name="connsiteX2" fmla="*/ 26987 w 9807836"/>
              <a:gd name="connsiteY2" fmla="*/ 87312 h 6858000"/>
              <a:gd name="connsiteX3" fmla="*/ 52387 w 9807836"/>
              <a:gd name="connsiteY3" fmla="*/ 174625 h 6858000"/>
              <a:gd name="connsiteX4" fmla="*/ 77787 w 9807836"/>
              <a:gd name="connsiteY4" fmla="*/ 263525 h 6858000"/>
              <a:gd name="connsiteX5" fmla="*/ 100012 w 9807836"/>
              <a:gd name="connsiteY5" fmla="*/ 354012 h 6858000"/>
              <a:gd name="connsiteX6" fmla="*/ 127000 w 9807836"/>
              <a:gd name="connsiteY6" fmla="*/ 441325 h 6858000"/>
              <a:gd name="connsiteX7" fmla="*/ 155575 w 9807836"/>
              <a:gd name="connsiteY7" fmla="*/ 525462 h 6858000"/>
              <a:gd name="connsiteX8" fmla="*/ 192087 w 9807836"/>
              <a:gd name="connsiteY8" fmla="*/ 604837 h 6858000"/>
              <a:gd name="connsiteX9" fmla="*/ 234950 w 9807836"/>
              <a:gd name="connsiteY9" fmla="*/ 677862 h 6858000"/>
              <a:gd name="connsiteX10" fmla="*/ 282575 w 9807836"/>
              <a:gd name="connsiteY10" fmla="*/ 739775 h 6858000"/>
              <a:gd name="connsiteX11" fmla="*/ 334962 w 9807836"/>
              <a:gd name="connsiteY11" fmla="*/ 798512 h 6858000"/>
              <a:gd name="connsiteX12" fmla="*/ 395287 w 9807836"/>
              <a:gd name="connsiteY12" fmla="*/ 852487 h 6858000"/>
              <a:gd name="connsiteX13" fmla="*/ 458787 w 9807836"/>
              <a:gd name="connsiteY13" fmla="*/ 906462 h 6858000"/>
              <a:gd name="connsiteX14" fmla="*/ 525462 w 9807836"/>
              <a:gd name="connsiteY14" fmla="*/ 957262 h 6858000"/>
              <a:gd name="connsiteX15" fmla="*/ 592137 w 9807836"/>
              <a:gd name="connsiteY15" fmla="*/ 1008062 h 6858000"/>
              <a:gd name="connsiteX16" fmla="*/ 660400 w 9807836"/>
              <a:gd name="connsiteY16" fmla="*/ 1060450 h 6858000"/>
              <a:gd name="connsiteX17" fmla="*/ 725487 w 9807836"/>
              <a:gd name="connsiteY17" fmla="*/ 1111250 h 6858000"/>
              <a:gd name="connsiteX18" fmla="*/ 787400 w 9807836"/>
              <a:gd name="connsiteY18" fmla="*/ 1165225 h 6858000"/>
              <a:gd name="connsiteX19" fmla="*/ 844550 w 9807836"/>
              <a:gd name="connsiteY19" fmla="*/ 1223962 h 6858000"/>
              <a:gd name="connsiteX20" fmla="*/ 896937 w 9807836"/>
              <a:gd name="connsiteY20" fmla="*/ 1282700 h 6858000"/>
              <a:gd name="connsiteX21" fmla="*/ 939800 w 9807836"/>
              <a:gd name="connsiteY21" fmla="*/ 1346200 h 6858000"/>
              <a:gd name="connsiteX22" fmla="*/ 976312 w 9807836"/>
              <a:gd name="connsiteY22" fmla="*/ 1417637 h 6858000"/>
              <a:gd name="connsiteX23" fmla="*/ 998537 w 9807836"/>
              <a:gd name="connsiteY23" fmla="*/ 1487487 h 6858000"/>
              <a:gd name="connsiteX24" fmla="*/ 1012825 w 9807836"/>
              <a:gd name="connsiteY24" fmla="*/ 1565275 h 6858000"/>
              <a:gd name="connsiteX25" fmla="*/ 1019175 w 9807836"/>
              <a:gd name="connsiteY25" fmla="*/ 1641475 h 6858000"/>
              <a:gd name="connsiteX26" fmla="*/ 1017587 w 9807836"/>
              <a:gd name="connsiteY26" fmla="*/ 1722437 h 6858000"/>
              <a:gd name="connsiteX27" fmla="*/ 1011237 w 9807836"/>
              <a:gd name="connsiteY27" fmla="*/ 1803400 h 6858000"/>
              <a:gd name="connsiteX28" fmla="*/ 1003300 w 9807836"/>
              <a:gd name="connsiteY28" fmla="*/ 1887537 h 6858000"/>
              <a:gd name="connsiteX29" fmla="*/ 992187 w 9807836"/>
              <a:gd name="connsiteY29" fmla="*/ 1971675 h 6858000"/>
              <a:gd name="connsiteX30" fmla="*/ 979487 w 9807836"/>
              <a:gd name="connsiteY30" fmla="*/ 2055812 h 6858000"/>
              <a:gd name="connsiteX31" fmla="*/ 969962 w 9807836"/>
              <a:gd name="connsiteY31" fmla="*/ 2139950 h 6858000"/>
              <a:gd name="connsiteX32" fmla="*/ 963612 w 9807836"/>
              <a:gd name="connsiteY32" fmla="*/ 2224087 h 6858000"/>
              <a:gd name="connsiteX33" fmla="*/ 958850 w 9807836"/>
              <a:gd name="connsiteY33" fmla="*/ 2305050 h 6858000"/>
              <a:gd name="connsiteX34" fmla="*/ 963612 w 9807836"/>
              <a:gd name="connsiteY34" fmla="*/ 2384425 h 6858000"/>
              <a:gd name="connsiteX35" fmla="*/ 973137 w 9807836"/>
              <a:gd name="connsiteY35" fmla="*/ 2462212 h 6858000"/>
              <a:gd name="connsiteX36" fmla="*/ 993775 w 9807836"/>
              <a:gd name="connsiteY36" fmla="*/ 2543175 h 6858000"/>
              <a:gd name="connsiteX37" fmla="*/ 1025525 w 9807836"/>
              <a:gd name="connsiteY37" fmla="*/ 2622550 h 6858000"/>
              <a:gd name="connsiteX38" fmla="*/ 1063625 w 9807836"/>
              <a:gd name="connsiteY38" fmla="*/ 2701925 h 6858000"/>
              <a:gd name="connsiteX39" fmla="*/ 1106487 w 9807836"/>
              <a:gd name="connsiteY39" fmla="*/ 2781300 h 6858000"/>
              <a:gd name="connsiteX40" fmla="*/ 1150937 w 9807836"/>
              <a:gd name="connsiteY40" fmla="*/ 2859087 h 6858000"/>
              <a:gd name="connsiteX41" fmla="*/ 1198562 w 9807836"/>
              <a:gd name="connsiteY41" fmla="*/ 2938462 h 6858000"/>
              <a:gd name="connsiteX42" fmla="*/ 1241425 w 9807836"/>
              <a:gd name="connsiteY42" fmla="*/ 3017837 h 6858000"/>
              <a:gd name="connsiteX43" fmla="*/ 1284288 w 9807836"/>
              <a:gd name="connsiteY43" fmla="*/ 3098800 h 6858000"/>
              <a:gd name="connsiteX44" fmla="*/ 1320800 w 9807836"/>
              <a:gd name="connsiteY44" fmla="*/ 3179762 h 6858000"/>
              <a:gd name="connsiteX45" fmla="*/ 1349375 w 9807836"/>
              <a:gd name="connsiteY45" fmla="*/ 3260725 h 6858000"/>
              <a:gd name="connsiteX46" fmla="*/ 1365250 w 9807836"/>
              <a:gd name="connsiteY46" fmla="*/ 3343275 h 6858000"/>
              <a:gd name="connsiteX47" fmla="*/ 1374775 w 9807836"/>
              <a:gd name="connsiteY47" fmla="*/ 3429000 h 6858000"/>
              <a:gd name="connsiteX48" fmla="*/ 1365250 w 9807836"/>
              <a:gd name="connsiteY48" fmla="*/ 3514725 h 6858000"/>
              <a:gd name="connsiteX49" fmla="*/ 1349375 w 9807836"/>
              <a:gd name="connsiteY49" fmla="*/ 3597275 h 6858000"/>
              <a:gd name="connsiteX50" fmla="*/ 1320800 w 9807836"/>
              <a:gd name="connsiteY50" fmla="*/ 3678237 h 6858000"/>
              <a:gd name="connsiteX51" fmla="*/ 1284288 w 9807836"/>
              <a:gd name="connsiteY51" fmla="*/ 3759200 h 6858000"/>
              <a:gd name="connsiteX52" fmla="*/ 1241425 w 9807836"/>
              <a:gd name="connsiteY52" fmla="*/ 3840162 h 6858000"/>
              <a:gd name="connsiteX53" fmla="*/ 1198562 w 9807836"/>
              <a:gd name="connsiteY53" fmla="*/ 3919537 h 6858000"/>
              <a:gd name="connsiteX54" fmla="*/ 1150937 w 9807836"/>
              <a:gd name="connsiteY54" fmla="*/ 3998912 h 6858000"/>
              <a:gd name="connsiteX55" fmla="*/ 1106487 w 9807836"/>
              <a:gd name="connsiteY55" fmla="*/ 4076700 h 6858000"/>
              <a:gd name="connsiteX56" fmla="*/ 1063625 w 9807836"/>
              <a:gd name="connsiteY56" fmla="*/ 4156075 h 6858000"/>
              <a:gd name="connsiteX57" fmla="*/ 1025525 w 9807836"/>
              <a:gd name="connsiteY57" fmla="*/ 4235450 h 6858000"/>
              <a:gd name="connsiteX58" fmla="*/ 993775 w 9807836"/>
              <a:gd name="connsiteY58" fmla="*/ 4314825 h 6858000"/>
              <a:gd name="connsiteX59" fmla="*/ 973137 w 9807836"/>
              <a:gd name="connsiteY59" fmla="*/ 4395787 h 6858000"/>
              <a:gd name="connsiteX60" fmla="*/ 963612 w 9807836"/>
              <a:gd name="connsiteY60" fmla="*/ 4473575 h 6858000"/>
              <a:gd name="connsiteX61" fmla="*/ 958850 w 9807836"/>
              <a:gd name="connsiteY61" fmla="*/ 4552950 h 6858000"/>
              <a:gd name="connsiteX62" fmla="*/ 963612 w 9807836"/>
              <a:gd name="connsiteY62" fmla="*/ 4633912 h 6858000"/>
              <a:gd name="connsiteX63" fmla="*/ 969962 w 9807836"/>
              <a:gd name="connsiteY63" fmla="*/ 4718050 h 6858000"/>
              <a:gd name="connsiteX64" fmla="*/ 979487 w 9807836"/>
              <a:gd name="connsiteY64" fmla="*/ 4802187 h 6858000"/>
              <a:gd name="connsiteX65" fmla="*/ 992187 w 9807836"/>
              <a:gd name="connsiteY65" fmla="*/ 4886325 h 6858000"/>
              <a:gd name="connsiteX66" fmla="*/ 1003300 w 9807836"/>
              <a:gd name="connsiteY66" fmla="*/ 4970462 h 6858000"/>
              <a:gd name="connsiteX67" fmla="*/ 1011237 w 9807836"/>
              <a:gd name="connsiteY67" fmla="*/ 5054600 h 6858000"/>
              <a:gd name="connsiteX68" fmla="*/ 1017587 w 9807836"/>
              <a:gd name="connsiteY68" fmla="*/ 5135562 h 6858000"/>
              <a:gd name="connsiteX69" fmla="*/ 1019175 w 9807836"/>
              <a:gd name="connsiteY69" fmla="*/ 5216525 h 6858000"/>
              <a:gd name="connsiteX70" fmla="*/ 1012825 w 9807836"/>
              <a:gd name="connsiteY70" fmla="*/ 5292725 h 6858000"/>
              <a:gd name="connsiteX71" fmla="*/ 998537 w 9807836"/>
              <a:gd name="connsiteY71" fmla="*/ 5370512 h 6858000"/>
              <a:gd name="connsiteX72" fmla="*/ 976312 w 9807836"/>
              <a:gd name="connsiteY72" fmla="*/ 5440362 h 6858000"/>
              <a:gd name="connsiteX73" fmla="*/ 939800 w 9807836"/>
              <a:gd name="connsiteY73" fmla="*/ 5511800 h 6858000"/>
              <a:gd name="connsiteX74" fmla="*/ 896937 w 9807836"/>
              <a:gd name="connsiteY74" fmla="*/ 5575300 h 6858000"/>
              <a:gd name="connsiteX75" fmla="*/ 844550 w 9807836"/>
              <a:gd name="connsiteY75" fmla="*/ 5634037 h 6858000"/>
              <a:gd name="connsiteX76" fmla="*/ 787400 w 9807836"/>
              <a:gd name="connsiteY76" fmla="*/ 5692775 h 6858000"/>
              <a:gd name="connsiteX77" fmla="*/ 725487 w 9807836"/>
              <a:gd name="connsiteY77" fmla="*/ 5746750 h 6858000"/>
              <a:gd name="connsiteX78" fmla="*/ 660400 w 9807836"/>
              <a:gd name="connsiteY78" fmla="*/ 5797550 h 6858000"/>
              <a:gd name="connsiteX79" fmla="*/ 592137 w 9807836"/>
              <a:gd name="connsiteY79" fmla="*/ 5849937 h 6858000"/>
              <a:gd name="connsiteX80" fmla="*/ 525462 w 9807836"/>
              <a:gd name="connsiteY80" fmla="*/ 5900737 h 6858000"/>
              <a:gd name="connsiteX81" fmla="*/ 458787 w 9807836"/>
              <a:gd name="connsiteY81" fmla="*/ 5951537 h 6858000"/>
              <a:gd name="connsiteX82" fmla="*/ 395287 w 9807836"/>
              <a:gd name="connsiteY82" fmla="*/ 6005512 h 6858000"/>
              <a:gd name="connsiteX83" fmla="*/ 334962 w 9807836"/>
              <a:gd name="connsiteY83" fmla="*/ 6059487 h 6858000"/>
              <a:gd name="connsiteX84" fmla="*/ 282575 w 9807836"/>
              <a:gd name="connsiteY84" fmla="*/ 6118225 h 6858000"/>
              <a:gd name="connsiteX85" fmla="*/ 234950 w 9807836"/>
              <a:gd name="connsiteY85" fmla="*/ 6180137 h 6858000"/>
              <a:gd name="connsiteX86" fmla="*/ 192087 w 9807836"/>
              <a:gd name="connsiteY86" fmla="*/ 6253162 h 6858000"/>
              <a:gd name="connsiteX87" fmla="*/ 155575 w 9807836"/>
              <a:gd name="connsiteY87" fmla="*/ 6332537 h 6858000"/>
              <a:gd name="connsiteX88" fmla="*/ 127000 w 9807836"/>
              <a:gd name="connsiteY88" fmla="*/ 6416675 h 6858000"/>
              <a:gd name="connsiteX89" fmla="*/ 100012 w 9807836"/>
              <a:gd name="connsiteY89" fmla="*/ 6503987 h 6858000"/>
              <a:gd name="connsiteX90" fmla="*/ 77787 w 9807836"/>
              <a:gd name="connsiteY90" fmla="*/ 6594475 h 6858000"/>
              <a:gd name="connsiteX91" fmla="*/ 52387 w 9807836"/>
              <a:gd name="connsiteY91" fmla="*/ 6683375 h 6858000"/>
              <a:gd name="connsiteX92" fmla="*/ 26987 w 9807836"/>
              <a:gd name="connsiteY92" fmla="*/ 6770687 h 6858000"/>
              <a:gd name="connsiteX93" fmla="*/ 0 w 9807836"/>
              <a:gd name="connsiteY93" fmla="*/ 6858000 h 6858000"/>
              <a:gd name="connsiteX94" fmla="*/ 9807836 w 9807836"/>
              <a:gd name="connsiteY94" fmla="*/ 6858000 h 6858000"/>
              <a:gd name="connsiteX95" fmla="*/ 9807836 w 9807836"/>
              <a:gd name="connsiteY9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807836" h="6858000">
                <a:moveTo>
                  <a:pt x="9807836" y="0"/>
                </a:moveTo>
                <a:lnTo>
                  <a:pt x="0" y="0"/>
                </a:lnTo>
                <a:lnTo>
                  <a:pt x="26987" y="87312"/>
                </a:lnTo>
                <a:lnTo>
                  <a:pt x="52387" y="174625"/>
                </a:lnTo>
                <a:lnTo>
                  <a:pt x="77787" y="263525"/>
                </a:lnTo>
                <a:lnTo>
                  <a:pt x="100012" y="354012"/>
                </a:lnTo>
                <a:lnTo>
                  <a:pt x="127000" y="441325"/>
                </a:lnTo>
                <a:lnTo>
                  <a:pt x="155575" y="525462"/>
                </a:lnTo>
                <a:lnTo>
                  <a:pt x="192087" y="604837"/>
                </a:lnTo>
                <a:lnTo>
                  <a:pt x="234950" y="677862"/>
                </a:lnTo>
                <a:lnTo>
                  <a:pt x="282575" y="739775"/>
                </a:lnTo>
                <a:lnTo>
                  <a:pt x="334962" y="798512"/>
                </a:lnTo>
                <a:lnTo>
                  <a:pt x="395287" y="852487"/>
                </a:lnTo>
                <a:lnTo>
                  <a:pt x="458787" y="906462"/>
                </a:lnTo>
                <a:lnTo>
                  <a:pt x="525462" y="957262"/>
                </a:lnTo>
                <a:lnTo>
                  <a:pt x="592137" y="1008062"/>
                </a:lnTo>
                <a:lnTo>
                  <a:pt x="660400" y="1060450"/>
                </a:lnTo>
                <a:lnTo>
                  <a:pt x="725487" y="1111250"/>
                </a:lnTo>
                <a:lnTo>
                  <a:pt x="787400" y="1165225"/>
                </a:lnTo>
                <a:lnTo>
                  <a:pt x="844550" y="1223962"/>
                </a:lnTo>
                <a:lnTo>
                  <a:pt x="896937" y="1282700"/>
                </a:lnTo>
                <a:lnTo>
                  <a:pt x="939800" y="1346200"/>
                </a:lnTo>
                <a:lnTo>
                  <a:pt x="976312" y="1417637"/>
                </a:lnTo>
                <a:lnTo>
                  <a:pt x="998537" y="1487487"/>
                </a:lnTo>
                <a:lnTo>
                  <a:pt x="1012825" y="1565275"/>
                </a:lnTo>
                <a:lnTo>
                  <a:pt x="1019175" y="1641475"/>
                </a:lnTo>
                <a:lnTo>
                  <a:pt x="1017587" y="1722437"/>
                </a:lnTo>
                <a:lnTo>
                  <a:pt x="1011237" y="1803400"/>
                </a:lnTo>
                <a:lnTo>
                  <a:pt x="1003300" y="1887537"/>
                </a:lnTo>
                <a:lnTo>
                  <a:pt x="992187" y="1971675"/>
                </a:lnTo>
                <a:lnTo>
                  <a:pt x="979487" y="2055812"/>
                </a:lnTo>
                <a:lnTo>
                  <a:pt x="969962" y="2139950"/>
                </a:lnTo>
                <a:lnTo>
                  <a:pt x="963612" y="2224087"/>
                </a:lnTo>
                <a:lnTo>
                  <a:pt x="958850" y="2305050"/>
                </a:lnTo>
                <a:lnTo>
                  <a:pt x="963612" y="2384425"/>
                </a:lnTo>
                <a:lnTo>
                  <a:pt x="973137" y="2462212"/>
                </a:lnTo>
                <a:lnTo>
                  <a:pt x="993775" y="2543175"/>
                </a:lnTo>
                <a:lnTo>
                  <a:pt x="1025525" y="2622550"/>
                </a:lnTo>
                <a:lnTo>
                  <a:pt x="1063625" y="2701925"/>
                </a:lnTo>
                <a:lnTo>
                  <a:pt x="1106487" y="2781300"/>
                </a:lnTo>
                <a:lnTo>
                  <a:pt x="1150937" y="2859087"/>
                </a:lnTo>
                <a:lnTo>
                  <a:pt x="1198562" y="2938462"/>
                </a:lnTo>
                <a:lnTo>
                  <a:pt x="1241425" y="3017837"/>
                </a:lnTo>
                <a:lnTo>
                  <a:pt x="1284288" y="3098800"/>
                </a:lnTo>
                <a:lnTo>
                  <a:pt x="1320800" y="3179762"/>
                </a:lnTo>
                <a:lnTo>
                  <a:pt x="1349375" y="3260725"/>
                </a:lnTo>
                <a:lnTo>
                  <a:pt x="1365250" y="3343275"/>
                </a:lnTo>
                <a:lnTo>
                  <a:pt x="1374775" y="3429000"/>
                </a:lnTo>
                <a:lnTo>
                  <a:pt x="1365250" y="3514725"/>
                </a:lnTo>
                <a:lnTo>
                  <a:pt x="1349375" y="3597275"/>
                </a:lnTo>
                <a:lnTo>
                  <a:pt x="1320800" y="3678237"/>
                </a:lnTo>
                <a:lnTo>
                  <a:pt x="1284288" y="3759200"/>
                </a:lnTo>
                <a:lnTo>
                  <a:pt x="1241425" y="3840162"/>
                </a:lnTo>
                <a:lnTo>
                  <a:pt x="1198562" y="3919537"/>
                </a:lnTo>
                <a:lnTo>
                  <a:pt x="1150937" y="3998912"/>
                </a:lnTo>
                <a:lnTo>
                  <a:pt x="1106487" y="4076700"/>
                </a:lnTo>
                <a:lnTo>
                  <a:pt x="1063625" y="4156075"/>
                </a:lnTo>
                <a:lnTo>
                  <a:pt x="1025525" y="4235450"/>
                </a:lnTo>
                <a:lnTo>
                  <a:pt x="993775" y="4314825"/>
                </a:lnTo>
                <a:lnTo>
                  <a:pt x="973137" y="4395787"/>
                </a:lnTo>
                <a:lnTo>
                  <a:pt x="963612" y="4473575"/>
                </a:lnTo>
                <a:lnTo>
                  <a:pt x="958850" y="4552950"/>
                </a:lnTo>
                <a:lnTo>
                  <a:pt x="963612" y="4633912"/>
                </a:lnTo>
                <a:lnTo>
                  <a:pt x="969962" y="4718050"/>
                </a:lnTo>
                <a:lnTo>
                  <a:pt x="979487" y="4802187"/>
                </a:lnTo>
                <a:lnTo>
                  <a:pt x="992187" y="4886325"/>
                </a:lnTo>
                <a:lnTo>
                  <a:pt x="1003300" y="4970462"/>
                </a:lnTo>
                <a:lnTo>
                  <a:pt x="1011237" y="5054600"/>
                </a:lnTo>
                <a:lnTo>
                  <a:pt x="1017587" y="5135562"/>
                </a:lnTo>
                <a:lnTo>
                  <a:pt x="1019175" y="5216525"/>
                </a:lnTo>
                <a:lnTo>
                  <a:pt x="1012825" y="5292725"/>
                </a:lnTo>
                <a:lnTo>
                  <a:pt x="998537" y="5370512"/>
                </a:lnTo>
                <a:lnTo>
                  <a:pt x="976312" y="5440362"/>
                </a:lnTo>
                <a:lnTo>
                  <a:pt x="939800" y="5511800"/>
                </a:lnTo>
                <a:lnTo>
                  <a:pt x="896937" y="5575300"/>
                </a:lnTo>
                <a:lnTo>
                  <a:pt x="844550" y="5634037"/>
                </a:lnTo>
                <a:lnTo>
                  <a:pt x="787400" y="5692775"/>
                </a:lnTo>
                <a:lnTo>
                  <a:pt x="725487" y="5746750"/>
                </a:lnTo>
                <a:lnTo>
                  <a:pt x="660400" y="5797550"/>
                </a:lnTo>
                <a:lnTo>
                  <a:pt x="592137" y="5849937"/>
                </a:lnTo>
                <a:lnTo>
                  <a:pt x="525462" y="5900737"/>
                </a:lnTo>
                <a:lnTo>
                  <a:pt x="458787" y="5951537"/>
                </a:lnTo>
                <a:lnTo>
                  <a:pt x="395287" y="6005512"/>
                </a:lnTo>
                <a:lnTo>
                  <a:pt x="334962" y="6059487"/>
                </a:lnTo>
                <a:lnTo>
                  <a:pt x="282575" y="6118225"/>
                </a:lnTo>
                <a:lnTo>
                  <a:pt x="234950" y="6180137"/>
                </a:lnTo>
                <a:lnTo>
                  <a:pt x="192087" y="6253162"/>
                </a:lnTo>
                <a:lnTo>
                  <a:pt x="155575" y="6332537"/>
                </a:lnTo>
                <a:lnTo>
                  <a:pt x="127000" y="6416675"/>
                </a:lnTo>
                <a:lnTo>
                  <a:pt x="100012" y="6503987"/>
                </a:lnTo>
                <a:lnTo>
                  <a:pt x="77787" y="6594475"/>
                </a:lnTo>
                <a:lnTo>
                  <a:pt x="52387" y="6683375"/>
                </a:lnTo>
                <a:lnTo>
                  <a:pt x="26987" y="6770687"/>
                </a:lnTo>
                <a:lnTo>
                  <a:pt x="0" y="6858000"/>
                </a:lnTo>
                <a:lnTo>
                  <a:pt x="9807836" y="6858000"/>
                </a:lnTo>
                <a:lnTo>
                  <a:pt x="9807836" y="0"/>
                </a:lnTo>
                <a:close/>
              </a:path>
            </a:pathLst>
          </a:custGeom>
          <a:solidFill>
            <a:schemeClr val="accent1"/>
          </a:solidFill>
          <a:ln w="0">
            <a:noFill/>
            <a:prstDash val="solid"/>
            <a:round/>
            <a:headEnd/>
            <a:tailEnd/>
          </a:ln>
        </p:spPr>
      </p:sp>
      <p:sp>
        <p:nvSpPr>
          <p:cNvPr id="54" name="Google Shape;54;p13"/>
          <p:cNvSpPr txBox="1">
            <a:spLocks noGrp="1"/>
          </p:cNvSpPr>
          <p:nvPr>
            <p:ph type="ctrTitle"/>
          </p:nvPr>
        </p:nvSpPr>
        <p:spPr>
          <a:xfrm>
            <a:off x="695195" y="923920"/>
            <a:ext cx="4117607" cy="3254383"/>
          </a:xfrm>
          <a:prstGeom prst="rect">
            <a:avLst/>
          </a:prstGeom>
        </p:spPr>
        <p:txBody>
          <a:bodyPr spcFirstLastPara="1" lIns="91425" tIns="91425" rIns="91425" bIns="91425" anchorCtr="0">
            <a:normAutofit/>
          </a:bodyPr>
          <a:lstStyle/>
          <a:p>
            <a:pPr marL="0" lvl="0" indent="0" algn="l" rtl="0">
              <a:spcBef>
                <a:spcPts val="0"/>
              </a:spcBef>
              <a:spcAft>
                <a:spcPts val="0"/>
              </a:spcAft>
              <a:buNone/>
            </a:pPr>
            <a:r>
              <a:rPr lang="en-US" sz="4600" dirty="0">
                <a:solidFill>
                  <a:srgbClr val="2A1A00"/>
                </a:solidFill>
              </a:rPr>
              <a:t>Endangered animal</a:t>
            </a:r>
            <a:r>
              <a:rPr lang="cs-CZ" sz="4600">
                <a:solidFill>
                  <a:srgbClr val="2A1A00"/>
                </a:solidFill>
              </a:rPr>
              <a:t>s</a:t>
            </a:r>
            <a:r>
              <a:rPr lang="en-US" sz="4600">
                <a:solidFill>
                  <a:srgbClr val="2A1A00"/>
                </a:solidFill>
              </a:rPr>
              <a:t> in the Czech republic</a:t>
            </a:r>
          </a:p>
        </p:txBody>
      </p:sp>
      <p:sp>
        <p:nvSpPr>
          <p:cNvPr id="55" name="Google Shape;55;p13"/>
          <p:cNvSpPr txBox="1">
            <a:spLocks noGrp="1"/>
          </p:cNvSpPr>
          <p:nvPr>
            <p:ph type="subTitle" idx="1"/>
          </p:nvPr>
        </p:nvSpPr>
        <p:spPr>
          <a:xfrm>
            <a:off x="695195" y="4245429"/>
            <a:ext cx="4515470" cy="589428"/>
          </a:xfrm>
          <a:prstGeom prst="rect">
            <a:avLst/>
          </a:prstGeom>
        </p:spPr>
        <p:txBody>
          <a:bodyPr spcFirstLastPara="1" lIns="91425" tIns="91425" rIns="91425" bIns="91425" anchor="ctr" anchorCtr="0">
            <a:normAutofit/>
          </a:bodyPr>
          <a:lstStyle/>
          <a:p>
            <a:pPr marL="0" lvl="0" indent="0" algn="l" rtl="0">
              <a:lnSpc>
                <a:spcPct val="90000"/>
              </a:lnSpc>
              <a:spcBef>
                <a:spcPts val="0"/>
              </a:spcBef>
              <a:spcAft>
                <a:spcPts val="600"/>
              </a:spcAft>
              <a:buNone/>
            </a:pPr>
            <a:r>
              <a:rPr lang="cs-CZ" sz="1200">
                <a:solidFill>
                  <a:srgbClr val="F3F3F2"/>
                </a:solidFill>
              </a:rPr>
              <a:t>Denis Demeter, Jakub Vícha, Daniel Vogeltanz &amp; Jan Němec</a:t>
            </a:r>
          </a:p>
        </p:txBody>
      </p:sp>
      <p:sp>
        <p:nvSpPr>
          <p:cNvPr id="64" name="Rectangle 63">
            <a:extLst>
              <a:ext uri="{FF2B5EF4-FFF2-40B4-BE49-F238E27FC236}">
                <a16:creationId xmlns:a16="http://schemas.microsoft.com/office/drawing/2014/main" id="{4363DD75-42D3-453C-A84D-D18B4215C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12598" cy="5143500"/>
          </a:xfrm>
          <a:prstGeom prst="rect">
            <a:avLst/>
          </a:prstGeom>
          <a:solidFill>
            <a:srgbClr val="2A1A00"/>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Obrázek 2">
            <a:extLst>
              <a:ext uri="{FF2B5EF4-FFF2-40B4-BE49-F238E27FC236}">
                <a16:creationId xmlns:a16="http://schemas.microsoft.com/office/drawing/2014/main" id="{F58EBF70-4333-4923-A1D8-04F318B4EB10}"/>
              </a:ext>
            </a:extLst>
          </p:cNvPr>
          <p:cNvPicPr>
            <a:picLocks noChangeAspect="1"/>
          </p:cNvPicPr>
          <p:nvPr/>
        </p:nvPicPr>
        <p:blipFill>
          <a:blip r:embed="rId3"/>
          <a:stretch>
            <a:fillRect/>
          </a:stretch>
        </p:blipFill>
        <p:spPr>
          <a:xfrm>
            <a:off x="311790" y="-221252"/>
            <a:ext cx="1203615" cy="1588612"/>
          </a:xfrm>
          <a:prstGeom prst="rect">
            <a:avLst/>
          </a:prstGeom>
        </p:spPr>
      </p:pic>
      <p:pic>
        <p:nvPicPr>
          <p:cNvPr id="2" name="Obrázek 3" descr="Obsah obrázku text&#10;&#10;Popis se vygeneroval automaticky.">
            <a:extLst>
              <a:ext uri="{FF2B5EF4-FFF2-40B4-BE49-F238E27FC236}">
                <a16:creationId xmlns:a16="http://schemas.microsoft.com/office/drawing/2014/main" id="{742EB0B6-F208-4A7E-9C59-CE5232BEAADD}"/>
              </a:ext>
            </a:extLst>
          </p:cNvPr>
          <p:cNvPicPr>
            <a:picLocks noChangeAspect="1"/>
          </p:cNvPicPr>
          <p:nvPr/>
        </p:nvPicPr>
        <p:blipFill>
          <a:blip r:embed="rId4"/>
          <a:stretch>
            <a:fillRect/>
          </a:stretch>
        </p:blipFill>
        <p:spPr>
          <a:xfrm>
            <a:off x="5571191" y="3818"/>
            <a:ext cx="3575236" cy="1006497"/>
          </a:xfrm>
          <a:prstGeom prst="rect">
            <a:avLst/>
          </a:prstGeom>
        </p:spPr>
      </p:pic>
      <p:sp>
        <p:nvSpPr>
          <p:cNvPr id="4" name="TextovéPole 3">
            <a:extLst>
              <a:ext uri="{FF2B5EF4-FFF2-40B4-BE49-F238E27FC236}">
                <a16:creationId xmlns:a16="http://schemas.microsoft.com/office/drawing/2014/main" id="{662CB6B2-5449-4A5C-B961-1873749B0803}"/>
              </a:ext>
            </a:extLst>
          </p:cNvPr>
          <p:cNvSpPr txBox="1"/>
          <p:nvPr/>
        </p:nvSpPr>
        <p:spPr>
          <a:xfrm>
            <a:off x="5772150" y="2006974"/>
            <a:ext cx="3079376"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latin typeface="Abadi"/>
              </a:rPr>
              <a:t>Erasmus+ KA229 - School Exchange Partnerships</a:t>
            </a:r>
          </a:p>
          <a:p>
            <a:endParaRPr lang="en-GB" sz="2000" dirty="0">
              <a:latin typeface="Abadi"/>
            </a:endParaRPr>
          </a:p>
          <a:p>
            <a:r>
              <a:rPr lang="en-GB" sz="2000" dirty="0">
                <a:latin typeface="Abadi"/>
              </a:rPr>
              <a:t>Project Nr: </a:t>
            </a:r>
          </a:p>
          <a:p>
            <a:r>
              <a:rPr lang="en-GB" sz="2000" dirty="0">
                <a:latin typeface="Abadi"/>
              </a:rPr>
              <a:t>2019-1-CZ01-KA229-061106    </a:t>
            </a:r>
            <a:endParaRPr lang="en-GB" dirty="0">
              <a:latin typeface="Gill Sans MT" panose="020B0502020104020203"/>
            </a:endParaRPr>
          </a:p>
          <a:p>
            <a:r>
              <a:rPr lang="en-GB" sz="2000" dirty="0">
                <a:latin typeface="Abadi"/>
              </a:rPr>
              <a:t> </a:t>
            </a:r>
            <a:r>
              <a:rPr lang="en-GB" sz="2000" i="1" dirty="0">
                <a:latin typeface="Abadi"/>
              </a:rPr>
              <a:t>It´s our world - take care of it</a:t>
            </a:r>
            <a:endParaRPr lang="en-GB"/>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1"/>
        <p:cNvGrpSpPr/>
        <p:nvPr/>
      </p:nvGrpSpPr>
      <p:grpSpPr>
        <a:xfrm>
          <a:off x="0" y="0"/>
          <a:ext cx="0" cy="0"/>
          <a:chOff x="0" y="0"/>
          <a:chExt cx="0" cy="0"/>
        </a:xfrm>
      </p:grpSpPr>
      <p:sp>
        <p:nvSpPr>
          <p:cNvPr id="107" name="Freeform 6">
            <a:extLst>
              <a:ext uri="{FF2B5EF4-FFF2-40B4-BE49-F238E27FC236}">
                <a16:creationId xmlns:a16="http://schemas.microsoft.com/office/drawing/2014/main" id="{BB8C1D0E-0B06-46C9-A8BD-A8E13FF9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667762" y="473202"/>
            <a:ext cx="3926681" cy="3921918"/>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109" name="Rectangle 108">
            <a:extLst>
              <a:ext uri="{FF2B5EF4-FFF2-40B4-BE49-F238E27FC236}">
                <a16:creationId xmlns:a16="http://schemas.microsoft.com/office/drawing/2014/main" id="{7D1ADC4A-8537-4084-99C7-F8D378A64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12598"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1" name="Rectangle 110">
            <a:extLst>
              <a:ext uri="{FF2B5EF4-FFF2-40B4-BE49-F238E27FC236}">
                <a16:creationId xmlns:a16="http://schemas.microsoft.com/office/drawing/2014/main" id="{D9453AC2-8882-459A-8985-3E24DD42AE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8407" y="0"/>
            <a:ext cx="8975785" cy="5143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brázek 1">
            <a:extLst>
              <a:ext uri="{FF2B5EF4-FFF2-40B4-BE49-F238E27FC236}">
                <a16:creationId xmlns:a16="http://schemas.microsoft.com/office/drawing/2014/main" id="{A9EEF9CB-FEF0-4D61-8CC1-6DFC5117C6AD}"/>
              </a:ext>
            </a:extLst>
          </p:cNvPr>
          <p:cNvPicPr>
            <a:picLocks noChangeAspect="1"/>
          </p:cNvPicPr>
          <p:nvPr/>
        </p:nvPicPr>
        <p:blipFill rotWithShape="1">
          <a:blip r:embed="rId3">
            <a:alphaModFix amt="40000"/>
          </a:blip>
          <a:srcRect l="1839"/>
          <a:stretch/>
        </p:blipFill>
        <p:spPr>
          <a:xfrm>
            <a:off x="198407" y="10"/>
            <a:ext cx="8975785" cy="5143490"/>
          </a:xfrm>
          <a:prstGeom prst="rect">
            <a:avLst/>
          </a:prstGeom>
        </p:spPr>
      </p:pic>
      <p:sp>
        <p:nvSpPr>
          <p:cNvPr id="102" name="Google Shape;102;p21"/>
          <p:cNvSpPr txBox="1">
            <a:spLocks noGrp="1"/>
          </p:cNvSpPr>
          <p:nvPr>
            <p:ph type="title"/>
          </p:nvPr>
        </p:nvSpPr>
        <p:spPr>
          <a:xfrm>
            <a:off x="808892" y="823791"/>
            <a:ext cx="7931696" cy="3296241"/>
          </a:xfrm>
          <a:prstGeom prst="rect">
            <a:avLst/>
          </a:prstGeom>
        </p:spPr>
        <p:txBody>
          <a:bodyPr spcFirstLastPara="1" vert="horz" lIns="91440" tIns="45720" rIns="91440" bIns="45720" rtlCol="0" anchor="ctr" anchorCtr="0">
            <a:normAutofit/>
          </a:bodyPr>
          <a:lstStyle/>
          <a:p>
            <a:pPr marL="0" lvl="0" indent="0" algn="ctr" defTabSz="914400">
              <a:spcBef>
                <a:spcPct val="0"/>
              </a:spcBef>
              <a:spcAft>
                <a:spcPts val="400"/>
              </a:spcAft>
            </a:pPr>
            <a:r>
              <a:rPr lang="en-US" sz="10000" b="1" spc="800" dirty="0">
                <a:solidFill>
                  <a:srgbClr val="FFFFFF"/>
                </a:solidFill>
              </a:rPr>
              <a:t>2. </a:t>
            </a:r>
            <a:br>
              <a:rPr lang="cs-CZ" sz="10000" b="1" spc="800" dirty="0">
                <a:solidFill>
                  <a:srgbClr val="FFFFFF"/>
                </a:solidFill>
              </a:rPr>
            </a:br>
            <a:r>
              <a:rPr lang="cs-CZ" sz="9600" dirty="0" err="1"/>
              <a:t>invertebrate</a:t>
            </a:r>
            <a:endParaRPr lang="en-US" sz="9600" spc="800" dirty="0">
              <a:solidFill>
                <a:srgbClr val="FFFFFF"/>
              </a:solidFill>
            </a:endParaRPr>
          </a:p>
        </p:txBody>
      </p:sp>
      <p:sp>
        <p:nvSpPr>
          <p:cNvPr id="113" name="Rectangle 112">
            <a:extLst>
              <a:ext uri="{FF2B5EF4-FFF2-40B4-BE49-F238E27FC236}">
                <a16:creationId xmlns:a16="http://schemas.microsoft.com/office/drawing/2014/main" id="{D4A11FEA-6E98-401C-B708-DA2C95081E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407"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07"/>
        <p:cNvGrpSpPr/>
        <p:nvPr/>
      </p:nvGrpSpPr>
      <p:grpSpPr>
        <a:xfrm>
          <a:off x="0" y="0"/>
          <a:ext cx="0" cy="0"/>
          <a:chOff x="0" y="0"/>
          <a:chExt cx="0" cy="0"/>
        </a:xfrm>
      </p:grpSpPr>
      <p:sp>
        <p:nvSpPr>
          <p:cNvPr id="122" name="Freeform 6">
            <a:extLst>
              <a:ext uri="{FF2B5EF4-FFF2-40B4-BE49-F238E27FC236}">
                <a16:creationId xmlns:a16="http://schemas.microsoft.com/office/drawing/2014/main" id="{C98F4480-8749-4E48-82BB-3A0F2F311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664368" cy="51435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3" name="Rectangle 115">
            <a:extLst>
              <a:ext uri="{FF2B5EF4-FFF2-40B4-BE49-F238E27FC236}">
                <a16:creationId xmlns:a16="http://schemas.microsoft.com/office/drawing/2014/main" id="{5249F694-12BA-47C4-9FF3-570372F3B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1402" y="0"/>
            <a:ext cx="212598"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8" name="Google Shape;108;p22"/>
          <p:cNvSpPr txBox="1">
            <a:spLocks noGrp="1"/>
          </p:cNvSpPr>
          <p:nvPr>
            <p:ph type="title"/>
          </p:nvPr>
        </p:nvSpPr>
        <p:spPr>
          <a:xfrm>
            <a:off x="938757" y="483828"/>
            <a:ext cx="3268125" cy="990642"/>
          </a:xfrm>
          <a:prstGeom prst="rect">
            <a:avLst/>
          </a:prstGeom>
        </p:spPr>
        <p:txBody>
          <a:bodyPr spcFirstLastPara="1" vert="horz" lIns="91440" tIns="45720" rIns="91440" bIns="45720" rtlCol="0" anchor="t" anchorCtr="0">
            <a:normAutofit/>
          </a:bodyPr>
          <a:lstStyle/>
          <a:p>
            <a:pPr marL="0" lvl="0" indent="0" defTabSz="914400">
              <a:spcBef>
                <a:spcPct val="0"/>
              </a:spcBef>
              <a:spcAft>
                <a:spcPts val="400"/>
              </a:spcAft>
            </a:pPr>
            <a:r>
              <a:rPr lang="cs-CZ" dirty="0" err="1"/>
              <a:t>insect</a:t>
            </a:r>
            <a:endParaRPr lang="en-US" sz="3300" spc="200" dirty="0"/>
          </a:p>
        </p:txBody>
      </p:sp>
      <p:sp>
        <p:nvSpPr>
          <p:cNvPr id="109" name="Google Shape;109;p22"/>
          <p:cNvSpPr txBox="1">
            <a:spLocks noGrp="1"/>
          </p:cNvSpPr>
          <p:nvPr>
            <p:ph type="body" idx="1"/>
          </p:nvPr>
        </p:nvSpPr>
        <p:spPr>
          <a:xfrm>
            <a:off x="938758" y="1714500"/>
            <a:ext cx="3552560" cy="2695194"/>
          </a:xfrm>
          <a:prstGeom prst="rect">
            <a:avLst/>
          </a:prstGeom>
        </p:spPr>
        <p:txBody>
          <a:bodyPr spcFirstLastPara="1" vert="horz" lIns="91440" tIns="45720" rIns="91440" bIns="45720" rtlCol="0" anchorCtr="0">
            <a:normAutofit lnSpcReduction="10000"/>
          </a:bodyPr>
          <a:lstStyle/>
          <a:p>
            <a:pPr marL="0" lvl="0" indent="-228600" defTabSz="914400">
              <a:spcBef>
                <a:spcPts val="700"/>
              </a:spcBef>
              <a:buSzPts val="1100"/>
              <a:buNone/>
            </a:pPr>
            <a:r>
              <a:rPr lang="en-US" sz="1400" dirty="0">
                <a:solidFill>
                  <a:schemeClr val="tx1"/>
                </a:solidFill>
                <a:latin typeface="Abadi"/>
              </a:rPr>
              <a:t>-</a:t>
            </a:r>
            <a:r>
              <a:rPr lang="en-US" sz="2200" dirty="0">
                <a:solidFill>
                  <a:schemeClr val="tx1"/>
                </a:solidFill>
                <a:latin typeface="Abadi"/>
              </a:rPr>
              <a:t> we divide it into 3 species, namely useful, harmful, difficult insects;</a:t>
            </a:r>
            <a:endParaRPr lang="en-US" sz="2200">
              <a:solidFill>
                <a:schemeClr val="tx1"/>
              </a:solidFill>
              <a:latin typeface="Abadi" panose="020B0604020104020204" pitchFamily="34" charset="0"/>
            </a:endParaRPr>
          </a:p>
          <a:p>
            <a:pPr marL="0" lvl="0" indent="-228600" defTabSz="914400">
              <a:spcBef>
                <a:spcPts val="700"/>
              </a:spcBef>
              <a:buSzPts val="1100"/>
              <a:buNone/>
            </a:pPr>
            <a:r>
              <a:rPr lang="en-US" sz="2200" dirty="0">
                <a:solidFill>
                  <a:schemeClr val="tx1"/>
                </a:solidFill>
                <a:latin typeface="Abadi"/>
              </a:rPr>
              <a:t>-</a:t>
            </a:r>
            <a:r>
              <a:rPr lang="cs-CZ" sz="2200" dirty="0">
                <a:solidFill>
                  <a:schemeClr val="tx1"/>
                </a:solidFill>
                <a:latin typeface="Abadi"/>
              </a:rPr>
              <a:t> </a:t>
            </a:r>
            <a:r>
              <a:rPr lang="en-US" sz="2200" dirty="0">
                <a:solidFill>
                  <a:schemeClr val="tx1"/>
                </a:solidFill>
                <a:latin typeface="Abadi"/>
              </a:rPr>
              <a:t>the most endangered insects include: Eastern White, Cicada, Aspen, Beetle, Mantis…</a:t>
            </a:r>
          </a:p>
          <a:p>
            <a:pPr marL="0" lvl="0" indent="-228600" defTabSz="914400">
              <a:spcBef>
                <a:spcPts val="700"/>
              </a:spcBef>
              <a:spcAft>
                <a:spcPts val="1200"/>
              </a:spcAft>
              <a:buNone/>
            </a:pPr>
            <a:endParaRPr lang="en-US" sz="2200" dirty="0"/>
          </a:p>
        </p:txBody>
      </p:sp>
      <p:pic>
        <p:nvPicPr>
          <p:cNvPr id="2" name="Obrázek 1">
            <a:extLst>
              <a:ext uri="{FF2B5EF4-FFF2-40B4-BE49-F238E27FC236}">
                <a16:creationId xmlns:a16="http://schemas.microsoft.com/office/drawing/2014/main" id="{C620EDC7-A5F1-404C-9736-F65D2D9ACAF1}"/>
              </a:ext>
            </a:extLst>
          </p:cNvPr>
          <p:cNvPicPr>
            <a:picLocks noChangeAspect="1"/>
          </p:cNvPicPr>
          <p:nvPr/>
        </p:nvPicPr>
        <p:blipFill rotWithShape="1">
          <a:blip r:embed="rId3"/>
          <a:srcRect l="11623" r="21545" b="-2"/>
          <a:stretch/>
        </p:blipFill>
        <p:spPr>
          <a:xfrm>
            <a:off x="4572000" y="435534"/>
            <a:ext cx="4060728" cy="4055803"/>
          </a:xfrm>
          <a:custGeom>
            <a:avLst/>
            <a:gdLst/>
            <a:ahLst/>
            <a:cxnLst/>
            <a:rect l="l" t="t" r="r" b="b"/>
            <a:pathLst>
              <a:path w="3860171" h="3855489">
                <a:moveTo>
                  <a:pt x="1930086" y="0"/>
                </a:moveTo>
                <a:lnTo>
                  <a:pt x="1967540" y="3511"/>
                </a:lnTo>
                <a:lnTo>
                  <a:pt x="2003824" y="12875"/>
                </a:lnTo>
                <a:lnTo>
                  <a:pt x="2038938" y="26920"/>
                </a:lnTo>
                <a:lnTo>
                  <a:pt x="2075222" y="44477"/>
                </a:lnTo>
                <a:lnTo>
                  <a:pt x="2109166" y="64375"/>
                </a:lnTo>
                <a:lnTo>
                  <a:pt x="2144279" y="85443"/>
                </a:lnTo>
                <a:lnTo>
                  <a:pt x="2179393" y="104171"/>
                </a:lnTo>
                <a:lnTo>
                  <a:pt x="2214507" y="122898"/>
                </a:lnTo>
                <a:lnTo>
                  <a:pt x="2248450" y="136943"/>
                </a:lnTo>
                <a:lnTo>
                  <a:pt x="2285905" y="146307"/>
                </a:lnTo>
                <a:lnTo>
                  <a:pt x="2322189" y="150989"/>
                </a:lnTo>
                <a:lnTo>
                  <a:pt x="2360814" y="150989"/>
                </a:lnTo>
                <a:lnTo>
                  <a:pt x="2400610" y="148648"/>
                </a:lnTo>
                <a:lnTo>
                  <a:pt x="2440405" y="143966"/>
                </a:lnTo>
                <a:lnTo>
                  <a:pt x="2480201" y="138114"/>
                </a:lnTo>
                <a:lnTo>
                  <a:pt x="2519996" y="133432"/>
                </a:lnTo>
                <a:lnTo>
                  <a:pt x="2559792" y="129921"/>
                </a:lnTo>
                <a:lnTo>
                  <a:pt x="2597247" y="131091"/>
                </a:lnTo>
                <a:lnTo>
                  <a:pt x="2633531" y="135773"/>
                </a:lnTo>
                <a:lnTo>
                  <a:pt x="2668644" y="146307"/>
                </a:lnTo>
                <a:lnTo>
                  <a:pt x="2697906" y="161523"/>
                </a:lnTo>
                <a:lnTo>
                  <a:pt x="2725997" y="181421"/>
                </a:lnTo>
                <a:lnTo>
                  <a:pt x="2750577" y="204830"/>
                </a:lnTo>
                <a:lnTo>
                  <a:pt x="2775156" y="231750"/>
                </a:lnTo>
                <a:lnTo>
                  <a:pt x="2797395" y="259841"/>
                </a:lnTo>
                <a:lnTo>
                  <a:pt x="2819634" y="289103"/>
                </a:lnTo>
                <a:lnTo>
                  <a:pt x="2841872" y="318364"/>
                </a:lnTo>
                <a:lnTo>
                  <a:pt x="2864111" y="346455"/>
                </a:lnTo>
                <a:lnTo>
                  <a:pt x="2887520" y="373376"/>
                </a:lnTo>
                <a:lnTo>
                  <a:pt x="2914441" y="396785"/>
                </a:lnTo>
                <a:lnTo>
                  <a:pt x="2940191" y="417853"/>
                </a:lnTo>
                <a:lnTo>
                  <a:pt x="2969452" y="434240"/>
                </a:lnTo>
                <a:lnTo>
                  <a:pt x="3001055" y="448285"/>
                </a:lnTo>
                <a:lnTo>
                  <a:pt x="3034998" y="459990"/>
                </a:lnTo>
                <a:lnTo>
                  <a:pt x="3070112" y="470524"/>
                </a:lnTo>
                <a:lnTo>
                  <a:pt x="3105226" y="479888"/>
                </a:lnTo>
                <a:lnTo>
                  <a:pt x="3141510" y="489251"/>
                </a:lnTo>
                <a:lnTo>
                  <a:pt x="3175453" y="499785"/>
                </a:lnTo>
                <a:lnTo>
                  <a:pt x="3209396" y="511490"/>
                </a:lnTo>
                <a:lnTo>
                  <a:pt x="3240999" y="525535"/>
                </a:lnTo>
                <a:lnTo>
                  <a:pt x="3269090" y="543092"/>
                </a:lnTo>
                <a:lnTo>
                  <a:pt x="3294840" y="564161"/>
                </a:lnTo>
                <a:lnTo>
                  <a:pt x="3315908" y="589911"/>
                </a:lnTo>
                <a:lnTo>
                  <a:pt x="3333465" y="618002"/>
                </a:lnTo>
                <a:lnTo>
                  <a:pt x="3347510" y="649604"/>
                </a:lnTo>
                <a:lnTo>
                  <a:pt x="3359215" y="683547"/>
                </a:lnTo>
                <a:lnTo>
                  <a:pt x="3369749" y="717491"/>
                </a:lnTo>
                <a:lnTo>
                  <a:pt x="3379113" y="753775"/>
                </a:lnTo>
                <a:lnTo>
                  <a:pt x="3388476" y="788889"/>
                </a:lnTo>
                <a:lnTo>
                  <a:pt x="3399010" y="824002"/>
                </a:lnTo>
                <a:lnTo>
                  <a:pt x="3410715" y="857946"/>
                </a:lnTo>
                <a:lnTo>
                  <a:pt x="3424760" y="889548"/>
                </a:lnTo>
                <a:lnTo>
                  <a:pt x="3441147" y="918809"/>
                </a:lnTo>
                <a:lnTo>
                  <a:pt x="3462215" y="944560"/>
                </a:lnTo>
                <a:lnTo>
                  <a:pt x="3485624" y="971480"/>
                </a:lnTo>
                <a:lnTo>
                  <a:pt x="3512545" y="994889"/>
                </a:lnTo>
                <a:lnTo>
                  <a:pt x="3540636" y="1017128"/>
                </a:lnTo>
                <a:lnTo>
                  <a:pt x="3571068" y="1039367"/>
                </a:lnTo>
                <a:lnTo>
                  <a:pt x="3600329" y="1061605"/>
                </a:lnTo>
                <a:lnTo>
                  <a:pt x="3628420" y="1083844"/>
                </a:lnTo>
                <a:lnTo>
                  <a:pt x="3655341" y="1108424"/>
                </a:lnTo>
                <a:lnTo>
                  <a:pt x="3678750" y="1133003"/>
                </a:lnTo>
                <a:lnTo>
                  <a:pt x="3698648" y="1161094"/>
                </a:lnTo>
                <a:lnTo>
                  <a:pt x="3713864" y="1190356"/>
                </a:lnTo>
                <a:lnTo>
                  <a:pt x="3724398" y="1225469"/>
                </a:lnTo>
                <a:lnTo>
                  <a:pt x="3729080" y="1261754"/>
                </a:lnTo>
                <a:lnTo>
                  <a:pt x="3730250" y="1299208"/>
                </a:lnTo>
                <a:lnTo>
                  <a:pt x="3726739" y="1339004"/>
                </a:lnTo>
                <a:lnTo>
                  <a:pt x="3722057" y="1378799"/>
                </a:lnTo>
                <a:lnTo>
                  <a:pt x="3716205" y="1418595"/>
                </a:lnTo>
                <a:lnTo>
                  <a:pt x="3711523" y="1458391"/>
                </a:lnTo>
                <a:lnTo>
                  <a:pt x="3709182" y="1498186"/>
                </a:lnTo>
                <a:lnTo>
                  <a:pt x="3709182" y="1536811"/>
                </a:lnTo>
                <a:lnTo>
                  <a:pt x="3713864" y="1573096"/>
                </a:lnTo>
                <a:lnTo>
                  <a:pt x="3723228" y="1609380"/>
                </a:lnTo>
                <a:lnTo>
                  <a:pt x="3737273" y="1643323"/>
                </a:lnTo>
                <a:lnTo>
                  <a:pt x="3756000" y="1678437"/>
                </a:lnTo>
                <a:lnTo>
                  <a:pt x="3774728" y="1713550"/>
                </a:lnTo>
                <a:lnTo>
                  <a:pt x="3795796" y="1748664"/>
                </a:lnTo>
                <a:lnTo>
                  <a:pt x="3815694" y="1782608"/>
                </a:lnTo>
                <a:lnTo>
                  <a:pt x="3833250" y="1818892"/>
                </a:lnTo>
                <a:lnTo>
                  <a:pt x="3847296" y="1854005"/>
                </a:lnTo>
                <a:lnTo>
                  <a:pt x="3856660" y="1890290"/>
                </a:lnTo>
                <a:lnTo>
                  <a:pt x="3860171" y="1927744"/>
                </a:lnTo>
                <a:lnTo>
                  <a:pt x="3856660" y="1965199"/>
                </a:lnTo>
                <a:lnTo>
                  <a:pt x="3847296" y="2001483"/>
                </a:lnTo>
                <a:lnTo>
                  <a:pt x="3833250" y="2036597"/>
                </a:lnTo>
                <a:lnTo>
                  <a:pt x="3815694" y="2072881"/>
                </a:lnTo>
                <a:lnTo>
                  <a:pt x="3795796" y="2106824"/>
                </a:lnTo>
                <a:lnTo>
                  <a:pt x="3774728" y="2141938"/>
                </a:lnTo>
                <a:lnTo>
                  <a:pt x="3756000" y="2177052"/>
                </a:lnTo>
                <a:lnTo>
                  <a:pt x="3737273" y="2212166"/>
                </a:lnTo>
                <a:lnTo>
                  <a:pt x="3723228" y="2246109"/>
                </a:lnTo>
                <a:lnTo>
                  <a:pt x="3713864" y="2282393"/>
                </a:lnTo>
                <a:lnTo>
                  <a:pt x="3709182" y="2318677"/>
                </a:lnTo>
                <a:lnTo>
                  <a:pt x="3709182" y="2357302"/>
                </a:lnTo>
                <a:lnTo>
                  <a:pt x="3711523" y="2397098"/>
                </a:lnTo>
                <a:lnTo>
                  <a:pt x="3716205" y="2436894"/>
                </a:lnTo>
                <a:lnTo>
                  <a:pt x="3722057" y="2476689"/>
                </a:lnTo>
                <a:lnTo>
                  <a:pt x="3726739" y="2516485"/>
                </a:lnTo>
                <a:lnTo>
                  <a:pt x="3730250" y="2556280"/>
                </a:lnTo>
                <a:lnTo>
                  <a:pt x="3729080" y="2593735"/>
                </a:lnTo>
                <a:lnTo>
                  <a:pt x="3724398" y="2630019"/>
                </a:lnTo>
                <a:lnTo>
                  <a:pt x="3713864" y="2665133"/>
                </a:lnTo>
                <a:lnTo>
                  <a:pt x="3698648" y="2694394"/>
                </a:lnTo>
                <a:lnTo>
                  <a:pt x="3678750" y="2722485"/>
                </a:lnTo>
                <a:lnTo>
                  <a:pt x="3655341" y="2747065"/>
                </a:lnTo>
                <a:lnTo>
                  <a:pt x="3628420" y="2771645"/>
                </a:lnTo>
                <a:lnTo>
                  <a:pt x="3600329" y="2793883"/>
                </a:lnTo>
                <a:lnTo>
                  <a:pt x="3571068" y="2816122"/>
                </a:lnTo>
                <a:lnTo>
                  <a:pt x="3540636" y="2838361"/>
                </a:lnTo>
                <a:lnTo>
                  <a:pt x="3512545" y="2860599"/>
                </a:lnTo>
                <a:lnTo>
                  <a:pt x="3485624" y="2884009"/>
                </a:lnTo>
                <a:lnTo>
                  <a:pt x="3462215" y="2910929"/>
                </a:lnTo>
                <a:lnTo>
                  <a:pt x="3441147" y="2936679"/>
                </a:lnTo>
                <a:lnTo>
                  <a:pt x="3424760" y="2965941"/>
                </a:lnTo>
                <a:lnTo>
                  <a:pt x="3410715" y="2997543"/>
                </a:lnTo>
                <a:lnTo>
                  <a:pt x="3399010" y="3031486"/>
                </a:lnTo>
                <a:lnTo>
                  <a:pt x="3388476" y="3066600"/>
                </a:lnTo>
                <a:lnTo>
                  <a:pt x="3379113" y="3101714"/>
                </a:lnTo>
                <a:lnTo>
                  <a:pt x="3369749" y="3137998"/>
                </a:lnTo>
                <a:lnTo>
                  <a:pt x="3359215" y="3171941"/>
                </a:lnTo>
                <a:lnTo>
                  <a:pt x="3347510" y="3205885"/>
                </a:lnTo>
                <a:lnTo>
                  <a:pt x="3333465" y="3237487"/>
                </a:lnTo>
                <a:lnTo>
                  <a:pt x="3315908" y="3265578"/>
                </a:lnTo>
                <a:lnTo>
                  <a:pt x="3294840" y="3291328"/>
                </a:lnTo>
                <a:lnTo>
                  <a:pt x="3269090" y="3312396"/>
                </a:lnTo>
                <a:lnTo>
                  <a:pt x="3240999" y="3329953"/>
                </a:lnTo>
                <a:lnTo>
                  <a:pt x="3209396" y="3343999"/>
                </a:lnTo>
                <a:lnTo>
                  <a:pt x="3175453" y="3355703"/>
                </a:lnTo>
                <a:lnTo>
                  <a:pt x="3141510" y="3366237"/>
                </a:lnTo>
                <a:lnTo>
                  <a:pt x="3105226" y="3375601"/>
                </a:lnTo>
                <a:lnTo>
                  <a:pt x="3070112" y="3384965"/>
                </a:lnTo>
                <a:lnTo>
                  <a:pt x="3034998" y="3395499"/>
                </a:lnTo>
                <a:lnTo>
                  <a:pt x="3001055" y="3407203"/>
                </a:lnTo>
                <a:lnTo>
                  <a:pt x="2969452" y="3421249"/>
                </a:lnTo>
                <a:lnTo>
                  <a:pt x="2940191" y="3437635"/>
                </a:lnTo>
                <a:lnTo>
                  <a:pt x="2914441" y="3458704"/>
                </a:lnTo>
                <a:lnTo>
                  <a:pt x="2887520" y="3482113"/>
                </a:lnTo>
                <a:lnTo>
                  <a:pt x="2864111" y="3509033"/>
                </a:lnTo>
                <a:lnTo>
                  <a:pt x="2841872" y="3537124"/>
                </a:lnTo>
                <a:lnTo>
                  <a:pt x="2819634" y="3566386"/>
                </a:lnTo>
                <a:lnTo>
                  <a:pt x="2797395" y="3595647"/>
                </a:lnTo>
                <a:lnTo>
                  <a:pt x="2775156" y="3623738"/>
                </a:lnTo>
                <a:lnTo>
                  <a:pt x="2750577" y="3650659"/>
                </a:lnTo>
                <a:lnTo>
                  <a:pt x="2725997" y="3674068"/>
                </a:lnTo>
                <a:lnTo>
                  <a:pt x="2697906" y="3693966"/>
                </a:lnTo>
                <a:lnTo>
                  <a:pt x="2668644" y="3709182"/>
                </a:lnTo>
                <a:lnTo>
                  <a:pt x="2633531" y="3719716"/>
                </a:lnTo>
                <a:lnTo>
                  <a:pt x="2597247" y="3724398"/>
                </a:lnTo>
                <a:lnTo>
                  <a:pt x="2559792" y="3725568"/>
                </a:lnTo>
                <a:lnTo>
                  <a:pt x="2519996" y="3722057"/>
                </a:lnTo>
                <a:lnTo>
                  <a:pt x="2480201" y="3717375"/>
                </a:lnTo>
                <a:lnTo>
                  <a:pt x="2440405" y="3711523"/>
                </a:lnTo>
                <a:lnTo>
                  <a:pt x="2400610" y="3706841"/>
                </a:lnTo>
                <a:lnTo>
                  <a:pt x="2360814" y="3704500"/>
                </a:lnTo>
                <a:lnTo>
                  <a:pt x="2322189" y="3704500"/>
                </a:lnTo>
                <a:lnTo>
                  <a:pt x="2285905" y="3709182"/>
                </a:lnTo>
                <a:lnTo>
                  <a:pt x="2248450" y="3718545"/>
                </a:lnTo>
                <a:lnTo>
                  <a:pt x="2214507" y="3732591"/>
                </a:lnTo>
                <a:lnTo>
                  <a:pt x="2179393" y="3751318"/>
                </a:lnTo>
                <a:lnTo>
                  <a:pt x="2144279" y="3770045"/>
                </a:lnTo>
                <a:lnTo>
                  <a:pt x="2109166" y="3791114"/>
                </a:lnTo>
                <a:lnTo>
                  <a:pt x="2075222" y="3811011"/>
                </a:lnTo>
                <a:lnTo>
                  <a:pt x="2038938" y="3828568"/>
                </a:lnTo>
                <a:lnTo>
                  <a:pt x="2003824" y="3842614"/>
                </a:lnTo>
                <a:lnTo>
                  <a:pt x="1967540" y="3851978"/>
                </a:lnTo>
                <a:lnTo>
                  <a:pt x="1930086" y="3855489"/>
                </a:lnTo>
                <a:lnTo>
                  <a:pt x="1892631" y="3851978"/>
                </a:lnTo>
                <a:lnTo>
                  <a:pt x="1856347" y="3842614"/>
                </a:lnTo>
                <a:lnTo>
                  <a:pt x="1821233" y="3828568"/>
                </a:lnTo>
                <a:lnTo>
                  <a:pt x="1784949" y="3811011"/>
                </a:lnTo>
                <a:lnTo>
                  <a:pt x="1751005" y="3791114"/>
                </a:lnTo>
                <a:lnTo>
                  <a:pt x="1715892" y="3770045"/>
                </a:lnTo>
                <a:lnTo>
                  <a:pt x="1680778" y="3751318"/>
                </a:lnTo>
                <a:lnTo>
                  <a:pt x="1645664" y="3732591"/>
                </a:lnTo>
                <a:lnTo>
                  <a:pt x="1610550" y="3718545"/>
                </a:lnTo>
                <a:lnTo>
                  <a:pt x="1574266" y="3709182"/>
                </a:lnTo>
                <a:lnTo>
                  <a:pt x="1537982" y="3704500"/>
                </a:lnTo>
                <a:lnTo>
                  <a:pt x="1499357" y="3704500"/>
                </a:lnTo>
                <a:lnTo>
                  <a:pt x="1459561" y="3706841"/>
                </a:lnTo>
                <a:lnTo>
                  <a:pt x="1419766" y="3711523"/>
                </a:lnTo>
                <a:lnTo>
                  <a:pt x="1379970" y="3717375"/>
                </a:lnTo>
                <a:lnTo>
                  <a:pt x="1340175" y="3722057"/>
                </a:lnTo>
                <a:lnTo>
                  <a:pt x="1300379" y="3725568"/>
                </a:lnTo>
                <a:lnTo>
                  <a:pt x="1262924" y="3724398"/>
                </a:lnTo>
                <a:lnTo>
                  <a:pt x="1226640" y="3719716"/>
                </a:lnTo>
                <a:lnTo>
                  <a:pt x="1191526" y="3709182"/>
                </a:lnTo>
                <a:lnTo>
                  <a:pt x="1162265" y="3693966"/>
                </a:lnTo>
                <a:lnTo>
                  <a:pt x="1134174" y="3674068"/>
                </a:lnTo>
                <a:lnTo>
                  <a:pt x="1109594" y="3650659"/>
                </a:lnTo>
                <a:lnTo>
                  <a:pt x="1085015" y="3623738"/>
                </a:lnTo>
                <a:lnTo>
                  <a:pt x="1062776" y="3595647"/>
                </a:lnTo>
                <a:lnTo>
                  <a:pt x="1040537" y="3566386"/>
                </a:lnTo>
                <a:lnTo>
                  <a:pt x="1018299" y="3537124"/>
                </a:lnTo>
                <a:lnTo>
                  <a:pt x="996060" y="3509033"/>
                </a:lnTo>
                <a:lnTo>
                  <a:pt x="972651" y="3482113"/>
                </a:lnTo>
                <a:lnTo>
                  <a:pt x="945730" y="3458704"/>
                </a:lnTo>
                <a:lnTo>
                  <a:pt x="919980" y="3437635"/>
                </a:lnTo>
                <a:lnTo>
                  <a:pt x="890719" y="3421249"/>
                </a:lnTo>
                <a:lnTo>
                  <a:pt x="859116" y="3407203"/>
                </a:lnTo>
                <a:lnTo>
                  <a:pt x="825173" y="3395499"/>
                </a:lnTo>
                <a:lnTo>
                  <a:pt x="790059" y="3384965"/>
                </a:lnTo>
                <a:lnTo>
                  <a:pt x="754946" y="3375601"/>
                </a:lnTo>
                <a:lnTo>
                  <a:pt x="718662" y="3366237"/>
                </a:lnTo>
                <a:lnTo>
                  <a:pt x="684718" y="3355703"/>
                </a:lnTo>
                <a:lnTo>
                  <a:pt x="650775" y="3343999"/>
                </a:lnTo>
                <a:lnTo>
                  <a:pt x="619173" y="3329953"/>
                </a:lnTo>
                <a:lnTo>
                  <a:pt x="591082" y="3312396"/>
                </a:lnTo>
                <a:lnTo>
                  <a:pt x="565332" y="3291328"/>
                </a:lnTo>
                <a:lnTo>
                  <a:pt x="544263" y="3265578"/>
                </a:lnTo>
                <a:lnTo>
                  <a:pt x="526706" y="3237487"/>
                </a:lnTo>
                <a:lnTo>
                  <a:pt x="512661" y="3205885"/>
                </a:lnTo>
                <a:lnTo>
                  <a:pt x="500956" y="3171941"/>
                </a:lnTo>
                <a:lnTo>
                  <a:pt x="490422" y="3137998"/>
                </a:lnTo>
                <a:lnTo>
                  <a:pt x="481059" y="3101714"/>
                </a:lnTo>
                <a:lnTo>
                  <a:pt x="471695" y="3066600"/>
                </a:lnTo>
                <a:lnTo>
                  <a:pt x="461161" y="3031486"/>
                </a:lnTo>
                <a:lnTo>
                  <a:pt x="449456" y="2997543"/>
                </a:lnTo>
                <a:lnTo>
                  <a:pt x="435411" y="2965941"/>
                </a:lnTo>
                <a:lnTo>
                  <a:pt x="419024" y="2936679"/>
                </a:lnTo>
                <a:lnTo>
                  <a:pt x="397956" y="2910929"/>
                </a:lnTo>
                <a:lnTo>
                  <a:pt x="374547" y="2884009"/>
                </a:lnTo>
                <a:lnTo>
                  <a:pt x="347626" y="2860599"/>
                </a:lnTo>
                <a:lnTo>
                  <a:pt x="318365" y="2838361"/>
                </a:lnTo>
                <a:lnTo>
                  <a:pt x="289103" y="2816122"/>
                </a:lnTo>
                <a:lnTo>
                  <a:pt x="259842" y="2793883"/>
                </a:lnTo>
                <a:lnTo>
                  <a:pt x="231751" y="2771645"/>
                </a:lnTo>
                <a:lnTo>
                  <a:pt x="204830" y="2747065"/>
                </a:lnTo>
                <a:lnTo>
                  <a:pt x="181421" y="2722485"/>
                </a:lnTo>
                <a:lnTo>
                  <a:pt x="161523" y="2694394"/>
                </a:lnTo>
                <a:lnTo>
                  <a:pt x="146308" y="2665133"/>
                </a:lnTo>
                <a:lnTo>
                  <a:pt x="135773" y="2630019"/>
                </a:lnTo>
                <a:lnTo>
                  <a:pt x="131092" y="2593735"/>
                </a:lnTo>
                <a:lnTo>
                  <a:pt x="129921" y="2556280"/>
                </a:lnTo>
                <a:lnTo>
                  <a:pt x="133432" y="2516485"/>
                </a:lnTo>
                <a:lnTo>
                  <a:pt x="138114" y="2476689"/>
                </a:lnTo>
                <a:lnTo>
                  <a:pt x="143967" y="2436894"/>
                </a:lnTo>
                <a:lnTo>
                  <a:pt x="148648" y="2397098"/>
                </a:lnTo>
                <a:lnTo>
                  <a:pt x="150989" y="2357302"/>
                </a:lnTo>
                <a:lnTo>
                  <a:pt x="150989" y="2318677"/>
                </a:lnTo>
                <a:lnTo>
                  <a:pt x="146308" y="2282393"/>
                </a:lnTo>
                <a:lnTo>
                  <a:pt x="136944" y="2246109"/>
                </a:lnTo>
                <a:lnTo>
                  <a:pt x="122898" y="2212166"/>
                </a:lnTo>
                <a:lnTo>
                  <a:pt x="105341" y="2177052"/>
                </a:lnTo>
                <a:lnTo>
                  <a:pt x="85444" y="2141938"/>
                </a:lnTo>
                <a:lnTo>
                  <a:pt x="64375" y="2106824"/>
                </a:lnTo>
                <a:lnTo>
                  <a:pt x="44478" y="2072881"/>
                </a:lnTo>
                <a:lnTo>
                  <a:pt x="26921" y="2036597"/>
                </a:lnTo>
                <a:lnTo>
                  <a:pt x="12875" y="2001483"/>
                </a:lnTo>
                <a:lnTo>
                  <a:pt x="3512" y="1965199"/>
                </a:lnTo>
                <a:lnTo>
                  <a:pt x="0" y="1927744"/>
                </a:lnTo>
                <a:lnTo>
                  <a:pt x="3512" y="1890290"/>
                </a:lnTo>
                <a:lnTo>
                  <a:pt x="12875" y="1854005"/>
                </a:lnTo>
                <a:lnTo>
                  <a:pt x="26921" y="1818892"/>
                </a:lnTo>
                <a:lnTo>
                  <a:pt x="44478" y="1782608"/>
                </a:lnTo>
                <a:lnTo>
                  <a:pt x="64375" y="1748664"/>
                </a:lnTo>
                <a:lnTo>
                  <a:pt x="85444" y="1713550"/>
                </a:lnTo>
                <a:lnTo>
                  <a:pt x="105341" y="1678437"/>
                </a:lnTo>
                <a:lnTo>
                  <a:pt x="122898" y="1643323"/>
                </a:lnTo>
                <a:lnTo>
                  <a:pt x="136944" y="1609380"/>
                </a:lnTo>
                <a:lnTo>
                  <a:pt x="146308" y="1573096"/>
                </a:lnTo>
                <a:lnTo>
                  <a:pt x="150989" y="1536811"/>
                </a:lnTo>
                <a:lnTo>
                  <a:pt x="150989" y="1498186"/>
                </a:lnTo>
                <a:lnTo>
                  <a:pt x="148648" y="1458391"/>
                </a:lnTo>
                <a:lnTo>
                  <a:pt x="143967" y="1418595"/>
                </a:lnTo>
                <a:lnTo>
                  <a:pt x="138114" y="1378799"/>
                </a:lnTo>
                <a:lnTo>
                  <a:pt x="133432" y="1339004"/>
                </a:lnTo>
                <a:lnTo>
                  <a:pt x="129921" y="1299208"/>
                </a:lnTo>
                <a:lnTo>
                  <a:pt x="131092" y="1261754"/>
                </a:lnTo>
                <a:lnTo>
                  <a:pt x="135773" y="1225469"/>
                </a:lnTo>
                <a:lnTo>
                  <a:pt x="146308" y="1190356"/>
                </a:lnTo>
                <a:lnTo>
                  <a:pt x="161523" y="1161094"/>
                </a:lnTo>
                <a:lnTo>
                  <a:pt x="181421" y="1133003"/>
                </a:lnTo>
                <a:lnTo>
                  <a:pt x="204830" y="1108424"/>
                </a:lnTo>
                <a:lnTo>
                  <a:pt x="231751" y="1083844"/>
                </a:lnTo>
                <a:lnTo>
                  <a:pt x="259842" y="1061605"/>
                </a:lnTo>
                <a:lnTo>
                  <a:pt x="289103" y="1039367"/>
                </a:lnTo>
                <a:lnTo>
                  <a:pt x="318365" y="1017128"/>
                </a:lnTo>
                <a:lnTo>
                  <a:pt x="347626" y="994889"/>
                </a:lnTo>
                <a:lnTo>
                  <a:pt x="374547" y="971480"/>
                </a:lnTo>
                <a:lnTo>
                  <a:pt x="397956" y="944560"/>
                </a:lnTo>
                <a:lnTo>
                  <a:pt x="419024" y="918809"/>
                </a:lnTo>
                <a:lnTo>
                  <a:pt x="435411" y="889548"/>
                </a:lnTo>
                <a:lnTo>
                  <a:pt x="449456" y="857946"/>
                </a:lnTo>
                <a:lnTo>
                  <a:pt x="461161" y="824002"/>
                </a:lnTo>
                <a:lnTo>
                  <a:pt x="471695" y="788889"/>
                </a:lnTo>
                <a:lnTo>
                  <a:pt x="481059" y="753775"/>
                </a:lnTo>
                <a:lnTo>
                  <a:pt x="490422" y="717491"/>
                </a:lnTo>
                <a:lnTo>
                  <a:pt x="500956" y="683547"/>
                </a:lnTo>
                <a:lnTo>
                  <a:pt x="512661" y="649604"/>
                </a:lnTo>
                <a:lnTo>
                  <a:pt x="526706" y="618002"/>
                </a:lnTo>
                <a:lnTo>
                  <a:pt x="544263" y="589911"/>
                </a:lnTo>
                <a:lnTo>
                  <a:pt x="565332" y="564161"/>
                </a:lnTo>
                <a:lnTo>
                  <a:pt x="591082" y="543092"/>
                </a:lnTo>
                <a:lnTo>
                  <a:pt x="619173" y="525535"/>
                </a:lnTo>
                <a:lnTo>
                  <a:pt x="650775" y="511490"/>
                </a:lnTo>
                <a:lnTo>
                  <a:pt x="684718" y="499785"/>
                </a:lnTo>
                <a:lnTo>
                  <a:pt x="718662" y="489251"/>
                </a:lnTo>
                <a:lnTo>
                  <a:pt x="754946" y="479888"/>
                </a:lnTo>
                <a:lnTo>
                  <a:pt x="790059" y="470524"/>
                </a:lnTo>
                <a:lnTo>
                  <a:pt x="825173" y="459990"/>
                </a:lnTo>
                <a:lnTo>
                  <a:pt x="859116" y="448285"/>
                </a:lnTo>
                <a:lnTo>
                  <a:pt x="890719" y="434240"/>
                </a:lnTo>
                <a:lnTo>
                  <a:pt x="919980" y="417853"/>
                </a:lnTo>
                <a:lnTo>
                  <a:pt x="945730" y="396785"/>
                </a:lnTo>
                <a:lnTo>
                  <a:pt x="972651" y="373376"/>
                </a:lnTo>
                <a:lnTo>
                  <a:pt x="996060" y="346455"/>
                </a:lnTo>
                <a:lnTo>
                  <a:pt x="1018299" y="318364"/>
                </a:lnTo>
                <a:lnTo>
                  <a:pt x="1040537" y="289103"/>
                </a:lnTo>
                <a:lnTo>
                  <a:pt x="1062776" y="259841"/>
                </a:lnTo>
                <a:lnTo>
                  <a:pt x="1085015" y="231750"/>
                </a:lnTo>
                <a:lnTo>
                  <a:pt x="1109594" y="204830"/>
                </a:lnTo>
                <a:lnTo>
                  <a:pt x="1134174" y="181421"/>
                </a:lnTo>
                <a:lnTo>
                  <a:pt x="1162265" y="161523"/>
                </a:lnTo>
                <a:lnTo>
                  <a:pt x="1191526" y="146307"/>
                </a:lnTo>
                <a:lnTo>
                  <a:pt x="1226640" y="135773"/>
                </a:lnTo>
                <a:lnTo>
                  <a:pt x="1262924" y="131091"/>
                </a:lnTo>
                <a:lnTo>
                  <a:pt x="1300379" y="129921"/>
                </a:lnTo>
                <a:lnTo>
                  <a:pt x="1340175" y="133432"/>
                </a:lnTo>
                <a:lnTo>
                  <a:pt x="1379970" y="138114"/>
                </a:lnTo>
                <a:lnTo>
                  <a:pt x="1419766" y="143966"/>
                </a:lnTo>
                <a:lnTo>
                  <a:pt x="1459561" y="148648"/>
                </a:lnTo>
                <a:lnTo>
                  <a:pt x="1499357" y="150989"/>
                </a:lnTo>
                <a:lnTo>
                  <a:pt x="1537982" y="150989"/>
                </a:lnTo>
                <a:lnTo>
                  <a:pt x="1574266" y="146307"/>
                </a:lnTo>
                <a:lnTo>
                  <a:pt x="1610550" y="136943"/>
                </a:lnTo>
                <a:lnTo>
                  <a:pt x="1645664" y="122898"/>
                </a:lnTo>
                <a:lnTo>
                  <a:pt x="1680778" y="104171"/>
                </a:lnTo>
                <a:lnTo>
                  <a:pt x="1715892" y="85443"/>
                </a:lnTo>
                <a:lnTo>
                  <a:pt x="1751005" y="64375"/>
                </a:lnTo>
                <a:lnTo>
                  <a:pt x="1784949" y="44477"/>
                </a:lnTo>
                <a:lnTo>
                  <a:pt x="1821233" y="26920"/>
                </a:lnTo>
                <a:lnTo>
                  <a:pt x="1856347" y="12875"/>
                </a:lnTo>
                <a:lnTo>
                  <a:pt x="1892631" y="3511"/>
                </a:lnTo>
                <a:close/>
              </a:path>
            </a:pathLst>
          </a:cu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13"/>
        <p:cNvGrpSpPr/>
        <p:nvPr/>
      </p:nvGrpSpPr>
      <p:grpSpPr>
        <a:xfrm>
          <a:off x="0" y="0"/>
          <a:ext cx="0" cy="0"/>
          <a:chOff x="0" y="0"/>
          <a:chExt cx="0" cy="0"/>
        </a:xfrm>
      </p:grpSpPr>
      <p:sp>
        <p:nvSpPr>
          <p:cNvPr id="120" name="Freeform 6">
            <a:extLst>
              <a:ext uri="{FF2B5EF4-FFF2-40B4-BE49-F238E27FC236}">
                <a16:creationId xmlns:a16="http://schemas.microsoft.com/office/drawing/2014/main" id="{C98F4480-8749-4E48-82BB-3A0F2F311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664368" cy="51435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2" name="Rectangle 121">
            <a:extLst>
              <a:ext uri="{FF2B5EF4-FFF2-40B4-BE49-F238E27FC236}">
                <a16:creationId xmlns:a16="http://schemas.microsoft.com/office/drawing/2014/main" id="{5249F694-12BA-47C4-9FF3-570372F3B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1402" y="0"/>
            <a:ext cx="212598"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4" name="Google Shape;114;p23"/>
          <p:cNvSpPr txBox="1">
            <a:spLocks noGrp="1"/>
          </p:cNvSpPr>
          <p:nvPr>
            <p:ph type="title"/>
          </p:nvPr>
        </p:nvSpPr>
        <p:spPr>
          <a:xfrm>
            <a:off x="938757" y="483828"/>
            <a:ext cx="3268125" cy="990642"/>
          </a:xfrm>
          <a:prstGeom prst="rect">
            <a:avLst/>
          </a:prstGeom>
        </p:spPr>
        <p:txBody>
          <a:bodyPr spcFirstLastPara="1" vert="horz" lIns="91440" tIns="45720" rIns="91440" bIns="45720" rtlCol="0" anchor="t" anchorCtr="0">
            <a:normAutofit fontScale="90000"/>
          </a:bodyPr>
          <a:lstStyle/>
          <a:p>
            <a:pPr lvl="0" defTabSz="914400">
              <a:spcBef>
                <a:spcPct val="0"/>
              </a:spcBef>
            </a:pPr>
            <a:r>
              <a:rPr lang="cs-CZ" dirty="0" err="1"/>
              <a:t>crayfish</a:t>
            </a:r>
            <a:r>
              <a:rPr lang="cs-CZ" dirty="0"/>
              <a:t> and </a:t>
            </a:r>
            <a:r>
              <a:rPr lang="cs-CZ" dirty="0" err="1"/>
              <a:t>arachnids</a:t>
            </a:r>
            <a:endParaRPr lang="en-US" sz="3100" spc="200" dirty="0"/>
          </a:p>
        </p:txBody>
      </p:sp>
      <p:sp>
        <p:nvSpPr>
          <p:cNvPr id="115" name="Google Shape;115;p23"/>
          <p:cNvSpPr txBox="1">
            <a:spLocks noGrp="1"/>
          </p:cNvSpPr>
          <p:nvPr>
            <p:ph type="body" idx="1"/>
          </p:nvPr>
        </p:nvSpPr>
        <p:spPr>
          <a:xfrm>
            <a:off x="938758" y="1714500"/>
            <a:ext cx="3633242" cy="2695194"/>
          </a:xfrm>
          <a:prstGeom prst="rect">
            <a:avLst/>
          </a:prstGeom>
        </p:spPr>
        <p:txBody>
          <a:bodyPr spcFirstLastPara="1" vert="horz" lIns="91440" tIns="45720" rIns="91440" bIns="45720" rtlCol="0" anchorCtr="0">
            <a:normAutofit/>
          </a:bodyPr>
          <a:lstStyle/>
          <a:p>
            <a:pPr marL="0" lvl="0" indent="-228600" defTabSz="914400">
              <a:spcBef>
                <a:spcPts val="700"/>
              </a:spcBef>
              <a:buSzPts val="1100"/>
              <a:buNone/>
            </a:pPr>
            <a:r>
              <a:rPr lang="en-US" sz="2200" dirty="0">
                <a:solidFill>
                  <a:schemeClr val="tx1"/>
                </a:solidFill>
                <a:latin typeface="Abadi"/>
              </a:rPr>
              <a:t>- There are a total of 5 species of cancers, of which 3 species are endangered:</a:t>
            </a:r>
            <a:endParaRPr lang="cs-CZ" sz="2200">
              <a:solidFill>
                <a:schemeClr val="tx1"/>
              </a:solidFill>
              <a:latin typeface="Abadi"/>
            </a:endParaRPr>
          </a:p>
          <a:p>
            <a:pPr lvl="1" defTabSz="914400">
              <a:spcBef>
                <a:spcPts val="700"/>
              </a:spcBef>
              <a:buSzPts val="1100"/>
            </a:pPr>
            <a:r>
              <a:rPr lang="en-US" sz="2200" dirty="0">
                <a:solidFill>
                  <a:schemeClr val="tx1"/>
                </a:solidFill>
                <a:latin typeface="Abadi"/>
              </a:rPr>
              <a:t>Rak </a:t>
            </a:r>
            <a:r>
              <a:rPr lang="en-US" sz="2200" dirty="0" err="1">
                <a:solidFill>
                  <a:schemeClr val="tx1"/>
                </a:solidFill>
                <a:latin typeface="Abadi"/>
              </a:rPr>
              <a:t>říční</a:t>
            </a:r>
            <a:r>
              <a:rPr lang="en-US" sz="2200" dirty="0">
                <a:solidFill>
                  <a:schemeClr val="tx1"/>
                </a:solidFill>
                <a:latin typeface="Abadi"/>
              </a:rPr>
              <a:t>;</a:t>
            </a:r>
          </a:p>
          <a:p>
            <a:pPr lvl="1" defTabSz="914400">
              <a:spcBef>
                <a:spcPts val="700"/>
              </a:spcBef>
              <a:buSzPts val="1100"/>
            </a:pPr>
            <a:r>
              <a:rPr lang="en-US" sz="2200" dirty="0">
                <a:solidFill>
                  <a:schemeClr val="tx1"/>
                </a:solidFill>
                <a:latin typeface="Abadi"/>
              </a:rPr>
              <a:t>Rak </a:t>
            </a:r>
            <a:r>
              <a:rPr lang="en-US" sz="2200" dirty="0" err="1">
                <a:solidFill>
                  <a:schemeClr val="tx1"/>
                </a:solidFill>
                <a:latin typeface="Abadi"/>
              </a:rPr>
              <a:t>kamenáč</a:t>
            </a:r>
            <a:r>
              <a:rPr lang="en-US" sz="2200" dirty="0">
                <a:solidFill>
                  <a:schemeClr val="tx1"/>
                </a:solidFill>
                <a:latin typeface="Abadi"/>
              </a:rPr>
              <a:t>;</a:t>
            </a:r>
          </a:p>
          <a:p>
            <a:pPr lvl="1" defTabSz="914400">
              <a:spcBef>
                <a:spcPts val="700"/>
              </a:spcBef>
              <a:buSzPts val="1100"/>
            </a:pPr>
            <a:r>
              <a:rPr lang="en-US" sz="2200" dirty="0">
                <a:solidFill>
                  <a:schemeClr val="tx1"/>
                </a:solidFill>
                <a:latin typeface="Abadi"/>
              </a:rPr>
              <a:t>Rak </a:t>
            </a:r>
            <a:r>
              <a:rPr lang="en-US" sz="2200" dirty="0" err="1">
                <a:solidFill>
                  <a:schemeClr val="tx1"/>
                </a:solidFill>
                <a:latin typeface="Abadi"/>
              </a:rPr>
              <a:t>bahenní</a:t>
            </a:r>
            <a:r>
              <a:rPr lang="en-US" sz="2200" dirty="0">
                <a:solidFill>
                  <a:schemeClr val="tx1"/>
                </a:solidFill>
                <a:latin typeface="Abadi"/>
              </a:rPr>
              <a:t>.</a:t>
            </a:r>
          </a:p>
          <a:p>
            <a:pPr lvl="1" defTabSz="914400">
              <a:spcBef>
                <a:spcPts val="700"/>
              </a:spcBef>
              <a:spcAft>
                <a:spcPts val="1200"/>
              </a:spcAft>
            </a:pPr>
            <a:endParaRPr lang="en-US" sz="2200" dirty="0"/>
          </a:p>
        </p:txBody>
      </p:sp>
      <p:pic>
        <p:nvPicPr>
          <p:cNvPr id="2" name="Obrázek 1">
            <a:extLst>
              <a:ext uri="{FF2B5EF4-FFF2-40B4-BE49-F238E27FC236}">
                <a16:creationId xmlns:a16="http://schemas.microsoft.com/office/drawing/2014/main" id="{9DE53772-C3C5-4D22-B1F0-052F935DA6F6}"/>
              </a:ext>
            </a:extLst>
          </p:cNvPr>
          <p:cNvPicPr>
            <a:picLocks noChangeAspect="1"/>
          </p:cNvPicPr>
          <p:nvPr/>
        </p:nvPicPr>
        <p:blipFill rotWithShape="1">
          <a:blip r:embed="rId3"/>
          <a:srcRect l="23042" r="1865" b="-3"/>
          <a:stretch/>
        </p:blipFill>
        <p:spPr>
          <a:xfrm>
            <a:off x="4572000" y="435534"/>
            <a:ext cx="4060728" cy="4055803"/>
          </a:xfrm>
          <a:custGeom>
            <a:avLst/>
            <a:gdLst/>
            <a:ahLst/>
            <a:cxnLst/>
            <a:rect l="l" t="t" r="r" b="b"/>
            <a:pathLst>
              <a:path w="3860171" h="3855489">
                <a:moveTo>
                  <a:pt x="1930086" y="0"/>
                </a:moveTo>
                <a:lnTo>
                  <a:pt x="1967540" y="3511"/>
                </a:lnTo>
                <a:lnTo>
                  <a:pt x="2003824" y="12875"/>
                </a:lnTo>
                <a:lnTo>
                  <a:pt x="2038938" y="26920"/>
                </a:lnTo>
                <a:lnTo>
                  <a:pt x="2075222" y="44477"/>
                </a:lnTo>
                <a:lnTo>
                  <a:pt x="2109166" y="64375"/>
                </a:lnTo>
                <a:lnTo>
                  <a:pt x="2144279" y="85443"/>
                </a:lnTo>
                <a:lnTo>
                  <a:pt x="2179393" y="104171"/>
                </a:lnTo>
                <a:lnTo>
                  <a:pt x="2214507" y="122898"/>
                </a:lnTo>
                <a:lnTo>
                  <a:pt x="2248450" y="136943"/>
                </a:lnTo>
                <a:lnTo>
                  <a:pt x="2285905" y="146307"/>
                </a:lnTo>
                <a:lnTo>
                  <a:pt x="2322189" y="150989"/>
                </a:lnTo>
                <a:lnTo>
                  <a:pt x="2360814" y="150989"/>
                </a:lnTo>
                <a:lnTo>
                  <a:pt x="2400610" y="148648"/>
                </a:lnTo>
                <a:lnTo>
                  <a:pt x="2440405" y="143966"/>
                </a:lnTo>
                <a:lnTo>
                  <a:pt x="2480201" y="138114"/>
                </a:lnTo>
                <a:lnTo>
                  <a:pt x="2519996" y="133432"/>
                </a:lnTo>
                <a:lnTo>
                  <a:pt x="2559792" y="129921"/>
                </a:lnTo>
                <a:lnTo>
                  <a:pt x="2597247" y="131091"/>
                </a:lnTo>
                <a:lnTo>
                  <a:pt x="2633531" y="135773"/>
                </a:lnTo>
                <a:lnTo>
                  <a:pt x="2668644" y="146307"/>
                </a:lnTo>
                <a:lnTo>
                  <a:pt x="2697906" y="161523"/>
                </a:lnTo>
                <a:lnTo>
                  <a:pt x="2725997" y="181421"/>
                </a:lnTo>
                <a:lnTo>
                  <a:pt x="2750577" y="204830"/>
                </a:lnTo>
                <a:lnTo>
                  <a:pt x="2775156" y="231750"/>
                </a:lnTo>
                <a:lnTo>
                  <a:pt x="2797395" y="259841"/>
                </a:lnTo>
                <a:lnTo>
                  <a:pt x="2819634" y="289103"/>
                </a:lnTo>
                <a:lnTo>
                  <a:pt x="2841872" y="318364"/>
                </a:lnTo>
                <a:lnTo>
                  <a:pt x="2864111" y="346455"/>
                </a:lnTo>
                <a:lnTo>
                  <a:pt x="2887520" y="373376"/>
                </a:lnTo>
                <a:lnTo>
                  <a:pt x="2914441" y="396785"/>
                </a:lnTo>
                <a:lnTo>
                  <a:pt x="2940191" y="417853"/>
                </a:lnTo>
                <a:lnTo>
                  <a:pt x="2969452" y="434240"/>
                </a:lnTo>
                <a:lnTo>
                  <a:pt x="3001055" y="448285"/>
                </a:lnTo>
                <a:lnTo>
                  <a:pt x="3034998" y="459990"/>
                </a:lnTo>
                <a:lnTo>
                  <a:pt x="3070112" y="470524"/>
                </a:lnTo>
                <a:lnTo>
                  <a:pt x="3105226" y="479888"/>
                </a:lnTo>
                <a:lnTo>
                  <a:pt x="3141510" y="489251"/>
                </a:lnTo>
                <a:lnTo>
                  <a:pt x="3175453" y="499785"/>
                </a:lnTo>
                <a:lnTo>
                  <a:pt x="3209396" y="511490"/>
                </a:lnTo>
                <a:lnTo>
                  <a:pt x="3240999" y="525535"/>
                </a:lnTo>
                <a:lnTo>
                  <a:pt x="3269090" y="543092"/>
                </a:lnTo>
                <a:lnTo>
                  <a:pt x="3294840" y="564161"/>
                </a:lnTo>
                <a:lnTo>
                  <a:pt x="3315908" y="589911"/>
                </a:lnTo>
                <a:lnTo>
                  <a:pt x="3333465" y="618002"/>
                </a:lnTo>
                <a:lnTo>
                  <a:pt x="3347510" y="649604"/>
                </a:lnTo>
                <a:lnTo>
                  <a:pt x="3359215" y="683547"/>
                </a:lnTo>
                <a:lnTo>
                  <a:pt x="3369749" y="717491"/>
                </a:lnTo>
                <a:lnTo>
                  <a:pt x="3379113" y="753775"/>
                </a:lnTo>
                <a:lnTo>
                  <a:pt x="3388476" y="788889"/>
                </a:lnTo>
                <a:lnTo>
                  <a:pt x="3399010" y="824002"/>
                </a:lnTo>
                <a:lnTo>
                  <a:pt x="3410715" y="857946"/>
                </a:lnTo>
                <a:lnTo>
                  <a:pt x="3424760" y="889548"/>
                </a:lnTo>
                <a:lnTo>
                  <a:pt x="3441147" y="918809"/>
                </a:lnTo>
                <a:lnTo>
                  <a:pt x="3462215" y="944560"/>
                </a:lnTo>
                <a:lnTo>
                  <a:pt x="3485624" y="971480"/>
                </a:lnTo>
                <a:lnTo>
                  <a:pt x="3512545" y="994889"/>
                </a:lnTo>
                <a:lnTo>
                  <a:pt x="3540636" y="1017128"/>
                </a:lnTo>
                <a:lnTo>
                  <a:pt x="3571068" y="1039367"/>
                </a:lnTo>
                <a:lnTo>
                  <a:pt x="3600329" y="1061605"/>
                </a:lnTo>
                <a:lnTo>
                  <a:pt x="3628420" y="1083844"/>
                </a:lnTo>
                <a:lnTo>
                  <a:pt x="3655341" y="1108424"/>
                </a:lnTo>
                <a:lnTo>
                  <a:pt x="3678750" y="1133003"/>
                </a:lnTo>
                <a:lnTo>
                  <a:pt x="3698648" y="1161094"/>
                </a:lnTo>
                <a:lnTo>
                  <a:pt x="3713864" y="1190356"/>
                </a:lnTo>
                <a:lnTo>
                  <a:pt x="3724398" y="1225469"/>
                </a:lnTo>
                <a:lnTo>
                  <a:pt x="3729080" y="1261754"/>
                </a:lnTo>
                <a:lnTo>
                  <a:pt x="3730250" y="1299208"/>
                </a:lnTo>
                <a:lnTo>
                  <a:pt x="3726739" y="1339004"/>
                </a:lnTo>
                <a:lnTo>
                  <a:pt x="3722057" y="1378799"/>
                </a:lnTo>
                <a:lnTo>
                  <a:pt x="3716205" y="1418595"/>
                </a:lnTo>
                <a:lnTo>
                  <a:pt x="3711523" y="1458391"/>
                </a:lnTo>
                <a:lnTo>
                  <a:pt x="3709182" y="1498186"/>
                </a:lnTo>
                <a:lnTo>
                  <a:pt x="3709182" y="1536811"/>
                </a:lnTo>
                <a:lnTo>
                  <a:pt x="3713864" y="1573096"/>
                </a:lnTo>
                <a:lnTo>
                  <a:pt x="3723228" y="1609380"/>
                </a:lnTo>
                <a:lnTo>
                  <a:pt x="3737273" y="1643323"/>
                </a:lnTo>
                <a:lnTo>
                  <a:pt x="3756000" y="1678437"/>
                </a:lnTo>
                <a:lnTo>
                  <a:pt x="3774728" y="1713550"/>
                </a:lnTo>
                <a:lnTo>
                  <a:pt x="3795796" y="1748664"/>
                </a:lnTo>
                <a:lnTo>
                  <a:pt x="3815694" y="1782608"/>
                </a:lnTo>
                <a:lnTo>
                  <a:pt x="3833250" y="1818892"/>
                </a:lnTo>
                <a:lnTo>
                  <a:pt x="3847296" y="1854005"/>
                </a:lnTo>
                <a:lnTo>
                  <a:pt x="3856660" y="1890290"/>
                </a:lnTo>
                <a:lnTo>
                  <a:pt x="3860171" y="1927744"/>
                </a:lnTo>
                <a:lnTo>
                  <a:pt x="3856660" y="1965199"/>
                </a:lnTo>
                <a:lnTo>
                  <a:pt x="3847296" y="2001483"/>
                </a:lnTo>
                <a:lnTo>
                  <a:pt x="3833250" y="2036597"/>
                </a:lnTo>
                <a:lnTo>
                  <a:pt x="3815694" y="2072881"/>
                </a:lnTo>
                <a:lnTo>
                  <a:pt x="3795796" y="2106824"/>
                </a:lnTo>
                <a:lnTo>
                  <a:pt x="3774728" y="2141938"/>
                </a:lnTo>
                <a:lnTo>
                  <a:pt x="3756000" y="2177052"/>
                </a:lnTo>
                <a:lnTo>
                  <a:pt x="3737273" y="2212166"/>
                </a:lnTo>
                <a:lnTo>
                  <a:pt x="3723228" y="2246109"/>
                </a:lnTo>
                <a:lnTo>
                  <a:pt x="3713864" y="2282393"/>
                </a:lnTo>
                <a:lnTo>
                  <a:pt x="3709182" y="2318677"/>
                </a:lnTo>
                <a:lnTo>
                  <a:pt x="3709182" y="2357302"/>
                </a:lnTo>
                <a:lnTo>
                  <a:pt x="3711523" y="2397098"/>
                </a:lnTo>
                <a:lnTo>
                  <a:pt x="3716205" y="2436894"/>
                </a:lnTo>
                <a:lnTo>
                  <a:pt x="3722057" y="2476689"/>
                </a:lnTo>
                <a:lnTo>
                  <a:pt x="3726739" y="2516485"/>
                </a:lnTo>
                <a:lnTo>
                  <a:pt x="3730250" y="2556280"/>
                </a:lnTo>
                <a:lnTo>
                  <a:pt x="3729080" y="2593735"/>
                </a:lnTo>
                <a:lnTo>
                  <a:pt x="3724398" y="2630019"/>
                </a:lnTo>
                <a:lnTo>
                  <a:pt x="3713864" y="2665133"/>
                </a:lnTo>
                <a:lnTo>
                  <a:pt x="3698648" y="2694394"/>
                </a:lnTo>
                <a:lnTo>
                  <a:pt x="3678750" y="2722485"/>
                </a:lnTo>
                <a:lnTo>
                  <a:pt x="3655341" y="2747065"/>
                </a:lnTo>
                <a:lnTo>
                  <a:pt x="3628420" y="2771645"/>
                </a:lnTo>
                <a:lnTo>
                  <a:pt x="3600329" y="2793883"/>
                </a:lnTo>
                <a:lnTo>
                  <a:pt x="3571068" y="2816122"/>
                </a:lnTo>
                <a:lnTo>
                  <a:pt x="3540636" y="2838361"/>
                </a:lnTo>
                <a:lnTo>
                  <a:pt x="3512545" y="2860599"/>
                </a:lnTo>
                <a:lnTo>
                  <a:pt x="3485624" y="2884009"/>
                </a:lnTo>
                <a:lnTo>
                  <a:pt x="3462215" y="2910929"/>
                </a:lnTo>
                <a:lnTo>
                  <a:pt x="3441147" y="2936679"/>
                </a:lnTo>
                <a:lnTo>
                  <a:pt x="3424760" y="2965941"/>
                </a:lnTo>
                <a:lnTo>
                  <a:pt x="3410715" y="2997543"/>
                </a:lnTo>
                <a:lnTo>
                  <a:pt x="3399010" y="3031486"/>
                </a:lnTo>
                <a:lnTo>
                  <a:pt x="3388476" y="3066600"/>
                </a:lnTo>
                <a:lnTo>
                  <a:pt x="3379113" y="3101714"/>
                </a:lnTo>
                <a:lnTo>
                  <a:pt x="3369749" y="3137998"/>
                </a:lnTo>
                <a:lnTo>
                  <a:pt x="3359215" y="3171941"/>
                </a:lnTo>
                <a:lnTo>
                  <a:pt x="3347510" y="3205885"/>
                </a:lnTo>
                <a:lnTo>
                  <a:pt x="3333465" y="3237487"/>
                </a:lnTo>
                <a:lnTo>
                  <a:pt x="3315908" y="3265578"/>
                </a:lnTo>
                <a:lnTo>
                  <a:pt x="3294840" y="3291328"/>
                </a:lnTo>
                <a:lnTo>
                  <a:pt x="3269090" y="3312396"/>
                </a:lnTo>
                <a:lnTo>
                  <a:pt x="3240999" y="3329953"/>
                </a:lnTo>
                <a:lnTo>
                  <a:pt x="3209396" y="3343999"/>
                </a:lnTo>
                <a:lnTo>
                  <a:pt x="3175453" y="3355703"/>
                </a:lnTo>
                <a:lnTo>
                  <a:pt x="3141510" y="3366237"/>
                </a:lnTo>
                <a:lnTo>
                  <a:pt x="3105226" y="3375601"/>
                </a:lnTo>
                <a:lnTo>
                  <a:pt x="3070112" y="3384965"/>
                </a:lnTo>
                <a:lnTo>
                  <a:pt x="3034998" y="3395499"/>
                </a:lnTo>
                <a:lnTo>
                  <a:pt x="3001055" y="3407203"/>
                </a:lnTo>
                <a:lnTo>
                  <a:pt x="2969452" y="3421249"/>
                </a:lnTo>
                <a:lnTo>
                  <a:pt x="2940191" y="3437635"/>
                </a:lnTo>
                <a:lnTo>
                  <a:pt x="2914441" y="3458704"/>
                </a:lnTo>
                <a:lnTo>
                  <a:pt x="2887520" y="3482113"/>
                </a:lnTo>
                <a:lnTo>
                  <a:pt x="2864111" y="3509033"/>
                </a:lnTo>
                <a:lnTo>
                  <a:pt x="2841872" y="3537124"/>
                </a:lnTo>
                <a:lnTo>
                  <a:pt x="2819634" y="3566386"/>
                </a:lnTo>
                <a:lnTo>
                  <a:pt x="2797395" y="3595647"/>
                </a:lnTo>
                <a:lnTo>
                  <a:pt x="2775156" y="3623738"/>
                </a:lnTo>
                <a:lnTo>
                  <a:pt x="2750577" y="3650659"/>
                </a:lnTo>
                <a:lnTo>
                  <a:pt x="2725997" y="3674068"/>
                </a:lnTo>
                <a:lnTo>
                  <a:pt x="2697906" y="3693966"/>
                </a:lnTo>
                <a:lnTo>
                  <a:pt x="2668644" y="3709182"/>
                </a:lnTo>
                <a:lnTo>
                  <a:pt x="2633531" y="3719716"/>
                </a:lnTo>
                <a:lnTo>
                  <a:pt x="2597247" y="3724398"/>
                </a:lnTo>
                <a:lnTo>
                  <a:pt x="2559792" y="3725568"/>
                </a:lnTo>
                <a:lnTo>
                  <a:pt x="2519996" y="3722057"/>
                </a:lnTo>
                <a:lnTo>
                  <a:pt x="2480201" y="3717375"/>
                </a:lnTo>
                <a:lnTo>
                  <a:pt x="2440405" y="3711523"/>
                </a:lnTo>
                <a:lnTo>
                  <a:pt x="2400610" y="3706841"/>
                </a:lnTo>
                <a:lnTo>
                  <a:pt x="2360814" y="3704500"/>
                </a:lnTo>
                <a:lnTo>
                  <a:pt x="2322189" y="3704500"/>
                </a:lnTo>
                <a:lnTo>
                  <a:pt x="2285905" y="3709182"/>
                </a:lnTo>
                <a:lnTo>
                  <a:pt x="2248450" y="3718545"/>
                </a:lnTo>
                <a:lnTo>
                  <a:pt x="2214507" y="3732591"/>
                </a:lnTo>
                <a:lnTo>
                  <a:pt x="2179393" y="3751318"/>
                </a:lnTo>
                <a:lnTo>
                  <a:pt x="2144279" y="3770045"/>
                </a:lnTo>
                <a:lnTo>
                  <a:pt x="2109166" y="3791114"/>
                </a:lnTo>
                <a:lnTo>
                  <a:pt x="2075222" y="3811011"/>
                </a:lnTo>
                <a:lnTo>
                  <a:pt x="2038938" y="3828568"/>
                </a:lnTo>
                <a:lnTo>
                  <a:pt x="2003824" y="3842614"/>
                </a:lnTo>
                <a:lnTo>
                  <a:pt x="1967540" y="3851978"/>
                </a:lnTo>
                <a:lnTo>
                  <a:pt x="1930086" y="3855489"/>
                </a:lnTo>
                <a:lnTo>
                  <a:pt x="1892631" y="3851978"/>
                </a:lnTo>
                <a:lnTo>
                  <a:pt x="1856347" y="3842614"/>
                </a:lnTo>
                <a:lnTo>
                  <a:pt x="1821233" y="3828568"/>
                </a:lnTo>
                <a:lnTo>
                  <a:pt x="1784949" y="3811011"/>
                </a:lnTo>
                <a:lnTo>
                  <a:pt x="1751005" y="3791114"/>
                </a:lnTo>
                <a:lnTo>
                  <a:pt x="1715892" y="3770045"/>
                </a:lnTo>
                <a:lnTo>
                  <a:pt x="1680778" y="3751318"/>
                </a:lnTo>
                <a:lnTo>
                  <a:pt x="1645664" y="3732591"/>
                </a:lnTo>
                <a:lnTo>
                  <a:pt x="1610550" y="3718545"/>
                </a:lnTo>
                <a:lnTo>
                  <a:pt x="1574266" y="3709182"/>
                </a:lnTo>
                <a:lnTo>
                  <a:pt x="1537982" y="3704500"/>
                </a:lnTo>
                <a:lnTo>
                  <a:pt x="1499357" y="3704500"/>
                </a:lnTo>
                <a:lnTo>
                  <a:pt x="1459561" y="3706841"/>
                </a:lnTo>
                <a:lnTo>
                  <a:pt x="1419766" y="3711523"/>
                </a:lnTo>
                <a:lnTo>
                  <a:pt x="1379970" y="3717375"/>
                </a:lnTo>
                <a:lnTo>
                  <a:pt x="1340175" y="3722057"/>
                </a:lnTo>
                <a:lnTo>
                  <a:pt x="1300379" y="3725568"/>
                </a:lnTo>
                <a:lnTo>
                  <a:pt x="1262924" y="3724398"/>
                </a:lnTo>
                <a:lnTo>
                  <a:pt x="1226640" y="3719716"/>
                </a:lnTo>
                <a:lnTo>
                  <a:pt x="1191526" y="3709182"/>
                </a:lnTo>
                <a:lnTo>
                  <a:pt x="1162265" y="3693966"/>
                </a:lnTo>
                <a:lnTo>
                  <a:pt x="1134174" y="3674068"/>
                </a:lnTo>
                <a:lnTo>
                  <a:pt x="1109594" y="3650659"/>
                </a:lnTo>
                <a:lnTo>
                  <a:pt x="1085015" y="3623738"/>
                </a:lnTo>
                <a:lnTo>
                  <a:pt x="1062776" y="3595647"/>
                </a:lnTo>
                <a:lnTo>
                  <a:pt x="1040537" y="3566386"/>
                </a:lnTo>
                <a:lnTo>
                  <a:pt x="1018299" y="3537124"/>
                </a:lnTo>
                <a:lnTo>
                  <a:pt x="996060" y="3509033"/>
                </a:lnTo>
                <a:lnTo>
                  <a:pt x="972651" y="3482113"/>
                </a:lnTo>
                <a:lnTo>
                  <a:pt x="945730" y="3458704"/>
                </a:lnTo>
                <a:lnTo>
                  <a:pt x="919980" y="3437635"/>
                </a:lnTo>
                <a:lnTo>
                  <a:pt x="890719" y="3421249"/>
                </a:lnTo>
                <a:lnTo>
                  <a:pt x="859116" y="3407203"/>
                </a:lnTo>
                <a:lnTo>
                  <a:pt x="825173" y="3395499"/>
                </a:lnTo>
                <a:lnTo>
                  <a:pt x="790059" y="3384965"/>
                </a:lnTo>
                <a:lnTo>
                  <a:pt x="754946" y="3375601"/>
                </a:lnTo>
                <a:lnTo>
                  <a:pt x="718662" y="3366237"/>
                </a:lnTo>
                <a:lnTo>
                  <a:pt x="684718" y="3355703"/>
                </a:lnTo>
                <a:lnTo>
                  <a:pt x="650775" y="3343999"/>
                </a:lnTo>
                <a:lnTo>
                  <a:pt x="619173" y="3329953"/>
                </a:lnTo>
                <a:lnTo>
                  <a:pt x="591082" y="3312396"/>
                </a:lnTo>
                <a:lnTo>
                  <a:pt x="565332" y="3291328"/>
                </a:lnTo>
                <a:lnTo>
                  <a:pt x="544263" y="3265578"/>
                </a:lnTo>
                <a:lnTo>
                  <a:pt x="526706" y="3237487"/>
                </a:lnTo>
                <a:lnTo>
                  <a:pt x="512661" y="3205885"/>
                </a:lnTo>
                <a:lnTo>
                  <a:pt x="500956" y="3171941"/>
                </a:lnTo>
                <a:lnTo>
                  <a:pt x="490422" y="3137998"/>
                </a:lnTo>
                <a:lnTo>
                  <a:pt x="481059" y="3101714"/>
                </a:lnTo>
                <a:lnTo>
                  <a:pt x="471695" y="3066600"/>
                </a:lnTo>
                <a:lnTo>
                  <a:pt x="461161" y="3031486"/>
                </a:lnTo>
                <a:lnTo>
                  <a:pt x="449456" y="2997543"/>
                </a:lnTo>
                <a:lnTo>
                  <a:pt x="435411" y="2965941"/>
                </a:lnTo>
                <a:lnTo>
                  <a:pt x="419024" y="2936679"/>
                </a:lnTo>
                <a:lnTo>
                  <a:pt x="397956" y="2910929"/>
                </a:lnTo>
                <a:lnTo>
                  <a:pt x="374547" y="2884009"/>
                </a:lnTo>
                <a:lnTo>
                  <a:pt x="347626" y="2860599"/>
                </a:lnTo>
                <a:lnTo>
                  <a:pt x="318365" y="2838361"/>
                </a:lnTo>
                <a:lnTo>
                  <a:pt x="289103" y="2816122"/>
                </a:lnTo>
                <a:lnTo>
                  <a:pt x="259842" y="2793883"/>
                </a:lnTo>
                <a:lnTo>
                  <a:pt x="231751" y="2771645"/>
                </a:lnTo>
                <a:lnTo>
                  <a:pt x="204830" y="2747065"/>
                </a:lnTo>
                <a:lnTo>
                  <a:pt x="181421" y="2722485"/>
                </a:lnTo>
                <a:lnTo>
                  <a:pt x="161523" y="2694394"/>
                </a:lnTo>
                <a:lnTo>
                  <a:pt x="146308" y="2665133"/>
                </a:lnTo>
                <a:lnTo>
                  <a:pt x="135773" y="2630019"/>
                </a:lnTo>
                <a:lnTo>
                  <a:pt x="131092" y="2593735"/>
                </a:lnTo>
                <a:lnTo>
                  <a:pt x="129921" y="2556280"/>
                </a:lnTo>
                <a:lnTo>
                  <a:pt x="133432" y="2516485"/>
                </a:lnTo>
                <a:lnTo>
                  <a:pt x="138114" y="2476689"/>
                </a:lnTo>
                <a:lnTo>
                  <a:pt x="143967" y="2436894"/>
                </a:lnTo>
                <a:lnTo>
                  <a:pt x="148648" y="2397098"/>
                </a:lnTo>
                <a:lnTo>
                  <a:pt x="150989" y="2357302"/>
                </a:lnTo>
                <a:lnTo>
                  <a:pt x="150989" y="2318677"/>
                </a:lnTo>
                <a:lnTo>
                  <a:pt x="146308" y="2282393"/>
                </a:lnTo>
                <a:lnTo>
                  <a:pt x="136944" y="2246109"/>
                </a:lnTo>
                <a:lnTo>
                  <a:pt x="122898" y="2212166"/>
                </a:lnTo>
                <a:lnTo>
                  <a:pt x="105341" y="2177052"/>
                </a:lnTo>
                <a:lnTo>
                  <a:pt x="85444" y="2141938"/>
                </a:lnTo>
                <a:lnTo>
                  <a:pt x="64375" y="2106824"/>
                </a:lnTo>
                <a:lnTo>
                  <a:pt x="44478" y="2072881"/>
                </a:lnTo>
                <a:lnTo>
                  <a:pt x="26921" y="2036597"/>
                </a:lnTo>
                <a:lnTo>
                  <a:pt x="12875" y="2001483"/>
                </a:lnTo>
                <a:lnTo>
                  <a:pt x="3512" y="1965199"/>
                </a:lnTo>
                <a:lnTo>
                  <a:pt x="0" y="1927744"/>
                </a:lnTo>
                <a:lnTo>
                  <a:pt x="3512" y="1890290"/>
                </a:lnTo>
                <a:lnTo>
                  <a:pt x="12875" y="1854005"/>
                </a:lnTo>
                <a:lnTo>
                  <a:pt x="26921" y="1818892"/>
                </a:lnTo>
                <a:lnTo>
                  <a:pt x="44478" y="1782608"/>
                </a:lnTo>
                <a:lnTo>
                  <a:pt x="64375" y="1748664"/>
                </a:lnTo>
                <a:lnTo>
                  <a:pt x="85444" y="1713550"/>
                </a:lnTo>
                <a:lnTo>
                  <a:pt x="105341" y="1678437"/>
                </a:lnTo>
                <a:lnTo>
                  <a:pt x="122898" y="1643323"/>
                </a:lnTo>
                <a:lnTo>
                  <a:pt x="136944" y="1609380"/>
                </a:lnTo>
                <a:lnTo>
                  <a:pt x="146308" y="1573096"/>
                </a:lnTo>
                <a:lnTo>
                  <a:pt x="150989" y="1536811"/>
                </a:lnTo>
                <a:lnTo>
                  <a:pt x="150989" y="1498186"/>
                </a:lnTo>
                <a:lnTo>
                  <a:pt x="148648" y="1458391"/>
                </a:lnTo>
                <a:lnTo>
                  <a:pt x="143967" y="1418595"/>
                </a:lnTo>
                <a:lnTo>
                  <a:pt x="138114" y="1378799"/>
                </a:lnTo>
                <a:lnTo>
                  <a:pt x="133432" y="1339004"/>
                </a:lnTo>
                <a:lnTo>
                  <a:pt x="129921" y="1299208"/>
                </a:lnTo>
                <a:lnTo>
                  <a:pt x="131092" y="1261754"/>
                </a:lnTo>
                <a:lnTo>
                  <a:pt x="135773" y="1225469"/>
                </a:lnTo>
                <a:lnTo>
                  <a:pt x="146308" y="1190356"/>
                </a:lnTo>
                <a:lnTo>
                  <a:pt x="161523" y="1161094"/>
                </a:lnTo>
                <a:lnTo>
                  <a:pt x="181421" y="1133003"/>
                </a:lnTo>
                <a:lnTo>
                  <a:pt x="204830" y="1108424"/>
                </a:lnTo>
                <a:lnTo>
                  <a:pt x="231751" y="1083844"/>
                </a:lnTo>
                <a:lnTo>
                  <a:pt x="259842" y="1061605"/>
                </a:lnTo>
                <a:lnTo>
                  <a:pt x="289103" y="1039367"/>
                </a:lnTo>
                <a:lnTo>
                  <a:pt x="318365" y="1017128"/>
                </a:lnTo>
                <a:lnTo>
                  <a:pt x="347626" y="994889"/>
                </a:lnTo>
                <a:lnTo>
                  <a:pt x="374547" y="971480"/>
                </a:lnTo>
                <a:lnTo>
                  <a:pt x="397956" y="944560"/>
                </a:lnTo>
                <a:lnTo>
                  <a:pt x="419024" y="918809"/>
                </a:lnTo>
                <a:lnTo>
                  <a:pt x="435411" y="889548"/>
                </a:lnTo>
                <a:lnTo>
                  <a:pt x="449456" y="857946"/>
                </a:lnTo>
                <a:lnTo>
                  <a:pt x="461161" y="824002"/>
                </a:lnTo>
                <a:lnTo>
                  <a:pt x="471695" y="788889"/>
                </a:lnTo>
                <a:lnTo>
                  <a:pt x="481059" y="753775"/>
                </a:lnTo>
                <a:lnTo>
                  <a:pt x="490422" y="717491"/>
                </a:lnTo>
                <a:lnTo>
                  <a:pt x="500956" y="683547"/>
                </a:lnTo>
                <a:lnTo>
                  <a:pt x="512661" y="649604"/>
                </a:lnTo>
                <a:lnTo>
                  <a:pt x="526706" y="618002"/>
                </a:lnTo>
                <a:lnTo>
                  <a:pt x="544263" y="589911"/>
                </a:lnTo>
                <a:lnTo>
                  <a:pt x="565332" y="564161"/>
                </a:lnTo>
                <a:lnTo>
                  <a:pt x="591082" y="543092"/>
                </a:lnTo>
                <a:lnTo>
                  <a:pt x="619173" y="525535"/>
                </a:lnTo>
                <a:lnTo>
                  <a:pt x="650775" y="511490"/>
                </a:lnTo>
                <a:lnTo>
                  <a:pt x="684718" y="499785"/>
                </a:lnTo>
                <a:lnTo>
                  <a:pt x="718662" y="489251"/>
                </a:lnTo>
                <a:lnTo>
                  <a:pt x="754946" y="479888"/>
                </a:lnTo>
                <a:lnTo>
                  <a:pt x="790059" y="470524"/>
                </a:lnTo>
                <a:lnTo>
                  <a:pt x="825173" y="459990"/>
                </a:lnTo>
                <a:lnTo>
                  <a:pt x="859116" y="448285"/>
                </a:lnTo>
                <a:lnTo>
                  <a:pt x="890719" y="434240"/>
                </a:lnTo>
                <a:lnTo>
                  <a:pt x="919980" y="417853"/>
                </a:lnTo>
                <a:lnTo>
                  <a:pt x="945730" y="396785"/>
                </a:lnTo>
                <a:lnTo>
                  <a:pt x="972651" y="373376"/>
                </a:lnTo>
                <a:lnTo>
                  <a:pt x="996060" y="346455"/>
                </a:lnTo>
                <a:lnTo>
                  <a:pt x="1018299" y="318364"/>
                </a:lnTo>
                <a:lnTo>
                  <a:pt x="1040537" y="289103"/>
                </a:lnTo>
                <a:lnTo>
                  <a:pt x="1062776" y="259841"/>
                </a:lnTo>
                <a:lnTo>
                  <a:pt x="1085015" y="231750"/>
                </a:lnTo>
                <a:lnTo>
                  <a:pt x="1109594" y="204830"/>
                </a:lnTo>
                <a:lnTo>
                  <a:pt x="1134174" y="181421"/>
                </a:lnTo>
                <a:lnTo>
                  <a:pt x="1162265" y="161523"/>
                </a:lnTo>
                <a:lnTo>
                  <a:pt x="1191526" y="146307"/>
                </a:lnTo>
                <a:lnTo>
                  <a:pt x="1226640" y="135773"/>
                </a:lnTo>
                <a:lnTo>
                  <a:pt x="1262924" y="131091"/>
                </a:lnTo>
                <a:lnTo>
                  <a:pt x="1300379" y="129921"/>
                </a:lnTo>
                <a:lnTo>
                  <a:pt x="1340175" y="133432"/>
                </a:lnTo>
                <a:lnTo>
                  <a:pt x="1379970" y="138114"/>
                </a:lnTo>
                <a:lnTo>
                  <a:pt x="1419766" y="143966"/>
                </a:lnTo>
                <a:lnTo>
                  <a:pt x="1459561" y="148648"/>
                </a:lnTo>
                <a:lnTo>
                  <a:pt x="1499357" y="150989"/>
                </a:lnTo>
                <a:lnTo>
                  <a:pt x="1537982" y="150989"/>
                </a:lnTo>
                <a:lnTo>
                  <a:pt x="1574266" y="146307"/>
                </a:lnTo>
                <a:lnTo>
                  <a:pt x="1610550" y="136943"/>
                </a:lnTo>
                <a:lnTo>
                  <a:pt x="1645664" y="122898"/>
                </a:lnTo>
                <a:lnTo>
                  <a:pt x="1680778" y="104171"/>
                </a:lnTo>
                <a:lnTo>
                  <a:pt x="1715892" y="85443"/>
                </a:lnTo>
                <a:lnTo>
                  <a:pt x="1751005" y="64375"/>
                </a:lnTo>
                <a:lnTo>
                  <a:pt x="1784949" y="44477"/>
                </a:lnTo>
                <a:lnTo>
                  <a:pt x="1821233" y="26920"/>
                </a:lnTo>
                <a:lnTo>
                  <a:pt x="1856347" y="12875"/>
                </a:lnTo>
                <a:lnTo>
                  <a:pt x="1892631" y="3511"/>
                </a:lnTo>
                <a:close/>
              </a:path>
            </a:pathLst>
          </a:cu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19"/>
        <p:cNvGrpSpPr/>
        <p:nvPr/>
      </p:nvGrpSpPr>
      <p:grpSpPr>
        <a:xfrm>
          <a:off x="0" y="0"/>
          <a:ext cx="0" cy="0"/>
          <a:chOff x="0" y="0"/>
          <a:chExt cx="0" cy="0"/>
        </a:xfrm>
      </p:grpSpPr>
      <p:sp>
        <p:nvSpPr>
          <p:cNvPr id="131" name="Freeform 6">
            <a:extLst>
              <a:ext uri="{FF2B5EF4-FFF2-40B4-BE49-F238E27FC236}">
                <a16:creationId xmlns:a16="http://schemas.microsoft.com/office/drawing/2014/main" id="{C98F4480-8749-4E48-82BB-3A0F2F311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664368" cy="51435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33" name="Rectangle 127">
            <a:extLst>
              <a:ext uri="{FF2B5EF4-FFF2-40B4-BE49-F238E27FC236}">
                <a16:creationId xmlns:a16="http://schemas.microsoft.com/office/drawing/2014/main" id="{5249F694-12BA-47C4-9FF3-570372F3B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1402" y="0"/>
            <a:ext cx="212598"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0" name="Google Shape;120;p24"/>
          <p:cNvSpPr txBox="1">
            <a:spLocks noGrp="1"/>
          </p:cNvSpPr>
          <p:nvPr>
            <p:ph type="title"/>
          </p:nvPr>
        </p:nvSpPr>
        <p:spPr>
          <a:xfrm>
            <a:off x="938758" y="286788"/>
            <a:ext cx="7633742" cy="1119099"/>
          </a:xfrm>
          <a:prstGeom prst="rect">
            <a:avLst/>
          </a:prstGeom>
        </p:spPr>
        <p:txBody>
          <a:bodyPr spcFirstLastPara="1" vert="horz" lIns="91440" tIns="45720" rIns="91440" bIns="45720" rtlCol="0" anchor="t" anchorCtr="0">
            <a:normAutofit/>
          </a:bodyPr>
          <a:lstStyle/>
          <a:p>
            <a:pPr marL="0" lvl="0" indent="0" defTabSz="914400">
              <a:spcBef>
                <a:spcPct val="0"/>
              </a:spcBef>
              <a:spcAft>
                <a:spcPts val="400"/>
              </a:spcAft>
            </a:pPr>
            <a:r>
              <a:rPr lang="cs-CZ" dirty="0" err="1"/>
              <a:t>leafhoppers</a:t>
            </a:r>
            <a:endParaRPr lang="en-US" sz="5100" spc="200" dirty="0"/>
          </a:p>
        </p:txBody>
      </p:sp>
      <p:sp>
        <p:nvSpPr>
          <p:cNvPr id="130" name="Freeform 6">
            <a:extLst>
              <a:ext uri="{FF2B5EF4-FFF2-40B4-BE49-F238E27FC236}">
                <a16:creationId xmlns:a16="http://schemas.microsoft.com/office/drawing/2014/main" id="{CBA85B1C-8413-4C7D-98D0-7956747EA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664368" cy="51435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1" name="Google Shape;121;p24"/>
          <p:cNvSpPr txBox="1">
            <a:spLocks noGrp="1"/>
          </p:cNvSpPr>
          <p:nvPr>
            <p:ph type="body" idx="1"/>
          </p:nvPr>
        </p:nvSpPr>
        <p:spPr>
          <a:xfrm>
            <a:off x="938758" y="1714500"/>
            <a:ext cx="4511923" cy="2829664"/>
          </a:xfrm>
          <a:prstGeom prst="rect">
            <a:avLst/>
          </a:prstGeom>
        </p:spPr>
        <p:txBody>
          <a:bodyPr spcFirstLastPara="1" vert="horz" wrap="square" lIns="91440" tIns="45720" rIns="91440" bIns="45720" rtlCol="0" anchor="t" anchorCtr="0">
            <a:noAutofit/>
          </a:bodyPr>
          <a:lstStyle/>
          <a:p>
            <a:pPr marL="0" lvl="0" indent="-228600" defTabSz="914400">
              <a:spcBef>
                <a:spcPts val="700"/>
              </a:spcBef>
              <a:buSzPts val="1100"/>
              <a:buNone/>
            </a:pPr>
            <a:r>
              <a:rPr lang="en-US" sz="2200" dirty="0">
                <a:solidFill>
                  <a:schemeClr val="tx1"/>
                </a:solidFill>
                <a:latin typeface="Abadi"/>
              </a:rPr>
              <a:t>-</a:t>
            </a:r>
            <a:r>
              <a:rPr lang="cs-CZ" sz="2200" dirty="0">
                <a:solidFill>
                  <a:schemeClr val="tx1"/>
                </a:solidFill>
                <a:latin typeface="Abadi"/>
              </a:rPr>
              <a:t> </a:t>
            </a:r>
            <a:r>
              <a:rPr lang="en-US" sz="2200" dirty="0">
                <a:solidFill>
                  <a:schemeClr val="tx1"/>
                </a:solidFill>
                <a:latin typeface="Abadi"/>
              </a:rPr>
              <a:t>There are a total of 12 species in the Czech Republic.</a:t>
            </a:r>
            <a:endParaRPr lang="en-US" sz="2200">
              <a:solidFill>
                <a:schemeClr val="tx1"/>
              </a:solidFill>
              <a:latin typeface="Abadi" panose="020B0604020104020204" pitchFamily="34" charset="0"/>
            </a:endParaRPr>
          </a:p>
          <a:p>
            <a:pPr marL="0" lvl="0" indent="-228600" defTabSz="914400">
              <a:spcBef>
                <a:spcPts val="700"/>
              </a:spcBef>
              <a:buSzPts val="1100"/>
              <a:buNone/>
            </a:pPr>
            <a:r>
              <a:rPr lang="en-US" sz="2200" dirty="0">
                <a:solidFill>
                  <a:schemeClr val="tx1"/>
                </a:solidFill>
                <a:latin typeface="Abadi"/>
              </a:rPr>
              <a:t>-</a:t>
            </a:r>
            <a:r>
              <a:rPr lang="cs-CZ" sz="2200" dirty="0">
                <a:solidFill>
                  <a:schemeClr val="tx1"/>
                </a:solidFill>
                <a:latin typeface="Abadi"/>
              </a:rPr>
              <a:t> </a:t>
            </a:r>
            <a:r>
              <a:rPr lang="en-US" sz="2200" dirty="0">
                <a:solidFill>
                  <a:schemeClr val="tx1"/>
                </a:solidFill>
                <a:latin typeface="Abadi"/>
              </a:rPr>
              <a:t>2 species extinct, 2 endangered, 5 critically endangered and 3 vulnerable.</a:t>
            </a:r>
            <a:endParaRPr lang="en-US" sz="2200">
              <a:solidFill>
                <a:schemeClr val="tx1"/>
              </a:solidFill>
              <a:latin typeface="Abadi" panose="020B0604020104020204" pitchFamily="34" charset="0"/>
            </a:endParaRPr>
          </a:p>
          <a:p>
            <a:pPr marL="0" lvl="0" indent="-228600" defTabSz="914400">
              <a:spcBef>
                <a:spcPts val="700"/>
              </a:spcBef>
              <a:buSzPts val="1100"/>
              <a:buNone/>
            </a:pPr>
            <a:r>
              <a:rPr lang="en-US" sz="2200" dirty="0">
                <a:solidFill>
                  <a:schemeClr val="tx1"/>
                </a:solidFill>
                <a:latin typeface="Abadi"/>
              </a:rPr>
              <a:t>- we include among them: Gills, Postcards, Clams and Pears.</a:t>
            </a:r>
            <a:endParaRPr lang="en-US" sz="2200">
              <a:solidFill>
                <a:schemeClr val="tx1"/>
              </a:solidFill>
              <a:latin typeface="Abadi" panose="020B0604020104020204" pitchFamily="34" charset="0"/>
            </a:endParaRPr>
          </a:p>
        </p:txBody>
      </p:sp>
      <p:pic>
        <p:nvPicPr>
          <p:cNvPr id="3" name="Obrázek 2">
            <a:extLst>
              <a:ext uri="{FF2B5EF4-FFF2-40B4-BE49-F238E27FC236}">
                <a16:creationId xmlns:a16="http://schemas.microsoft.com/office/drawing/2014/main" id="{BCA8D5F2-DA4B-4B8A-A0B9-E698A506085A}"/>
              </a:ext>
            </a:extLst>
          </p:cNvPr>
          <p:cNvPicPr>
            <a:picLocks noChangeAspect="1"/>
          </p:cNvPicPr>
          <p:nvPr/>
        </p:nvPicPr>
        <p:blipFill rotWithShape="1">
          <a:blip r:embed="rId3"/>
          <a:srcRect r="2" b="124"/>
          <a:stretch/>
        </p:blipFill>
        <p:spPr>
          <a:xfrm>
            <a:off x="5698800" y="1648014"/>
            <a:ext cx="2895128" cy="2891617"/>
          </a:xfrm>
          <a:custGeom>
            <a:avLst/>
            <a:gdLst/>
            <a:ahLst/>
            <a:cxnLst/>
            <a:rect l="l" t="t" r="r" b="b"/>
            <a:pathLst>
              <a:path w="3860171" h="3855489">
                <a:moveTo>
                  <a:pt x="1930086" y="0"/>
                </a:moveTo>
                <a:lnTo>
                  <a:pt x="1967540" y="3511"/>
                </a:lnTo>
                <a:lnTo>
                  <a:pt x="2003824" y="12875"/>
                </a:lnTo>
                <a:lnTo>
                  <a:pt x="2038938" y="26920"/>
                </a:lnTo>
                <a:lnTo>
                  <a:pt x="2075222" y="44477"/>
                </a:lnTo>
                <a:lnTo>
                  <a:pt x="2109166" y="64375"/>
                </a:lnTo>
                <a:lnTo>
                  <a:pt x="2144279" y="85443"/>
                </a:lnTo>
                <a:lnTo>
                  <a:pt x="2179393" y="104171"/>
                </a:lnTo>
                <a:lnTo>
                  <a:pt x="2214507" y="122898"/>
                </a:lnTo>
                <a:lnTo>
                  <a:pt x="2248450" y="136943"/>
                </a:lnTo>
                <a:lnTo>
                  <a:pt x="2285905" y="146307"/>
                </a:lnTo>
                <a:lnTo>
                  <a:pt x="2322189" y="150989"/>
                </a:lnTo>
                <a:lnTo>
                  <a:pt x="2360814" y="150989"/>
                </a:lnTo>
                <a:lnTo>
                  <a:pt x="2400610" y="148648"/>
                </a:lnTo>
                <a:lnTo>
                  <a:pt x="2440405" y="143966"/>
                </a:lnTo>
                <a:lnTo>
                  <a:pt x="2480201" y="138114"/>
                </a:lnTo>
                <a:lnTo>
                  <a:pt x="2519996" y="133432"/>
                </a:lnTo>
                <a:lnTo>
                  <a:pt x="2559792" y="129921"/>
                </a:lnTo>
                <a:lnTo>
                  <a:pt x="2597247" y="131091"/>
                </a:lnTo>
                <a:lnTo>
                  <a:pt x="2633531" y="135773"/>
                </a:lnTo>
                <a:lnTo>
                  <a:pt x="2668644" y="146307"/>
                </a:lnTo>
                <a:lnTo>
                  <a:pt x="2697906" y="161523"/>
                </a:lnTo>
                <a:lnTo>
                  <a:pt x="2725997" y="181421"/>
                </a:lnTo>
                <a:lnTo>
                  <a:pt x="2750577" y="204830"/>
                </a:lnTo>
                <a:lnTo>
                  <a:pt x="2775156" y="231750"/>
                </a:lnTo>
                <a:lnTo>
                  <a:pt x="2797395" y="259841"/>
                </a:lnTo>
                <a:lnTo>
                  <a:pt x="2819634" y="289103"/>
                </a:lnTo>
                <a:lnTo>
                  <a:pt x="2841872" y="318364"/>
                </a:lnTo>
                <a:lnTo>
                  <a:pt x="2864111" y="346455"/>
                </a:lnTo>
                <a:lnTo>
                  <a:pt x="2887520" y="373376"/>
                </a:lnTo>
                <a:lnTo>
                  <a:pt x="2914441" y="396785"/>
                </a:lnTo>
                <a:lnTo>
                  <a:pt x="2940191" y="417853"/>
                </a:lnTo>
                <a:lnTo>
                  <a:pt x="2969452" y="434240"/>
                </a:lnTo>
                <a:lnTo>
                  <a:pt x="3001055" y="448285"/>
                </a:lnTo>
                <a:lnTo>
                  <a:pt x="3034998" y="459990"/>
                </a:lnTo>
                <a:lnTo>
                  <a:pt x="3070112" y="470524"/>
                </a:lnTo>
                <a:lnTo>
                  <a:pt x="3105226" y="479888"/>
                </a:lnTo>
                <a:lnTo>
                  <a:pt x="3141510" y="489251"/>
                </a:lnTo>
                <a:lnTo>
                  <a:pt x="3175453" y="499785"/>
                </a:lnTo>
                <a:lnTo>
                  <a:pt x="3209396" y="511490"/>
                </a:lnTo>
                <a:lnTo>
                  <a:pt x="3240999" y="525535"/>
                </a:lnTo>
                <a:lnTo>
                  <a:pt x="3269090" y="543092"/>
                </a:lnTo>
                <a:lnTo>
                  <a:pt x="3294840" y="564161"/>
                </a:lnTo>
                <a:lnTo>
                  <a:pt x="3315908" y="589911"/>
                </a:lnTo>
                <a:lnTo>
                  <a:pt x="3333465" y="618002"/>
                </a:lnTo>
                <a:lnTo>
                  <a:pt x="3347510" y="649604"/>
                </a:lnTo>
                <a:lnTo>
                  <a:pt x="3359215" y="683547"/>
                </a:lnTo>
                <a:lnTo>
                  <a:pt x="3369749" y="717491"/>
                </a:lnTo>
                <a:lnTo>
                  <a:pt x="3379113" y="753775"/>
                </a:lnTo>
                <a:lnTo>
                  <a:pt x="3388476" y="788889"/>
                </a:lnTo>
                <a:lnTo>
                  <a:pt x="3399010" y="824002"/>
                </a:lnTo>
                <a:lnTo>
                  <a:pt x="3410715" y="857946"/>
                </a:lnTo>
                <a:lnTo>
                  <a:pt x="3424760" y="889548"/>
                </a:lnTo>
                <a:lnTo>
                  <a:pt x="3441147" y="918809"/>
                </a:lnTo>
                <a:lnTo>
                  <a:pt x="3462215" y="944560"/>
                </a:lnTo>
                <a:lnTo>
                  <a:pt x="3485624" y="971480"/>
                </a:lnTo>
                <a:lnTo>
                  <a:pt x="3512545" y="994889"/>
                </a:lnTo>
                <a:lnTo>
                  <a:pt x="3540636" y="1017128"/>
                </a:lnTo>
                <a:lnTo>
                  <a:pt x="3571068" y="1039367"/>
                </a:lnTo>
                <a:lnTo>
                  <a:pt x="3600329" y="1061605"/>
                </a:lnTo>
                <a:lnTo>
                  <a:pt x="3628420" y="1083844"/>
                </a:lnTo>
                <a:lnTo>
                  <a:pt x="3655341" y="1108424"/>
                </a:lnTo>
                <a:lnTo>
                  <a:pt x="3678750" y="1133003"/>
                </a:lnTo>
                <a:lnTo>
                  <a:pt x="3698648" y="1161094"/>
                </a:lnTo>
                <a:lnTo>
                  <a:pt x="3713864" y="1190356"/>
                </a:lnTo>
                <a:lnTo>
                  <a:pt x="3724398" y="1225469"/>
                </a:lnTo>
                <a:lnTo>
                  <a:pt x="3729080" y="1261754"/>
                </a:lnTo>
                <a:lnTo>
                  <a:pt x="3730250" y="1299208"/>
                </a:lnTo>
                <a:lnTo>
                  <a:pt x="3726739" y="1339004"/>
                </a:lnTo>
                <a:lnTo>
                  <a:pt x="3722057" y="1378799"/>
                </a:lnTo>
                <a:lnTo>
                  <a:pt x="3716205" y="1418595"/>
                </a:lnTo>
                <a:lnTo>
                  <a:pt x="3711523" y="1458391"/>
                </a:lnTo>
                <a:lnTo>
                  <a:pt x="3709182" y="1498186"/>
                </a:lnTo>
                <a:lnTo>
                  <a:pt x="3709182" y="1536811"/>
                </a:lnTo>
                <a:lnTo>
                  <a:pt x="3713864" y="1573096"/>
                </a:lnTo>
                <a:lnTo>
                  <a:pt x="3723228" y="1609380"/>
                </a:lnTo>
                <a:lnTo>
                  <a:pt x="3737273" y="1643323"/>
                </a:lnTo>
                <a:lnTo>
                  <a:pt x="3756000" y="1678437"/>
                </a:lnTo>
                <a:lnTo>
                  <a:pt x="3774728" y="1713550"/>
                </a:lnTo>
                <a:lnTo>
                  <a:pt x="3795796" y="1748664"/>
                </a:lnTo>
                <a:lnTo>
                  <a:pt x="3815694" y="1782608"/>
                </a:lnTo>
                <a:lnTo>
                  <a:pt x="3833250" y="1818892"/>
                </a:lnTo>
                <a:lnTo>
                  <a:pt x="3847296" y="1854005"/>
                </a:lnTo>
                <a:lnTo>
                  <a:pt x="3856660" y="1890290"/>
                </a:lnTo>
                <a:lnTo>
                  <a:pt x="3860171" y="1927744"/>
                </a:lnTo>
                <a:lnTo>
                  <a:pt x="3856660" y="1965199"/>
                </a:lnTo>
                <a:lnTo>
                  <a:pt x="3847296" y="2001483"/>
                </a:lnTo>
                <a:lnTo>
                  <a:pt x="3833250" y="2036597"/>
                </a:lnTo>
                <a:lnTo>
                  <a:pt x="3815694" y="2072881"/>
                </a:lnTo>
                <a:lnTo>
                  <a:pt x="3795796" y="2106824"/>
                </a:lnTo>
                <a:lnTo>
                  <a:pt x="3774728" y="2141938"/>
                </a:lnTo>
                <a:lnTo>
                  <a:pt x="3756000" y="2177052"/>
                </a:lnTo>
                <a:lnTo>
                  <a:pt x="3737273" y="2212166"/>
                </a:lnTo>
                <a:lnTo>
                  <a:pt x="3723228" y="2246109"/>
                </a:lnTo>
                <a:lnTo>
                  <a:pt x="3713864" y="2282393"/>
                </a:lnTo>
                <a:lnTo>
                  <a:pt x="3709182" y="2318677"/>
                </a:lnTo>
                <a:lnTo>
                  <a:pt x="3709182" y="2357302"/>
                </a:lnTo>
                <a:lnTo>
                  <a:pt x="3711523" y="2397098"/>
                </a:lnTo>
                <a:lnTo>
                  <a:pt x="3716205" y="2436894"/>
                </a:lnTo>
                <a:lnTo>
                  <a:pt x="3722057" y="2476689"/>
                </a:lnTo>
                <a:lnTo>
                  <a:pt x="3726739" y="2516485"/>
                </a:lnTo>
                <a:lnTo>
                  <a:pt x="3730250" y="2556280"/>
                </a:lnTo>
                <a:lnTo>
                  <a:pt x="3729080" y="2593735"/>
                </a:lnTo>
                <a:lnTo>
                  <a:pt x="3724398" y="2630019"/>
                </a:lnTo>
                <a:lnTo>
                  <a:pt x="3713864" y="2665133"/>
                </a:lnTo>
                <a:lnTo>
                  <a:pt x="3698648" y="2694394"/>
                </a:lnTo>
                <a:lnTo>
                  <a:pt x="3678750" y="2722485"/>
                </a:lnTo>
                <a:lnTo>
                  <a:pt x="3655341" y="2747065"/>
                </a:lnTo>
                <a:lnTo>
                  <a:pt x="3628420" y="2771645"/>
                </a:lnTo>
                <a:lnTo>
                  <a:pt x="3600329" y="2793883"/>
                </a:lnTo>
                <a:lnTo>
                  <a:pt x="3571068" y="2816122"/>
                </a:lnTo>
                <a:lnTo>
                  <a:pt x="3540636" y="2838361"/>
                </a:lnTo>
                <a:lnTo>
                  <a:pt x="3512545" y="2860599"/>
                </a:lnTo>
                <a:lnTo>
                  <a:pt x="3485624" y="2884009"/>
                </a:lnTo>
                <a:lnTo>
                  <a:pt x="3462215" y="2910929"/>
                </a:lnTo>
                <a:lnTo>
                  <a:pt x="3441147" y="2936679"/>
                </a:lnTo>
                <a:lnTo>
                  <a:pt x="3424760" y="2965941"/>
                </a:lnTo>
                <a:lnTo>
                  <a:pt x="3410715" y="2997543"/>
                </a:lnTo>
                <a:lnTo>
                  <a:pt x="3399010" y="3031486"/>
                </a:lnTo>
                <a:lnTo>
                  <a:pt x="3388476" y="3066600"/>
                </a:lnTo>
                <a:lnTo>
                  <a:pt x="3379113" y="3101714"/>
                </a:lnTo>
                <a:lnTo>
                  <a:pt x="3369749" y="3137998"/>
                </a:lnTo>
                <a:lnTo>
                  <a:pt x="3359215" y="3171941"/>
                </a:lnTo>
                <a:lnTo>
                  <a:pt x="3347510" y="3205885"/>
                </a:lnTo>
                <a:lnTo>
                  <a:pt x="3333465" y="3237487"/>
                </a:lnTo>
                <a:lnTo>
                  <a:pt x="3315908" y="3265578"/>
                </a:lnTo>
                <a:lnTo>
                  <a:pt x="3294840" y="3291328"/>
                </a:lnTo>
                <a:lnTo>
                  <a:pt x="3269090" y="3312396"/>
                </a:lnTo>
                <a:lnTo>
                  <a:pt x="3240999" y="3329953"/>
                </a:lnTo>
                <a:lnTo>
                  <a:pt x="3209396" y="3343999"/>
                </a:lnTo>
                <a:lnTo>
                  <a:pt x="3175453" y="3355703"/>
                </a:lnTo>
                <a:lnTo>
                  <a:pt x="3141510" y="3366237"/>
                </a:lnTo>
                <a:lnTo>
                  <a:pt x="3105226" y="3375601"/>
                </a:lnTo>
                <a:lnTo>
                  <a:pt x="3070112" y="3384965"/>
                </a:lnTo>
                <a:lnTo>
                  <a:pt x="3034998" y="3395499"/>
                </a:lnTo>
                <a:lnTo>
                  <a:pt x="3001055" y="3407203"/>
                </a:lnTo>
                <a:lnTo>
                  <a:pt x="2969452" y="3421249"/>
                </a:lnTo>
                <a:lnTo>
                  <a:pt x="2940191" y="3437635"/>
                </a:lnTo>
                <a:lnTo>
                  <a:pt x="2914441" y="3458704"/>
                </a:lnTo>
                <a:lnTo>
                  <a:pt x="2887520" y="3482113"/>
                </a:lnTo>
                <a:lnTo>
                  <a:pt x="2864111" y="3509033"/>
                </a:lnTo>
                <a:lnTo>
                  <a:pt x="2841872" y="3537124"/>
                </a:lnTo>
                <a:lnTo>
                  <a:pt x="2819634" y="3566386"/>
                </a:lnTo>
                <a:lnTo>
                  <a:pt x="2797395" y="3595647"/>
                </a:lnTo>
                <a:lnTo>
                  <a:pt x="2775156" y="3623738"/>
                </a:lnTo>
                <a:lnTo>
                  <a:pt x="2750577" y="3650659"/>
                </a:lnTo>
                <a:lnTo>
                  <a:pt x="2725997" y="3674068"/>
                </a:lnTo>
                <a:lnTo>
                  <a:pt x="2697906" y="3693966"/>
                </a:lnTo>
                <a:lnTo>
                  <a:pt x="2668644" y="3709182"/>
                </a:lnTo>
                <a:lnTo>
                  <a:pt x="2633531" y="3719716"/>
                </a:lnTo>
                <a:lnTo>
                  <a:pt x="2597247" y="3724398"/>
                </a:lnTo>
                <a:lnTo>
                  <a:pt x="2559792" y="3725568"/>
                </a:lnTo>
                <a:lnTo>
                  <a:pt x="2519996" y="3722057"/>
                </a:lnTo>
                <a:lnTo>
                  <a:pt x="2480201" y="3717375"/>
                </a:lnTo>
                <a:lnTo>
                  <a:pt x="2440405" y="3711523"/>
                </a:lnTo>
                <a:lnTo>
                  <a:pt x="2400610" y="3706841"/>
                </a:lnTo>
                <a:lnTo>
                  <a:pt x="2360814" y="3704500"/>
                </a:lnTo>
                <a:lnTo>
                  <a:pt x="2322189" y="3704500"/>
                </a:lnTo>
                <a:lnTo>
                  <a:pt x="2285905" y="3709182"/>
                </a:lnTo>
                <a:lnTo>
                  <a:pt x="2248450" y="3718545"/>
                </a:lnTo>
                <a:lnTo>
                  <a:pt x="2214507" y="3732591"/>
                </a:lnTo>
                <a:lnTo>
                  <a:pt x="2179393" y="3751318"/>
                </a:lnTo>
                <a:lnTo>
                  <a:pt x="2144279" y="3770045"/>
                </a:lnTo>
                <a:lnTo>
                  <a:pt x="2109166" y="3791114"/>
                </a:lnTo>
                <a:lnTo>
                  <a:pt x="2075222" y="3811011"/>
                </a:lnTo>
                <a:lnTo>
                  <a:pt x="2038938" y="3828568"/>
                </a:lnTo>
                <a:lnTo>
                  <a:pt x="2003824" y="3842614"/>
                </a:lnTo>
                <a:lnTo>
                  <a:pt x="1967540" y="3851978"/>
                </a:lnTo>
                <a:lnTo>
                  <a:pt x="1930086" y="3855489"/>
                </a:lnTo>
                <a:lnTo>
                  <a:pt x="1892631" y="3851978"/>
                </a:lnTo>
                <a:lnTo>
                  <a:pt x="1856347" y="3842614"/>
                </a:lnTo>
                <a:lnTo>
                  <a:pt x="1821233" y="3828568"/>
                </a:lnTo>
                <a:lnTo>
                  <a:pt x="1784949" y="3811011"/>
                </a:lnTo>
                <a:lnTo>
                  <a:pt x="1751005" y="3791114"/>
                </a:lnTo>
                <a:lnTo>
                  <a:pt x="1715892" y="3770045"/>
                </a:lnTo>
                <a:lnTo>
                  <a:pt x="1680778" y="3751318"/>
                </a:lnTo>
                <a:lnTo>
                  <a:pt x="1645664" y="3732591"/>
                </a:lnTo>
                <a:lnTo>
                  <a:pt x="1610550" y="3718545"/>
                </a:lnTo>
                <a:lnTo>
                  <a:pt x="1574266" y="3709182"/>
                </a:lnTo>
                <a:lnTo>
                  <a:pt x="1537982" y="3704500"/>
                </a:lnTo>
                <a:lnTo>
                  <a:pt x="1499357" y="3704500"/>
                </a:lnTo>
                <a:lnTo>
                  <a:pt x="1459561" y="3706841"/>
                </a:lnTo>
                <a:lnTo>
                  <a:pt x="1419766" y="3711523"/>
                </a:lnTo>
                <a:lnTo>
                  <a:pt x="1379970" y="3717375"/>
                </a:lnTo>
                <a:lnTo>
                  <a:pt x="1340175" y="3722057"/>
                </a:lnTo>
                <a:lnTo>
                  <a:pt x="1300379" y="3725568"/>
                </a:lnTo>
                <a:lnTo>
                  <a:pt x="1262924" y="3724398"/>
                </a:lnTo>
                <a:lnTo>
                  <a:pt x="1226640" y="3719716"/>
                </a:lnTo>
                <a:lnTo>
                  <a:pt x="1191526" y="3709182"/>
                </a:lnTo>
                <a:lnTo>
                  <a:pt x="1162265" y="3693966"/>
                </a:lnTo>
                <a:lnTo>
                  <a:pt x="1134174" y="3674068"/>
                </a:lnTo>
                <a:lnTo>
                  <a:pt x="1109594" y="3650659"/>
                </a:lnTo>
                <a:lnTo>
                  <a:pt x="1085015" y="3623738"/>
                </a:lnTo>
                <a:lnTo>
                  <a:pt x="1062776" y="3595647"/>
                </a:lnTo>
                <a:lnTo>
                  <a:pt x="1040537" y="3566386"/>
                </a:lnTo>
                <a:lnTo>
                  <a:pt x="1018299" y="3537124"/>
                </a:lnTo>
                <a:lnTo>
                  <a:pt x="996060" y="3509033"/>
                </a:lnTo>
                <a:lnTo>
                  <a:pt x="972651" y="3482113"/>
                </a:lnTo>
                <a:lnTo>
                  <a:pt x="945730" y="3458704"/>
                </a:lnTo>
                <a:lnTo>
                  <a:pt x="919980" y="3437635"/>
                </a:lnTo>
                <a:lnTo>
                  <a:pt x="890719" y="3421249"/>
                </a:lnTo>
                <a:lnTo>
                  <a:pt x="859116" y="3407203"/>
                </a:lnTo>
                <a:lnTo>
                  <a:pt x="825173" y="3395499"/>
                </a:lnTo>
                <a:lnTo>
                  <a:pt x="790059" y="3384965"/>
                </a:lnTo>
                <a:lnTo>
                  <a:pt x="754946" y="3375601"/>
                </a:lnTo>
                <a:lnTo>
                  <a:pt x="718662" y="3366237"/>
                </a:lnTo>
                <a:lnTo>
                  <a:pt x="684718" y="3355703"/>
                </a:lnTo>
                <a:lnTo>
                  <a:pt x="650775" y="3343999"/>
                </a:lnTo>
                <a:lnTo>
                  <a:pt x="619173" y="3329953"/>
                </a:lnTo>
                <a:lnTo>
                  <a:pt x="591082" y="3312396"/>
                </a:lnTo>
                <a:lnTo>
                  <a:pt x="565332" y="3291328"/>
                </a:lnTo>
                <a:lnTo>
                  <a:pt x="544263" y="3265578"/>
                </a:lnTo>
                <a:lnTo>
                  <a:pt x="526706" y="3237487"/>
                </a:lnTo>
                <a:lnTo>
                  <a:pt x="512661" y="3205885"/>
                </a:lnTo>
                <a:lnTo>
                  <a:pt x="500956" y="3171941"/>
                </a:lnTo>
                <a:lnTo>
                  <a:pt x="490422" y="3137998"/>
                </a:lnTo>
                <a:lnTo>
                  <a:pt x="481059" y="3101714"/>
                </a:lnTo>
                <a:lnTo>
                  <a:pt x="471695" y="3066600"/>
                </a:lnTo>
                <a:lnTo>
                  <a:pt x="461161" y="3031486"/>
                </a:lnTo>
                <a:lnTo>
                  <a:pt x="449456" y="2997543"/>
                </a:lnTo>
                <a:lnTo>
                  <a:pt x="435411" y="2965941"/>
                </a:lnTo>
                <a:lnTo>
                  <a:pt x="419024" y="2936679"/>
                </a:lnTo>
                <a:lnTo>
                  <a:pt x="397956" y="2910929"/>
                </a:lnTo>
                <a:lnTo>
                  <a:pt x="374547" y="2884009"/>
                </a:lnTo>
                <a:lnTo>
                  <a:pt x="347626" y="2860599"/>
                </a:lnTo>
                <a:lnTo>
                  <a:pt x="318365" y="2838361"/>
                </a:lnTo>
                <a:lnTo>
                  <a:pt x="289103" y="2816122"/>
                </a:lnTo>
                <a:lnTo>
                  <a:pt x="259842" y="2793883"/>
                </a:lnTo>
                <a:lnTo>
                  <a:pt x="231751" y="2771645"/>
                </a:lnTo>
                <a:lnTo>
                  <a:pt x="204830" y="2747065"/>
                </a:lnTo>
                <a:lnTo>
                  <a:pt x="181421" y="2722485"/>
                </a:lnTo>
                <a:lnTo>
                  <a:pt x="161523" y="2694394"/>
                </a:lnTo>
                <a:lnTo>
                  <a:pt x="146308" y="2665133"/>
                </a:lnTo>
                <a:lnTo>
                  <a:pt x="135773" y="2630019"/>
                </a:lnTo>
                <a:lnTo>
                  <a:pt x="131092" y="2593735"/>
                </a:lnTo>
                <a:lnTo>
                  <a:pt x="129921" y="2556280"/>
                </a:lnTo>
                <a:lnTo>
                  <a:pt x="133432" y="2516485"/>
                </a:lnTo>
                <a:lnTo>
                  <a:pt x="138114" y="2476689"/>
                </a:lnTo>
                <a:lnTo>
                  <a:pt x="143967" y="2436894"/>
                </a:lnTo>
                <a:lnTo>
                  <a:pt x="148648" y="2397098"/>
                </a:lnTo>
                <a:lnTo>
                  <a:pt x="150989" y="2357302"/>
                </a:lnTo>
                <a:lnTo>
                  <a:pt x="150989" y="2318677"/>
                </a:lnTo>
                <a:lnTo>
                  <a:pt x="146308" y="2282393"/>
                </a:lnTo>
                <a:lnTo>
                  <a:pt x="136944" y="2246109"/>
                </a:lnTo>
                <a:lnTo>
                  <a:pt x="122898" y="2212166"/>
                </a:lnTo>
                <a:lnTo>
                  <a:pt x="105341" y="2177052"/>
                </a:lnTo>
                <a:lnTo>
                  <a:pt x="85444" y="2141938"/>
                </a:lnTo>
                <a:lnTo>
                  <a:pt x="64375" y="2106824"/>
                </a:lnTo>
                <a:lnTo>
                  <a:pt x="44478" y="2072881"/>
                </a:lnTo>
                <a:lnTo>
                  <a:pt x="26921" y="2036597"/>
                </a:lnTo>
                <a:lnTo>
                  <a:pt x="12875" y="2001483"/>
                </a:lnTo>
                <a:lnTo>
                  <a:pt x="3512" y="1965199"/>
                </a:lnTo>
                <a:lnTo>
                  <a:pt x="0" y="1927744"/>
                </a:lnTo>
                <a:lnTo>
                  <a:pt x="3512" y="1890290"/>
                </a:lnTo>
                <a:lnTo>
                  <a:pt x="12875" y="1854005"/>
                </a:lnTo>
                <a:lnTo>
                  <a:pt x="26921" y="1818892"/>
                </a:lnTo>
                <a:lnTo>
                  <a:pt x="44478" y="1782608"/>
                </a:lnTo>
                <a:lnTo>
                  <a:pt x="64375" y="1748664"/>
                </a:lnTo>
                <a:lnTo>
                  <a:pt x="85444" y="1713550"/>
                </a:lnTo>
                <a:lnTo>
                  <a:pt x="105341" y="1678437"/>
                </a:lnTo>
                <a:lnTo>
                  <a:pt x="122898" y="1643323"/>
                </a:lnTo>
                <a:lnTo>
                  <a:pt x="136944" y="1609380"/>
                </a:lnTo>
                <a:lnTo>
                  <a:pt x="146308" y="1573096"/>
                </a:lnTo>
                <a:lnTo>
                  <a:pt x="150989" y="1536811"/>
                </a:lnTo>
                <a:lnTo>
                  <a:pt x="150989" y="1498186"/>
                </a:lnTo>
                <a:lnTo>
                  <a:pt x="148648" y="1458391"/>
                </a:lnTo>
                <a:lnTo>
                  <a:pt x="143967" y="1418595"/>
                </a:lnTo>
                <a:lnTo>
                  <a:pt x="138114" y="1378799"/>
                </a:lnTo>
                <a:lnTo>
                  <a:pt x="133432" y="1339004"/>
                </a:lnTo>
                <a:lnTo>
                  <a:pt x="129921" y="1299208"/>
                </a:lnTo>
                <a:lnTo>
                  <a:pt x="131092" y="1261754"/>
                </a:lnTo>
                <a:lnTo>
                  <a:pt x="135773" y="1225469"/>
                </a:lnTo>
                <a:lnTo>
                  <a:pt x="146308" y="1190356"/>
                </a:lnTo>
                <a:lnTo>
                  <a:pt x="161523" y="1161094"/>
                </a:lnTo>
                <a:lnTo>
                  <a:pt x="181421" y="1133003"/>
                </a:lnTo>
                <a:lnTo>
                  <a:pt x="204830" y="1108424"/>
                </a:lnTo>
                <a:lnTo>
                  <a:pt x="231751" y="1083844"/>
                </a:lnTo>
                <a:lnTo>
                  <a:pt x="259842" y="1061605"/>
                </a:lnTo>
                <a:lnTo>
                  <a:pt x="289103" y="1039367"/>
                </a:lnTo>
                <a:lnTo>
                  <a:pt x="318365" y="1017128"/>
                </a:lnTo>
                <a:lnTo>
                  <a:pt x="347626" y="994889"/>
                </a:lnTo>
                <a:lnTo>
                  <a:pt x="374547" y="971480"/>
                </a:lnTo>
                <a:lnTo>
                  <a:pt x="397956" y="944560"/>
                </a:lnTo>
                <a:lnTo>
                  <a:pt x="419024" y="918809"/>
                </a:lnTo>
                <a:lnTo>
                  <a:pt x="435411" y="889548"/>
                </a:lnTo>
                <a:lnTo>
                  <a:pt x="449456" y="857946"/>
                </a:lnTo>
                <a:lnTo>
                  <a:pt x="461161" y="824002"/>
                </a:lnTo>
                <a:lnTo>
                  <a:pt x="471695" y="788889"/>
                </a:lnTo>
                <a:lnTo>
                  <a:pt x="481059" y="753775"/>
                </a:lnTo>
                <a:lnTo>
                  <a:pt x="490422" y="717491"/>
                </a:lnTo>
                <a:lnTo>
                  <a:pt x="500956" y="683547"/>
                </a:lnTo>
                <a:lnTo>
                  <a:pt x="512661" y="649604"/>
                </a:lnTo>
                <a:lnTo>
                  <a:pt x="526706" y="618002"/>
                </a:lnTo>
                <a:lnTo>
                  <a:pt x="544263" y="589911"/>
                </a:lnTo>
                <a:lnTo>
                  <a:pt x="565332" y="564161"/>
                </a:lnTo>
                <a:lnTo>
                  <a:pt x="591082" y="543092"/>
                </a:lnTo>
                <a:lnTo>
                  <a:pt x="619173" y="525535"/>
                </a:lnTo>
                <a:lnTo>
                  <a:pt x="650775" y="511490"/>
                </a:lnTo>
                <a:lnTo>
                  <a:pt x="684718" y="499785"/>
                </a:lnTo>
                <a:lnTo>
                  <a:pt x="718662" y="489251"/>
                </a:lnTo>
                <a:lnTo>
                  <a:pt x="754946" y="479888"/>
                </a:lnTo>
                <a:lnTo>
                  <a:pt x="790059" y="470524"/>
                </a:lnTo>
                <a:lnTo>
                  <a:pt x="825173" y="459990"/>
                </a:lnTo>
                <a:lnTo>
                  <a:pt x="859116" y="448285"/>
                </a:lnTo>
                <a:lnTo>
                  <a:pt x="890719" y="434240"/>
                </a:lnTo>
                <a:lnTo>
                  <a:pt x="919980" y="417853"/>
                </a:lnTo>
                <a:lnTo>
                  <a:pt x="945730" y="396785"/>
                </a:lnTo>
                <a:lnTo>
                  <a:pt x="972651" y="373376"/>
                </a:lnTo>
                <a:lnTo>
                  <a:pt x="996060" y="346455"/>
                </a:lnTo>
                <a:lnTo>
                  <a:pt x="1018299" y="318364"/>
                </a:lnTo>
                <a:lnTo>
                  <a:pt x="1040537" y="289103"/>
                </a:lnTo>
                <a:lnTo>
                  <a:pt x="1062776" y="259841"/>
                </a:lnTo>
                <a:lnTo>
                  <a:pt x="1085015" y="231750"/>
                </a:lnTo>
                <a:lnTo>
                  <a:pt x="1109594" y="204830"/>
                </a:lnTo>
                <a:lnTo>
                  <a:pt x="1134174" y="181421"/>
                </a:lnTo>
                <a:lnTo>
                  <a:pt x="1162265" y="161523"/>
                </a:lnTo>
                <a:lnTo>
                  <a:pt x="1191526" y="146307"/>
                </a:lnTo>
                <a:lnTo>
                  <a:pt x="1226640" y="135773"/>
                </a:lnTo>
                <a:lnTo>
                  <a:pt x="1262924" y="131091"/>
                </a:lnTo>
                <a:lnTo>
                  <a:pt x="1300379" y="129921"/>
                </a:lnTo>
                <a:lnTo>
                  <a:pt x="1340175" y="133432"/>
                </a:lnTo>
                <a:lnTo>
                  <a:pt x="1379970" y="138114"/>
                </a:lnTo>
                <a:lnTo>
                  <a:pt x="1419766" y="143966"/>
                </a:lnTo>
                <a:lnTo>
                  <a:pt x="1459561" y="148648"/>
                </a:lnTo>
                <a:lnTo>
                  <a:pt x="1499357" y="150989"/>
                </a:lnTo>
                <a:lnTo>
                  <a:pt x="1537982" y="150989"/>
                </a:lnTo>
                <a:lnTo>
                  <a:pt x="1574266" y="146307"/>
                </a:lnTo>
                <a:lnTo>
                  <a:pt x="1610550" y="136943"/>
                </a:lnTo>
                <a:lnTo>
                  <a:pt x="1645664" y="122898"/>
                </a:lnTo>
                <a:lnTo>
                  <a:pt x="1680778" y="104171"/>
                </a:lnTo>
                <a:lnTo>
                  <a:pt x="1715892" y="85443"/>
                </a:lnTo>
                <a:lnTo>
                  <a:pt x="1751005" y="64375"/>
                </a:lnTo>
                <a:lnTo>
                  <a:pt x="1784949" y="44477"/>
                </a:lnTo>
                <a:lnTo>
                  <a:pt x="1821233" y="26920"/>
                </a:lnTo>
                <a:lnTo>
                  <a:pt x="1856347" y="12875"/>
                </a:lnTo>
                <a:lnTo>
                  <a:pt x="1892631" y="3511"/>
                </a:lnTo>
                <a:close/>
              </a:path>
            </a:pathLst>
          </a:custGeom>
        </p:spPr>
      </p:pic>
      <p:sp>
        <p:nvSpPr>
          <p:cNvPr id="132" name="Rectangle 131">
            <a:extLst>
              <a:ext uri="{FF2B5EF4-FFF2-40B4-BE49-F238E27FC236}">
                <a16:creationId xmlns:a16="http://schemas.microsoft.com/office/drawing/2014/main" id="{A649C214-D583-4DF7-88CA-1EE5EA0DD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1402" y="0"/>
            <a:ext cx="212598"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25"/>
        <p:cNvGrpSpPr/>
        <p:nvPr/>
      </p:nvGrpSpPr>
      <p:grpSpPr>
        <a:xfrm>
          <a:off x="0" y="0"/>
          <a:ext cx="0" cy="0"/>
          <a:chOff x="0" y="0"/>
          <a:chExt cx="0" cy="0"/>
        </a:xfrm>
      </p:grpSpPr>
      <p:sp>
        <p:nvSpPr>
          <p:cNvPr id="132" name="Freeform 6">
            <a:extLst>
              <a:ext uri="{FF2B5EF4-FFF2-40B4-BE49-F238E27FC236}">
                <a16:creationId xmlns:a16="http://schemas.microsoft.com/office/drawing/2014/main" id="{C98F4480-8749-4E48-82BB-3A0F2F311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664368" cy="51435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34" name="Rectangle 133">
            <a:extLst>
              <a:ext uri="{FF2B5EF4-FFF2-40B4-BE49-F238E27FC236}">
                <a16:creationId xmlns:a16="http://schemas.microsoft.com/office/drawing/2014/main" id="{5249F694-12BA-47C4-9FF3-570372F3B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1402" y="0"/>
            <a:ext cx="212598"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6" name="Google Shape;126;p25"/>
          <p:cNvSpPr txBox="1">
            <a:spLocks noGrp="1"/>
          </p:cNvSpPr>
          <p:nvPr>
            <p:ph type="title"/>
          </p:nvPr>
        </p:nvSpPr>
        <p:spPr>
          <a:xfrm>
            <a:off x="938757" y="483828"/>
            <a:ext cx="3268125" cy="990642"/>
          </a:xfrm>
          <a:prstGeom prst="rect">
            <a:avLst/>
          </a:prstGeom>
        </p:spPr>
        <p:txBody>
          <a:bodyPr spcFirstLastPara="1" vert="horz" lIns="91440" tIns="45720" rIns="91440" bIns="45720" rtlCol="0" anchor="t" anchorCtr="0">
            <a:normAutofit/>
          </a:bodyPr>
          <a:lstStyle/>
          <a:p>
            <a:pPr marL="0" lvl="0" indent="0" defTabSz="914400">
              <a:spcBef>
                <a:spcPct val="0"/>
              </a:spcBef>
              <a:spcAft>
                <a:spcPts val="400"/>
              </a:spcAft>
            </a:pPr>
            <a:r>
              <a:rPr lang="cs-CZ" dirty="0" err="1"/>
              <a:t>molluscs</a:t>
            </a:r>
            <a:r>
              <a:rPr lang="en-US" sz="3300" b="1" spc="200" dirty="0"/>
              <a:t> </a:t>
            </a:r>
            <a:endParaRPr lang="en-US" sz="3300" spc="200" dirty="0"/>
          </a:p>
        </p:txBody>
      </p:sp>
      <p:sp>
        <p:nvSpPr>
          <p:cNvPr id="127" name="Google Shape;127;p25"/>
          <p:cNvSpPr txBox="1">
            <a:spLocks noGrp="1"/>
          </p:cNvSpPr>
          <p:nvPr>
            <p:ph type="body" idx="1"/>
          </p:nvPr>
        </p:nvSpPr>
        <p:spPr>
          <a:xfrm>
            <a:off x="938758" y="1714500"/>
            <a:ext cx="3272696" cy="2695194"/>
          </a:xfrm>
          <a:prstGeom prst="rect">
            <a:avLst/>
          </a:prstGeom>
        </p:spPr>
        <p:txBody>
          <a:bodyPr spcFirstLastPara="1" vert="horz" lIns="91440" tIns="45720" rIns="91440" bIns="45720" rtlCol="0" anchorCtr="0">
            <a:normAutofit/>
          </a:bodyPr>
          <a:lstStyle/>
          <a:p>
            <a:pPr marL="0" lvl="0" indent="-228600" defTabSz="914400">
              <a:spcBef>
                <a:spcPts val="700"/>
              </a:spcBef>
              <a:buSzPts val="1100"/>
              <a:buNone/>
            </a:pPr>
            <a:r>
              <a:rPr lang="en-US" sz="2200" dirty="0">
                <a:solidFill>
                  <a:schemeClr val="tx1"/>
                </a:solidFill>
                <a:latin typeface="Abadi"/>
              </a:rPr>
              <a:t>-</a:t>
            </a:r>
            <a:r>
              <a:rPr lang="cs-CZ" sz="2200" dirty="0">
                <a:solidFill>
                  <a:schemeClr val="tx1"/>
                </a:solidFill>
                <a:latin typeface="Abadi"/>
              </a:rPr>
              <a:t> </a:t>
            </a:r>
            <a:r>
              <a:rPr lang="en-US" sz="2200" dirty="0">
                <a:solidFill>
                  <a:schemeClr val="tx1"/>
                </a:solidFill>
                <a:latin typeface="Abadi"/>
              </a:rPr>
              <a:t>a total of 247 species in the wild</a:t>
            </a:r>
          </a:p>
          <a:p>
            <a:pPr lvl="1" defTabSz="914400">
              <a:spcAft>
                <a:spcPts val="600"/>
              </a:spcAft>
            </a:pPr>
            <a:r>
              <a:rPr lang="cs-CZ" sz="2200" dirty="0" err="1">
                <a:solidFill>
                  <a:schemeClr val="tx1"/>
                </a:solidFill>
                <a:latin typeface="Abadi"/>
              </a:rPr>
              <a:t>snails</a:t>
            </a:r>
            <a:r>
              <a:rPr lang="cs-CZ" sz="2200" dirty="0">
                <a:solidFill>
                  <a:schemeClr val="tx1"/>
                </a:solidFill>
                <a:latin typeface="Abadi"/>
              </a:rPr>
              <a:t> - 219 species,</a:t>
            </a:r>
            <a:endParaRPr lang="cs-CZ" sz="2200" dirty="0">
              <a:solidFill>
                <a:schemeClr val="tx1"/>
              </a:solidFill>
              <a:latin typeface="Abadi" panose="020B0604020104020204" pitchFamily="34" charset="0"/>
            </a:endParaRPr>
          </a:p>
          <a:p>
            <a:pPr lvl="1" defTabSz="914400">
              <a:spcAft>
                <a:spcPts val="600"/>
              </a:spcAft>
            </a:pPr>
            <a:r>
              <a:rPr lang="cs-CZ" sz="2200" dirty="0" err="1">
                <a:solidFill>
                  <a:schemeClr val="tx1"/>
                </a:solidFill>
                <a:latin typeface="Abadi"/>
              </a:rPr>
              <a:t>bivalves</a:t>
            </a:r>
            <a:r>
              <a:rPr lang="cs-CZ" sz="2200" dirty="0">
                <a:solidFill>
                  <a:schemeClr val="tx1"/>
                </a:solidFill>
                <a:latin typeface="Abadi"/>
              </a:rPr>
              <a:t> - 28 species.</a:t>
            </a:r>
            <a:endParaRPr lang="en-US" sz="2200">
              <a:solidFill>
                <a:schemeClr val="tx1"/>
              </a:solidFill>
              <a:latin typeface="Abadi"/>
            </a:endParaRPr>
          </a:p>
        </p:txBody>
      </p:sp>
      <p:pic>
        <p:nvPicPr>
          <p:cNvPr id="2" name="Obrázek 1">
            <a:extLst>
              <a:ext uri="{FF2B5EF4-FFF2-40B4-BE49-F238E27FC236}">
                <a16:creationId xmlns:a16="http://schemas.microsoft.com/office/drawing/2014/main" id="{F3AE5F61-12F2-4E73-A3C2-E4C541ABBDF2}"/>
              </a:ext>
            </a:extLst>
          </p:cNvPr>
          <p:cNvPicPr>
            <a:picLocks noChangeAspect="1"/>
          </p:cNvPicPr>
          <p:nvPr/>
        </p:nvPicPr>
        <p:blipFill rotWithShape="1">
          <a:blip r:embed="rId3"/>
          <a:srcRect l="4733" r="24428" b="-3"/>
          <a:stretch/>
        </p:blipFill>
        <p:spPr>
          <a:xfrm>
            <a:off x="4572000" y="435534"/>
            <a:ext cx="4060728" cy="4055803"/>
          </a:xfrm>
          <a:custGeom>
            <a:avLst/>
            <a:gdLst/>
            <a:ahLst/>
            <a:cxnLst/>
            <a:rect l="l" t="t" r="r" b="b"/>
            <a:pathLst>
              <a:path w="3860171" h="3855489">
                <a:moveTo>
                  <a:pt x="1930086" y="0"/>
                </a:moveTo>
                <a:lnTo>
                  <a:pt x="1967540" y="3511"/>
                </a:lnTo>
                <a:lnTo>
                  <a:pt x="2003824" y="12875"/>
                </a:lnTo>
                <a:lnTo>
                  <a:pt x="2038938" y="26920"/>
                </a:lnTo>
                <a:lnTo>
                  <a:pt x="2075222" y="44477"/>
                </a:lnTo>
                <a:lnTo>
                  <a:pt x="2109166" y="64375"/>
                </a:lnTo>
                <a:lnTo>
                  <a:pt x="2144279" y="85443"/>
                </a:lnTo>
                <a:lnTo>
                  <a:pt x="2179393" y="104171"/>
                </a:lnTo>
                <a:lnTo>
                  <a:pt x="2214507" y="122898"/>
                </a:lnTo>
                <a:lnTo>
                  <a:pt x="2248450" y="136943"/>
                </a:lnTo>
                <a:lnTo>
                  <a:pt x="2285905" y="146307"/>
                </a:lnTo>
                <a:lnTo>
                  <a:pt x="2322189" y="150989"/>
                </a:lnTo>
                <a:lnTo>
                  <a:pt x="2360814" y="150989"/>
                </a:lnTo>
                <a:lnTo>
                  <a:pt x="2400610" y="148648"/>
                </a:lnTo>
                <a:lnTo>
                  <a:pt x="2440405" y="143966"/>
                </a:lnTo>
                <a:lnTo>
                  <a:pt x="2480201" y="138114"/>
                </a:lnTo>
                <a:lnTo>
                  <a:pt x="2519996" y="133432"/>
                </a:lnTo>
                <a:lnTo>
                  <a:pt x="2559792" y="129921"/>
                </a:lnTo>
                <a:lnTo>
                  <a:pt x="2597247" y="131091"/>
                </a:lnTo>
                <a:lnTo>
                  <a:pt x="2633531" y="135773"/>
                </a:lnTo>
                <a:lnTo>
                  <a:pt x="2668644" y="146307"/>
                </a:lnTo>
                <a:lnTo>
                  <a:pt x="2697906" y="161523"/>
                </a:lnTo>
                <a:lnTo>
                  <a:pt x="2725997" y="181421"/>
                </a:lnTo>
                <a:lnTo>
                  <a:pt x="2750577" y="204830"/>
                </a:lnTo>
                <a:lnTo>
                  <a:pt x="2775156" y="231750"/>
                </a:lnTo>
                <a:lnTo>
                  <a:pt x="2797395" y="259841"/>
                </a:lnTo>
                <a:lnTo>
                  <a:pt x="2819634" y="289103"/>
                </a:lnTo>
                <a:lnTo>
                  <a:pt x="2841872" y="318364"/>
                </a:lnTo>
                <a:lnTo>
                  <a:pt x="2864111" y="346455"/>
                </a:lnTo>
                <a:lnTo>
                  <a:pt x="2887520" y="373376"/>
                </a:lnTo>
                <a:lnTo>
                  <a:pt x="2914441" y="396785"/>
                </a:lnTo>
                <a:lnTo>
                  <a:pt x="2940191" y="417853"/>
                </a:lnTo>
                <a:lnTo>
                  <a:pt x="2969452" y="434240"/>
                </a:lnTo>
                <a:lnTo>
                  <a:pt x="3001055" y="448285"/>
                </a:lnTo>
                <a:lnTo>
                  <a:pt x="3034998" y="459990"/>
                </a:lnTo>
                <a:lnTo>
                  <a:pt x="3070112" y="470524"/>
                </a:lnTo>
                <a:lnTo>
                  <a:pt x="3105226" y="479888"/>
                </a:lnTo>
                <a:lnTo>
                  <a:pt x="3141510" y="489251"/>
                </a:lnTo>
                <a:lnTo>
                  <a:pt x="3175453" y="499785"/>
                </a:lnTo>
                <a:lnTo>
                  <a:pt x="3209396" y="511490"/>
                </a:lnTo>
                <a:lnTo>
                  <a:pt x="3240999" y="525535"/>
                </a:lnTo>
                <a:lnTo>
                  <a:pt x="3269090" y="543092"/>
                </a:lnTo>
                <a:lnTo>
                  <a:pt x="3294840" y="564161"/>
                </a:lnTo>
                <a:lnTo>
                  <a:pt x="3315908" y="589911"/>
                </a:lnTo>
                <a:lnTo>
                  <a:pt x="3333465" y="618002"/>
                </a:lnTo>
                <a:lnTo>
                  <a:pt x="3347510" y="649604"/>
                </a:lnTo>
                <a:lnTo>
                  <a:pt x="3359215" y="683547"/>
                </a:lnTo>
                <a:lnTo>
                  <a:pt x="3369749" y="717491"/>
                </a:lnTo>
                <a:lnTo>
                  <a:pt x="3379113" y="753775"/>
                </a:lnTo>
                <a:lnTo>
                  <a:pt x="3388476" y="788889"/>
                </a:lnTo>
                <a:lnTo>
                  <a:pt x="3399010" y="824002"/>
                </a:lnTo>
                <a:lnTo>
                  <a:pt x="3410715" y="857946"/>
                </a:lnTo>
                <a:lnTo>
                  <a:pt x="3424760" y="889548"/>
                </a:lnTo>
                <a:lnTo>
                  <a:pt x="3441147" y="918809"/>
                </a:lnTo>
                <a:lnTo>
                  <a:pt x="3462215" y="944560"/>
                </a:lnTo>
                <a:lnTo>
                  <a:pt x="3485624" y="971480"/>
                </a:lnTo>
                <a:lnTo>
                  <a:pt x="3512545" y="994889"/>
                </a:lnTo>
                <a:lnTo>
                  <a:pt x="3540636" y="1017128"/>
                </a:lnTo>
                <a:lnTo>
                  <a:pt x="3571068" y="1039367"/>
                </a:lnTo>
                <a:lnTo>
                  <a:pt x="3600329" y="1061605"/>
                </a:lnTo>
                <a:lnTo>
                  <a:pt x="3628420" y="1083844"/>
                </a:lnTo>
                <a:lnTo>
                  <a:pt x="3655341" y="1108424"/>
                </a:lnTo>
                <a:lnTo>
                  <a:pt x="3678750" y="1133003"/>
                </a:lnTo>
                <a:lnTo>
                  <a:pt x="3698648" y="1161094"/>
                </a:lnTo>
                <a:lnTo>
                  <a:pt x="3713864" y="1190356"/>
                </a:lnTo>
                <a:lnTo>
                  <a:pt x="3724398" y="1225469"/>
                </a:lnTo>
                <a:lnTo>
                  <a:pt x="3729080" y="1261754"/>
                </a:lnTo>
                <a:lnTo>
                  <a:pt x="3730250" y="1299208"/>
                </a:lnTo>
                <a:lnTo>
                  <a:pt x="3726739" y="1339004"/>
                </a:lnTo>
                <a:lnTo>
                  <a:pt x="3722057" y="1378799"/>
                </a:lnTo>
                <a:lnTo>
                  <a:pt x="3716205" y="1418595"/>
                </a:lnTo>
                <a:lnTo>
                  <a:pt x="3711523" y="1458391"/>
                </a:lnTo>
                <a:lnTo>
                  <a:pt x="3709182" y="1498186"/>
                </a:lnTo>
                <a:lnTo>
                  <a:pt x="3709182" y="1536811"/>
                </a:lnTo>
                <a:lnTo>
                  <a:pt x="3713864" y="1573096"/>
                </a:lnTo>
                <a:lnTo>
                  <a:pt x="3723228" y="1609380"/>
                </a:lnTo>
                <a:lnTo>
                  <a:pt x="3737273" y="1643323"/>
                </a:lnTo>
                <a:lnTo>
                  <a:pt x="3756000" y="1678437"/>
                </a:lnTo>
                <a:lnTo>
                  <a:pt x="3774728" y="1713550"/>
                </a:lnTo>
                <a:lnTo>
                  <a:pt x="3795796" y="1748664"/>
                </a:lnTo>
                <a:lnTo>
                  <a:pt x="3815694" y="1782608"/>
                </a:lnTo>
                <a:lnTo>
                  <a:pt x="3833250" y="1818892"/>
                </a:lnTo>
                <a:lnTo>
                  <a:pt x="3847296" y="1854005"/>
                </a:lnTo>
                <a:lnTo>
                  <a:pt x="3856660" y="1890290"/>
                </a:lnTo>
                <a:lnTo>
                  <a:pt x="3860171" y="1927744"/>
                </a:lnTo>
                <a:lnTo>
                  <a:pt x="3856660" y="1965199"/>
                </a:lnTo>
                <a:lnTo>
                  <a:pt x="3847296" y="2001483"/>
                </a:lnTo>
                <a:lnTo>
                  <a:pt x="3833250" y="2036597"/>
                </a:lnTo>
                <a:lnTo>
                  <a:pt x="3815694" y="2072881"/>
                </a:lnTo>
                <a:lnTo>
                  <a:pt x="3795796" y="2106824"/>
                </a:lnTo>
                <a:lnTo>
                  <a:pt x="3774728" y="2141938"/>
                </a:lnTo>
                <a:lnTo>
                  <a:pt x="3756000" y="2177052"/>
                </a:lnTo>
                <a:lnTo>
                  <a:pt x="3737273" y="2212166"/>
                </a:lnTo>
                <a:lnTo>
                  <a:pt x="3723228" y="2246109"/>
                </a:lnTo>
                <a:lnTo>
                  <a:pt x="3713864" y="2282393"/>
                </a:lnTo>
                <a:lnTo>
                  <a:pt x="3709182" y="2318677"/>
                </a:lnTo>
                <a:lnTo>
                  <a:pt x="3709182" y="2357302"/>
                </a:lnTo>
                <a:lnTo>
                  <a:pt x="3711523" y="2397098"/>
                </a:lnTo>
                <a:lnTo>
                  <a:pt x="3716205" y="2436894"/>
                </a:lnTo>
                <a:lnTo>
                  <a:pt x="3722057" y="2476689"/>
                </a:lnTo>
                <a:lnTo>
                  <a:pt x="3726739" y="2516485"/>
                </a:lnTo>
                <a:lnTo>
                  <a:pt x="3730250" y="2556280"/>
                </a:lnTo>
                <a:lnTo>
                  <a:pt x="3729080" y="2593735"/>
                </a:lnTo>
                <a:lnTo>
                  <a:pt x="3724398" y="2630019"/>
                </a:lnTo>
                <a:lnTo>
                  <a:pt x="3713864" y="2665133"/>
                </a:lnTo>
                <a:lnTo>
                  <a:pt x="3698648" y="2694394"/>
                </a:lnTo>
                <a:lnTo>
                  <a:pt x="3678750" y="2722485"/>
                </a:lnTo>
                <a:lnTo>
                  <a:pt x="3655341" y="2747065"/>
                </a:lnTo>
                <a:lnTo>
                  <a:pt x="3628420" y="2771645"/>
                </a:lnTo>
                <a:lnTo>
                  <a:pt x="3600329" y="2793883"/>
                </a:lnTo>
                <a:lnTo>
                  <a:pt x="3571068" y="2816122"/>
                </a:lnTo>
                <a:lnTo>
                  <a:pt x="3540636" y="2838361"/>
                </a:lnTo>
                <a:lnTo>
                  <a:pt x="3512545" y="2860599"/>
                </a:lnTo>
                <a:lnTo>
                  <a:pt x="3485624" y="2884009"/>
                </a:lnTo>
                <a:lnTo>
                  <a:pt x="3462215" y="2910929"/>
                </a:lnTo>
                <a:lnTo>
                  <a:pt x="3441147" y="2936679"/>
                </a:lnTo>
                <a:lnTo>
                  <a:pt x="3424760" y="2965941"/>
                </a:lnTo>
                <a:lnTo>
                  <a:pt x="3410715" y="2997543"/>
                </a:lnTo>
                <a:lnTo>
                  <a:pt x="3399010" y="3031486"/>
                </a:lnTo>
                <a:lnTo>
                  <a:pt x="3388476" y="3066600"/>
                </a:lnTo>
                <a:lnTo>
                  <a:pt x="3379113" y="3101714"/>
                </a:lnTo>
                <a:lnTo>
                  <a:pt x="3369749" y="3137998"/>
                </a:lnTo>
                <a:lnTo>
                  <a:pt x="3359215" y="3171941"/>
                </a:lnTo>
                <a:lnTo>
                  <a:pt x="3347510" y="3205885"/>
                </a:lnTo>
                <a:lnTo>
                  <a:pt x="3333465" y="3237487"/>
                </a:lnTo>
                <a:lnTo>
                  <a:pt x="3315908" y="3265578"/>
                </a:lnTo>
                <a:lnTo>
                  <a:pt x="3294840" y="3291328"/>
                </a:lnTo>
                <a:lnTo>
                  <a:pt x="3269090" y="3312396"/>
                </a:lnTo>
                <a:lnTo>
                  <a:pt x="3240999" y="3329953"/>
                </a:lnTo>
                <a:lnTo>
                  <a:pt x="3209396" y="3343999"/>
                </a:lnTo>
                <a:lnTo>
                  <a:pt x="3175453" y="3355703"/>
                </a:lnTo>
                <a:lnTo>
                  <a:pt x="3141510" y="3366237"/>
                </a:lnTo>
                <a:lnTo>
                  <a:pt x="3105226" y="3375601"/>
                </a:lnTo>
                <a:lnTo>
                  <a:pt x="3070112" y="3384965"/>
                </a:lnTo>
                <a:lnTo>
                  <a:pt x="3034998" y="3395499"/>
                </a:lnTo>
                <a:lnTo>
                  <a:pt x="3001055" y="3407203"/>
                </a:lnTo>
                <a:lnTo>
                  <a:pt x="2969452" y="3421249"/>
                </a:lnTo>
                <a:lnTo>
                  <a:pt x="2940191" y="3437635"/>
                </a:lnTo>
                <a:lnTo>
                  <a:pt x="2914441" y="3458704"/>
                </a:lnTo>
                <a:lnTo>
                  <a:pt x="2887520" y="3482113"/>
                </a:lnTo>
                <a:lnTo>
                  <a:pt x="2864111" y="3509033"/>
                </a:lnTo>
                <a:lnTo>
                  <a:pt x="2841872" y="3537124"/>
                </a:lnTo>
                <a:lnTo>
                  <a:pt x="2819634" y="3566386"/>
                </a:lnTo>
                <a:lnTo>
                  <a:pt x="2797395" y="3595647"/>
                </a:lnTo>
                <a:lnTo>
                  <a:pt x="2775156" y="3623738"/>
                </a:lnTo>
                <a:lnTo>
                  <a:pt x="2750577" y="3650659"/>
                </a:lnTo>
                <a:lnTo>
                  <a:pt x="2725997" y="3674068"/>
                </a:lnTo>
                <a:lnTo>
                  <a:pt x="2697906" y="3693966"/>
                </a:lnTo>
                <a:lnTo>
                  <a:pt x="2668644" y="3709182"/>
                </a:lnTo>
                <a:lnTo>
                  <a:pt x="2633531" y="3719716"/>
                </a:lnTo>
                <a:lnTo>
                  <a:pt x="2597247" y="3724398"/>
                </a:lnTo>
                <a:lnTo>
                  <a:pt x="2559792" y="3725568"/>
                </a:lnTo>
                <a:lnTo>
                  <a:pt x="2519996" y="3722057"/>
                </a:lnTo>
                <a:lnTo>
                  <a:pt x="2480201" y="3717375"/>
                </a:lnTo>
                <a:lnTo>
                  <a:pt x="2440405" y="3711523"/>
                </a:lnTo>
                <a:lnTo>
                  <a:pt x="2400610" y="3706841"/>
                </a:lnTo>
                <a:lnTo>
                  <a:pt x="2360814" y="3704500"/>
                </a:lnTo>
                <a:lnTo>
                  <a:pt x="2322189" y="3704500"/>
                </a:lnTo>
                <a:lnTo>
                  <a:pt x="2285905" y="3709182"/>
                </a:lnTo>
                <a:lnTo>
                  <a:pt x="2248450" y="3718545"/>
                </a:lnTo>
                <a:lnTo>
                  <a:pt x="2214507" y="3732591"/>
                </a:lnTo>
                <a:lnTo>
                  <a:pt x="2179393" y="3751318"/>
                </a:lnTo>
                <a:lnTo>
                  <a:pt x="2144279" y="3770045"/>
                </a:lnTo>
                <a:lnTo>
                  <a:pt x="2109166" y="3791114"/>
                </a:lnTo>
                <a:lnTo>
                  <a:pt x="2075222" y="3811011"/>
                </a:lnTo>
                <a:lnTo>
                  <a:pt x="2038938" y="3828568"/>
                </a:lnTo>
                <a:lnTo>
                  <a:pt x="2003824" y="3842614"/>
                </a:lnTo>
                <a:lnTo>
                  <a:pt x="1967540" y="3851978"/>
                </a:lnTo>
                <a:lnTo>
                  <a:pt x="1930086" y="3855489"/>
                </a:lnTo>
                <a:lnTo>
                  <a:pt x="1892631" y="3851978"/>
                </a:lnTo>
                <a:lnTo>
                  <a:pt x="1856347" y="3842614"/>
                </a:lnTo>
                <a:lnTo>
                  <a:pt x="1821233" y="3828568"/>
                </a:lnTo>
                <a:lnTo>
                  <a:pt x="1784949" y="3811011"/>
                </a:lnTo>
                <a:lnTo>
                  <a:pt x="1751005" y="3791114"/>
                </a:lnTo>
                <a:lnTo>
                  <a:pt x="1715892" y="3770045"/>
                </a:lnTo>
                <a:lnTo>
                  <a:pt x="1680778" y="3751318"/>
                </a:lnTo>
                <a:lnTo>
                  <a:pt x="1645664" y="3732591"/>
                </a:lnTo>
                <a:lnTo>
                  <a:pt x="1610550" y="3718545"/>
                </a:lnTo>
                <a:lnTo>
                  <a:pt x="1574266" y="3709182"/>
                </a:lnTo>
                <a:lnTo>
                  <a:pt x="1537982" y="3704500"/>
                </a:lnTo>
                <a:lnTo>
                  <a:pt x="1499357" y="3704500"/>
                </a:lnTo>
                <a:lnTo>
                  <a:pt x="1459561" y="3706841"/>
                </a:lnTo>
                <a:lnTo>
                  <a:pt x="1419766" y="3711523"/>
                </a:lnTo>
                <a:lnTo>
                  <a:pt x="1379970" y="3717375"/>
                </a:lnTo>
                <a:lnTo>
                  <a:pt x="1340175" y="3722057"/>
                </a:lnTo>
                <a:lnTo>
                  <a:pt x="1300379" y="3725568"/>
                </a:lnTo>
                <a:lnTo>
                  <a:pt x="1262924" y="3724398"/>
                </a:lnTo>
                <a:lnTo>
                  <a:pt x="1226640" y="3719716"/>
                </a:lnTo>
                <a:lnTo>
                  <a:pt x="1191526" y="3709182"/>
                </a:lnTo>
                <a:lnTo>
                  <a:pt x="1162265" y="3693966"/>
                </a:lnTo>
                <a:lnTo>
                  <a:pt x="1134174" y="3674068"/>
                </a:lnTo>
                <a:lnTo>
                  <a:pt x="1109594" y="3650659"/>
                </a:lnTo>
                <a:lnTo>
                  <a:pt x="1085015" y="3623738"/>
                </a:lnTo>
                <a:lnTo>
                  <a:pt x="1062776" y="3595647"/>
                </a:lnTo>
                <a:lnTo>
                  <a:pt x="1040537" y="3566386"/>
                </a:lnTo>
                <a:lnTo>
                  <a:pt x="1018299" y="3537124"/>
                </a:lnTo>
                <a:lnTo>
                  <a:pt x="996060" y="3509033"/>
                </a:lnTo>
                <a:lnTo>
                  <a:pt x="972651" y="3482113"/>
                </a:lnTo>
                <a:lnTo>
                  <a:pt x="945730" y="3458704"/>
                </a:lnTo>
                <a:lnTo>
                  <a:pt x="919980" y="3437635"/>
                </a:lnTo>
                <a:lnTo>
                  <a:pt x="890719" y="3421249"/>
                </a:lnTo>
                <a:lnTo>
                  <a:pt x="859116" y="3407203"/>
                </a:lnTo>
                <a:lnTo>
                  <a:pt x="825173" y="3395499"/>
                </a:lnTo>
                <a:lnTo>
                  <a:pt x="790059" y="3384965"/>
                </a:lnTo>
                <a:lnTo>
                  <a:pt x="754946" y="3375601"/>
                </a:lnTo>
                <a:lnTo>
                  <a:pt x="718662" y="3366237"/>
                </a:lnTo>
                <a:lnTo>
                  <a:pt x="684718" y="3355703"/>
                </a:lnTo>
                <a:lnTo>
                  <a:pt x="650775" y="3343999"/>
                </a:lnTo>
                <a:lnTo>
                  <a:pt x="619173" y="3329953"/>
                </a:lnTo>
                <a:lnTo>
                  <a:pt x="591082" y="3312396"/>
                </a:lnTo>
                <a:lnTo>
                  <a:pt x="565332" y="3291328"/>
                </a:lnTo>
                <a:lnTo>
                  <a:pt x="544263" y="3265578"/>
                </a:lnTo>
                <a:lnTo>
                  <a:pt x="526706" y="3237487"/>
                </a:lnTo>
                <a:lnTo>
                  <a:pt x="512661" y="3205885"/>
                </a:lnTo>
                <a:lnTo>
                  <a:pt x="500956" y="3171941"/>
                </a:lnTo>
                <a:lnTo>
                  <a:pt x="490422" y="3137998"/>
                </a:lnTo>
                <a:lnTo>
                  <a:pt x="481059" y="3101714"/>
                </a:lnTo>
                <a:lnTo>
                  <a:pt x="471695" y="3066600"/>
                </a:lnTo>
                <a:lnTo>
                  <a:pt x="461161" y="3031486"/>
                </a:lnTo>
                <a:lnTo>
                  <a:pt x="449456" y="2997543"/>
                </a:lnTo>
                <a:lnTo>
                  <a:pt x="435411" y="2965941"/>
                </a:lnTo>
                <a:lnTo>
                  <a:pt x="419024" y="2936679"/>
                </a:lnTo>
                <a:lnTo>
                  <a:pt x="397956" y="2910929"/>
                </a:lnTo>
                <a:lnTo>
                  <a:pt x="374547" y="2884009"/>
                </a:lnTo>
                <a:lnTo>
                  <a:pt x="347626" y="2860599"/>
                </a:lnTo>
                <a:lnTo>
                  <a:pt x="318365" y="2838361"/>
                </a:lnTo>
                <a:lnTo>
                  <a:pt x="289103" y="2816122"/>
                </a:lnTo>
                <a:lnTo>
                  <a:pt x="259842" y="2793883"/>
                </a:lnTo>
                <a:lnTo>
                  <a:pt x="231751" y="2771645"/>
                </a:lnTo>
                <a:lnTo>
                  <a:pt x="204830" y="2747065"/>
                </a:lnTo>
                <a:lnTo>
                  <a:pt x="181421" y="2722485"/>
                </a:lnTo>
                <a:lnTo>
                  <a:pt x="161523" y="2694394"/>
                </a:lnTo>
                <a:lnTo>
                  <a:pt x="146308" y="2665133"/>
                </a:lnTo>
                <a:lnTo>
                  <a:pt x="135773" y="2630019"/>
                </a:lnTo>
                <a:lnTo>
                  <a:pt x="131092" y="2593735"/>
                </a:lnTo>
                <a:lnTo>
                  <a:pt x="129921" y="2556280"/>
                </a:lnTo>
                <a:lnTo>
                  <a:pt x="133432" y="2516485"/>
                </a:lnTo>
                <a:lnTo>
                  <a:pt x="138114" y="2476689"/>
                </a:lnTo>
                <a:lnTo>
                  <a:pt x="143967" y="2436894"/>
                </a:lnTo>
                <a:lnTo>
                  <a:pt x="148648" y="2397098"/>
                </a:lnTo>
                <a:lnTo>
                  <a:pt x="150989" y="2357302"/>
                </a:lnTo>
                <a:lnTo>
                  <a:pt x="150989" y="2318677"/>
                </a:lnTo>
                <a:lnTo>
                  <a:pt x="146308" y="2282393"/>
                </a:lnTo>
                <a:lnTo>
                  <a:pt x="136944" y="2246109"/>
                </a:lnTo>
                <a:lnTo>
                  <a:pt x="122898" y="2212166"/>
                </a:lnTo>
                <a:lnTo>
                  <a:pt x="105341" y="2177052"/>
                </a:lnTo>
                <a:lnTo>
                  <a:pt x="85444" y="2141938"/>
                </a:lnTo>
                <a:lnTo>
                  <a:pt x="64375" y="2106824"/>
                </a:lnTo>
                <a:lnTo>
                  <a:pt x="44478" y="2072881"/>
                </a:lnTo>
                <a:lnTo>
                  <a:pt x="26921" y="2036597"/>
                </a:lnTo>
                <a:lnTo>
                  <a:pt x="12875" y="2001483"/>
                </a:lnTo>
                <a:lnTo>
                  <a:pt x="3512" y="1965199"/>
                </a:lnTo>
                <a:lnTo>
                  <a:pt x="0" y="1927744"/>
                </a:lnTo>
                <a:lnTo>
                  <a:pt x="3512" y="1890290"/>
                </a:lnTo>
                <a:lnTo>
                  <a:pt x="12875" y="1854005"/>
                </a:lnTo>
                <a:lnTo>
                  <a:pt x="26921" y="1818892"/>
                </a:lnTo>
                <a:lnTo>
                  <a:pt x="44478" y="1782608"/>
                </a:lnTo>
                <a:lnTo>
                  <a:pt x="64375" y="1748664"/>
                </a:lnTo>
                <a:lnTo>
                  <a:pt x="85444" y="1713550"/>
                </a:lnTo>
                <a:lnTo>
                  <a:pt x="105341" y="1678437"/>
                </a:lnTo>
                <a:lnTo>
                  <a:pt x="122898" y="1643323"/>
                </a:lnTo>
                <a:lnTo>
                  <a:pt x="136944" y="1609380"/>
                </a:lnTo>
                <a:lnTo>
                  <a:pt x="146308" y="1573096"/>
                </a:lnTo>
                <a:lnTo>
                  <a:pt x="150989" y="1536811"/>
                </a:lnTo>
                <a:lnTo>
                  <a:pt x="150989" y="1498186"/>
                </a:lnTo>
                <a:lnTo>
                  <a:pt x="148648" y="1458391"/>
                </a:lnTo>
                <a:lnTo>
                  <a:pt x="143967" y="1418595"/>
                </a:lnTo>
                <a:lnTo>
                  <a:pt x="138114" y="1378799"/>
                </a:lnTo>
                <a:lnTo>
                  <a:pt x="133432" y="1339004"/>
                </a:lnTo>
                <a:lnTo>
                  <a:pt x="129921" y="1299208"/>
                </a:lnTo>
                <a:lnTo>
                  <a:pt x="131092" y="1261754"/>
                </a:lnTo>
                <a:lnTo>
                  <a:pt x="135773" y="1225469"/>
                </a:lnTo>
                <a:lnTo>
                  <a:pt x="146308" y="1190356"/>
                </a:lnTo>
                <a:lnTo>
                  <a:pt x="161523" y="1161094"/>
                </a:lnTo>
                <a:lnTo>
                  <a:pt x="181421" y="1133003"/>
                </a:lnTo>
                <a:lnTo>
                  <a:pt x="204830" y="1108424"/>
                </a:lnTo>
                <a:lnTo>
                  <a:pt x="231751" y="1083844"/>
                </a:lnTo>
                <a:lnTo>
                  <a:pt x="259842" y="1061605"/>
                </a:lnTo>
                <a:lnTo>
                  <a:pt x="289103" y="1039367"/>
                </a:lnTo>
                <a:lnTo>
                  <a:pt x="318365" y="1017128"/>
                </a:lnTo>
                <a:lnTo>
                  <a:pt x="347626" y="994889"/>
                </a:lnTo>
                <a:lnTo>
                  <a:pt x="374547" y="971480"/>
                </a:lnTo>
                <a:lnTo>
                  <a:pt x="397956" y="944560"/>
                </a:lnTo>
                <a:lnTo>
                  <a:pt x="419024" y="918809"/>
                </a:lnTo>
                <a:lnTo>
                  <a:pt x="435411" y="889548"/>
                </a:lnTo>
                <a:lnTo>
                  <a:pt x="449456" y="857946"/>
                </a:lnTo>
                <a:lnTo>
                  <a:pt x="461161" y="824002"/>
                </a:lnTo>
                <a:lnTo>
                  <a:pt x="471695" y="788889"/>
                </a:lnTo>
                <a:lnTo>
                  <a:pt x="481059" y="753775"/>
                </a:lnTo>
                <a:lnTo>
                  <a:pt x="490422" y="717491"/>
                </a:lnTo>
                <a:lnTo>
                  <a:pt x="500956" y="683547"/>
                </a:lnTo>
                <a:lnTo>
                  <a:pt x="512661" y="649604"/>
                </a:lnTo>
                <a:lnTo>
                  <a:pt x="526706" y="618002"/>
                </a:lnTo>
                <a:lnTo>
                  <a:pt x="544263" y="589911"/>
                </a:lnTo>
                <a:lnTo>
                  <a:pt x="565332" y="564161"/>
                </a:lnTo>
                <a:lnTo>
                  <a:pt x="591082" y="543092"/>
                </a:lnTo>
                <a:lnTo>
                  <a:pt x="619173" y="525535"/>
                </a:lnTo>
                <a:lnTo>
                  <a:pt x="650775" y="511490"/>
                </a:lnTo>
                <a:lnTo>
                  <a:pt x="684718" y="499785"/>
                </a:lnTo>
                <a:lnTo>
                  <a:pt x="718662" y="489251"/>
                </a:lnTo>
                <a:lnTo>
                  <a:pt x="754946" y="479888"/>
                </a:lnTo>
                <a:lnTo>
                  <a:pt x="790059" y="470524"/>
                </a:lnTo>
                <a:lnTo>
                  <a:pt x="825173" y="459990"/>
                </a:lnTo>
                <a:lnTo>
                  <a:pt x="859116" y="448285"/>
                </a:lnTo>
                <a:lnTo>
                  <a:pt x="890719" y="434240"/>
                </a:lnTo>
                <a:lnTo>
                  <a:pt x="919980" y="417853"/>
                </a:lnTo>
                <a:lnTo>
                  <a:pt x="945730" y="396785"/>
                </a:lnTo>
                <a:lnTo>
                  <a:pt x="972651" y="373376"/>
                </a:lnTo>
                <a:lnTo>
                  <a:pt x="996060" y="346455"/>
                </a:lnTo>
                <a:lnTo>
                  <a:pt x="1018299" y="318364"/>
                </a:lnTo>
                <a:lnTo>
                  <a:pt x="1040537" y="289103"/>
                </a:lnTo>
                <a:lnTo>
                  <a:pt x="1062776" y="259841"/>
                </a:lnTo>
                <a:lnTo>
                  <a:pt x="1085015" y="231750"/>
                </a:lnTo>
                <a:lnTo>
                  <a:pt x="1109594" y="204830"/>
                </a:lnTo>
                <a:lnTo>
                  <a:pt x="1134174" y="181421"/>
                </a:lnTo>
                <a:lnTo>
                  <a:pt x="1162265" y="161523"/>
                </a:lnTo>
                <a:lnTo>
                  <a:pt x="1191526" y="146307"/>
                </a:lnTo>
                <a:lnTo>
                  <a:pt x="1226640" y="135773"/>
                </a:lnTo>
                <a:lnTo>
                  <a:pt x="1262924" y="131091"/>
                </a:lnTo>
                <a:lnTo>
                  <a:pt x="1300379" y="129921"/>
                </a:lnTo>
                <a:lnTo>
                  <a:pt x="1340175" y="133432"/>
                </a:lnTo>
                <a:lnTo>
                  <a:pt x="1379970" y="138114"/>
                </a:lnTo>
                <a:lnTo>
                  <a:pt x="1419766" y="143966"/>
                </a:lnTo>
                <a:lnTo>
                  <a:pt x="1459561" y="148648"/>
                </a:lnTo>
                <a:lnTo>
                  <a:pt x="1499357" y="150989"/>
                </a:lnTo>
                <a:lnTo>
                  <a:pt x="1537982" y="150989"/>
                </a:lnTo>
                <a:lnTo>
                  <a:pt x="1574266" y="146307"/>
                </a:lnTo>
                <a:lnTo>
                  <a:pt x="1610550" y="136943"/>
                </a:lnTo>
                <a:lnTo>
                  <a:pt x="1645664" y="122898"/>
                </a:lnTo>
                <a:lnTo>
                  <a:pt x="1680778" y="104171"/>
                </a:lnTo>
                <a:lnTo>
                  <a:pt x="1715892" y="85443"/>
                </a:lnTo>
                <a:lnTo>
                  <a:pt x="1751005" y="64375"/>
                </a:lnTo>
                <a:lnTo>
                  <a:pt x="1784949" y="44477"/>
                </a:lnTo>
                <a:lnTo>
                  <a:pt x="1821233" y="26920"/>
                </a:lnTo>
                <a:lnTo>
                  <a:pt x="1856347" y="12875"/>
                </a:lnTo>
                <a:lnTo>
                  <a:pt x="1892631" y="3511"/>
                </a:lnTo>
                <a:close/>
              </a:path>
            </a:pathLst>
          </a:cu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C578010-A744-4284-ADF7-6D45A7FA0A54}"/>
              </a:ext>
            </a:extLst>
          </p:cNvPr>
          <p:cNvSpPr>
            <a:spLocks noGrp="1"/>
          </p:cNvSpPr>
          <p:nvPr>
            <p:ph type="title"/>
          </p:nvPr>
        </p:nvSpPr>
        <p:spPr>
          <a:xfrm>
            <a:off x="311700" y="2285400"/>
            <a:ext cx="8520600" cy="572700"/>
          </a:xfrm>
        </p:spPr>
        <p:txBody>
          <a:bodyPr>
            <a:normAutofit fontScale="90000"/>
          </a:bodyPr>
          <a:lstStyle/>
          <a:p>
            <a:pPr algn="ctr"/>
            <a:r>
              <a:rPr lang="en-US" dirty="0"/>
              <a:t>thank you for your attention</a:t>
            </a:r>
            <a:endParaRPr lang="cs-CZ" dirty="0"/>
          </a:p>
        </p:txBody>
      </p:sp>
    </p:spTree>
    <p:extLst>
      <p:ext uri="{BB962C8B-B14F-4D97-AF65-F5344CB8AC3E}">
        <p14:creationId xmlns:p14="http://schemas.microsoft.com/office/powerpoint/2010/main" val="5729211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97FF11D-6E01-4E0F-A80A-DF905EB11DEF}"/>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AC0CDC1D-F3E3-4CE3-8DDD-3DA5F8276443}"/>
              </a:ext>
            </a:extLst>
          </p:cNvPr>
          <p:cNvSpPr>
            <a:spLocks noGrp="1"/>
          </p:cNvSpPr>
          <p:nvPr>
            <p:ph idx="1"/>
          </p:nvPr>
        </p:nvSpPr>
        <p:spPr/>
        <p:txBody>
          <a:bodyPr vert="horz" lIns="91440" tIns="45720" rIns="91440" bIns="45720" rtlCol="0" anchor="ctr">
            <a:normAutofit/>
          </a:bodyPr>
          <a:lstStyle/>
          <a:p>
            <a:pPr marL="0" indent="0">
              <a:buNone/>
            </a:pPr>
            <a:r>
              <a:rPr lang="en-GB" sz="2200" dirty="0">
                <a:solidFill>
                  <a:schemeClr val="tx1"/>
                </a:solidFill>
                <a:latin typeface="Abadi"/>
                <a:ea typeface="+mn-lt"/>
                <a:cs typeface="+mn-lt"/>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r>
              <a:rPr lang="cs-CZ" sz="2200" dirty="0">
                <a:solidFill>
                  <a:schemeClr val="tx1"/>
                </a:solidFill>
                <a:latin typeface="Abadi"/>
                <a:ea typeface="+mn-lt"/>
                <a:cs typeface="+mn-lt"/>
              </a:rPr>
              <a:t> </a:t>
            </a:r>
            <a:endParaRPr lang="cs-CZ" sz="2200">
              <a:solidFill>
                <a:schemeClr val="tx1"/>
              </a:solidFill>
              <a:latin typeface="Abadi"/>
            </a:endParaRPr>
          </a:p>
        </p:txBody>
      </p:sp>
    </p:spTree>
    <p:extLst>
      <p:ext uri="{BB962C8B-B14F-4D97-AF65-F5344CB8AC3E}">
        <p14:creationId xmlns:p14="http://schemas.microsoft.com/office/powerpoint/2010/main" val="12717428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1" name="Google Shape;61;p14"/>
          <p:cNvSpPr txBox="1">
            <a:spLocks noGrp="1"/>
          </p:cNvSpPr>
          <p:nvPr>
            <p:ph type="body" idx="1"/>
          </p:nvPr>
        </p:nvSpPr>
        <p:spPr>
          <a:xfrm>
            <a:off x="644739" y="916872"/>
            <a:ext cx="8179157" cy="4088753"/>
          </a:xfrm>
          <a:prstGeom prst="rect">
            <a:avLst/>
          </a:prstGeom>
        </p:spPr>
        <p:txBody>
          <a:bodyPr spcFirstLastPara="1" vert="horz" wrap="square" lIns="91425" tIns="91425" rIns="91425" bIns="91425" rtlCol="0" anchor="t" anchorCtr="0">
            <a:noAutofit/>
          </a:bodyPr>
          <a:lstStyle/>
          <a:p>
            <a:pPr marL="0" indent="0">
              <a:lnSpc>
                <a:spcPct val="150000"/>
              </a:lnSpc>
              <a:buNone/>
            </a:pPr>
            <a:r>
              <a:rPr lang="en-US" sz="1900" dirty="0">
                <a:solidFill>
                  <a:schemeClr val="tx1"/>
                </a:solidFill>
                <a:latin typeface="Abadi"/>
                <a:ea typeface="Times New Roman"/>
                <a:cs typeface="Times New Roman"/>
                <a:sym typeface="Times New Roman"/>
              </a:rPr>
              <a:t>- </a:t>
            </a:r>
            <a:r>
              <a:rPr lang="en-US" altLang="cs-CZ" sz="1900" dirty="0">
                <a:solidFill>
                  <a:schemeClr val="tx1"/>
                </a:solidFill>
                <a:latin typeface="Abadi"/>
              </a:rPr>
              <a:t>Thanks to its geographical location and diversity of natural conditions, the Czech Republic is characterized by a great diversity of animal species.</a:t>
            </a:r>
            <a:r>
              <a:rPr lang="en-US" sz="1900" dirty="0">
                <a:solidFill>
                  <a:schemeClr val="tx1"/>
                </a:solidFill>
                <a:latin typeface="Abadi"/>
                <a:cs typeface="Times New Roman"/>
                <a:sym typeface="Times New Roman"/>
              </a:rPr>
              <a:t> </a:t>
            </a:r>
            <a:endParaRPr lang="en-US" sz="1900" dirty="0">
              <a:solidFill>
                <a:schemeClr val="tx1"/>
              </a:solidFill>
              <a:latin typeface="Abadi" panose="020B0604020104020204" pitchFamily="34" charset="0"/>
              <a:ea typeface="Times New Roman"/>
              <a:cs typeface="Times New Roman"/>
            </a:endParaRPr>
          </a:p>
          <a:p>
            <a:pPr marL="171450" indent="-171450">
              <a:lnSpc>
                <a:spcPct val="150000"/>
              </a:lnSpc>
              <a:buFontTx/>
              <a:buChar char="-"/>
            </a:pPr>
            <a:r>
              <a:rPr lang="en-US" altLang="cs-CZ" sz="1900" dirty="0">
                <a:solidFill>
                  <a:schemeClr val="tx1"/>
                </a:solidFill>
                <a:latin typeface="Abadi"/>
              </a:rPr>
              <a:t>In the Czech Republic there are more than 50 % of protected species living in our country</a:t>
            </a:r>
          </a:p>
          <a:p>
            <a:pPr marL="171450" indent="-171450">
              <a:lnSpc>
                <a:spcPct val="150000"/>
              </a:lnSpc>
              <a:buFontTx/>
              <a:buChar char="-"/>
            </a:pPr>
            <a:r>
              <a:rPr lang="en-US" altLang="cs-CZ" sz="1900" dirty="0">
                <a:solidFill>
                  <a:schemeClr val="tx1"/>
                </a:solidFill>
                <a:latin typeface="Abadi"/>
              </a:rPr>
              <a:t>Three categories of protection of specially protected species are determined according to the degree of threat: </a:t>
            </a:r>
            <a:endParaRPr lang="en-US" altLang="cs-CZ" sz="1900">
              <a:solidFill>
                <a:schemeClr val="tx1"/>
              </a:solidFill>
              <a:latin typeface="Abadi" panose="020B0604020104020204" pitchFamily="34" charset="0"/>
            </a:endParaRPr>
          </a:p>
          <a:p>
            <a:pPr lvl="1">
              <a:spcBef>
                <a:spcPts val="600"/>
              </a:spcBef>
              <a:buClr>
                <a:schemeClr val="dk1"/>
              </a:buClr>
              <a:buSzPts val="1100"/>
            </a:pPr>
            <a:r>
              <a:rPr lang="en-US" altLang="cs-CZ" sz="1900" dirty="0">
                <a:solidFill>
                  <a:schemeClr val="tx1"/>
                </a:solidFill>
                <a:latin typeface="Abadi"/>
              </a:rPr>
              <a:t>Critically endangered species </a:t>
            </a:r>
            <a:endParaRPr lang="en-US" altLang="cs-CZ" sz="1900">
              <a:solidFill>
                <a:schemeClr val="tx1"/>
              </a:solidFill>
              <a:latin typeface="Abadi" panose="020B0604020104020204" pitchFamily="34" charset="0"/>
            </a:endParaRPr>
          </a:p>
          <a:p>
            <a:pPr lvl="1">
              <a:spcBef>
                <a:spcPts val="600"/>
              </a:spcBef>
              <a:buClr>
                <a:schemeClr val="dk1"/>
              </a:buClr>
              <a:buSzPts val="1100"/>
            </a:pPr>
            <a:r>
              <a:rPr lang="en-US" altLang="cs-CZ" sz="1900" dirty="0">
                <a:solidFill>
                  <a:schemeClr val="tx1"/>
                </a:solidFill>
                <a:latin typeface="Abadi"/>
              </a:rPr>
              <a:t>Highly endangered species </a:t>
            </a:r>
            <a:endParaRPr lang="en-US" altLang="cs-CZ" sz="1900">
              <a:solidFill>
                <a:schemeClr val="tx1"/>
              </a:solidFill>
              <a:latin typeface="Abadi" panose="020B0604020104020204" pitchFamily="34" charset="0"/>
            </a:endParaRPr>
          </a:p>
          <a:p>
            <a:pPr lvl="1">
              <a:spcBef>
                <a:spcPts val="600"/>
              </a:spcBef>
              <a:buClr>
                <a:schemeClr val="dk1"/>
              </a:buClr>
              <a:buSzPts val="1100"/>
            </a:pPr>
            <a:r>
              <a:rPr lang="en-US" altLang="cs-CZ" sz="1900" dirty="0">
                <a:solidFill>
                  <a:schemeClr val="tx1"/>
                </a:solidFill>
                <a:latin typeface="Abadi"/>
              </a:rPr>
              <a:t>Endangered species </a:t>
            </a:r>
            <a:endParaRPr lang="en-US" altLang="cs-CZ" sz="1900">
              <a:solidFill>
                <a:schemeClr val="tx1"/>
              </a:solidFill>
              <a:latin typeface="Abadi" panose="020B0604020104020204" pitchFamily="34" charset="0"/>
            </a:endParaRPr>
          </a:p>
          <a:p>
            <a:pPr marL="514350" indent="-285750">
              <a:spcBef>
                <a:spcPts val="600"/>
              </a:spcBef>
              <a:buClr>
                <a:schemeClr val="dk1"/>
              </a:buClr>
              <a:buSzPts val="1100"/>
            </a:pPr>
            <a:endParaRPr lang="en-US" sz="1900" dirty="0">
              <a:solidFill>
                <a:schemeClr val="tx1"/>
              </a:solidFill>
              <a:latin typeface="Abadi" panose="020B0604020104020204" pitchFamily="34" charset="0"/>
              <a:ea typeface="Times New Roman"/>
              <a:cs typeface="Times New Roman"/>
            </a:endParaRPr>
          </a:p>
          <a:p>
            <a:pPr marL="0" lvl="0" indent="0" algn="l" rtl="0">
              <a:spcBef>
                <a:spcPts val="1200"/>
              </a:spcBef>
              <a:spcAft>
                <a:spcPts val="1200"/>
              </a:spcAft>
              <a:buNone/>
            </a:pPr>
            <a:endParaRPr lang="en-US" sz="1900" dirty="0">
              <a:solidFill>
                <a:schemeClr val="dk1"/>
              </a:solidFill>
              <a:latin typeface="Times New Roman"/>
              <a:ea typeface="Times New Roman"/>
              <a:cs typeface="Times New Roman"/>
            </a:endParaRPr>
          </a:p>
        </p:txBody>
      </p:sp>
      <p:sp>
        <p:nvSpPr>
          <p:cNvPr id="2" name="Rectangle 1">
            <a:extLst>
              <a:ext uri="{FF2B5EF4-FFF2-40B4-BE49-F238E27FC236}">
                <a16:creationId xmlns:a16="http://schemas.microsoft.com/office/drawing/2014/main" id="{8B339A02-87CC-411F-AB19-39CBC1E70905}"/>
              </a:ext>
            </a:extLst>
          </p:cNvPr>
          <p:cNvSpPr>
            <a:spLocks noGrp="1" noChangeArrowheads="1"/>
          </p:cNvSpPr>
          <p:nvPr>
            <p:ph type="title"/>
          </p:nvPr>
        </p:nvSpPr>
        <p:spPr bwMode="auto">
          <a:xfrm>
            <a:off x="795898" y="505149"/>
            <a:ext cx="2443041" cy="408452"/>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1109" rIns="0" bIns="-11109"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cs-CZ" altLang="cs-CZ" sz="2800" cap="none">
                <a:solidFill>
                  <a:schemeClr val="tx1"/>
                </a:solidFill>
              </a:rPr>
              <a:t>ACQUAINTANCE</a:t>
            </a:r>
            <a:r>
              <a:rPr kumimoji="0" lang="cs-CZ" altLang="cs-CZ" sz="2800" b="0" i="0" u="none" strike="noStrike" cap="none" normalizeH="0" baseline="0">
                <a:ln>
                  <a:noFill/>
                </a:ln>
                <a:solidFill>
                  <a:schemeClr val="tx1"/>
                </a:solidFill>
                <a:effectLst/>
              </a:rPr>
              <a:t> </a:t>
            </a:r>
            <a:endParaRPr kumimoji="0" lang="cs-CZ" altLang="cs-CZ" sz="2800" b="0" i="0" u="none" strike="noStrike" cap="none" normalizeH="0" baseline="0" dirty="0">
              <a:ln>
                <a:noFill/>
              </a:ln>
              <a:solidFill>
                <a:schemeClr val="tx1"/>
              </a:solidFill>
              <a:effectLs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5"/>
        <p:cNvGrpSpPr/>
        <p:nvPr/>
      </p:nvGrpSpPr>
      <p:grpSpPr>
        <a:xfrm>
          <a:off x="0" y="0"/>
          <a:ext cx="0" cy="0"/>
          <a:chOff x="0" y="0"/>
          <a:chExt cx="0" cy="0"/>
        </a:xfrm>
      </p:grpSpPr>
      <p:sp>
        <p:nvSpPr>
          <p:cNvPr id="79" name="Freeform 6">
            <a:extLst>
              <a:ext uri="{FF2B5EF4-FFF2-40B4-BE49-F238E27FC236}">
                <a16:creationId xmlns:a16="http://schemas.microsoft.com/office/drawing/2014/main" id="{BB8C1D0E-0B06-46C9-A8BD-A8E13FF9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667762" y="473202"/>
            <a:ext cx="3926681" cy="3921918"/>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80" name="Rectangle 72">
            <a:extLst>
              <a:ext uri="{FF2B5EF4-FFF2-40B4-BE49-F238E27FC236}">
                <a16:creationId xmlns:a16="http://schemas.microsoft.com/office/drawing/2014/main" id="{7D1ADC4A-8537-4084-99C7-F8D378A64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12598"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 name="Rectangle 74">
            <a:extLst>
              <a:ext uri="{FF2B5EF4-FFF2-40B4-BE49-F238E27FC236}">
                <a16:creationId xmlns:a16="http://schemas.microsoft.com/office/drawing/2014/main" id="{D9453AC2-8882-459A-8985-3E24DD42AE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8407" y="0"/>
            <a:ext cx="8975785" cy="5143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brázek 8">
            <a:extLst>
              <a:ext uri="{FF2B5EF4-FFF2-40B4-BE49-F238E27FC236}">
                <a16:creationId xmlns:a16="http://schemas.microsoft.com/office/drawing/2014/main" id="{D57EC4D4-E0E6-4FE8-BFC2-5ED0CDE06A6B}"/>
              </a:ext>
            </a:extLst>
          </p:cNvPr>
          <p:cNvPicPr>
            <a:picLocks noChangeAspect="1"/>
          </p:cNvPicPr>
          <p:nvPr/>
        </p:nvPicPr>
        <p:blipFill rotWithShape="1">
          <a:blip r:embed="rId3">
            <a:alphaModFix amt="40000"/>
          </a:blip>
          <a:srcRect t="5597" r="-2" b="7904"/>
          <a:stretch/>
        </p:blipFill>
        <p:spPr>
          <a:xfrm>
            <a:off x="198407" y="10"/>
            <a:ext cx="8975785" cy="5143490"/>
          </a:xfrm>
          <a:prstGeom prst="rect">
            <a:avLst/>
          </a:prstGeom>
        </p:spPr>
      </p:pic>
      <p:sp>
        <p:nvSpPr>
          <p:cNvPr id="66" name="Google Shape;66;p15"/>
          <p:cNvSpPr txBox="1">
            <a:spLocks noGrp="1"/>
          </p:cNvSpPr>
          <p:nvPr>
            <p:ph type="title"/>
          </p:nvPr>
        </p:nvSpPr>
        <p:spPr>
          <a:xfrm>
            <a:off x="539951" y="823791"/>
            <a:ext cx="8182708" cy="3296241"/>
          </a:xfrm>
          <a:prstGeom prst="rect">
            <a:avLst/>
          </a:prstGeom>
        </p:spPr>
        <p:txBody>
          <a:bodyPr spcFirstLastPara="1" vert="horz" lIns="91440" tIns="45720" rIns="91440" bIns="45720" rtlCol="0" anchor="ctr" anchorCtr="0">
            <a:normAutofit/>
          </a:bodyPr>
          <a:lstStyle/>
          <a:p>
            <a:pPr algn="ctr" defTabSz="914400">
              <a:spcBef>
                <a:spcPct val="0"/>
              </a:spcBef>
            </a:pPr>
            <a:r>
              <a:rPr lang="en-US" sz="8500" spc="800" dirty="0">
                <a:solidFill>
                  <a:srgbClr val="FFFFFF"/>
                </a:solidFill>
              </a:rPr>
              <a:t>1</a:t>
            </a:r>
            <a:r>
              <a:rPr lang="cs-CZ" sz="8500" spc="800" dirty="0">
                <a:solidFill>
                  <a:srgbClr val="FFFFFF"/>
                </a:solidFill>
              </a:rPr>
              <a:t>. </a:t>
            </a:r>
            <a:r>
              <a:rPr lang="cs-CZ" sz="8500" spc="800" dirty="0" err="1">
                <a:solidFill>
                  <a:srgbClr val="FFFFFF"/>
                </a:solidFill>
              </a:rPr>
              <a:t>Vertebrates</a:t>
            </a:r>
            <a:endParaRPr lang="en-US" sz="8500" spc="800" dirty="0" err="1">
              <a:solidFill>
                <a:srgbClr val="FFFFFF"/>
              </a:solidFill>
            </a:endParaRPr>
          </a:p>
        </p:txBody>
      </p:sp>
      <p:sp>
        <p:nvSpPr>
          <p:cNvPr id="82" name="Rectangle 76">
            <a:extLst>
              <a:ext uri="{FF2B5EF4-FFF2-40B4-BE49-F238E27FC236}">
                <a16:creationId xmlns:a16="http://schemas.microsoft.com/office/drawing/2014/main" id="{D4A11FEA-6E98-401C-B708-DA2C95081E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407"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71"/>
        <p:cNvGrpSpPr/>
        <p:nvPr/>
      </p:nvGrpSpPr>
      <p:grpSpPr>
        <a:xfrm>
          <a:off x="0" y="0"/>
          <a:ext cx="0" cy="0"/>
          <a:chOff x="0" y="0"/>
          <a:chExt cx="0" cy="0"/>
        </a:xfrm>
      </p:grpSpPr>
      <p:sp>
        <p:nvSpPr>
          <p:cNvPr id="78" name="Freeform 6">
            <a:extLst>
              <a:ext uri="{FF2B5EF4-FFF2-40B4-BE49-F238E27FC236}">
                <a16:creationId xmlns:a16="http://schemas.microsoft.com/office/drawing/2014/main" id="{C98F4480-8749-4E48-82BB-3A0F2F311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664368" cy="51435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80" name="Rectangle 79">
            <a:extLst>
              <a:ext uri="{FF2B5EF4-FFF2-40B4-BE49-F238E27FC236}">
                <a16:creationId xmlns:a16="http://schemas.microsoft.com/office/drawing/2014/main" id="{5249F694-12BA-47C4-9FF3-570372F3B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1402" y="0"/>
            <a:ext cx="212598"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 name="Google Shape;72;p16"/>
          <p:cNvSpPr txBox="1">
            <a:spLocks noGrp="1"/>
          </p:cNvSpPr>
          <p:nvPr>
            <p:ph type="title"/>
          </p:nvPr>
        </p:nvSpPr>
        <p:spPr>
          <a:xfrm>
            <a:off x="938757" y="483828"/>
            <a:ext cx="3268125" cy="990642"/>
          </a:xfrm>
          <a:prstGeom prst="rect">
            <a:avLst/>
          </a:prstGeom>
        </p:spPr>
        <p:txBody>
          <a:bodyPr spcFirstLastPara="1" vert="horz" lIns="91440" tIns="45720" rIns="91440" bIns="45720" rtlCol="0" anchor="t" anchorCtr="0">
            <a:normAutofit/>
          </a:bodyPr>
          <a:lstStyle/>
          <a:p>
            <a:pPr marL="0" lvl="0" indent="0" defTabSz="914400">
              <a:spcBef>
                <a:spcPct val="0"/>
              </a:spcBef>
              <a:spcAft>
                <a:spcPts val="0"/>
              </a:spcAft>
            </a:pPr>
            <a:r>
              <a:rPr lang="cs-CZ" sz="3300" spc="200" dirty="0" err="1"/>
              <a:t>Mammals</a:t>
            </a:r>
            <a:endParaRPr lang="en-US" sz="3300" spc="200" dirty="0"/>
          </a:p>
        </p:txBody>
      </p:sp>
      <p:sp>
        <p:nvSpPr>
          <p:cNvPr id="73" name="Google Shape;73;p16"/>
          <p:cNvSpPr txBox="1">
            <a:spLocks noGrp="1"/>
          </p:cNvSpPr>
          <p:nvPr>
            <p:ph type="body" idx="1"/>
          </p:nvPr>
        </p:nvSpPr>
        <p:spPr>
          <a:xfrm>
            <a:off x="938757" y="1714500"/>
            <a:ext cx="3790260" cy="3241480"/>
          </a:xfrm>
          <a:prstGeom prst="rect">
            <a:avLst/>
          </a:prstGeom>
        </p:spPr>
        <p:txBody>
          <a:bodyPr spcFirstLastPara="1" vert="horz" wrap="square" lIns="91440" tIns="45720" rIns="91440" bIns="45720" rtlCol="0" anchor="t" anchorCtr="0">
            <a:noAutofit/>
          </a:bodyPr>
          <a:lstStyle/>
          <a:p>
            <a:pPr marL="0" lvl="0" indent="-228600" defTabSz="914400">
              <a:spcBef>
                <a:spcPts val="700"/>
              </a:spcBef>
              <a:spcAft>
                <a:spcPts val="0"/>
              </a:spcAft>
              <a:buNone/>
            </a:pPr>
            <a:r>
              <a:rPr lang="en-US" sz="2200" dirty="0">
                <a:solidFill>
                  <a:schemeClr val="tx1"/>
                </a:solidFill>
                <a:latin typeface="Abadi"/>
              </a:rPr>
              <a:t>- </a:t>
            </a:r>
            <a:r>
              <a:rPr lang="cs-CZ" sz="2200" dirty="0">
                <a:solidFill>
                  <a:schemeClr val="tx1"/>
                </a:solidFill>
                <a:latin typeface="Abadi"/>
              </a:rPr>
              <a:t>In </a:t>
            </a:r>
            <a:r>
              <a:rPr lang="cs-CZ" sz="2200" dirty="0" err="1">
                <a:solidFill>
                  <a:schemeClr val="tx1"/>
                </a:solidFill>
                <a:latin typeface="Abadi"/>
              </a:rPr>
              <a:t>the</a:t>
            </a:r>
            <a:r>
              <a:rPr lang="cs-CZ" sz="2200" dirty="0">
                <a:solidFill>
                  <a:schemeClr val="tx1"/>
                </a:solidFill>
                <a:latin typeface="Abadi"/>
              </a:rPr>
              <a:t> Czech </a:t>
            </a:r>
            <a:r>
              <a:rPr lang="cs-CZ" sz="2200" dirty="0" err="1">
                <a:solidFill>
                  <a:schemeClr val="tx1"/>
                </a:solidFill>
                <a:latin typeface="Abadi"/>
              </a:rPr>
              <a:t>republic</a:t>
            </a:r>
            <a:r>
              <a:rPr lang="cs-CZ" sz="2200" dirty="0">
                <a:solidFill>
                  <a:schemeClr val="tx1"/>
                </a:solidFill>
                <a:latin typeface="Abadi"/>
              </a:rPr>
              <a:t> </a:t>
            </a:r>
            <a:r>
              <a:rPr lang="cs-CZ" sz="2200" dirty="0" err="1">
                <a:solidFill>
                  <a:schemeClr val="tx1"/>
                </a:solidFill>
                <a:latin typeface="Abadi"/>
              </a:rPr>
              <a:t>is</a:t>
            </a:r>
            <a:r>
              <a:rPr lang="cs-CZ" sz="2200" dirty="0">
                <a:solidFill>
                  <a:schemeClr val="tx1"/>
                </a:solidFill>
                <a:latin typeface="Abadi"/>
              </a:rPr>
              <a:t> 86 </a:t>
            </a:r>
            <a:r>
              <a:rPr lang="cs-CZ" sz="2200" dirty="0" err="1">
                <a:solidFill>
                  <a:schemeClr val="tx1"/>
                </a:solidFill>
                <a:latin typeface="Abadi"/>
              </a:rPr>
              <a:t>endangered</a:t>
            </a:r>
            <a:r>
              <a:rPr lang="cs-CZ" sz="2200" dirty="0">
                <a:solidFill>
                  <a:schemeClr val="tx1"/>
                </a:solidFill>
                <a:latin typeface="Abadi"/>
              </a:rPr>
              <a:t> species.</a:t>
            </a:r>
            <a:endParaRPr lang="en-US" sz="2200" dirty="0">
              <a:solidFill>
                <a:schemeClr val="tx1"/>
              </a:solidFill>
              <a:latin typeface="Abadi" panose="020B0604020104020204" pitchFamily="34" charset="0"/>
            </a:endParaRPr>
          </a:p>
          <a:p>
            <a:pPr marL="0" lvl="0" indent="-228600" defTabSz="914400">
              <a:spcBef>
                <a:spcPts val="700"/>
              </a:spcBef>
              <a:spcAft>
                <a:spcPts val="0"/>
              </a:spcAft>
              <a:buNone/>
            </a:pPr>
            <a:r>
              <a:rPr lang="en-US" sz="2200" dirty="0">
                <a:solidFill>
                  <a:schemeClr val="tx1"/>
                </a:solidFill>
                <a:latin typeface="Abadi"/>
              </a:rPr>
              <a:t>- </a:t>
            </a:r>
            <a:r>
              <a:rPr lang="cs-CZ" sz="2200" dirty="0">
                <a:solidFill>
                  <a:schemeClr val="tx1"/>
                </a:solidFill>
                <a:latin typeface="Abadi"/>
              </a:rPr>
              <a:t>A </a:t>
            </a:r>
            <a:r>
              <a:rPr lang="cs-CZ" sz="2200" dirty="0" err="1">
                <a:solidFill>
                  <a:schemeClr val="tx1"/>
                </a:solidFill>
                <a:latin typeface="Abadi"/>
              </a:rPr>
              <a:t>total</a:t>
            </a:r>
            <a:r>
              <a:rPr lang="cs-CZ" sz="2200" dirty="0">
                <a:solidFill>
                  <a:schemeClr val="tx1"/>
                </a:solidFill>
                <a:latin typeface="Abadi"/>
              </a:rPr>
              <a:t> </a:t>
            </a:r>
            <a:r>
              <a:rPr lang="cs-CZ" sz="2200" dirty="0" err="1">
                <a:solidFill>
                  <a:schemeClr val="tx1"/>
                </a:solidFill>
                <a:latin typeface="Abadi"/>
              </a:rPr>
              <a:t>of</a:t>
            </a:r>
            <a:r>
              <a:rPr lang="cs-CZ" sz="2200" dirty="0">
                <a:solidFill>
                  <a:schemeClr val="tx1"/>
                </a:solidFill>
                <a:latin typeface="Abadi"/>
              </a:rPr>
              <a:t> 30 species </a:t>
            </a:r>
            <a:r>
              <a:rPr lang="cs-CZ" sz="2200" dirty="0" err="1">
                <a:solidFill>
                  <a:schemeClr val="tx1"/>
                </a:solidFill>
                <a:latin typeface="Abadi"/>
              </a:rPr>
              <a:t>specially</a:t>
            </a:r>
            <a:r>
              <a:rPr lang="cs-CZ" sz="2200" dirty="0">
                <a:solidFill>
                  <a:schemeClr val="tx1"/>
                </a:solidFill>
                <a:latin typeface="Abadi"/>
              </a:rPr>
              <a:t> </a:t>
            </a:r>
            <a:r>
              <a:rPr lang="cs-CZ" sz="2200" dirty="0" err="1">
                <a:solidFill>
                  <a:schemeClr val="tx1"/>
                </a:solidFill>
                <a:latin typeface="Abadi"/>
              </a:rPr>
              <a:t>protected</a:t>
            </a:r>
            <a:r>
              <a:rPr lang="cs-CZ" sz="2200" dirty="0">
                <a:solidFill>
                  <a:schemeClr val="tx1"/>
                </a:solidFill>
                <a:latin typeface="Abadi"/>
              </a:rPr>
              <a:t>.</a:t>
            </a:r>
            <a:endParaRPr lang="cs-CZ" sz="2200" dirty="0">
              <a:solidFill>
                <a:schemeClr val="tx1"/>
              </a:solidFill>
              <a:latin typeface="Abadi" panose="020B0604020104020204" pitchFamily="34" charset="0"/>
            </a:endParaRPr>
          </a:p>
          <a:p>
            <a:pPr marL="0" lvl="0" indent="-228600" defTabSz="914400">
              <a:spcBef>
                <a:spcPts val="700"/>
              </a:spcBef>
              <a:spcAft>
                <a:spcPts val="0"/>
              </a:spcAft>
              <a:buNone/>
            </a:pPr>
            <a:r>
              <a:rPr lang="en-US" sz="2200" dirty="0">
                <a:solidFill>
                  <a:schemeClr val="tx1"/>
                </a:solidFill>
                <a:latin typeface="Abadi"/>
              </a:rPr>
              <a:t>-</a:t>
            </a:r>
            <a:r>
              <a:rPr lang="cs-CZ" sz="2200" dirty="0">
                <a:solidFill>
                  <a:schemeClr val="tx1"/>
                </a:solidFill>
                <a:latin typeface="Abadi"/>
              </a:rPr>
              <a:t> </a:t>
            </a:r>
            <a:r>
              <a:rPr lang="cs-CZ" sz="2200" dirty="0" err="1">
                <a:solidFill>
                  <a:schemeClr val="tx1"/>
                </a:solidFill>
                <a:latin typeface="Abadi"/>
              </a:rPr>
              <a:t>The</a:t>
            </a:r>
            <a:r>
              <a:rPr lang="cs-CZ" sz="2200" dirty="0">
                <a:solidFill>
                  <a:schemeClr val="tx1"/>
                </a:solidFill>
                <a:latin typeface="Abadi"/>
              </a:rPr>
              <a:t> most </a:t>
            </a:r>
            <a:r>
              <a:rPr lang="cs-CZ" sz="2200" dirty="0" err="1">
                <a:solidFill>
                  <a:schemeClr val="tx1"/>
                </a:solidFill>
                <a:latin typeface="Abadi"/>
              </a:rPr>
              <a:t>endangered</a:t>
            </a:r>
            <a:r>
              <a:rPr lang="cs-CZ" sz="2200" dirty="0">
                <a:solidFill>
                  <a:schemeClr val="tx1"/>
                </a:solidFill>
                <a:latin typeface="Abadi"/>
              </a:rPr>
              <a:t> species </a:t>
            </a:r>
            <a:r>
              <a:rPr lang="cs-CZ" sz="2200" dirty="0" err="1">
                <a:solidFill>
                  <a:schemeClr val="tx1"/>
                </a:solidFill>
                <a:latin typeface="Abadi"/>
              </a:rPr>
              <a:t>include</a:t>
            </a:r>
            <a:r>
              <a:rPr lang="cs-CZ" sz="2200" dirty="0">
                <a:solidFill>
                  <a:schemeClr val="tx1"/>
                </a:solidFill>
                <a:latin typeface="Abadi"/>
              </a:rPr>
              <a:t>: Brown </a:t>
            </a:r>
            <a:r>
              <a:rPr lang="cs-CZ" sz="2200" dirty="0" err="1">
                <a:solidFill>
                  <a:schemeClr val="tx1"/>
                </a:solidFill>
                <a:latin typeface="Abadi"/>
              </a:rPr>
              <a:t>bear</a:t>
            </a:r>
            <a:r>
              <a:rPr lang="cs-CZ" sz="2200" dirty="0">
                <a:solidFill>
                  <a:schemeClr val="tx1"/>
                </a:solidFill>
                <a:latin typeface="Abadi"/>
              </a:rPr>
              <a:t>, Wolf, </a:t>
            </a:r>
            <a:r>
              <a:rPr lang="cs-CZ" sz="2200" dirty="0" err="1">
                <a:solidFill>
                  <a:schemeClr val="tx1"/>
                </a:solidFill>
                <a:latin typeface="Abadi"/>
              </a:rPr>
              <a:t>Wildcat</a:t>
            </a:r>
            <a:r>
              <a:rPr lang="cs-CZ" sz="2200" dirty="0">
                <a:solidFill>
                  <a:schemeClr val="tx1"/>
                </a:solidFill>
                <a:latin typeface="Abadi"/>
              </a:rPr>
              <a:t> and </a:t>
            </a:r>
            <a:r>
              <a:rPr lang="cs-CZ" sz="2200" dirty="0" err="1">
                <a:solidFill>
                  <a:schemeClr val="tx1"/>
                </a:solidFill>
                <a:latin typeface="Abadi"/>
              </a:rPr>
              <a:t>Stepee</a:t>
            </a:r>
            <a:r>
              <a:rPr lang="cs-CZ" sz="2200" dirty="0">
                <a:solidFill>
                  <a:schemeClr val="tx1"/>
                </a:solidFill>
                <a:latin typeface="Abadi"/>
              </a:rPr>
              <a:t> </a:t>
            </a:r>
            <a:r>
              <a:rPr lang="cs-CZ" sz="2200" dirty="0" err="1">
                <a:solidFill>
                  <a:schemeClr val="tx1"/>
                </a:solidFill>
                <a:latin typeface="Abadi"/>
              </a:rPr>
              <a:t>polecat</a:t>
            </a:r>
            <a:r>
              <a:rPr lang="cs-CZ" sz="2200" dirty="0">
                <a:solidFill>
                  <a:schemeClr val="tx1"/>
                </a:solidFill>
                <a:latin typeface="Abadi"/>
              </a:rPr>
              <a:t> …</a:t>
            </a:r>
            <a:endParaRPr lang="en-US" sz="2200">
              <a:solidFill>
                <a:schemeClr val="tx1"/>
              </a:solidFill>
              <a:latin typeface="Abadi"/>
            </a:endParaRPr>
          </a:p>
        </p:txBody>
      </p:sp>
      <p:pic>
        <p:nvPicPr>
          <p:cNvPr id="3" name="Obrázek 2">
            <a:extLst>
              <a:ext uri="{FF2B5EF4-FFF2-40B4-BE49-F238E27FC236}">
                <a16:creationId xmlns:a16="http://schemas.microsoft.com/office/drawing/2014/main" id="{4E9DE36B-2F75-4402-8593-127E246FE619}"/>
              </a:ext>
            </a:extLst>
          </p:cNvPr>
          <p:cNvPicPr>
            <a:picLocks noChangeAspect="1"/>
          </p:cNvPicPr>
          <p:nvPr/>
        </p:nvPicPr>
        <p:blipFill rotWithShape="1">
          <a:blip r:embed="rId3"/>
          <a:srcRect l="12598" r="20820" b="-2"/>
          <a:stretch/>
        </p:blipFill>
        <p:spPr>
          <a:xfrm>
            <a:off x="4572000" y="435534"/>
            <a:ext cx="4060728" cy="4055803"/>
          </a:xfrm>
          <a:custGeom>
            <a:avLst/>
            <a:gdLst/>
            <a:ahLst/>
            <a:cxnLst/>
            <a:rect l="l" t="t" r="r" b="b"/>
            <a:pathLst>
              <a:path w="3860171" h="3855489">
                <a:moveTo>
                  <a:pt x="1930086" y="0"/>
                </a:moveTo>
                <a:lnTo>
                  <a:pt x="1967540" y="3511"/>
                </a:lnTo>
                <a:lnTo>
                  <a:pt x="2003824" y="12875"/>
                </a:lnTo>
                <a:lnTo>
                  <a:pt x="2038938" y="26920"/>
                </a:lnTo>
                <a:lnTo>
                  <a:pt x="2075222" y="44477"/>
                </a:lnTo>
                <a:lnTo>
                  <a:pt x="2109166" y="64375"/>
                </a:lnTo>
                <a:lnTo>
                  <a:pt x="2144279" y="85443"/>
                </a:lnTo>
                <a:lnTo>
                  <a:pt x="2179393" y="104171"/>
                </a:lnTo>
                <a:lnTo>
                  <a:pt x="2214507" y="122898"/>
                </a:lnTo>
                <a:lnTo>
                  <a:pt x="2248450" y="136943"/>
                </a:lnTo>
                <a:lnTo>
                  <a:pt x="2285905" y="146307"/>
                </a:lnTo>
                <a:lnTo>
                  <a:pt x="2322189" y="150989"/>
                </a:lnTo>
                <a:lnTo>
                  <a:pt x="2360814" y="150989"/>
                </a:lnTo>
                <a:lnTo>
                  <a:pt x="2400610" y="148648"/>
                </a:lnTo>
                <a:lnTo>
                  <a:pt x="2440405" y="143966"/>
                </a:lnTo>
                <a:lnTo>
                  <a:pt x="2480201" y="138114"/>
                </a:lnTo>
                <a:lnTo>
                  <a:pt x="2519996" y="133432"/>
                </a:lnTo>
                <a:lnTo>
                  <a:pt x="2559792" y="129921"/>
                </a:lnTo>
                <a:lnTo>
                  <a:pt x="2597247" y="131091"/>
                </a:lnTo>
                <a:lnTo>
                  <a:pt x="2633531" y="135773"/>
                </a:lnTo>
                <a:lnTo>
                  <a:pt x="2668644" y="146307"/>
                </a:lnTo>
                <a:lnTo>
                  <a:pt x="2697906" y="161523"/>
                </a:lnTo>
                <a:lnTo>
                  <a:pt x="2725997" y="181421"/>
                </a:lnTo>
                <a:lnTo>
                  <a:pt x="2750577" y="204830"/>
                </a:lnTo>
                <a:lnTo>
                  <a:pt x="2775156" y="231750"/>
                </a:lnTo>
                <a:lnTo>
                  <a:pt x="2797395" y="259841"/>
                </a:lnTo>
                <a:lnTo>
                  <a:pt x="2819634" y="289103"/>
                </a:lnTo>
                <a:lnTo>
                  <a:pt x="2841872" y="318364"/>
                </a:lnTo>
                <a:lnTo>
                  <a:pt x="2864111" y="346455"/>
                </a:lnTo>
                <a:lnTo>
                  <a:pt x="2887520" y="373376"/>
                </a:lnTo>
                <a:lnTo>
                  <a:pt x="2914441" y="396785"/>
                </a:lnTo>
                <a:lnTo>
                  <a:pt x="2940191" y="417853"/>
                </a:lnTo>
                <a:lnTo>
                  <a:pt x="2969452" y="434240"/>
                </a:lnTo>
                <a:lnTo>
                  <a:pt x="3001055" y="448285"/>
                </a:lnTo>
                <a:lnTo>
                  <a:pt x="3034998" y="459990"/>
                </a:lnTo>
                <a:lnTo>
                  <a:pt x="3070112" y="470524"/>
                </a:lnTo>
                <a:lnTo>
                  <a:pt x="3105226" y="479888"/>
                </a:lnTo>
                <a:lnTo>
                  <a:pt x="3141510" y="489251"/>
                </a:lnTo>
                <a:lnTo>
                  <a:pt x="3175453" y="499785"/>
                </a:lnTo>
                <a:lnTo>
                  <a:pt x="3209396" y="511490"/>
                </a:lnTo>
                <a:lnTo>
                  <a:pt x="3240999" y="525535"/>
                </a:lnTo>
                <a:lnTo>
                  <a:pt x="3269090" y="543092"/>
                </a:lnTo>
                <a:lnTo>
                  <a:pt x="3294840" y="564161"/>
                </a:lnTo>
                <a:lnTo>
                  <a:pt x="3315908" y="589911"/>
                </a:lnTo>
                <a:lnTo>
                  <a:pt x="3333465" y="618002"/>
                </a:lnTo>
                <a:lnTo>
                  <a:pt x="3347510" y="649604"/>
                </a:lnTo>
                <a:lnTo>
                  <a:pt x="3359215" y="683547"/>
                </a:lnTo>
                <a:lnTo>
                  <a:pt x="3369749" y="717491"/>
                </a:lnTo>
                <a:lnTo>
                  <a:pt x="3379113" y="753775"/>
                </a:lnTo>
                <a:lnTo>
                  <a:pt x="3388476" y="788889"/>
                </a:lnTo>
                <a:lnTo>
                  <a:pt x="3399010" y="824002"/>
                </a:lnTo>
                <a:lnTo>
                  <a:pt x="3410715" y="857946"/>
                </a:lnTo>
                <a:lnTo>
                  <a:pt x="3424760" y="889548"/>
                </a:lnTo>
                <a:lnTo>
                  <a:pt x="3441147" y="918809"/>
                </a:lnTo>
                <a:lnTo>
                  <a:pt x="3462215" y="944560"/>
                </a:lnTo>
                <a:lnTo>
                  <a:pt x="3485624" y="971480"/>
                </a:lnTo>
                <a:lnTo>
                  <a:pt x="3512545" y="994889"/>
                </a:lnTo>
                <a:lnTo>
                  <a:pt x="3540636" y="1017128"/>
                </a:lnTo>
                <a:lnTo>
                  <a:pt x="3571068" y="1039367"/>
                </a:lnTo>
                <a:lnTo>
                  <a:pt x="3600329" y="1061605"/>
                </a:lnTo>
                <a:lnTo>
                  <a:pt x="3628420" y="1083844"/>
                </a:lnTo>
                <a:lnTo>
                  <a:pt x="3655341" y="1108424"/>
                </a:lnTo>
                <a:lnTo>
                  <a:pt x="3678750" y="1133003"/>
                </a:lnTo>
                <a:lnTo>
                  <a:pt x="3698648" y="1161094"/>
                </a:lnTo>
                <a:lnTo>
                  <a:pt x="3713864" y="1190356"/>
                </a:lnTo>
                <a:lnTo>
                  <a:pt x="3724398" y="1225469"/>
                </a:lnTo>
                <a:lnTo>
                  <a:pt x="3729080" y="1261754"/>
                </a:lnTo>
                <a:lnTo>
                  <a:pt x="3730250" y="1299208"/>
                </a:lnTo>
                <a:lnTo>
                  <a:pt x="3726739" y="1339004"/>
                </a:lnTo>
                <a:lnTo>
                  <a:pt x="3722057" y="1378799"/>
                </a:lnTo>
                <a:lnTo>
                  <a:pt x="3716205" y="1418595"/>
                </a:lnTo>
                <a:lnTo>
                  <a:pt x="3711523" y="1458391"/>
                </a:lnTo>
                <a:lnTo>
                  <a:pt x="3709182" y="1498186"/>
                </a:lnTo>
                <a:lnTo>
                  <a:pt x="3709182" y="1536811"/>
                </a:lnTo>
                <a:lnTo>
                  <a:pt x="3713864" y="1573096"/>
                </a:lnTo>
                <a:lnTo>
                  <a:pt x="3723228" y="1609380"/>
                </a:lnTo>
                <a:lnTo>
                  <a:pt x="3737273" y="1643323"/>
                </a:lnTo>
                <a:lnTo>
                  <a:pt x="3756000" y="1678437"/>
                </a:lnTo>
                <a:lnTo>
                  <a:pt x="3774728" y="1713550"/>
                </a:lnTo>
                <a:lnTo>
                  <a:pt x="3795796" y="1748664"/>
                </a:lnTo>
                <a:lnTo>
                  <a:pt x="3815694" y="1782608"/>
                </a:lnTo>
                <a:lnTo>
                  <a:pt x="3833250" y="1818892"/>
                </a:lnTo>
                <a:lnTo>
                  <a:pt x="3847296" y="1854005"/>
                </a:lnTo>
                <a:lnTo>
                  <a:pt x="3856660" y="1890290"/>
                </a:lnTo>
                <a:lnTo>
                  <a:pt x="3860171" y="1927744"/>
                </a:lnTo>
                <a:lnTo>
                  <a:pt x="3856660" y="1965199"/>
                </a:lnTo>
                <a:lnTo>
                  <a:pt x="3847296" y="2001483"/>
                </a:lnTo>
                <a:lnTo>
                  <a:pt x="3833250" y="2036597"/>
                </a:lnTo>
                <a:lnTo>
                  <a:pt x="3815694" y="2072881"/>
                </a:lnTo>
                <a:lnTo>
                  <a:pt x="3795796" y="2106824"/>
                </a:lnTo>
                <a:lnTo>
                  <a:pt x="3774728" y="2141938"/>
                </a:lnTo>
                <a:lnTo>
                  <a:pt x="3756000" y="2177052"/>
                </a:lnTo>
                <a:lnTo>
                  <a:pt x="3737273" y="2212166"/>
                </a:lnTo>
                <a:lnTo>
                  <a:pt x="3723228" y="2246109"/>
                </a:lnTo>
                <a:lnTo>
                  <a:pt x="3713864" y="2282393"/>
                </a:lnTo>
                <a:lnTo>
                  <a:pt x="3709182" y="2318677"/>
                </a:lnTo>
                <a:lnTo>
                  <a:pt x="3709182" y="2357302"/>
                </a:lnTo>
                <a:lnTo>
                  <a:pt x="3711523" y="2397098"/>
                </a:lnTo>
                <a:lnTo>
                  <a:pt x="3716205" y="2436894"/>
                </a:lnTo>
                <a:lnTo>
                  <a:pt x="3722057" y="2476689"/>
                </a:lnTo>
                <a:lnTo>
                  <a:pt x="3726739" y="2516485"/>
                </a:lnTo>
                <a:lnTo>
                  <a:pt x="3730250" y="2556280"/>
                </a:lnTo>
                <a:lnTo>
                  <a:pt x="3729080" y="2593735"/>
                </a:lnTo>
                <a:lnTo>
                  <a:pt x="3724398" y="2630019"/>
                </a:lnTo>
                <a:lnTo>
                  <a:pt x="3713864" y="2665133"/>
                </a:lnTo>
                <a:lnTo>
                  <a:pt x="3698648" y="2694394"/>
                </a:lnTo>
                <a:lnTo>
                  <a:pt x="3678750" y="2722485"/>
                </a:lnTo>
                <a:lnTo>
                  <a:pt x="3655341" y="2747065"/>
                </a:lnTo>
                <a:lnTo>
                  <a:pt x="3628420" y="2771645"/>
                </a:lnTo>
                <a:lnTo>
                  <a:pt x="3600329" y="2793883"/>
                </a:lnTo>
                <a:lnTo>
                  <a:pt x="3571068" y="2816122"/>
                </a:lnTo>
                <a:lnTo>
                  <a:pt x="3540636" y="2838361"/>
                </a:lnTo>
                <a:lnTo>
                  <a:pt x="3512545" y="2860599"/>
                </a:lnTo>
                <a:lnTo>
                  <a:pt x="3485624" y="2884009"/>
                </a:lnTo>
                <a:lnTo>
                  <a:pt x="3462215" y="2910929"/>
                </a:lnTo>
                <a:lnTo>
                  <a:pt x="3441147" y="2936679"/>
                </a:lnTo>
                <a:lnTo>
                  <a:pt x="3424760" y="2965941"/>
                </a:lnTo>
                <a:lnTo>
                  <a:pt x="3410715" y="2997543"/>
                </a:lnTo>
                <a:lnTo>
                  <a:pt x="3399010" y="3031486"/>
                </a:lnTo>
                <a:lnTo>
                  <a:pt x="3388476" y="3066600"/>
                </a:lnTo>
                <a:lnTo>
                  <a:pt x="3379113" y="3101714"/>
                </a:lnTo>
                <a:lnTo>
                  <a:pt x="3369749" y="3137998"/>
                </a:lnTo>
                <a:lnTo>
                  <a:pt x="3359215" y="3171941"/>
                </a:lnTo>
                <a:lnTo>
                  <a:pt x="3347510" y="3205885"/>
                </a:lnTo>
                <a:lnTo>
                  <a:pt x="3333465" y="3237487"/>
                </a:lnTo>
                <a:lnTo>
                  <a:pt x="3315908" y="3265578"/>
                </a:lnTo>
                <a:lnTo>
                  <a:pt x="3294840" y="3291328"/>
                </a:lnTo>
                <a:lnTo>
                  <a:pt x="3269090" y="3312396"/>
                </a:lnTo>
                <a:lnTo>
                  <a:pt x="3240999" y="3329953"/>
                </a:lnTo>
                <a:lnTo>
                  <a:pt x="3209396" y="3343999"/>
                </a:lnTo>
                <a:lnTo>
                  <a:pt x="3175453" y="3355703"/>
                </a:lnTo>
                <a:lnTo>
                  <a:pt x="3141510" y="3366237"/>
                </a:lnTo>
                <a:lnTo>
                  <a:pt x="3105226" y="3375601"/>
                </a:lnTo>
                <a:lnTo>
                  <a:pt x="3070112" y="3384965"/>
                </a:lnTo>
                <a:lnTo>
                  <a:pt x="3034998" y="3395499"/>
                </a:lnTo>
                <a:lnTo>
                  <a:pt x="3001055" y="3407203"/>
                </a:lnTo>
                <a:lnTo>
                  <a:pt x="2969452" y="3421249"/>
                </a:lnTo>
                <a:lnTo>
                  <a:pt x="2940191" y="3437635"/>
                </a:lnTo>
                <a:lnTo>
                  <a:pt x="2914441" y="3458704"/>
                </a:lnTo>
                <a:lnTo>
                  <a:pt x="2887520" y="3482113"/>
                </a:lnTo>
                <a:lnTo>
                  <a:pt x="2864111" y="3509033"/>
                </a:lnTo>
                <a:lnTo>
                  <a:pt x="2841872" y="3537124"/>
                </a:lnTo>
                <a:lnTo>
                  <a:pt x="2819634" y="3566386"/>
                </a:lnTo>
                <a:lnTo>
                  <a:pt x="2797395" y="3595647"/>
                </a:lnTo>
                <a:lnTo>
                  <a:pt x="2775156" y="3623738"/>
                </a:lnTo>
                <a:lnTo>
                  <a:pt x="2750577" y="3650659"/>
                </a:lnTo>
                <a:lnTo>
                  <a:pt x="2725997" y="3674068"/>
                </a:lnTo>
                <a:lnTo>
                  <a:pt x="2697906" y="3693966"/>
                </a:lnTo>
                <a:lnTo>
                  <a:pt x="2668644" y="3709182"/>
                </a:lnTo>
                <a:lnTo>
                  <a:pt x="2633531" y="3719716"/>
                </a:lnTo>
                <a:lnTo>
                  <a:pt x="2597247" y="3724398"/>
                </a:lnTo>
                <a:lnTo>
                  <a:pt x="2559792" y="3725568"/>
                </a:lnTo>
                <a:lnTo>
                  <a:pt x="2519996" y="3722057"/>
                </a:lnTo>
                <a:lnTo>
                  <a:pt x="2480201" y="3717375"/>
                </a:lnTo>
                <a:lnTo>
                  <a:pt x="2440405" y="3711523"/>
                </a:lnTo>
                <a:lnTo>
                  <a:pt x="2400610" y="3706841"/>
                </a:lnTo>
                <a:lnTo>
                  <a:pt x="2360814" y="3704500"/>
                </a:lnTo>
                <a:lnTo>
                  <a:pt x="2322189" y="3704500"/>
                </a:lnTo>
                <a:lnTo>
                  <a:pt x="2285905" y="3709182"/>
                </a:lnTo>
                <a:lnTo>
                  <a:pt x="2248450" y="3718545"/>
                </a:lnTo>
                <a:lnTo>
                  <a:pt x="2214507" y="3732591"/>
                </a:lnTo>
                <a:lnTo>
                  <a:pt x="2179393" y="3751318"/>
                </a:lnTo>
                <a:lnTo>
                  <a:pt x="2144279" y="3770045"/>
                </a:lnTo>
                <a:lnTo>
                  <a:pt x="2109166" y="3791114"/>
                </a:lnTo>
                <a:lnTo>
                  <a:pt x="2075222" y="3811011"/>
                </a:lnTo>
                <a:lnTo>
                  <a:pt x="2038938" y="3828568"/>
                </a:lnTo>
                <a:lnTo>
                  <a:pt x="2003824" y="3842614"/>
                </a:lnTo>
                <a:lnTo>
                  <a:pt x="1967540" y="3851978"/>
                </a:lnTo>
                <a:lnTo>
                  <a:pt x="1930086" y="3855489"/>
                </a:lnTo>
                <a:lnTo>
                  <a:pt x="1892631" y="3851978"/>
                </a:lnTo>
                <a:lnTo>
                  <a:pt x="1856347" y="3842614"/>
                </a:lnTo>
                <a:lnTo>
                  <a:pt x="1821233" y="3828568"/>
                </a:lnTo>
                <a:lnTo>
                  <a:pt x="1784949" y="3811011"/>
                </a:lnTo>
                <a:lnTo>
                  <a:pt x="1751005" y="3791114"/>
                </a:lnTo>
                <a:lnTo>
                  <a:pt x="1715892" y="3770045"/>
                </a:lnTo>
                <a:lnTo>
                  <a:pt x="1680778" y="3751318"/>
                </a:lnTo>
                <a:lnTo>
                  <a:pt x="1645664" y="3732591"/>
                </a:lnTo>
                <a:lnTo>
                  <a:pt x="1610550" y="3718545"/>
                </a:lnTo>
                <a:lnTo>
                  <a:pt x="1574266" y="3709182"/>
                </a:lnTo>
                <a:lnTo>
                  <a:pt x="1537982" y="3704500"/>
                </a:lnTo>
                <a:lnTo>
                  <a:pt x="1499357" y="3704500"/>
                </a:lnTo>
                <a:lnTo>
                  <a:pt x="1459561" y="3706841"/>
                </a:lnTo>
                <a:lnTo>
                  <a:pt x="1419766" y="3711523"/>
                </a:lnTo>
                <a:lnTo>
                  <a:pt x="1379970" y="3717375"/>
                </a:lnTo>
                <a:lnTo>
                  <a:pt x="1340175" y="3722057"/>
                </a:lnTo>
                <a:lnTo>
                  <a:pt x="1300379" y="3725568"/>
                </a:lnTo>
                <a:lnTo>
                  <a:pt x="1262924" y="3724398"/>
                </a:lnTo>
                <a:lnTo>
                  <a:pt x="1226640" y="3719716"/>
                </a:lnTo>
                <a:lnTo>
                  <a:pt x="1191526" y="3709182"/>
                </a:lnTo>
                <a:lnTo>
                  <a:pt x="1162265" y="3693966"/>
                </a:lnTo>
                <a:lnTo>
                  <a:pt x="1134174" y="3674068"/>
                </a:lnTo>
                <a:lnTo>
                  <a:pt x="1109594" y="3650659"/>
                </a:lnTo>
                <a:lnTo>
                  <a:pt x="1085015" y="3623738"/>
                </a:lnTo>
                <a:lnTo>
                  <a:pt x="1062776" y="3595647"/>
                </a:lnTo>
                <a:lnTo>
                  <a:pt x="1040537" y="3566386"/>
                </a:lnTo>
                <a:lnTo>
                  <a:pt x="1018299" y="3537124"/>
                </a:lnTo>
                <a:lnTo>
                  <a:pt x="996060" y="3509033"/>
                </a:lnTo>
                <a:lnTo>
                  <a:pt x="972651" y="3482113"/>
                </a:lnTo>
                <a:lnTo>
                  <a:pt x="945730" y="3458704"/>
                </a:lnTo>
                <a:lnTo>
                  <a:pt x="919980" y="3437635"/>
                </a:lnTo>
                <a:lnTo>
                  <a:pt x="890719" y="3421249"/>
                </a:lnTo>
                <a:lnTo>
                  <a:pt x="859116" y="3407203"/>
                </a:lnTo>
                <a:lnTo>
                  <a:pt x="825173" y="3395499"/>
                </a:lnTo>
                <a:lnTo>
                  <a:pt x="790059" y="3384965"/>
                </a:lnTo>
                <a:lnTo>
                  <a:pt x="754946" y="3375601"/>
                </a:lnTo>
                <a:lnTo>
                  <a:pt x="718662" y="3366237"/>
                </a:lnTo>
                <a:lnTo>
                  <a:pt x="684718" y="3355703"/>
                </a:lnTo>
                <a:lnTo>
                  <a:pt x="650775" y="3343999"/>
                </a:lnTo>
                <a:lnTo>
                  <a:pt x="619173" y="3329953"/>
                </a:lnTo>
                <a:lnTo>
                  <a:pt x="591082" y="3312396"/>
                </a:lnTo>
                <a:lnTo>
                  <a:pt x="565332" y="3291328"/>
                </a:lnTo>
                <a:lnTo>
                  <a:pt x="544263" y="3265578"/>
                </a:lnTo>
                <a:lnTo>
                  <a:pt x="526706" y="3237487"/>
                </a:lnTo>
                <a:lnTo>
                  <a:pt x="512661" y="3205885"/>
                </a:lnTo>
                <a:lnTo>
                  <a:pt x="500956" y="3171941"/>
                </a:lnTo>
                <a:lnTo>
                  <a:pt x="490422" y="3137998"/>
                </a:lnTo>
                <a:lnTo>
                  <a:pt x="481059" y="3101714"/>
                </a:lnTo>
                <a:lnTo>
                  <a:pt x="471695" y="3066600"/>
                </a:lnTo>
                <a:lnTo>
                  <a:pt x="461161" y="3031486"/>
                </a:lnTo>
                <a:lnTo>
                  <a:pt x="449456" y="2997543"/>
                </a:lnTo>
                <a:lnTo>
                  <a:pt x="435411" y="2965941"/>
                </a:lnTo>
                <a:lnTo>
                  <a:pt x="419024" y="2936679"/>
                </a:lnTo>
                <a:lnTo>
                  <a:pt x="397956" y="2910929"/>
                </a:lnTo>
                <a:lnTo>
                  <a:pt x="374547" y="2884009"/>
                </a:lnTo>
                <a:lnTo>
                  <a:pt x="347626" y="2860599"/>
                </a:lnTo>
                <a:lnTo>
                  <a:pt x="318365" y="2838361"/>
                </a:lnTo>
                <a:lnTo>
                  <a:pt x="289103" y="2816122"/>
                </a:lnTo>
                <a:lnTo>
                  <a:pt x="259842" y="2793883"/>
                </a:lnTo>
                <a:lnTo>
                  <a:pt x="231751" y="2771645"/>
                </a:lnTo>
                <a:lnTo>
                  <a:pt x="204830" y="2747065"/>
                </a:lnTo>
                <a:lnTo>
                  <a:pt x="181421" y="2722485"/>
                </a:lnTo>
                <a:lnTo>
                  <a:pt x="161523" y="2694394"/>
                </a:lnTo>
                <a:lnTo>
                  <a:pt x="146308" y="2665133"/>
                </a:lnTo>
                <a:lnTo>
                  <a:pt x="135773" y="2630019"/>
                </a:lnTo>
                <a:lnTo>
                  <a:pt x="131092" y="2593735"/>
                </a:lnTo>
                <a:lnTo>
                  <a:pt x="129921" y="2556280"/>
                </a:lnTo>
                <a:lnTo>
                  <a:pt x="133432" y="2516485"/>
                </a:lnTo>
                <a:lnTo>
                  <a:pt x="138114" y="2476689"/>
                </a:lnTo>
                <a:lnTo>
                  <a:pt x="143967" y="2436894"/>
                </a:lnTo>
                <a:lnTo>
                  <a:pt x="148648" y="2397098"/>
                </a:lnTo>
                <a:lnTo>
                  <a:pt x="150989" y="2357302"/>
                </a:lnTo>
                <a:lnTo>
                  <a:pt x="150989" y="2318677"/>
                </a:lnTo>
                <a:lnTo>
                  <a:pt x="146308" y="2282393"/>
                </a:lnTo>
                <a:lnTo>
                  <a:pt x="136944" y="2246109"/>
                </a:lnTo>
                <a:lnTo>
                  <a:pt x="122898" y="2212166"/>
                </a:lnTo>
                <a:lnTo>
                  <a:pt x="105341" y="2177052"/>
                </a:lnTo>
                <a:lnTo>
                  <a:pt x="85444" y="2141938"/>
                </a:lnTo>
                <a:lnTo>
                  <a:pt x="64375" y="2106824"/>
                </a:lnTo>
                <a:lnTo>
                  <a:pt x="44478" y="2072881"/>
                </a:lnTo>
                <a:lnTo>
                  <a:pt x="26921" y="2036597"/>
                </a:lnTo>
                <a:lnTo>
                  <a:pt x="12875" y="2001483"/>
                </a:lnTo>
                <a:lnTo>
                  <a:pt x="3512" y="1965199"/>
                </a:lnTo>
                <a:lnTo>
                  <a:pt x="0" y="1927744"/>
                </a:lnTo>
                <a:lnTo>
                  <a:pt x="3512" y="1890290"/>
                </a:lnTo>
                <a:lnTo>
                  <a:pt x="12875" y="1854005"/>
                </a:lnTo>
                <a:lnTo>
                  <a:pt x="26921" y="1818892"/>
                </a:lnTo>
                <a:lnTo>
                  <a:pt x="44478" y="1782608"/>
                </a:lnTo>
                <a:lnTo>
                  <a:pt x="64375" y="1748664"/>
                </a:lnTo>
                <a:lnTo>
                  <a:pt x="85444" y="1713550"/>
                </a:lnTo>
                <a:lnTo>
                  <a:pt x="105341" y="1678437"/>
                </a:lnTo>
                <a:lnTo>
                  <a:pt x="122898" y="1643323"/>
                </a:lnTo>
                <a:lnTo>
                  <a:pt x="136944" y="1609380"/>
                </a:lnTo>
                <a:lnTo>
                  <a:pt x="146308" y="1573096"/>
                </a:lnTo>
                <a:lnTo>
                  <a:pt x="150989" y="1536811"/>
                </a:lnTo>
                <a:lnTo>
                  <a:pt x="150989" y="1498186"/>
                </a:lnTo>
                <a:lnTo>
                  <a:pt x="148648" y="1458391"/>
                </a:lnTo>
                <a:lnTo>
                  <a:pt x="143967" y="1418595"/>
                </a:lnTo>
                <a:lnTo>
                  <a:pt x="138114" y="1378799"/>
                </a:lnTo>
                <a:lnTo>
                  <a:pt x="133432" y="1339004"/>
                </a:lnTo>
                <a:lnTo>
                  <a:pt x="129921" y="1299208"/>
                </a:lnTo>
                <a:lnTo>
                  <a:pt x="131092" y="1261754"/>
                </a:lnTo>
                <a:lnTo>
                  <a:pt x="135773" y="1225469"/>
                </a:lnTo>
                <a:lnTo>
                  <a:pt x="146308" y="1190356"/>
                </a:lnTo>
                <a:lnTo>
                  <a:pt x="161523" y="1161094"/>
                </a:lnTo>
                <a:lnTo>
                  <a:pt x="181421" y="1133003"/>
                </a:lnTo>
                <a:lnTo>
                  <a:pt x="204830" y="1108424"/>
                </a:lnTo>
                <a:lnTo>
                  <a:pt x="231751" y="1083844"/>
                </a:lnTo>
                <a:lnTo>
                  <a:pt x="259842" y="1061605"/>
                </a:lnTo>
                <a:lnTo>
                  <a:pt x="289103" y="1039367"/>
                </a:lnTo>
                <a:lnTo>
                  <a:pt x="318365" y="1017128"/>
                </a:lnTo>
                <a:lnTo>
                  <a:pt x="347626" y="994889"/>
                </a:lnTo>
                <a:lnTo>
                  <a:pt x="374547" y="971480"/>
                </a:lnTo>
                <a:lnTo>
                  <a:pt x="397956" y="944560"/>
                </a:lnTo>
                <a:lnTo>
                  <a:pt x="419024" y="918809"/>
                </a:lnTo>
                <a:lnTo>
                  <a:pt x="435411" y="889548"/>
                </a:lnTo>
                <a:lnTo>
                  <a:pt x="449456" y="857946"/>
                </a:lnTo>
                <a:lnTo>
                  <a:pt x="461161" y="824002"/>
                </a:lnTo>
                <a:lnTo>
                  <a:pt x="471695" y="788889"/>
                </a:lnTo>
                <a:lnTo>
                  <a:pt x="481059" y="753775"/>
                </a:lnTo>
                <a:lnTo>
                  <a:pt x="490422" y="717491"/>
                </a:lnTo>
                <a:lnTo>
                  <a:pt x="500956" y="683547"/>
                </a:lnTo>
                <a:lnTo>
                  <a:pt x="512661" y="649604"/>
                </a:lnTo>
                <a:lnTo>
                  <a:pt x="526706" y="618002"/>
                </a:lnTo>
                <a:lnTo>
                  <a:pt x="544263" y="589911"/>
                </a:lnTo>
                <a:lnTo>
                  <a:pt x="565332" y="564161"/>
                </a:lnTo>
                <a:lnTo>
                  <a:pt x="591082" y="543092"/>
                </a:lnTo>
                <a:lnTo>
                  <a:pt x="619173" y="525535"/>
                </a:lnTo>
                <a:lnTo>
                  <a:pt x="650775" y="511490"/>
                </a:lnTo>
                <a:lnTo>
                  <a:pt x="684718" y="499785"/>
                </a:lnTo>
                <a:lnTo>
                  <a:pt x="718662" y="489251"/>
                </a:lnTo>
                <a:lnTo>
                  <a:pt x="754946" y="479888"/>
                </a:lnTo>
                <a:lnTo>
                  <a:pt x="790059" y="470524"/>
                </a:lnTo>
                <a:lnTo>
                  <a:pt x="825173" y="459990"/>
                </a:lnTo>
                <a:lnTo>
                  <a:pt x="859116" y="448285"/>
                </a:lnTo>
                <a:lnTo>
                  <a:pt x="890719" y="434240"/>
                </a:lnTo>
                <a:lnTo>
                  <a:pt x="919980" y="417853"/>
                </a:lnTo>
                <a:lnTo>
                  <a:pt x="945730" y="396785"/>
                </a:lnTo>
                <a:lnTo>
                  <a:pt x="972651" y="373376"/>
                </a:lnTo>
                <a:lnTo>
                  <a:pt x="996060" y="346455"/>
                </a:lnTo>
                <a:lnTo>
                  <a:pt x="1018299" y="318364"/>
                </a:lnTo>
                <a:lnTo>
                  <a:pt x="1040537" y="289103"/>
                </a:lnTo>
                <a:lnTo>
                  <a:pt x="1062776" y="259841"/>
                </a:lnTo>
                <a:lnTo>
                  <a:pt x="1085015" y="231750"/>
                </a:lnTo>
                <a:lnTo>
                  <a:pt x="1109594" y="204830"/>
                </a:lnTo>
                <a:lnTo>
                  <a:pt x="1134174" y="181421"/>
                </a:lnTo>
                <a:lnTo>
                  <a:pt x="1162265" y="161523"/>
                </a:lnTo>
                <a:lnTo>
                  <a:pt x="1191526" y="146307"/>
                </a:lnTo>
                <a:lnTo>
                  <a:pt x="1226640" y="135773"/>
                </a:lnTo>
                <a:lnTo>
                  <a:pt x="1262924" y="131091"/>
                </a:lnTo>
                <a:lnTo>
                  <a:pt x="1300379" y="129921"/>
                </a:lnTo>
                <a:lnTo>
                  <a:pt x="1340175" y="133432"/>
                </a:lnTo>
                <a:lnTo>
                  <a:pt x="1379970" y="138114"/>
                </a:lnTo>
                <a:lnTo>
                  <a:pt x="1419766" y="143966"/>
                </a:lnTo>
                <a:lnTo>
                  <a:pt x="1459561" y="148648"/>
                </a:lnTo>
                <a:lnTo>
                  <a:pt x="1499357" y="150989"/>
                </a:lnTo>
                <a:lnTo>
                  <a:pt x="1537982" y="150989"/>
                </a:lnTo>
                <a:lnTo>
                  <a:pt x="1574266" y="146307"/>
                </a:lnTo>
                <a:lnTo>
                  <a:pt x="1610550" y="136943"/>
                </a:lnTo>
                <a:lnTo>
                  <a:pt x="1645664" y="122898"/>
                </a:lnTo>
                <a:lnTo>
                  <a:pt x="1680778" y="104171"/>
                </a:lnTo>
                <a:lnTo>
                  <a:pt x="1715892" y="85443"/>
                </a:lnTo>
                <a:lnTo>
                  <a:pt x="1751005" y="64375"/>
                </a:lnTo>
                <a:lnTo>
                  <a:pt x="1784949" y="44477"/>
                </a:lnTo>
                <a:lnTo>
                  <a:pt x="1821233" y="26920"/>
                </a:lnTo>
                <a:lnTo>
                  <a:pt x="1856347" y="12875"/>
                </a:lnTo>
                <a:lnTo>
                  <a:pt x="1892631" y="3511"/>
                </a:lnTo>
                <a:close/>
              </a:path>
            </a:pathLst>
          </a:cu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Freeform 6">
            <a:extLst>
              <a:ext uri="{FF2B5EF4-FFF2-40B4-BE49-F238E27FC236}">
                <a16:creationId xmlns:a16="http://schemas.microsoft.com/office/drawing/2014/main" id="{C98F4480-8749-4E48-82BB-3A0F2F311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664368" cy="51435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22" name="Rectangle 21">
            <a:extLst>
              <a:ext uri="{FF2B5EF4-FFF2-40B4-BE49-F238E27FC236}">
                <a16:creationId xmlns:a16="http://schemas.microsoft.com/office/drawing/2014/main" id="{5249F694-12BA-47C4-9FF3-570372F3B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1402" y="0"/>
            <a:ext cx="212598"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Nadpis 1">
            <a:extLst>
              <a:ext uri="{FF2B5EF4-FFF2-40B4-BE49-F238E27FC236}">
                <a16:creationId xmlns:a16="http://schemas.microsoft.com/office/drawing/2014/main" id="{AD03F963-C0C8-44DA-9BFB-8D4341497BFF}"/>
              </a:ext>
            </a:extLst>
          </p:cNvPr>
          <p:cNvSpPr>
            <a:spLocks noGrp="1"/>
          </p:cNvSpPr>
          <p:nvPr>
            <p:ph type="title"/>
          </p:nvPr>
        </p:nvSpPr>
        <p:spPr>
          <a:xfrm>
            <a:off x="938757" y="483828"/>
            <a:ext cx="3373401" cy="990642"/>
          </a:xfrm>
        </p:spPr>
        <p:txBody>
          <a:bodyPr vert="horz" lIns="91440" tIns="45720" rIns="91440" bIns="45720" rtlCol="0" anchor="t">
            <a:normAutofit/>
          </a:bodyPr>
          <a:lstStyle/>
          <a:p>
            <a:pPr defTabSz="914400">
              <a:spcBef>
                <a:spcPct val="0"/>
              </a:spcBef>
            </a:pPr>
            <a:r>
              <a:rPr lang="en-US" sz="3100" u="sng" spc="200" dirty="0"/>
              <a:t>In Pilsen region</a:t>
            </a:r>
            <a:r>
              <a:rPr lang="en-US" sz="3100" spc="200" dirty="0"/>
              <a:t> </a:t>
            </a:r>
            <a:br>
              <a:rPr lang="en-US" sz="3100" spc="200" dirty="0"/>
            </a:br>
            <a:r>
              <a:rPr lang="en-US" sz="3100" b="0" i="0" spc="200" dirty="0">
                <a:effectLst/>
              </a:rPr>
              <a:t>Wolf</a:t>
            </a:r>
            <a:endParaRPr lang="en-US" sz="3100" spc="200" dirty="0"/>
          </a:p>
        </p:txBody>
      </p:sp>
      <p:sp>
        <p:nvSpPr>
          <p:cNvPr id="3" name="Zástupný text 2">
            <a:extLst>
              <a:ext uri="{FF2B5EF4-FFF2-40B4-BE49-F238E27FC236}">
                <a16:creationId xmlns:a16="http://schemas.microsoft.com/office/drawing/2014/main" id="{C6357025-3CE9-4894-93B1-C5BDADE20DEF}"/>
              </a:ext>
            </a:extLst>
          </p:cNvPr>
          <p:cNvSpPr>
            <a:spLocks noGrp="1"/>
          </p:cNvSpPr>
          <p:nvPr>
            <p:ph type="body" idx="1"/>
          </p:nvPr>
        </p:nvSpPr>
        <p:spPr>
          <a:xfrm>
            <a:off x="938758" y="1714500"/>
            <a:ext cx="3272696" cy="2695194"/>
          </a:xfrm>
        </p:spPr>
        <p:txBody>
          <a:bodyPr spcFirstLastPara="1" vert="horz" wrap="square" lIns="91440" tIns="45720" rIns="91440" bIns="45720" rtlCol="0" anchor="t" anchorCtr="0">
            <a:noAutofit/>
          </a:bodyPr>
          <a:lstStyle/>
          <a:p>
            <a:pPr marL="228600" indent="-228600" defTabSz="914400">
              <a:spcBef>
                <a:spcPts val="700"/>
              </a:spcBef>
              <a:buNone/>
            </a:pPr>
            <a:r>
              <a:rPr kumimoji="0" lang="en-US" altLang="cs-CZ" sz="2200" b="0" i="0" u="none" strike="noStrike" cap="none" normalizeH="0" baseline="0" dirty="0">
                <a:ln>
                  <a:noFill/>
                </a:ln>
                <a:effectLst/>
                <a:latin typeface="Abadi"/>
              </a:rPr>
              <a:t>- </a:t>
            </a:r>
            <a:r>
              <a:rPr kumimoji="0" lang="en-US" altLang="cs-CZ" sz="2200" b="0" i="0" u="none" strike="noStrike" cap="none" normalizeH="0" baseline="0" dirty="0">
                <a:ln>
                  <a:noFill/>
                </a:ln>
                <a:solidFill>
                  <a:schemeClr val="tx1"/>
                </a:solidFill>
                <a:effectLst/>
                <a:latin typeface="Abadi"/>
              </a:rPr>
              <a:t>The common wolf is a large canine beast</a:t>
            </a:r>
            <a:r>
              <a:rPr lang="en-US" altLang="cs-CZ" sz="2200" dirty="0">
                <a:solidFill>
                  <a:schemeClr val="tx1"/>
                </a:solidFill>
                <a:latin typeface="Abadi"/>
              </a:rPr>
              <a:t>.</a:t>
            </a:r>
            <a:endParaRPr lang="en-US" altLang="cs-CZ" sz="2200" b="0" i="0" u="none" strike="noStrike" cap="none" normalizeH="0" baseline="0" dirty="0">
              <a:ln>
                <a:noFill/>
              </a:ln>
              <a:solidFill>
                <a:schemeClr val="tx1"/>
              </a:solidFill>
              <a:effectLst/>
              <a:latin typeface="Abadi"/>
            </a:endParaRPr>
          </a:p>
          <a:p>
            <a:pPr marL="228600" indent="-228600" defTabSz="914400">
              <a:spcBef>
                <a:spcPts val="700"/>
              </a:spcBef>
              <a:buNone/>
            </a:pPr>
            <a:r>
              <a:rPr kumimoji="0" lang="en-US" altLang="cs-CZ" sz="2200" b="0" i="0" u="none" strike="noStrike" cap="none" normalizeH="0" baseline="0" dirty="0">
                <a:ln>
                  <a:noFill/>
                </a:ln>
                <a:solidFill>
                  <a:schemeClr val="tx1"/>
                </a:solidFill>
                <a:effectLst/>
                <a:latin typeface="Abadi"/>
              </a:rPr>
              <a:t>- Occurrence: </a:t>
            </a:r>
            <a:r>
              <a:rPr kumimoji="0" lang="en-US" altLang="cs-CZ" sz="2200" b="0" i="0" u="none" strike="noStrike" cap="none" normalizeH="0" baseline="0" dirty="0" err="1">
                <a:ln>
                  <a:noFill/>
                </a:ln>
                <a:solidFill>
                  <a:schemeClr val="tx1"/>
                </a:solidFill>
                <a:effectLst/>
                <a:latin typeface="Abadi"/>
              </a:rPr>
              <a:t>Šumava</a:t>
            </a:r>
            <a:r>
              <a:rPr kumimoji="0" lang="en-US" altLang="cs-CZ" sz="2200" b="0" i="0" u="none" strike="noStrike" cap="none" normalizeH="0" baseline="0" dirty="0">
                <a:ln>
                  <a:noFill/>
                </a:ln>
                <a:solidFill>
                  <a:schemeClr val="tx1"/>
                </a:solidFill>
                <a:effectLst/>
                <a:latin typeface="Abadi"/>
              </a:rPr>
              <a:t> / </a:t>
            </a:r>
            <a:r>
              <a:rPr lang="en-US" altLang="cs-CZ" sz="2200" dirty="0">
                <a:solidFill>
                  <a:schemeClr val="tx1"/>
                </a:solidFill>
                <a:latin typeface="Abadi"/>
              </a:rPr>
              <a:t>Pilsen</a:t>
            </a:r>
            <a:r>
              <a:rPr kumimoji="0" lang="en-US" altLang="cs-CZ" sz="2200" b="0" i="0" u="none" strike="noStrike" cap="none" normalizeH="0" baseline="0" dirty="0">
                <a:ln>
                  <a:noFill/>
                </a:ln>
                <a:solidFill>
                  <a:schemeClr val="tx1"/>
                </a:solidFill>
                <a:effectLst/>
                <a:latin typeface="Abadi"/>
              </a:rPr>
              <a:t> Region</a:t>
            </a:r>
            <a:r>
              <a:rPr lang="en-US" altLang="cs-CZ" sz="2200" dirty="0">
                <a:solidFill>
                  <a:schemeClr val="tx1"/>
                </a:solidFill>
                <a:latin typeface="Abadi"/>
              </a:rPr>
              <a:t>.</a:t>
            </a:r>
            <a:endParaRPr lang="en-US" altLang="cs-CZ" sz="2200" b="0" i="0" u="none" strike="noStrike" cap="none" normalizeH="0" baseline="0" dirty="0">
              <a:ln>
                <a:noFill/>
              </a:ln>
              <a:solidFill>
                <a:schemeClr val="tx1"/>
              </a:solidFill>
              <a:effectLst/>
              <a:latin typeface="Abadi"/>
            </a:endParaRPr>
          </a:p>
          <a:p>
            <a:pPr marL="228600" indent="-228600" defTabSz="914400">
              <a:spcBef>
                <a:spcPts val="700"/>
              </a:spcBef>
              <a:buNone/>
            </a:pPr>
            <a:r>
              <a:rPr lang="en-US" altLang="cs-CZ" sz="2200" dirty="0">
                <a:solidFill>
                  <a:schemeClr val="tx1"/>
                </a:solidFill>
                <a:latin typeface="Abadi"/>
              </a:rPr>
              <a:t>- </a:t>
            </a:r>
            <a:r>
              <a:rPr kumimoji="0" lang="en-US" altLang="cs-CZ" sz="2200" b="0" i="0" u="none" strike="noStrike" cap="none" normalizeH="0" baseline="0" dirty="0">
                <a:ln>
                  <a:noFill/>
                </a:ln>
                <a:solidFill>
                  <a:schemeClr val="tx1"/>
                </a:solidFill>
                <a:effectLst/>
                <a:latin typeface="Abadi"/>
              </a:rPr>
              <a:t>Class: mammals</a:t>
            </a:r>
            <a:r>
              <a:rPr lang="en-US" altLang="cs-CZ" sz="2200" dirty="0">
                <a:solidFill>
                  <a:schemeClr val="tx1"/>
                </a:solidFill>
                <a:latin typeface="Abadi"/>
              </a:rPr>
              <a:t>.</a:t>
            </a:r>
            <a:endParaRPr lang="en-US" altLang="cs-CZ" sz="2200" b="0" i="0" u="none" strike="noStrike" cap="none" normalizeH="0" baseline="0" dirty="0">
              <a:ln>
                <a:noFill/>
              </a:ln>
              <a:solidFill>
                <a:schemeClr val="tx1"/>
              </a:solidFill>
              <a:effectLst/>
              <a:latin typeface="Abadi"/>
            </a:endParaRPr>
          </a:p>
          <a:p>
            <a:pPr marL="228600" indent="-228600" defTabSz="914400">
              <a:spcBef>
                <a:spcPts val="700"/>
              </a:spcBef>
              <a:buNone/>
            </a:pPr>
            <a:r>
              <a:rPr kumimoji="0" lang="en-US" altLang="cs-CZ" sz="2200" b="0" i="0" u="none" strike="noStrike" cap="none" normalizeH="0" baseline="0" dirty="0">
                <a:ln>
                  <a:noFill/>
                </a:ln>
                <a:solidFill>
                  <a:schemeClr val="tx1"/>
                </a:solidFill>
                <a:effectLst/>
                <a:latin typeface="Abadi"/>
              </a:rPr>
              <a:t>- Order: Beasts</a:t>
            </a:r>
            <a:r>
              <a:rPr lang="en-US" altLang="cs-CZ" sz="2200" dirty="0">
                <a:solidFill>
                  <a:schemeClr val="tx1"/>
                </a:solidFill>
                <a:latin typeface="Abadi"/>
              </a:rPr>
              <a:t>.</a:t>
            </a:r>
            <a:endParaRPr lang="en-US" altLang="cs-CZ" sz="2200" b="0" i="0" u="none" strike="noStrike" cap="none" normalizeH="0" baseline="0" dirty="0">
              <a:ln>
                <a:noFill/>
              </a:ln>
              <a:solidFill>
                <a:schemeClr val="tx1"/>
              </a:solidFill>
              <a:effectLst/>
              <a:latin typeface="Abadi"/>
            </a:endParaRPr>
          </a:p>
          <a:p>
            <a:pPr marL="228600" indent="-228600" defTabSz="914400">
              <a:spcBef>
                <a:spcPts val="700"/>
              </a:spcBef>
              <a:buNone/>
            </a:pPr>
            <a:r>
              <a:rPr kumimoji="0" lang="en-US" altLang="cs-CZ" sz="2200" b="0" i="0" u="none" strike="noStrike" cap="none" normalizeH="0" baseline="0" dirty="0">
                <a:ln>
                  <a:noFill/>
                </a:ln>
                <a:solidFill>
                  <a:schemeClr val="tx1"/>
                </a:solidFill>
                <a:effectLst/>
                <a:latin typeface="Abadi"/>
              </a:rPr>
              <a:t>- Family: canine</a:t>
            </a:r>
            <a:r>
              <a:rPr lang="en-US" altLang="cs-CZ" sz="2200" dirty="0">
                <a:solidFill>
                  <a:schemeClr val="tx1"/>
                </a:solidFill>
                <a:latin typeface="Abadi"/>
              </a:rPr>
              <a:t>. </a:t>
            </a:r>
            <a:endParaRPr lang="en-US" altLang="cs-CZ" sz="2200" b="0" i="0" u="none" strike="noStrike" cap="none" normalizeH="0" baseline="0" dirty="0">
              <a:ln>
                <a:noFill/>
              </a:ln>
              <a:solidFill>
                <a:schemeClr val="tx1"/>
              </a:solidFill>
              <a:effectLst/>
              <a:latin typeface="Abadi"/>
            </a:endParaRPr>
          </a:p>
          <a:p>
            <a:pPr marL="228600" indent="-228600" defTabSz="914400">
              <a:spcBef>
                <a:spcPts val="700"/>
              </a:spcBef>
              <a:buNone/>
            </a:pPr>
            <a:endParaRPr lang="en-US" sz="2200" dirty="0">
              <a:latin typeface="Abadi"/>
            </a:endParaRPr>
          </a:p>
        </p:txBody>
      </p:sp>
      <p:pic>
        <p:nvPicPr>
          <p:cNvPr id="4" name="Obrázek 3" descr="Obsah obrázku savci, vsedě, exteriér, stojící&#10;&#10;Popis byl vytvořen automaticky">
            <a:extLst>
              <a:ext uri="{FF2B5EF4-FFF2-40B4-BE49-F238E27FC236}">
                <a16:creationId xmlns:a16="http://schemas.microsoft.com/office/drawing/2014/main" id="{E9E411B0-7C23-47F4-8135-8645467C1AE5}"/>
              </a:ext>
            </a:extLst>
          </p:cNvPr>
          <p:cNvPicPr>
            <a:picLocks noChangeAspect="1"/>
          </p:cNvPicPr>
          <p:nvPr/>
        </p:nvPicPr>
        <p:blipFill rotWithShape="1">
          <a:blip r:embed="rId2"/>
          <a:srcRect l="17739" r="25943" b="1"/>
          <a:stretch/>
        </p:blipFill>
        <p:spPr>
          <a:xfrm>
            <a:off x="4572000" y="435534"/>
            <a:ext cx="4060728" cy="4055803"/>
          </a:xfrm>
          <a:custGeom>
            <a:avLst/>
            <a:gdLst/>
            <a:ahLst/>
            <a:cxnLst/>
            <a:rect l="l" t="t" r="r" b="b"/>
            <a:pathLst>
              <a:path w="3860171" h="3855489">
                <a:moveTo>
                  <a:pt x="1930086" y="0"/>
                </a:moveTo>
                <a:lnTo>
                  <a:pt x="1967540" y="3511"/>
                </a:lnTo>
                <a:lnTo>
                  <a:pt x="2003824" y="12875"/>
                </a:lnTo>
                <a:lnTo>
                  <a:pt x="2038938" y="26920"/>
                </a:lnTo>
                <a:lnTo>
                  <a:pt x="2075222" y="44477"/>
                </a:lnTo>
                <a:lnTo>
                  <a:pt x="2109166" y="64375"/>
                </a:lnTo>
                <a:lnTo>
                  <a:pt x="2144279" y="85443"/>
                </a:lnTo>
                <a:lnTo>
                  <a:pt x="2179393" y="104171"/>
                </a:lnTo>
                <a:lnTo>
                  <a:pt x="2214507" y="122898"/>
                </a:lnTo>
                <a:lnTo>
                  <a:pt x="2248450" y="136943"/>
                </a:lnTo>
                <a:lnTo>
                  <a:pt x="2285905" y="146307"/>
                </a:lnTo>
                <a:lnTo>
                  <a:pt x="2322189" y="150989"/>
                </a:lnTo>
                <a:lnTo>
                  <a:pt x="2360814" y="150989"/>
                </a:lnTo>
                <a:lnTo>
                  <a:pt x="2400610" y="148648"/>
                </a:lnTo>
                <a:lnTo>
                  <a:pt x="2440405" y="143966"/>
                </a:lnTo>
                <a:lnTo>
                  <a:pt x="2480201" y="138114"/>
                </a:lnTo>
                <a:lnTo>
                  <a:pt x="2519996" y="133432"/>
                </a:lnTo>
                <a:lnTo>
                  <a:pt x="2559792" y="129921"/>
                </a:lnTo>
                <a:lnTo>
                  <a:pt x="2597247" y="131091"/>
                </a:lnTo>
                <a:lnTo>
                  <a:pt x="2633531" y="135773"/>
                </a:lnTo>
                <a:lnTo>
                  <a:pt x="2668644" y="146307"/>
                </a:lnTo>
                <a:lnTo>
                  <a:pt x="2697906" y="161523"/>
                </a:lnTo>
                <a:lnTo>
                  <a:pt x="2725997" y="181421"/>
                </a:lnTo>
                <a:lnTo>
                  <a:pt x="2750577" y="204830"/>
                </a:lnTo>
                <a:lnTo>
                  <a:pt x="2775156" y="231750"/>
                </a:lnTo>
                <a:lnTo>
                  <a:pt x="2797395" y="259841"/>
                </a:lnTo>
                <a:lnTo>
                  <a:pt x="2819634" y="289103"/>
                </a:lnTo>
                <a:lnTo>
                  <a:pt x="2841872" y="318364"/>
                </a:lnTo>
                <a:lnTo>
                  <a:pt x="2864111" y="346455"/>
                </a:lnTo>
                <a:lnTo>
                  <a:pt x="2887520" y="373376"/>
                </a:lnTo>
                <a:lnTo>
                  <a:pt x="2914441" y="396785"/>
                </a:lnTo>
                <a:lnTo>
                  <a:pt x="2940191" y="417853"/>
                </a:lnTo>
                <a:lnTo>
                  <a:pt x="2969452" y="434240"/>
                </a:lnTo>
                <a:lnTo>
                  <a:pt x="3001055" y="448285"/>
                </a:lnTo>
                <a:lnTo>
                  <a:pt x="3034998" y="459990"/>
                </a:lnTo>
                <a:lnTo>
                  <a:pt x="3070112" y="470524"/>
                </a:lnTo>
                <a:lnTo>
                  <a:pt x="3105226" y="479888"/>
                </a:lnTo>
                <a:lnTo>
                  <a:pt x="3141510" y="489251"/>
                </a:lnTo>
                <a:lnTo>
                  <a:pt x="3175453" y="499785"/>
                </a:lnTo>
                <a:lnTo>
                  <a:pt x="3209396" y="511490"/>
                </a:lnTo>
                <a:lnTo>
                  <a:pt x="3240999" y="525535"/>
                </a:lnTo>
                <a:lnTo>
                  <a:pt x="3269090" y="543092"/>
                </a:lnTo>
                <a:lnTo>
                  <a:pt x="3294840" y="564161"/>
                </a:lnTo>
                <a:lnTo>
                  <a:pt x="3315908" y="589911"/>
                </a:lnTo>
                <a:lnTo>
                  <a:pt x="3333465" y="618002"/>
                </a:lnTo>
                <a:lnTo>
                  <a:pt x="3347510" y="649604"/>
                </a:lnTo>
                <a:lnTo>
                  <a:pt x="3359215" y="683547"/>
                </a:lnTo>
                <a:lnTo>
                  <a:pt x="3369749" y="717491"/>
                </a:lnTo>
                <a:lnTo>
                  <a:pt x="3379113" y="753775"/>
                </a:lnTo>
                <a:lnTo>
                  <a:pt x="3388476" y="788889"/>
                </a:lnTo>
                <a:lnTo>
                  <a:pt x="3399010" y="824002"/>
                </a:lnTo>
                <a:lnTo>
                  <a:pt x="3410715" y="857946"/>
                </a:lnTo>
                <a:lnTo>
                  <a:pt x="3424760" y="889548"/>
                </a:lnTo>
                <a:lnTo>
                  <a:pt x="3441147" y="918809"/>
                </a:lnTo>
                <a:lnTo>
                  <a:pt x="3462215" y="944560"/>
                </a:lnTo>
                <a:lnTo>
                  <a:pt x="3485624" y="971480"/>
                </a:lnTo>
                <a:lnTo>
                  <a:pt x="3512545" y="994889"/>
                </a:lnTo>
                <a:lnTo>
                  <a:pt x="3540636" y="1017128"/>
                </a:lnTo>
                <a:lnTo>
                  <a:pt x="3571068" y="1039367"/>
                </a:lnTo>
                <a:lnTo>
                  <a:pt x="3600329" y="1061605"/>
                </a:lnTo>
                <a:lnTo>
                  <a:pt x="3628420" y="1083844"/>
                </a:lnTo>
                <a:lnTo>
                  <a:pt x="3655341" y="1108424"/>
                </a:lnTo>
                <a:lnTo>
                  <a:pt x="3678750" y="1133003"/>
                </a:lnTo>
                <a:lnTo>
                  <a:pt x="3698648" y="1161094"/>
                </a:lnTo>
                <a:lnTo>
                  <a:pt x="3713864" y="1190356"/>
                </a:lnTo>
                <a:lnTo>
                  <a:pt x="3724398" y="1225469"/>
                </a:lnTo>
                <a:lnTo>
                  <a:pt x="3729080" y="1261754"/>
                </a:lnTo>
                <a:lnTo>
                  <a:pt x="3730250" y="1299208"/>
                </a:lnTo>
                <a:lnTo>
                  <a:pt x="3726739" y="1339004"/>
                </a:lnTo>
                <a:lnTo>
                  <a:pt x="3722057" y="1378799"/>
                </a:lnTo>
                <a:lnTo>
                  <a:pt x="3716205" y="1418595"/>
                </a:lnTo>
                <a:lnTo>
                  <a:pt x="3711523" y="1458391"/>
                </a:lnTo>
                <a:lnTo>
                  <a:pt x="3709182" y="1498186"/>
                </a:lnTo>
                <a:lnTo>
                  <a:pt x="3709182" y="1536811"/>
                </a:lnTo>
                <a:lnTo>
                  <a:pt x="3713864" y="1573096"/>
                </a:lnTo>
                <a:lnTo>
                  <a:pt x="3723228" y="1609380"/>
                </a:lnTo>
                <a:lnTo>
                  <a:pt x="3737273" y="1643323"/>
                </a:lnTo>
                <a:lnTo>
                  <a:pt x="3756000" y="1678437"/>
                </a:lnTo>
                <a:lnTo>
                  <a:pt x="3774728" y="1713550"/>
                </a:lnTo>
                <a:lnTo>
                  <a:pt x="3795796" y="1748664"/>
                </a:lnTo>
                <a:lnTo>
                  <a:pt x="3815694" y="1782608"/>
                </a:lnTo>
                <a:lnTo>
                  <a:pt x="3833250" y="1818892"/>
                </a:lnTo>
                <a:lnTo>
                  <a:pt x="3847296" y="1854005"/>
                </a:lnTo>
                <a:lnTo>
                  <a:pt x="3856660" y="1890290"/>
                </a:lnTo>
                <a:lnTo>
                  <a:pt x="3860171" y="1927744"/>
                </a:lnTo>
                <a:lnTo>
                  <a:pt x="3856660" y="1965199"/>
                </a:lnTo>
                <a:lnTo>
                  <a:pt x="3847296" y="2001483"/>
                </a:lnTo>
                <a:lnTo>
                  <a:pt x="3833250" y="2036597"/>
                </a:lnTo>
                <a:lnTo>
                  <a:pt x="3815694" y="2072881"/>
                </a:lnTo>
                <a:lnTo>
                  <a:pt x="3795796" y="2106824"/>
                </a:lnTo>
                <a:lnTo>
                  <a:pt x="3774728" y="2141938"/>
                </a:lnTo>
                <a:lnTo>
                  <a:pt x="3756000" y="2177052"/>
                </a:lnTo>
                <a:lnTo>
                  <a:pt x="3737273" y="2212166"/>
                </a:lnTo>
                <a:lnTo>
                  <a:pt x="3723228" y="2246109"/>
                </a:lnTo>
                <a:lnTo>
                  <a:pt x="3713864" y="2282393"/>
                </a:lnTo>
                <a:lnTo>
                  <a:pt x="3709182" y="2318677"/>
                </a:lnTo>
                <a:lnTo>
                  <a:pt x="3709182" y="2357302"/>
                </a:lnTo>
                <a:lnTo>
                  <a:pt x="3711523" y="2397098"/>
                </a:lnTo>
                <a:lnTo>
                  <a:pt x="3716205" y="2436894"/>
                </a:lnTo>
                <a:lnTo>
                  <a:pt x="3722057" y="2476689"/>
                </a:lnTo>
                <a:lnTo>
                  <a:pt x="3726739" y="2516485"/>
                </a:lnTo>
                <a:lnTo>
                  <a:pt x="3730250" y="2556280"/>
                </a:lnTo>
                <a:lnTo>
                  <a:pt x="3729080" y="2593735"/>
                </a:lnTo>
                <a:lnTo>
                  <a:pt x="3724398" y="2630019"/>
                </a:lnTo>
                <a:lnTo>
                  <a:pt x="3713864" y="2665133"/>
                </a:lnTo>
                <a:lnTo>
                  <a:pt x="3698648" y="2694394"/>
                </a:lnTo>
                <a:lnTo>
                  <a:pt x="3678750" y="2722485"/>
                </a:lnTo>
                <a:lnTo>
                  <a:pt x="3655341" y="2747065"/>
                </a:lnTo>
                <a:lnTo>
                  <a:pt x="3628420" y="2771645"/>
                </a:lnTo>
                <a:lnTo>
                  <a:pt x="3600329" y="2793883"/>
                </a:lnTo>
                <a:lnTo>
                  <a:pt x="3571068" y="2816122"/>
                </a:lnTo>
                <a:lnTo>
                  <a:pt x="3540636" y="2838361"/>
                </a:lnTo>
                <a:lnTo>
                  <a:pt x="3512545" y="2860599"/>
                </a:lnTo>
                <a:lnTo>
                  <a:pt x="3485624" y="2884009"/>
                </a:lnTo>
                <a:lnTo>
                  <a:pt x="3462215" y="2910929"/>
                </a:lnTo>
                <a:lnTo>
                  <a:pt x="3441147" y="2936679"/>
                </a:lnTo>
                <a:lnTo>
                  <a:pt x="3424760" y="2965941"/>
                </a:lnTo>
                <a:lnTo>
                  <a:pt x="3410715" y="2997543"/>
                </a:lnTo>
                <a:lnTo>
                  <a:pt x="3399010" y="3031486"/>
                </a:lnTo>
                <a:lnTo>
                  <a:pt x="3388476" y="3066600"/>
                </a:lnTo>
                <a:lnTo>
                  <a:pt x="3379113" y="3101714"/>
                </a:lnTo>
                <a:lnTo>
                  <a:pt x="3369749" y="3137998"/>
                </a:lnTo>
                <a:lnTo>
                  <a:pt x="3359215" y="3171941"/>
                </a:lnTo>
                <a:lnTo>
                  <a:pt x="3347510" y="3205885"/>
                </a:lnTo>
                <a:lnTo>
                  <a:pt x="3333465" y="3237487"/>
                </a:lnTo>
                <a:lnTo>
                  <a:pt x="3315908" y="3265578"/>
                </a:lnTo>
                <a:lnTo>
                  <a:pt x="3294840" y="3291328"/>
                </a:lnTo>
                <a:lnTo>
                  <a:pt x="3269090" y="3312396"/>
                </a:lnTo>
                <a:lnTo>
                  <a:pt x="3240999" y="3329953"/>
                </a:lnTo>
                <a:lnTo>
                  <a:pt x="3209396" y="3343999"/>
                </a:lnTo>
                <a:lnTo>
                  <a:pt x="3175453" y="3355703"/>
                </a:lnTo>
                <a:lnTo>
                  <a:pt x="3141510" y="3366237"/>
                </a:lnTo>
                <a:lnTo>
                  <a:pt x="3105226" y="3375601"/>
                </a:lnTo>
                <a:lnTo>
                  <a:pt x="3070112" y="3384965"/>
                </a:lnTo>
                <a:lnTo>
                  <a:pt x="3034998" y="3395499"/>
                </a:lnTo>
                <a:lnTo>
                  <a:pt x="3001055" y="3407203"/>
                </a:lnTo>
                <a:lnTo>
                  <a:pt x="2969452" y="3421249"/>
                </a:lnTo>
                <a:lnTo>
                  <a:pt x="2940191" y="3437635"/>
                </a:lnTo>
                <a:lnTo>
                  <a:pt x="2914441" y="3458704"/>
                </a:lnTo>
                <a:lnTo>
                  <a:pt x="2887520" y="3482113"/>
                </a:lnTo>
                <a:lnTo>
                  <a:pt x="2864111" y="3509033"/>
                </a:lnTo>
                <a:lnTo>
                  <a:pt x="2841872" y="3537124"/>
                </a:lnTo>
                <a:lnTo>
                  <a:pt x="2819634" y="3566386"/>
                </a:lnTo>
                <a:lnTo>
                  <a:pt x="2797395" y="3595647"/>
                </a:lnTo>
                <a:lnTo>
                  <a:pt x="2775156" y="3623738"/>
                </a:lnTo>
                <a:lnTo>
                  <a:pt x="2750577" y="3650659"/>
                </a:lnTo>
                <a:lnTo>
                  <a:pt x="2725997" y="3674068"/>
                </a:lnTo>
                <a:lnTo>
                  <a:pt x="2697906" y="3693966"/>
                </a:lnTo>
                <a:lnTo>
                  <a:pt x="2668644" y="3709182"/>
                </a:lnTo>
                <a:lnTo>
                  <a:pt x="2633531" y="3719716"/>
                </a:lnTo>
                <a:lnTo>
                  <a:pt x="2597247" y="3724398"/>
                </a:lnTo>
                <a:lnTo>
                  <a:pt x="2559792" y="3725568"/>
                </a:lnTo>
                <a:lnTo>
                  <a:pt x="2519996" y="3722057"/>
                </a:lnTo>
                <a:lnTo>
                  <a:pt x="2480201" y="3717375"/>
                </a:lnTo>
                <a:lnTo>
                  <a:pt x="2440405" y="3711523"/>
                </a:lnTo>
                <a:lnTo>
                  <a:pt x="2400610" y="3706841"/>
                </a:lnTo>
                <a:lnTo>
                  <a:pt x="2360814" y="3704500"/>
                </a:lnTo>
                <a:lnTo>
                  <a:pt x="2322189" y="3704500"/>
                </a:lnTo>
                <a:lnTo>
                  <a:pt x="2285905" y="3709182"/>
                </a:lnTo>
                <a:lnTo>
                  <a:pt x="2248450" y="3718545"/>
                </a:lnTo>
                <a:lnTo>
                  <a:pt x="2214507" y="3732591"/>
                </a:lnTo>
                <a:lnTo>
                  <a:pt x="2179393" y="3751318"/>
                </a:lnTo>
                <a:lnTo>
                  <a:pt x="2144279" y="3770045"/>
                </a:lnTo>
                <a:lnTo>
                  <a:pt x="2109166" y="3791114"/>
                </a:lnTo>
                <a:lnTo>
                  <a:pt x="2075222" y="3811011"/>
                </a:lnTo>
                <a:lnTo>
                  <a:pt x="2038938" y="3828568"/>
                </a:lnTo>
                <a:lnTo>
                  <a:pt x="2003824" y="3842614"/>
                </a:lnTo>
                <a:lnTo>
                  <a:pt x="1967540" y="3851978"/>
                </a:lnTo>
                <a:lnTo>
                  <a:pt x="1930086" y="3855489"/>
                </a:lnTo>
                <a:lnTo>
                  <a:pt x="1892631" y="3851978"/>
                </a:lnTo>
                <a:lnTo>
                  <a:pt x="1856347" y="3842614"/>
                </a:lnTo>
                <a:lnTo>
                  <a:pt x="1821233" y="3828568"/>
                </a:lnTo>
                <a:lnTo>
                  <a:pt x="1784949" y="3811011"/>
                </a:lnTo>
                <a:lnTo>
                  <a:pt x="1751005" y="3791114"/>
                </a:lnTo>
                <a:lnTo>
                  <a:pt x="1715892" y="3770045"/>
                </a:lnTo>
                <a:lnTo>
                  <a:pt x="1680778" y="3751318"/>
                </a:lnTo>
                <a:lnTo>
                  <a:pt x="1645664" y="3732591"/>
                </a:lnTo>
                <a:lnTo>
                  <a:pt x="1610550" y="3718545"/>
                </a:lnTo>
                <a:lnTo>
                  <a:pt x="1574266" y="3709182"/>
                </a:lnTo>
                <a:lnTo>
                  <a:pt x="1537982" y="3704500"/>
                </a:lnTo>
                <a:lnTo>
                  <a:pt x="1499357" y="3704500"/>
                </a:lnTo>
                <a:lnTo>
                  <a:pt x="1459561" y="3706841"/>
                </a:lnTo>
                <a:lnTo>
                  <a:pt x="1419766" y="3711523"/>
                </a:lnTo>
                <a:lnTo>
                  <a:pt x="1379970" y="3717375"/>
                </a:lnTo>
                <a:lnTo>
                  <a:pt x="1340175" y="3722057"/>
                </a:lnTo>
                <a:lnTo>
                  <a:pt x="1300379" y="3725568"/>
                </a:lnTo>
                <a:lnTo>
                  <a:pt x="1262924" y="3724398"/>
                </a:lnTo>
                <a:lnTo>
                  <a:pt x="1226640" y="3719716"/>
                </a:lnTo>
                <a:lnTo>
                  <a:pt x="1191526" y="3709182"/>
                </a:lnTo>
                <a:lnTo>
                  <a:pt x="1162265" y="3693966"/>
                </a:lnTo>
                <a:lnTo>
                  <a:pt x="1134174" y="3674068"/>
                </a:lnTo>
                <a:lnTo>
                  <a:pt x="1109594" y="3650659"/>
                </a:lnTo>
                <a:lnTo>
                  <a:pt x="1085015" y="3623738"/>
                </a:lnTo>
                <a:lnTo>
                  <a:pt x="1062776" y="3595647"/>
                </a:lnTo>
                <a:lnTo>
                  <a:pt x="1040537" y="3566386"/>
                </a:lnTo>
                <a:lnTo>
                  <a:pt x="1018299" y="3537124"/>
                </a:lnTo>
                <a:lnTo>
                  <a:pt x="996060" y="3509033"/>
                </a:lnTo>
                <a:lnTo>
                  <a:pt x="972651" y="3482113"/>
                </a:lnTo>
                <a:lnTo>
                  <a:pt x="945730" y="3458704"/>
                </a:lnTo>
                <a:lnTo>
                  <a:pt x="919980" y="3437635"/>
                </a:lnTo>
                <a:lnTo>
                  <a:pt x="890719" y="3421249"/>
                </a:lnTo>
                <a:lnTo>
                  <a:pt x="859116" y="3407203"/>
                </a:lnTo>
                <a:lnTo>
                  <a:pt x="825173" y="3395499"/>
                </a:lnTo>
                <a:lnTo>
                  <a:pt x="790059" y="3384965"/>
                </a:lnTo>
                <a:lnTo>
                  <a:pt x="754946" y="3375601"/>
                </a:lnTo>
                <a:lnTo>
                  <a:pt x="718662" y="3366237"/>
                </a:lnTo>
                <a:lnTo>
                  <a:pt x="684718" y="3355703"/>
                </a:lnTo>
                <a:lnTo>
                  <a:pt x="650775" y="3343999"/>
                </a:lnTo>
                <a:lnTo>
                  <a:pt x="619173" y="3329953"/>
                </a:lnTo>
                <a:lnTo>
                  <a:pt x="591082" y="3312396"/>
                </a:lnTo>
                <a:lnTo>
                  <a:pt x="565332" y="3291328"/>
                </a:lnTo>
                <a:lnTo>
                  <a:pt x="544263" y="3265578"/>
                </a:lnTo>
                <a:lnTo>
                  <a:pt x="526706" y="3237487"/>
                </a:lnTo>
                <a:lnTo>
                  <a:pt x="512661" y="3205885"/>
                </a:lnTo>
                <a:lnTo>
                  <a:pt x="500956" y="3171941"/>
                </a:lnTo>
                <a:lnTo>
                  <a:pt x="490422" y="3137998"/>
                </a:lnTo>
                <a:lnTo>
                  <a:pt x="481059" y="3101714"/>
                </a:lnTo>
                <a:lnTo>
                  <a:pt x="471695" y="3066600"/>
                </a:lnTo>
                <a:lnTo>
                  <a:pt x="461161" y="3031486"/>
                </a:lnTo>
                <a:lnTo>
                  <a:pt x="449456" y="2997543"/>
                </a:lnTo>
                <a:lnTo>
                  <a:pt x="435411" y="2965941"/>
                </a:lnTo>
                <a:lnTo>
                  <a:pt x="419024" y="2936679"/>
                </a:lnTo>
                <a:lnTo>
                  <a:pt x="397956" y="2910929"/>
                </a:lnTo>
                <a:lnTo>
                  <a:pt x="374547" y="2884009"/>
                </a:lnTo>
                <a:lnTo>
                  <a:pt x="347626" y="2860599"/>
                </a:lnTo>
                <a:lnTo>
                  <a:pt x="318365" y="2838361"/>
                </a:lnTo>
                <a:lnTo>
                  <a:pt x="289103" y="2816122"/>
                </a:lnTo>
                <a:lnTo>
                  <a:pt x="259842" y="2793883"/>
                </a:lnTo>
                <a:lnTo>
                  <a:pt x="231751" y="2771645"/>
                </a:lnTo>
                <a:lnTo>
                  <a:pt x="204830" y="2747065"/>
                </a:lnTo>
                <a:lnTo>
                  <a:pt x="181421" y="2722485"/>
                </a:lnTo>
                <a:lnTo>
                  <a:pt x="161523" y="2694394"/>
                </a:lnTo>
                <a:lnTo>
                  <a:pt x="146308" y="2665133"/>
                </a:lnTo>
                <a:lnTo>
                  <a:pt x="135773" y="2630019"/>
                </a:lnTo>
                <a:lnTo>
                  <a:pt x="131092" y="2593735"/>
                </a:lnTo>
                <a:lnTo>
                  <a:pt x="129921" y="2556280"/>
                </a:lnTo>
                <a:lnTo>
                  <a:pt x="133432" y="2516485"/>
                </a:lnTo>
                <a:lnTo>
                  <a:pt x="138114" y="2476689"/>
                </a:lnTo>
                <a:lnTo>
                  <a:pt x="143967" y="2436894"/>
                </a:lnTo>
                <a:lnTo>
                  <a:pt x="148648" y="2397098"/>
                </a:lnTo>
                <a:lnTo>
                  <a:pt x="150989" y="2357302"/>
                </a:lnTo>
                <a:lnTo>
                  <a:pt x="150989" y="2318677"/>
                </a:lnTo>
                <a:lnTo>
                  <a:pt x="146308" y="2282393"/>
                </a:lnTo>
                <a:lnTo>
                  <a:pt x="136944" y="2246109"/>
                </a:lnTo>
                <a:lnTo>
                  <a:pt x="122898" y="2212166"/>
                </a:lnTo>
                <a:lnTo>
                  <a:pt x="105341" y="2177052"/>
                </a:lnTo>
                <a:lnTo>
                  <a:pt x="85444" y="2141938"/>
                </a:lnTo>
                <a:lnTo>
                  <a:pt x="64375" y="2106824"/>
                </a:lnTo>
                <a:lnTo>
                  <a:pt x="44478" y="2072881"/>
                </a:lnTo>
                <a:lnTo>
                  <a:pt x="26921" y="2036597"/>
                </a:lnTo>
                <a:lnTo>
                  <a:pt x="12875" y="2001483"/>
                </a:lnTo>
                <a:lnTo>
                  <a:pt x="3512" y="1965199"/>
                </a:lnTo>
                <a:lnTo>
                  <a:pt x="0" y="1927744"/>
                </a:lnTo>
                <a:lnTo>
                  <a:pt x="3512" y="1890290"/>
                </a:lnTo>
                <a:lnTo>
                  <a:pt x="12875" y="1854005"/>
                </a:lnTo>
                <a:lnTo>
                  <a:pt x="26921" y="1818892"/>
                </a:lnTo>
                <a:lnTo>
                  <a:pt x="44478" y="1782608"/>
                </a:lnTo>
                <a:lnTo>
                  <a:pt x="64375" y="1748664"/>
                </a:lnTo>
                <a:lnTo>
                  <a:pt x="85444" y="1713550"/>
                </a:lnTo>
                <a:lnTo>
                  <a:pt x="105341" y="1678437"/>
                </a:lnTo>
                <a:lnTo>
                  <a:pt x="122898" y="1643323"/>
                </a:lnTo>
                <a:lnTo>
                  <a:pt x="136944" y="1609380"/>
                </a:lnTo>
                <a:lnTo>
                  <a:pt x="146308" y="1573096"/>
                </a:lnTo>
                <a:lnTo>
                  <a:pt x="150989" y="1536811"/>
                </a:lnTo>
                <a:lnTo>
                  <a:pt x="150989" y="1498186"/>
                </a:lnTo>
                <a:lnTo>
                  <a:pt x="148648" y="1458391"/>
                </a:lnTo>
                <a:lnTo>
                  <a:pt x="143967" y="1418595"/>
                </a:lnTo>
                <a:lnTo>
                  <a:pt x="138114" y="1378799"/>
                </a:lnTo>
                <a:lnTo>
                  <a:pt x="133432" y="1339004"/>
                </a:lnTo>
                <a:lnTo>
                  <a:pt x="129921" y="1299208"/>
                </a:lnTo>
                <a:lnTo>
                  <a:pt x="131092" y="1261754"/>
                </a:lnTo>
                <a:lnTo>
                  <a:pt x="135773" y="1225469"/>
                </a:lnTo>
                <a:lnTo>
                  <a:pt x="146308" y="1190356"/>
                </a:lnTo>
                <a:lnTo>
                  <a:pt x="161523" y="1161094"/>
                </a:lnTo>
                <a:lnTo>
                  <a:pt x="181421" y="1133003"/>
                </a:lnTo>
                <a:lnTo>
                  <a:pt x="204830" y="1108424"/>
                </a:lnTo>
                <a:lnTo>
                  <a:pt x="231751" y="1083844"/>
                </a:lnTo>
                <a:lnTo>
                  <a:pt x="259842" y="1061605"/>
                </a:lnTo>
                <a:lnTo>
                  <a:pt x="289103" y="1039367"/>
                </a:lnTo>
                <a:lnTo>
                  <a:pt x="318365" y="1017128"/>
                </a:lnTo>
                <a:lnTo>
                  <a:pt x="347626" y="994889"/>
                </a:lnTo>
                <a:lnTo>
                  <a:pt x="374547" y="971480"/>
                </a:lnTo>
                <a:lnTo>
                  <a:pt x="397956" y="944560"/>
                </a:lnTo>
                <a:lnTo>
                  <a:pt x="419024" y="918809"/>
                </a:lnTo>
                <a:lnTo>
                  <a:pt x="435411" y="889548"/>
                </a:lnTo>
                <a:lnTo>
                  <a:pt x="449456" y="857946"/>
                </a:lnTo>
                <a:lnTo>
                  <a:pt x="461161" y="824002"/>
                </a:lnTo>
                <a:lnTo>
                  <a:pt x="471695" y="788889"/>
                </a:lnTo>
                <a:lnTo>
                  <a:pt x="481059" y="753775"/>
                </a:lnTo>
                <a:lnTo>
                  <a:pt x="490422" y="717491"/>
                </a:lnTo>
                <a:lnTo>
                  <a:pt x="500956" y="683547"/>
                </a:lnTo>
                <a:lnTo>
                  <a:pt x="512661" y="649604"/>
                </a:lnTo>
                <a:lnTo>
                  <a:pt x="526706" y="618002"/>
                </a:lnTo>
                <a:lnTo>
                  <a:pt x="544263" y="589911"/>
                </a:lnTo>
                <a:lnTo>
                  <a:pt x="565332" y="564161"/>
                </a:lnTo>
                <a:lnTo>
                  <a:pt x="591082" y="543092"/>
                </a:lnTo>
                <a:lnTo>
                  <a:pt x="619173" y="525535"/>
                </a:lnTo>
                <a:lnTo>
                  <a:pt x="650775" y="511490"/>
                </a:lnTo>
                <a:lnTo>
                  <a:pt x="684718" y="499785"/>
                </a:lnTo>
                <a:lnTo>
                  <a:pt x="718662" y="489251"/>
                </a:lnTo>
                <a:lnTo>
                  <a:pt x="754946" y="479888"/>
                </a:lnTo>
                <a:lnTo>
                  <a:pt x="790059" y="470524"/>
                </a:lnTo>
                <a:lnTo>
                  <a:pt x="825173" y="459990"/>
                </a:lnTo>
                <a:lnTo>
                  <a:pt x="859116" y="448285"/>
                </a:lnTo>
                <a:lnTo>
                  <a:pt x="890719" y="434240"/>
                </a:lnTo>
                <a:lnTo>
                  <a:pt x="919980" y="417853"/>
                </a:lnTo>
                <a:lnTo>
                  <a:pt x="945730" y="396785"/>
                </a:lnTo>
                <a:lnTo>
                  <a:pt x="972651" y="373376"/>
                </a:lnTo>
                <a:lnTo>
                  <a:pt x="996060" y="346455"/>
                </a:lnTo>
                <a:lnTo>
                  <a:pt x="1018299" y="318364"/>
                </a:lnTo>
                <a:lnTo>
                  <a:pt x="1040537" y="289103"/>
                </a:lnTo>
                <a:lnTo>
                  <a:pt x="1062776" y="259841"/>
                </a:lnTo>
                <a:lnTo>
                  <a:pt x="1085015" y="231750"/>
                </a:lnTo>
                <a:lnTo>
                  <a:pt x="1109594" y="204830"/>
                </a:lnTo>
                <a:lnTo>
                  <a:pt x="1134174" y="181421"/>
                </a:lnTo>
                <a:lnTo>
                  <a:pt x="1162265" y="161523"/>
                </a:lnTo>
                <a:lnTo>
                  <a:pt x="1191526" y="146307"/>
                </a:lnTo>
                <a:lnTo>
                  <a:pt x="1226640" y="135773"/>
                </a:lnTo>
                <a:lnTo>
                  <a:pt x="1262924" y="131091"/>
                </a:lnTo>
                <a:lnTo>
                  <a:pt x="1300379" y="129921"/>
                </a:lnTo>
                <a:lnTo>
                  <a:pt x="1340175" y="133432"/>
                </a:lnTo>
                <a:lnTo>
                  <a:pt x="1379970" y="138114"/>
                </a:lnTo>
                <a:lnTo>
                  <a:pt x="1419766" y="143966"/>
                </a:lnTo>
                <a:lnTo>
                  <a:pt x="1459561" y="148648"/>
                </a:lnTo>
                <a:lnTo>
                  <a:pt x="1499357" y="150989"/>
                </a:lnTo>
                <a:lnTo>
                  <a:pt x="1537982" y="150989"/>
                </a:lnTo>
                <a:lnTo>
                  <a:pt x="1574266" y="146307"/>
                </a:lnTo>
                <a:lnTo>
                  <a:pt x="1610550" y="136943"/>
                </a:lnTo>
                <a:lnTo>
                  <a:pt x="1645664" y="122898"/>
                </a:lnTo>
                <a:lnTo>
                  <a:pt x="1680778" y="104171"/>
                </a:lnTo>
                <a:lnTo>
                  <a:pt x="1715892" y="85443"/>
                </a:lnTo>
                <a:lnTo>
                  <a:pt x="1751005" y="64375"/>
                </a:lnTo>
                <a:lnTo>
                  <a:pt x="1784949" y="44477"/>
                </a:lnTo>
                <a:lnTo>
                  <a:pt x="1821233" y="26920"/>
                </a:lnTo>
                <a:lnTo>
                  <a:pt x="1856347" y="12875"/>
                </a:lnTo>
                <a:lnTo>
                  <a:pt x="1892631" y="3511"/>
                </a:lnTo>
                <a:close/>
              </a:path>
            </a:pathLst>
          </a:custGeom>
        </p:spPr>
      </p:pic>
    </p:spTree>
    <p:extLst>
      <p:ext uri="{BB962C8B-B14F-4D97-AF65-F5344CB8AC3E}">
        <p14:creationId xmlns:p14="http://schemas.microsoft.com/office/powerpoint/2010/main" val="3345024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77"/>
        <p:cNvGrpSpPr/>
        <p:nvPr/>
      </p:nvGrpSpPr>
      <p:grpSpPr>
        <a:xfrm>
          <a:off x="0" y="0"/>
          <a:ext cx="0" cy="0"/>
          <a:chOff x="0" y="0"/>
          <a:chExt cx="0" cy="0"/>
        </a:xfrm>
      </p:grpSpPr>
      <p:sp>
        <p:nvSpPr>
          <p:cNvPr id="84" name="Freeform 6">
            <a:extLst>
              <a:ext uri="{FF2B5EF4-FFF2-40B4-BE49-F238E27FC236}">
                <a16:creationId xmlns:a16="http://schemas.microsoft.com/office/drawing/2014/main" id="{C98F4480-8749-4E48-82BB-3A0F2F311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664368" cy="51435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86" name="Rectangle 85">
            <a:extLst>
              <a:ext uri="{FF2B5EF4-FFF2-40B4-BE49-F238E27FC236}">
                <a16:creationId xmlns:a16="http://schemas.microsoft.com/office/drawing/2014/main" id="{5249F694-12BA-47C4-9FF3-570372F3B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1402" y="0"/>
            <a:ext cx="212598"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Google Shape;78;p17"/>
          <p:cNvSpPr txBox="1">
            <a:spLocks noGrp="1"/>
          </p:cNvSpPr>
          <p:nvPr>
            <p:ph type="title"/>
          </p:nvPr>
        </p:nvSpPr>
        <p:spPr>
          <a:xfrm>
            <a:off x="938757" y="483828"/>
            <a:ext cx="3268125" cy="990642"/>
          </a:xfrm>
          <a:prstGeom prst="rect">
            <a:avLst/>
          </a:prstGeom>
        </p:spPr>
        <p:txBody>
          <a:bodyPr spcFirstLastPara="1" vert="horz" lIns="91440" tIns="45720" rIns="91440" bIns="45720" rtlCol="0" anchor="t" anchorCtr="0">
            <a:normAutofit/>
          </a:bodyPr>
          <a:lstStyle/>
          <a:p>
            <a:pPr marL="0" lvl="0" indent="0" defTabSz="914400">
              <a:spcBef>
                <a:spcPct val="0"/>
              </a:spcBef>
              <a:spcAft>
                <a:spcPts val="0"/>
              </a:spcAft>
            </a:pPr>
            <a:r>
              <a:rPr lang="cs-CZ" sz="3300" spc="200" dirty="0" err="1"/>
              <a:t>Birds</a:t>
            </a:r>
            <a:endParaRPr lang="en-US" sz="3300" spc="200" dirty="0"/>
          </a:p>
        </p:txBody>
      </p:sp>
      <p:sp>
        <p:nvSpPr>
          <p:cNvPr id="79" name="Google Shape;79;p17"/>
          <p:cNvSpPr txBox="1">
            <a:spLocks noGrp="1"/>
          </p:cNvSpPr>
          <p:nvPr>
            <p:ph type="body" idx="1"/>
          </p:nvPr>
        </p:nvSpPr>
        <p:spPr>
          <a:xfrm>
            <a:off x="938758" y="1714500"/>
            <a:ext cx="3633242" cy="2695194"/>
          </a:xfrm>
          <a:prstGeom prst="rect">
            <a:avLst/>
          </a:prstGeom>
        </p:spPr>
        <p:txBody>
          <a:bodyPr spcFirstLastPara="1" vert="horz" wrap="square" lIns="91440" tIns="45720" rIns="91440" bIns="45720" rtlCol="0" anchor="t" anchorCtr="0">
            <a:noAutofit/>
          </a:bodyPr>
          <a:lstStyle/>
          <a:p>
            <a:pPr marL="0" lvl="0" indent="-228600" defTabSz="914400">
              <a:spcBef>
                <a:spcPts val="700"/>
              </a:spcBef>
              <a:buSzPts val="1100"/>
              <a:buNone/>
            </a:pPr>
            <a:r>
              <a:rPr lang="en-US" sz="2200" dirty="0">
                <a:solidFill>
                  <a:schemeClr val="tx1"/>
                </a:solidFill>
                <a:latin typeface="Abadi"/>
              </a:rPr>
              <a:t>- </a:t>
            </a:r>
            <a:r>
              <a:rPr lang="cs-CZ" sz="2200" dirty="0">
                <a:solidFill>
                  <a:schemeClr val="tx1"/>
                </a:solidFill>
                <a:latin typeface="Abadi"/>
              </a:rPr>
              <a:t>W</a:t>
            </a:r>
            <a:r>
              <a:rPr lang="en-US" sz="2200" dirty="0">
                <a:solidFill>
                  <a:schemeClr val="tx1"/>
                </a:solidFill>
                <a:latin typeface="Abadi"/>
              </a:rPr>
              <a:t>e have a total of 209 nesting bird species.</a:t>
            </a:r>
            <a:endParaRPr lang="cs-CZ" sz="2200">
              <a:solidFill>
                <a:schemeClr val="tx1"/>
              </a:solidFill>
              <a:latin typeface="Abadi" panose="020B0604020104020204" pitchFamily="34" charset="0"/>
            </a:endParaRPr>
          </a:p>
          <a:p>
            <a:pPr marL="0" indent="-228600" defTabSz="914400">
              <a:spcBef>
                <a:spcPts val="700"/>
              </a:spcBef>
              <a:buSzPts val="1100"/>
              <a:buNone/>
            </a:pPr>
            <a:r>
              <a:rPr lang="en-US" sz="2200" dirty="0">
                <a:solidFill>
                  <a:schemeClr val="tx1"/>
                </a:solidFill>
                <a:latin typeface="Abadi"/>
              </a:rPr>
              <a:t>- </a:t>
            </a:r>
            <a:r>
              <a:rPr lang="cs-CZ" sz="2200" dirty="0">
                <a:solidFill>
                  <a:schemeClr val="tx1"/>
                </a:solidFill>
                <a:latin typeface="Abadi"/>
              </a:rPr>
              <a:t>A</a:t>
            </a:r>
            <a:r>
              <a:rPr lang="en-US" sz="2200" dirty="0">
                <a:solidFill>
                  <a:schemeClr val="tx1"/>
                </a:solidFill>
                <a:latin typeface="Abadi"/>
              </a:rPr>
              <a:t> total of 77 species are endangered (37 %).</a:t>
            </a:r>
          </a:p>
          <a:p>
            <a:pPr marL="0" lvl="0" indent="-228600" defTabSz="914400">
              <a:spcBef>
                <a:spcPts val="700"/>
              </a:spcBef>
              <a:buNone/>
            </a:pPr>
            <a:r>
              <a:rPr lang="en-US" sz="2200" dirty="0">
                <a:solidFill>
                  <a:schemeClr val="tx1"/>
                </a:solidFill>
                <a:latin typeface="Abadi"/>
                <a:sym typeface="Times New Roman"/>
              </a:rPr>
              <a:t>-</a:t>
            </a:r>
            <a:r>
              <a:rPr lang="en-US" sz="2200" dirty="0">
                <a:solidFill>
                  <a:schemeClr val="tx1"/>
                </a:solidFill>
                <a:latin typeface="Abadi"/>
              </a:rPr>
              <a:t> </a:t>
            </a:r>
            <a:r>
              <a:rPr lang="cs-CZ" sz="2200" dirty="0">
                <a:solidFill>
                  <a:schemeClr val="tx1"/>
                </a:solidFill>
                <a:latin typeface="Abadi"/>
              </a:rPr>
              <a:t>T</a:t>
            </a:r>
            <a:r>
              <a:rPr lang="en-US" sz="2200" dirty="0">
                <a:solidFill>
                  <a:schemeClr val="tx1"/>
                </a:solidFill>
                <a:latin typeface="Abadi"/>
              </a:rPr>
              <a:t>he most endangered include: Great Crested Grebe, Barn Owl…</a:t>
            </a:r>
          </a:p>
        </p:txBody>
      </p:sp>
      <p:pic>
        <p:nvPicPr>
          <p:cNvPr id="3" name="Obrázek 2">
            <a:extLst>
              <a:ext uri="{FF2B5EF4-FFF2-40B4-BE49-F238E27FC236}">
                <a16:creationId xmlns:a16="http://schemas.microsoft.com/office/drawing/2014/main" id="{5D06090A-745C-4884-87AA-81F4FBEBC9A6}"/>
              </a:ext>
            </a:extLst>
          </p:cNvPr>
          <p:cNvPicPr>
            <a:picLocks noChangeAspect="1"/>
          </p:cNvPicPr>
          <p:nvPr/>
        </p:nvPicPr>
        <p:blipFill rotWithShape="1">
          <a:blip r:embed="rId3"/>
          <a:srcRect l="21246" r="14424" b="-2"/>
          <a:stretch/>
        </p:blipFill>
        <p:spPr>
          <a:xfrm>
            <a:off x="4572000" y="435534"/>
            <a:ext cx="4060728" cy="4055803"/>
          </a:xfrm>
          <a:custGeom>
            <a:avLst/>
            <a:gdLst/>
            <a:ahLst/>
            <a:cxnLst/>
            <a:rect l="l" t="t" r="r" b="b"/>
            <a:pathLst>
              <a:path w="3860171" h="3855489">
                <a:moveTo>
                  <a:pt x="1930086" y="0"/>
                </a:moveTo>
                <a:lnTo>
                  <a:pt x="1967540" y="3511"/>
                </a:lnTo>
                <a:lnTo>
                  <a:pt x="2003824" y="12875"/>
                </a:lnTo>
                <a:lnTo>
                  <a:pt x="2038938" y="26920"/>
                </a:lnTo>
                <a:lnTo>
                  <a:pt x="2075222" y="44477"/>
                </a:lnTo>
                <a:lnTo>
                  <a:pt x="2109166" y="64375"/>
                </a:lnTo>
                <a:lnTo>
                  <a:pt x="2144279" y="85443"/>
                </a:lnTo>
                <a:lnTo>
                  <a:pt x="2179393" y="104171"/>
                </a:lnTo>
                <a:lnTo>
                  <a:pt x="2214507" y="122898"/>
                </a:lnTo>
                <a:lnTo>
                  <a:pt x="2248450" y="136943"/>
                </a:lnTo>
                <a:lnTo>
                  <a:pt x="2285905" y="146307"/>
                </a:lnTo>
                <a:lnTo>
                  <a:pt x="2322189" y="150989"/>
                </a:lnTo>
                <a:lnTo>
                  <a:pt x="2360814" y="150989"/>
                </a:lnTo>
                <a:lnTo>
                  <a:pt x="2400610" y="148648"/>
                </a:lnTo>
                <a:lnTo>
                  <a:pt x="2440405" y="143966"/>
                </a:lnTo>
                <a:lnTo>
                  <a:pt x="2480201" y="138114"/>
                </a:lnTo>
                <a:lnTo>
                  <a:pt x="2519996" y="133432"/>
                </a:lnTo>
                <a:lnTo>
                  <a:pt x="2559792" y="129921"/>
                </a:lnTo>
                <a:lnTo>
                  <a:pt x="2597247" y="131091"/>
                </a:lnTo>
                <a:lnTo>
                  <a:pt x="2633531" y="135773"/>
                </a:lnTo>
                <a:lnTo>
                  <a:pt x="2668644" y="146307"/>
                </a:lnTo>
                <a:lnTo>
                  <a:pt x="2697906" y="161523"/>
                </a:lnTo>
                <a:lnTo>
                  <a:pt x="2725997" y="181421"/>
                </a:lnTo>
                <a:lnTo>
                  <a:pt x="2750577" y="204830"/>
                </a:lnTo>
                <a:lnTo>
                  <a:pt x="2775156" y="231750"/>
                </a:lnTo>
                <a:lnTo>
                  <a:pt x="2797395" y="259841"/>
                </a:lnTo>
                <a:lnTo>
                  <a:pt x="2819634" y="289103"/>
                </a:lnTo>
                <a:lnTo>
                  <a:pt x="2841872" y="318364"/>
                </a:lnTo>
                <a:lnTo>
                  <a:pt x="2864111" y="346455"/>
                </a:lnTo>
                <a:lnTo>
                  <a:pt x="2887520" y="373376"/>
                </a:lnTo>
                <a:lnTo>
                  <a:pt x="2914441" y="396785"/>
                </a:lnTo>
                <a:lnTo>
                  <a:pt x="2940191" y="417853"/>
                </a:lnTo>
                <a:lnTo>
                  <a:pt x="2969452" y="434240"/>
                </a:lnTo>
                <a:lnTo>
                  <a:pt x="3001055" y="448285"/>
                </a:lnTo>
                <a:lnTo>
                  <a:pt x="3034998" y="459990"/>
                </a:lnTo>
                <a:lnTo>
                  <a:pt x="3070112" y="470524"/>
                </a:lnTo>
                <a:lnTo>
                  <a:pt x="3105226" y="479888"/>
                </a:lnTo>
                <a:lnTo>
                  <a:pt x="3141510" y="489251"/>
                </a:lnTo>
                <a:lnTo>
                  <a:pt x="3175453" y="499785"/>
                </a:lnTo>
                <a:lnTo>
                  <a:pt x="3209396" y="511490"/>
                </a:lnTo>
                <a:lnTo>
                  <a:pt x="3240999" y="525535"/>
                </a:lnTo>
                <a:lnTo>
                  <a:pt x="3269090" y="543092"/>
                </a:lnTo>
                <a:lnTo>
                  <a:pt x="3294840" y="564161"/>
                </a:lnTo>
                <a:lnTo>
                  <a:pt x="3315908" y="589911"/>
                </a:lnTo>
                <a:lnTo>
                  <a:pt x="3333465" y="618002"/>
                </a:lnTo>
                <a:lnTo>
                  <a:pt x="3347510" y="649604"/>
                </a:lnTo>
                <a:lnTo>
                  <a:pt x="3359215" y="683547"/>
                </a:lnTo>
                <a:lnTo>
                  <a:pt x="3369749" y="717491"/>
                </a:lnTo>
                <a:lnTo>
                  <a:pt x="3379113" y="753775"/>
                </a:lnTo>
                <a:lnTo>
                  <a:pt x="3388476" y="788889"/>
                </a:lnTo>
                <a:lnTo>
                  <a:pt x="3399010" y="824002"/>
                </a:lnTo>
                <a:lnTo>
                  <a:pt x="3410715" y="857946"/>
                </a:lnTo>
                <a:lnTo>
                  <a:pt x="3424760" y="889548"/>
                </a:lnTo>
                <a:lnTo>
                  <a:pt x="3441147" y="918809"/>
                </a:lnTo>
                <a:lnTo>
                  <a:pt x="3462215" y="944560"/>
                </a:lnTo>
                <a:lnTo>
                  <a:pt x="3485624" y="971480"/>
                </a:lnTo>
                <a:lnTo>
                  <a:pt x="3512545" y="994889"/>
                </a:lnTo>
                <a:lnTo>
                  <a:pt x="3540636" y="1017128"/>
                </a:lnTo>
                <a:lnTo>
                  <a:pt x="3571068" y="1039367"/>
                </a:lnTo>
                <a:lnTo>
                  <a:pt x="3600329" y="1061605"/>
                </a:lnTo>
                <a:lnTo>
                  <a:pt x="3628420" y="1083844"/>
                </a:lnTo>
                <a:lnTo>
                  <a:pt x="3655341" y="1108424"/>
                </a:lnTo>
                <a:lnTo>
                  <a:pt x="3678750" y="1133003"/>
                </a:lnTo>
                <a:lnTo>
                  <a:pt x="3698648" y="1161094"/>
                </a:lnTo>
                <a:lnTo>
                  <a:pt x="3713864" y="1190356"/>
                </a:lnTo>
                <a:lnTo>
                  <a:pt x="3724398" y="1225469"/>
                </a:lnTo>
                <a:lnTo>
                  <a:pt x="3729080" y="1261754"/>
                </a:lnTo>
                <a:lnTo>
                  <a:pt x="3730250" y="1299208"/>
                </a:lnTo>
                <a:lnTo>
                  <a:pt x="3726739" y="1339004"/>
                </a:lnTo>
                <a:lnTo>
                  <a:pt x="3722057" y="1378799"/>
                </a:lnTo>
                <a:lnTo>
                  <a:pt x="3716205" y="1418595"/>
                </a:lnTo>
                <a:lnTo>
                  <a:pt x="3711523" y="1458391"/>
                </a:lnTo>
                <a:lnTo>
                  <a:pt x="3709182" y="1498186"/>
                </a:lnTo>
                <a:lnTo>
                  <a:pt x="3709182" y="1536811"/>
                </a:lnTo>
                <a:lnTo>
                  <a:pt x="3713864" y="1573096"/>
                </a:lnTo>
                <a:lnTo>
                  <a:pt x="3723228" y="1609380"/>
                </a:lnTo>
                <a:lnTo>
                  <a:pt x="3737273" y="1643323"/>
                </a:lnTo>
                <a:lnTo>
                  <a:pt x="3756000" y="1678437"/>
                </a:lnTo>
                <a:lnTo>
                  <a:pt x="3774728" y="1713550"/>
                </a:lnTo>
                <a:lnTo>
                  <a:pt x="3795796" y="1748664"/>
                </a:lnTo>
                <a:lnTo>
                  <a:pt x="3815694" y="1782608"/>
                </a:lnTo>
                <a:lnTo>
                  <a:pt x="3833250" y="1818892"/>
                </a:lnTo>
                <a:lnTo>
                  <a:pt x="3847296" y="1854005"/>
                </a:lnTo>
                <a:lnTo>
                  <a:pt x="3856660" y="1890290"/>
                </a:lnTo>
                <a:lnTo>
                  <a:pt x="3860171" y="1927744"/>
                </a:lnTo>
                <a:lnTo>
                  <a:pt x="3856660" y="1965199"/>
                </a:lnTo>
                <a:lnTo>
                  <a:pt x="3847296" y="2001483"/>
                </a:lnTo>
                <a:lnTo>
                  <a:pt x="3833250" y="2036597"/>
                </a:lnTo>
                <a:lnTo>
                  <a:pt x="3815694" y="2072881"/>
                </a:lnTo>
                <a:lnTo>
                  <a:pt x="3795796" y="2106824"/>
                </a:lnTo>
                <a:lnTo>
                  <a:pt x="3774728" y="2141938"/>
                </a:lnTo>
                <a:lnTo>
                  <a:pt x="3756000" y="2177052"/>
                </a:lnTo>
                <a:lnTo>
                  <a:pt x="3737273" y="2212166"/>
                </a:lnTo>
                <a:lnTo>
                  <a:pt x="3723228" y="2246109"/>
                </a:lnTo>
                <a:lnTo>
                  <a:pt x="3713864" y="2282393"/>
                </a:lnTo>
                <a:lnTo>
                  <a:pt x="3709182" y="2318677"/>
                </a:lnTo>
                <a:lnTo>
                  <a:pt x="3709182" y="2357302"/>
                </a:lnTo>
                <a:lnTo>
                  <a:pt x="3711523" y="2397098"/>
                </a:lnTo>
                <a:lnTo>
                  <a:pt x="3716205" y="2436894"/>
                </a:lnTo>
                <a:lnTo>
                  <a:pt x="3722057" y="2476689"/>
                </a:lnTo>
                <a:lnTo>
                  <a:pt x="3726739" y="2516485"/>
                </a:lnTo>
                <a:lnTo>
                  <a:pt x="3730250" y="2556280"/>
                </a:lnTo>
                <a:lnTo>
                  <a:pt x="3729080" y="2593735"/>
                </a:lnTo>
                <a:lnTo>
                  <a:pt x="3724398" y="2630019"/>
                </a:lnTo>
                <a:lnTo>
                  <a:pt x="3713864" y="2665133"/>
                </a:lnTo>
                <a:lnTo>
                  <a:pt x="3698648" y="2694394"/>
                </a:lnTo>
                <a:lnTo>
                  <a:pt x="3678750" y="2722485"/>
                </a:lnTo>
                <a:lnTo>
                  <a:pt x="3655341" y="2747065"/>
                </a:lnTo>
                <a:lnTo>
                  <a:pt x="3628420" y="2771645"/>
                </a:lnTo>
                <a:lnTo>
                  <a:pt x="3600329" y="2793883"/>
                </a:lnTo>
                <a:lnTo>
                  <a:pt x="3571068" y="2816122"/>
                </a:lnTo>
                <a:lnTo>
                  <a:pt x="3540636" y="2838361"/>
                </a:lnTo>
                <a:lnTo>
                  <a:pt x="3512545" y="2860599"/>
                </a:lnTo>
                <a:lnTo>
                  <a:pt x="3485624" y="2884009"/>
                </a:lnTo>
                <a:lnTo>
                  <a:pt x="3462215" y="2910929"/>
                </a:lnTo>
                <a:lnTo>
                  <a:pt x="3441147" y="2936679"/>
                </a:lnTo>
                <a:lnTo>
                  <a:pt x="3424760" y="2965941"/>
                </a:lnTo>
                <a:lnTo>
                  <a:pt x="3410715" y="2997543"/>
                </a:lnTo>
                <a:lnTo>
                  <a:pt x="3399010" y="3031486"/>
                </a:lnTo>
                <a:lnTo>
                  <a:pt x="3388476" y="3066600"/>
                </a:lnTo>
                <a:lnTo>
                  <a:pt x="3379113" y="3101714"/>
                </a:lnTo>
                <a:lnTo>
                  <a:pt x="3369749" y="3137998"/>
                </a:lnTo>
                <a:lnTo>
                  <a:pt x="3359215" y="3171941"/>
                </a:lnTo>
                <a:lnTo>
                  <a:pt x="3347510" y="3205885"/>
                </a:lnTo>
                <a:lnTo>
                  <a:pt x="3333465" y="3237487"/>
                </a:lnTo>
                <a:lnTo>
                  <a:pt x="3315908" y="3265578"/>
                </a:lnTo>
                <a:lnTo>
                  <a:pt x="3294840" y="3291328"/>
                </a:lnTo>
                <a:lnTo>
                  <a:pt x="3269090" y="3312396"/>
                </a:lnTo>
                <a:lnTo>
                  <a:pt x="3240999" y="3329953"/>
                </a:lnTo>
                <a:lnTo>
                  <a:pt x="3209396" y="3343999"/>
                </a:lnTo>
                <a:lnTo>
                  <a:pt x="3175453" y="3355703"/>
                </a:lnTo>
                <a:lnTo>
                  <a:pt x="3141510" y="3366237"/>
                </a:lnTo>
                <a:lnTo>
                  <a:pt x="3105226" y="3375601"/>
                </a:lnTo>
                <a:lnTo>
                  <a:pt x="3070112" y="3384965"/>
                </a:lnTo>
                <a:lnTo>
                  <a:pt x="3034998" y="3395499"/>
                </a:lnTo>
                <a:lnTo>
                  <a:pt x="3001055" y="3407203"/>
                </a:lnTo>
                <a:lnTo>
                  <a:pt x="2969452" y="3421249"/>
                </a:lnTo>
                <a:lnTo>
                  <a:pt x="2940191" y="3437635"/>
                </a:lnTo>
                <a:lnTo>
                  <a:pt x="2914441" y="3458704"/>
                </a:lnTo>
                <a:lnTo>
                  <a:pt x="2887520" y="3482113"/>
                </a:lnTo>
                <a:lnTo>
                  <a:pt x="2864111" y="3509033"/>
                </a:lnTo>
                <a:lnTo>
                  <a:pt x="2841872" y="3537124"/>
                </a:lnTo>
                <a:lnTo>
                  <a:pt x="2819634" y="3566386"/>
                </a:lnTo>
                <a:lnTo>
                  <a:pt x="2797395" y="3595647"/>
                </a:lnTo>
                <a:lnTo>
                  <a:pt x="2775156" y="3623738"/>
                </a:lnTo>
                <a:lnTo>
                  <a:pt x="2750577" y="3650659"/>
                </a:lnTo>
                <a:lnTo>
                  <a:pt x="2725997" y="3674068"/>
                </a:lnTo>
                <a:lnTo>
                  <a:pt x="2697906" y="3693966"/>
                </a:lnTo>
                <a:lnTo>
                  <a:pt x="2668644" y="3709182"/>
                </a:lnTo>
                <a:lnTo>
                  <a:pt x="2633531" y="3719716"/>
                </a:lnTo>
                <a:lnTo>
                  <a:pt x="2597247" y="3724398"/>
                </a:lnTo>
                <a:lnTo>
                  <a:pt x="2559792" y="3725568"/>
                </a:lnTo>
                <a:lnTo>
                  <a:pt x="2519996" y="3722057"/>
                </a:lnTo>
                <a:lnTo>
                  <a:pt x="2480201" y="3717375"/>
                </a:lnTo>
                <a:lnTo>
                  <a:pt x="2440405" y="3711523"/>
                </a:lnTo>
                <a:lnTo>
                  <a:pt x="2400610" y="3706841"/>
                </a:lnTo>
                <a:lnTo>
                  <a:pt x="2360814" y="3704500"/>
                </a:lnTo>
                <a:lnTo>
                  <a:pt x="2322189" y="3704500"/>
                </a:lnTo>
                <a:lnTo>
                  <a:pt x="2285905" y="3709182"/>
                </a:lnTo>
                <a:lnTo>
                  <a:pt x="2248450" y="3718545"/>
                </a:lnTo>
                <a:lnTo>
                  <a:pt x="2214507" y="3732591"/>
                </a:lnTo>
                <a:lnTo>
                  <a:pt x="2179393" y="3751318"/>
                </a:lnTo>
                <a:lnTo>
                  <a:pt x="2144279" y="3770045"/>
                </a:lnTo>
                <a:lnTo>
                  <a:pt x="2109166" y="3791114"/>
                </a:lnTo>
                <a:lnTo>
                  <a:pt x="2075222" y="3811011"/>
                </a:lnTo>
                <a:lnTo>
                  <a:pt x="2038938" y="3828568"/>
                </a:lnTo>
                <a:lnTo>
                  <a:pt x="2003824" y="3842614"/>
                </a:lnTo>
                <a:lnTo>
                  <a:pt x="1967540" y="3851978"/>
                </a:lnTo>
                <a:lnTo>
                  <a:pt x="1930086" y="3855489"/>
                </a:lnTo>
                <a:lnTo>
                  <a:pt x="1892631" y="3851978"/>
                </a:lnTo>
                <a:lnTo>
                  <a:pt x="1856347" y="3842614"/>
                </a:lnTo>
                <a:lnTo>
                  <a:pt x="1821233" y="3828568"/>
                </a:lnTo>
                <a:lnTo>
                  <a:pt x="1784949" y="3811011"/>
                </a:lnTo>
                <a:lnTo>
                  <a:pt x="1751005" y="3791114"/>
                </a:lnTo>
                <a:lnTo>
                  <a:pt x="1715892" y="3770045"/>
                </a:lnTo>
                <a:lnTo>
                  <a:pt x="1680778" y="3751318"/>
                </a:lnTo>
                <a:lnTo>
                  <a:pt x="1645664" y="3732591"/>
                </a:lnTo>
                <a:lnTo>
                  <a:pt x="1610550" y="3718545"/>
                </a:lnTo>
                <a:lnTo>
                  <a:pt x="1574266" y="3709182"/>
                </a:lnTo>
                <a:lnTo>
                  <a:pt x="1537982" y="3704500"/>
                </a:lnTo>
                <a:lnTo>
                  <a:pt x="1499357" y="3704500"/>
                </a:lnTo>
                <a:lnTo>
                  <a:pt x="1459561" y="3706841"/>
                </a:lnTo>
                <a:lnTo>
                  <a:pt x="1419766" y="3711523"/>
                </a:lnTo>
                <a:lnTo>
                  <a:pt x="1379970" y="3717375"/>
                </a:lnTo>
                <a:lnTo>
                  <a:pt x="1340175" y="3722057"/>
                </a:lnTo>
                <a:lnTo>
                  <a:pt x="1300379" y="3725568"/>
                </a:lnTo>
                <a:lnTo>
                  <a:pt x="1262924" y="3724398"/>
                </a:lnTo>
                <a:lnTo>
                  <a:pt x="1226640" y="3719716"/>
                </a:lnTo>
                <a:lnTo>
                  <a:pt x="1191526" y="3709182"/>
                </a:lnTo>
                <a:lnTo>
                  <a:pt x="1162265" y="3693966"/>
                </a:lnTo>
                <a:lnTo>
                  <a:pt x="1134174" y="3674068"/>
                </a:lnTo>
                <a:lnTo>
                  <a:pt x="1109594" y="3650659"/>
                </a:lnTo>
                <a:lnTo>
                  <a:pt x="1085015" y="3623738"/>
                </a:lnTo>
                <a:lnTo>
                  <a:pt x="1062776" y="3595647"/>
                </a:lnTo>
                <a:lnTo>
                  <a:pt x="1040537" y="3566386"/>
                </a:lnTo>
                <a:lnTo>
                  <a:pt x="1018299" y="3537124"/>
                </a:lnTo>
                <a:lnTo>
                  <a:pt x="996060" y="3509033"/>
                </a:lnTo>
                <a:lnTo>
                  <a:pt x="972651" y="3482113"/>
                </a:lnTo>
                <a:lnTo>
                  <a:pt x="945730" y="3458704"/>
                </a:lnTo>
                <a:lnTo>
                  <a:pt x="919980" y="3437635"/>
                </a:lnTo>
                <a:lnTo>
                  <a:pt x="890719" y="3421249"/>
                </a:lnTo>
                <a:lnTo>
                  <a:pt x="859116" y="3407203"/>
                </a:lnTo>
                <a:lnTo>
                  <a:pt x="825173" y="3395499"/>
                </a:lnTo>
                <a:lnTo>
                  <a:pt x="790059" y="3384965"/>
                </a:lnTo>
                <a:lnTo>
                  <a:pt x="754946" y="3375601"/>
                </a:lnTo>
                <a:lnTo>
                  <a:pt x="718662" y="3366237"/>
                </a:lnTo>
                <a:lnTo>
                  <a:pt x="684718" y="3355703"/>
                </a:lnTo>
                <a:lnTo>
                  <a:pt x="650775" y="3343999"/>
                </a:lnTo>
                <a:lnTo>
                  <a:pt x="619173" y="3329953"/>
                </a:lnTo>
                <a:lnTo>
                  <a:pt x="591082" y="3312396"/>
                </a:lnTo>
                <a:lnTo>
                  <a:pt x="565332" y="3291328"/>
                </a:lnTo>
                <a:lnTo>
                  <a:pt x="544263" y="3265578"/>
                </a:lnTo>
                <a:lnTo>
                  <a:pt x="526706" y="3237487"/>
                </a:lnTo>
                <a:lnTo>
                  <a:pt x="512661" y="3205885"/>
                </a:lnTo>
                <a:lnTo>
                  <a:pt x="500956" y="3171941"/>
                </a:lnTo>
                <a:lnTo>
                  <a:pt x="490422" y="3137998"/>
                </a:lnTo>
                <a:lnTo>
                  <a:pt x="481059" y="3101714"/>
                </a:lnTo>
                <a:lnTo>
                  <a:pt x="471695" y="3066600"/>
                </a:lnTo>
                <a:lnTo>
                  <a:pt x="461161" y="3031486"/>
                </a:lnTo>
                <a:lnTo>
                  <a:pt x="449456" y="2997543"/>
                </a:lnTo>
                <a:lnTo>
                  <a:pt x="435411" y="2965941"/>
                </a:lnTo>
                <a:lnTo>
                  <a:pt x="419024" y="2936679"/>
                </a:lnTo>
                <a:lnTo>
                  <a:pt x="397956" y="2910929"/>
                </a:lnTo>
                <a:lnTo>
                  <a:pt x="374547" y="2884009"/>
                </a:lnTo>
                <a:lnTo>
                  <a:pt x="347626" y="2860599"/>
                </a:lnTo>
                <a:lnTo>
                  <a:pt x="318365" y="2838361"/>
                </a:lnTo>
                <a:lnTo>
                  <a:pt x="289103" y="2816122"/>
                </a:lnTo>
                <a:lnTo>
                  <a:pt x="259842" y="2793883"/>
                </a:lnTo>
                <a:lnTo>
                  <a:pt x="231751" y="2771645"/>
                </a:lnTo>
                <a:lnTo>
                  <a:pt x="204830" y="2747065"/>
                </a:lnTo>
                <a:lnTo>
                  <a:pt x="181421" y="2722485"/>
                </a:lnTo>
                <a:lnTo>
                  <a:pt x="161523" y="2694394"/>
                </a:lnTo>
                <a:lnTo>
                  <a:pt x="146308" y="2665133"/>
                </a:lnTo>
                <a:lnTo>
                  <a:pt x="135773" y="2630019"/>
                </a:lnTo>
                <a:lnTo>
                  <a:pt x="131092" y="2593735"/>
                </a:lnTo>
                <a:lnTo>
                  <a:pt x="129921" y="2556280"/>
                </a:lnTo>
                <a:lnTo>
                  <a:pt x="133432" y="2516485"/>
                </a:lnTo>
                <a:lnTo>
                  <a:pt x="138114" y="2476689"/>
                </a:lnTo>
                <a:lnTo>
                  <a:pt x="143967" y="2436894"/>
                </a:lnTo>
                <a:lnTo>
                  <a:pt x="148648" y="2397098"/>
                </a:lnTo>
                <a:lnTo>
                  <a:pt x="150989" y="2357302"/>
                </a:lnTo>
                <a:lnTo>
                  <a:pt x="150989" y="2318677"/>
                </a:lnTo>
                <a:lnTo>
                  <a:pt x="146308" y="2282393"/>
                </a:lnTo>
                <a:lnTo>
                  <a:pt x="136944" y="2246109"/>
                </a:lnTo>
                <a:lnTo>
                  <a:pt x="122898" y="2212166"/>
                </a:lnTo>
                <a:lnTo>
                  <a:pt x="105341" y="2177052"/>
                </a:lnTo>
                <a:lnTo>
                  <a:pt x="85444" y="2141938"/>
                </a:lnTo>
                <a:lnTo>
                  <a:pt x="64375" y="2106824"/>
                </a:lnTo>
                <a:lnTo>
                  <a:pt x="44478" y="2072881"/>
                </a:lnTo>
                <a:lnTo>
                  <a:pt x="26921" y="2036597"/>
                </a:lnTo>
                <a:lnTo>
                  <a:pt x="12875" y="2001483"/>
                </a:lnTo>
                <a:lnTo>
                  <a:pt x="3512" y="1965199"/>
                </a:lnTo>
                <a:lnTo>
                  <a:pt x="0" y="1927744"/>
                </a:lnTo>
                <a:lnTo>
                  <a:pt x="3512" y="1890290"/>
                </a:lnTo>
                <a:lnTo>
                  <a:pt x="12875" y="1854005"/>
                </a:lnTo>
                <a:lnTo>
                  <a:pt x="26921" y="1818892"/>
                </a:lnTo>
                <a:lnTo>
                  <a:pt x="44478" y="1782608"/>
                </a:lnTo>
                <a:lnTo>
                  <a:pt x="64375" y="1748664"/>
                </a:lnTo>
                <a:lnTo>
                  <a:pt x="85444" y="1713550"/>
                </a:lnTo>
                <a:lnTo>
                  <a:pt x="105341" y="1678437"/>
                </a:lnTo>
                <a:lnTo>
                  <a:pt x="122898" y="1643323"/>
                </a:lnTo>
                <a:lnTo>
                  <a:pt x="136944" y="1609380"/>
                </a:lnTo>
                <a:lnTo>
                  <a:pt x="146308" y="1573096"/>
                </a:lnTo>
                <a:lnTo>
                  <a:pt x="150989" y="1536811"/>
                </a:lnTo>
                <a:lnTo>
                  <a:pt x="150989" y="1498186"/>
                </a:lnTo>
                <a:lnTo>
                  <a:pt x="148648" y="1458391"/>
                </a:lnTo>
                <a:lnTo>
                  <a:pt x="143967" y="1418595"/>
                </a:lnTo>
                <a:lnTo>
                  <a:pt x="138114" y="1378799"/>
                </a:lnTo>
                <a:lnTo>
                  <a:pt x="133432" y="1339004"/>
                </a:lnTo>
                <a:lnTo>
                  <a:pt x="129921" y="1299208"/>
                </a:lnTo>
                <a:lnTo>
                  <a:pt x="131092" y="1261754"/>
                </a:lnTo>
                <a:lnTo>
                  <a:pt x="135773" y="1225469"/>
                </a:lnTo>
                <a:lnTo>
                  <a:pt x="146308" y="1190356"/>
                </a:lnTo>
                <a:lnTo>
                  <a:pt x="161523" y="1161094"/>
                </a:lnTo>
                <a:lnTo>
                  <a:pt x="181421" y="1133003"/>
                </a:lnTo>
                <a:lnTo>
                  <a:pt x="204830" y="1108424"/>
                </a:lnTo>
                <a:lnTo>
                  <a:pt x="231751" y="1083844"/>
                </a:lnTo>
                <a:lnTo>
                  <a:pt x="259842" y="1061605"/>
                </a:lnTo>
                <a:lnTo>
                  <a:pt x="289103" y="1039367"/>
                </a:lnTo>
                <a:lnTo>
                  <a:pt x="318365" y="1017128"/>
                </a:lnTo>
                <a:lnTo>
                  <a:pt x="347626" y="994889"/>
                </a:lnTo>
                <a:lnTo>
                  <a:pt x="374547" y="971480"/>
                </a:lnTo>
                <a:lnTo>
                  <a:pt x="397956" y="944560"/>
                </a:lnTo>
                <a:lnTo>
                  <a:pt x="419024" y="918809"/>
                </a:lnTo>
                <a:lnTo>
                  <a:pt x="435411" y="889548"/>
                </a:lnTo>
                <a:lnTo>
                  <a:pt x="449456" y="857946"/>
                </a:lnTo>
                <a:lnTo>
                  <a:pt x="461161" y="824002"/>
                </a:lnTo>
                <a:lnTo>
                  <a:pt x="471695" y="788889"/>
                </a:lnTo>
                <a:lnTo>
                  <a:pt x="481059" y="753775"/>
                </a:lnTo>
                <a:lnTo>
                  <a:pt x="490422" y="717491"/>
                </a:lnTo>
                <a:lnTo>
                  <a:pt x="500956" y="683547"/>
                </a:lnTo>
                <a:lnTo>
                  <a:pt x="512661" y="649604"/>
                </a:lnTo>
                <a:lnTo>
                  <a:pt x="526706" y="618002"/>
                </a:lnTo>
                <a:lnTo>
                  <a:pt x="544263" y="589911"/>
                </a:lnTo>
                <a:lnTo>
                  <a:pt x="565332" y="564161"/>
                </a:lnTo>
                <a:lnTo>
                  <a:pt x="591082" y="543092"/>
                </a:lnTo>
                <a:lnTo>
                  <a:pt x="619173" y="525535"/>
                </a:lnTo>
                <a:lnTo>
                  <a:pt x="650775" y="511490"/>
                </a:lnTo>
                <a:lnTo>
                  <a:pt x="684718" y="499785"/>
                </a:lnTo>
                <a:lnTo>
                  <a:pt x="718662" y="489251"/>
                </a:lnTo>
                <a:lnTo>
                  <a:pt x="754946" y="479888"/>
                </a:lnTo>
                <a:lnTo>
                  <a:pt x="790059" y="470524"/>
                </a:lnTo>
                <a:lnTo>
                  <a:pt x="825173" y="459990"/>
                </a:lnTo>
                <a:lnTo>
                  <a:pt x="859116" y="448285"/>
                </a:lnTo>
                <a:lnTo>
                  <a:pt x="890719" y="434240"/>
                </a:lnTo>
                <a:lnTo>
                  <a:pt x="919980" y="417853"/>
                </a:lnTo>
                <a:lnTo>
                  <a:pt x="945730" y="396785"/>
                </a:lnTo>
                <a:lnTo>
                  <a:pt x="972651" y="373376"/>
                </a:lnTo>
                <a:lnTo>
                  <a:pt x="996060" y="346455"/>
                </a:lnTo>
                <a:lnTo>
                  <a:pt x="1018299" y="318364"/>
                </a:lnTo>
                <a:lnTo>
                  <a:pt x="1040537" y="289103"/>
                </a:lnTo>
                <a:lnTo>
                  <a:pt x="1062776" y="259841"/>
                </a:lnTo>
                <a:lnTo>
                  <a:pt x="1085015" y="231750"/>
                </a:lnTo>
                <a:lnTo>
                  <a:pt x="1109594" y="204830"/>
                </a:lnTo>
                <a:lnTo>
                  <a:pt x="1134174" y="181421"/>
                </a:lnTo>
                <a:lnTo>
                  <a:pt x="1162265" y="161523"/>
                </a:lnTo>
                <a:lnTo>
                  <a:pt x="1191526" y="146307"/>
                </a:lnTo>
                <a:lnTo>
                  <a:pt x="1226640" y="135773"/>
                </a:lnTo>
                <a:lnTo>
                  <a:pt x="1262924" y="131091"/>
                </a:lnTo>
                <a:lnTo>
                  <a:pt x="1300379" y="129921"/>
                </a:lnTo>
                <a:lnTo>
                  <a:pt x="1340175" y="133432"/>
                </a:lnTo>
                <a:lnTo>
                  <a:pt x="1379970" y="138114"/>
                </a:lnTo>
                <a:lnTo>
                  <a:pt x="1419766" y="143966"/>
                </a:lnTo>
                <a:lnTo>
                  <a:pt x="1459561" y="148648"/>
                </a:lnTo>
                <a:lnTo>
                  <a:pt x="1499357" y="150989"/>
                </a:lnTo>
                <a:lnTo>
                  <a:pt x="1537982" y="150989"/>
                </a:lnTo>
                <a:lnTo>
                  <a:pt x="1574266" y="146307"/>
                </a:lnTo>
                <a:lnTo>
                  <a:pt x="1610550" y="136943"/>
                </a:lnTo>
                <a:lnTo>
                  <a:pt x="1645664" y="122898"/>
                </a:lnTo>
                <a:lnTo>
                  <a:pt x="1680778" y="104171"/>
                </a:lnTo>
                <a:lnTo>
                  <a:pt x="1715892" y="85443"/>
                </a:lnTo>
                <a:lnTo>
                  <a:pt x="1751005" y="64375"/>
                </a:lnTo>
                <a:lnTo>
                  <a:pt x="1784949" y="44477"/>
                </a:lnTo>
                <a:lnTo>
                  <a:pt x="1821233" y="26920"/>
                </a:lnTo>
                <a:lnTo>
                  <a:pt x="1856347" y="12875"/>
                </a:lnTo>
                <a:lnTo>
                  <a:pt x="1892631" y="3511"/>
                </a:lnTo>
                <a:close/>
              </a:path>
            </a:pathLst>
          </a:cu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83"/>
        <p:cNvGrpSpPr/>
        <p:nvPr/>
      </p:nvGrpSpPr>
      <p:grpSpPr>
        <a:xfrm>
          <a:off x="0" y="0"/>
          <a:ext cx="0" cy="0"/>
          <a:chOff x="0" y="0"/>
          <a:chExt cx="0" cy="0"/>
        </a:xfrm>
      </p:grpSpPr>
      <p:sp>
        <p:nvSpPr>
          <p:cNvPr id="95" name="Freeform 6">
            <a:extLst>
              <a:ext uri="{FF2B5EF4-FFF2-40B4-BE49-F238E27FC236}">
                <a16:creationId xmlns:a16="http://schemas.microsoft.com/office/drawing/2014/main" id="{C98F4480-8749-4E48-82BB-3A0F2F311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664368" cy="51435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97" name="Rectangle 91">
            <a:extLst>
              <a:ext uri="{FF2B5EF4-FFF2-40B4-BE49-F238E27FC236}">
                <a16:creationId xmlns:a16="http://schemas.microsoft.com/office/drawing/2014/main" id="{5249F694-12BA-47C4-9FF3-570372F3B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1402" y="0"/>
            <a:ext cx="212598"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 name="Google Shape;84;p18"/>
          <p:cNvSpPr txBox="1">
            <a:spLocks noGrp="1"/>
          </p:cNvSpPr>
          <p:nvPr>
            <p:ph type="title"/>
          </p:nvPr>
        </p:nvSpPr>
        <p:spPr>
          <a:xfrm>
            <a:off x="938758" y="286788"/>
            <a:ext cx="7633742" cy="1119099"/>
          </a:xfrm>
          <a:prstGeom prst="rect">
            <a:avLst/>
          </a:prstGeom>
        </p:spPr>
        <p:txBody>
          <a:bodyPr spcFirstLastPara="1" vert="horz" lIns="91440" tIns="45720" rIns="91440" bIns="45720" rtlCol="0" anchor="t" anchorCtr="0">
            <a:normAutofit/>
          </a:bodyPr>
          <a:lstStyle/>
          <a:p>
            <a:pPr marL="0" lvl="0" indent="0" defTabSz="914400">
              <a:spcBef>
                <a:spcPct val="0"/>
              </a:spcBef>
              <a:spcAft>
                <a:spcPts val="400"/>
              </a:spcAft>
            </a:pPr>
            <a:r>
              <a:rPr lang="cs-CZ" dirty="0" err="1"/>
              <a:t>Amphibians</a:t>
            </a:r>
            <a:endParaRPr lang="en-US" sz="3200" b="1" spc="200" dirty="0"/>
          </a:p>
        </p:txBody>
      </p:sp>
      <p:sp>
        <p:nvSpPr>
          <p:cNvPr id="94" name="Freeform 6">
            <a:extLst>
              <a:ext uri="{FF2B5EF4-FFF2-40B4-BE49-F238E27FC236}">
                <a16:creationId xmlns:a16="http://schemas.microsoft.com/office/drawing/2014/main" id="{CBA85B1C-8413-4C7D-98D0-7956747EA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664368" cy="51435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85" name="Google Shape;85;p18"/>
          <p:cNvSpPr txBox="1">
            <a:spLocks noGrp="1"/>
          </p:cNvSpPr>
          <p:nvPr>
            <p:ph type="body" idx="1"/>
          </p:nvPr>
        </p:nvSpPr>
        <p:spPr>
          <a:xfrm>
            <a:off x="804287" y="1126191"/>
            <a:ext cx="4760042" cy="4081921"/>
          </a:xfrm>
          <a:prstGeom prst="rect">
            <a:avLst/>
          </a:prstGeom>
        </p:spPr>
        <p:txBody>
          <a:bodyPr spcFirstLastPara="1" vert="horz" lIns="91440" tIns="45720" rIns="91440" bIns="45720" rtlCol="0" anchorCtr="0">
            <a:normAutofit lnSpcReduction="10000"/>
          </a:bodyPr>
          <a:lstStyle/>
          <a:p>
            <a:pPr marL="0" lvl="0" indent="-228600" defTabSz="914400">
              <a:spcBef>
                <a:spcPts val="700"/>
              </a:spcBef>
              <a:buNone/>
            </a:pPr>
            <a:r>
              <a:rPr lang="en-US" sz="2200" dirty="0">
                <a:latin typeface="Abadi"/>
              </a:rPr>
              <a:t>- </a:t>
            </a:r>
            <a:r>
              <a:rPr lang="en-US" sz="2200" dirty="0">
                <a:solidFill>
                  <a:schemeClr val="tx1"/>
                </a:solidFill>
                <a:latin typeface="Abadi"/>
              </a:rPr>
              <a:t>A total of 20 species are endangered in the Czech Republic.</a:t>
            </a:r>
            <a:endParaRPr lang="cs-CZ" sz="2200">
              <a:solidFill>
                <a:schemeClr val="tx1"/>
              </a:solidFill>
              <a:latin typeface="Abadi" panose="020B0604020104020204" pitchFamily="34" charset="0"/>
            </a:endParaRPr>
          </a:p>
          <a:p>
            <a:pPr marL="57150" indent="-285750" defTabSz="914400">
              <a:spcBef>
                <a:spcPts val="700"/>
              </a:spcBef>
              <a:buFontTx/>
              <a:buChar char="-"/>
            </a:pPr>
            <a:r>
              <a:rPr lang="en-US" sz="2200" dirty="0">
                <a:solidFill>
                  <a:schemeClr val="tx1"/>
                </a:solidFill>
                <a:latin typeface="Abadi"/>
              </a:rPr>
              <a:t>among the most endangered are: </a:t>
            </a:r>
            <a:endParaRPr lang="cs-CZ" sz="2200">
              <a:solidFill>
                <a:schemeClr val="tx1"/>
              </a:solidFill>
              <a:latin typeface="Abadi" panose="020B0604020104020204" pitchFamily="34" charset="0"/>
            </a:endParaRPr>
          </a:p>
          <a:p>
            <a:pPr marL="285750" indent="520700" defTabSz="914400">
              <a:spcBef>
                <a:spcPts val="700"/>
              </a:spcBef>
            </a:pPr>
            <a:r>
              <a:rPr lang="en-US" sz="2200" u="sng" dirty="0">
                <a:solidFill>
                  <a:schemeClr val="tx1"/>
                </a:solidFill>
                <a:latin typeface="Abadi"/>
              </a:rPr>
              <a:t>Newt </a:t>
            </a:r>
            <a:r>
              <a:rPr lang="en-US" sz="2200" u="sng" dirty="0" err="1">
                <a:solidFill>
                  <a:schemeClr val="tx1"/>
                </a:solidFill>
                <a:latin typeface="Abadi"/>
              </a:rPr>
              <a:t>Newt</a:t>
            </a:r>
            <a:r>
              <a:rPr lang="en-US" sz="2200" dirty="0">
                <a:solidFill>
                  <a:schemeClr val="tx1"/>
                </a:solidFill>
                <a:latin typeface="Abadi"/>
              </a:rPr>
              <a:t>: large, mountain, common;</a:t>
            </a:r>
            <a:endParaRPr lang="cs-CZ" sz="2200">
              <a:solidFill>
                <a:schemeClr val="tx1"/>
              </a:solidFill>
              <a:latin typeface="Abadi" panose="020B0604020104020204" pitchFamily="34" charset="0"/>
            </a:endParaRPr>
          </a:p>
          <a:p>
            <a:pPr marL="285750" indent="520700" defTabSz="914400">
              <a:spcBef>
                <a:spcPts val="700"/>
              </a:spcBef>
            </a:pPr>
            <a:r>
              <a:rPr lang="en-US" sz="2200" u="sng" dirty="0">
                <a:solidFill>
                  <a:schemeClr val="tx1"/>
                </a:solidFill>
                <a:latin typeface="Abadi"/>
              </a:rPr>
              <a:t>Frogs</a:t>
            </a:r>
            <a:r>
              <a:rPr lang="en-US" sz="2200" dirty="0">
                <a:solidFill>
                  <a:schemeClr val="tx1"/>
                </a:solidFill>
                <a:latin typeface="Abadi"/>
              </a:rPr>
              <a:t>: Common Toad, Common Toad, Green Tree; </a:t>
            </a:r>
            <a:endParaRPr lang="cs-CZ" sz="2200">
              <a:solidFill>
                <a:schemeClr val="tx1"/>
              </a:solidFill>
              <a:latin typeface="Abadi" panose="020B0604020104020204" pitchFamily="34" charset="0"/>
            </a:endParaRPr>
          </a:p>
          <a:p>
            <a:pPr marL="285750" indent="520700" defTabSz="914400">
              <a:spcBef>
                <a:spcPts val="700"/>
              </a:spcBef>
            </a:pPr>
            <a:r>
              <a:rPr lang="en-US" sz="2200" u="sng" dirty="0">
                <a:solidFill>
                  <a:schemeClr val="tx1"/>
                </a:solidFill>
                <a:latin typeface="Abadi"/>
              </a:rPr>
              <a:t>Frog Jumps</a:t>
            </a:r>
            <a:r>
              <a:rPr lang="en-US" sz="2200" dirty="0">
                <a:solidFill>
                  <a:schemeClr val="tx1"/>
                </a:solidFill>
                <a:latin typeface="Abadi"/>
              </a:rPr>
              <a:t>: Brown Jumper, Sharp-nosed Jumper, Slender Jumper.</a:t>
            </a:r>
            <a:endParaRPr lang="en-US" sz="2200" dirty="0">
              <a:solidFill>
                <a:schemeClr val="tx1"/>
              </a:solidFill>
              <a:latin typeface="Abadi" panose="020B0604020104020204" pitchFamily="34" charset="0"/>
            </a:endParaRPr>
          </a:p>
          <a:p>
            <a:pPr marL="0" lvl="0" indent="-228600" defTabSz="914400">
              <a:spcBef>
                <a:spcPts val="700"/>
              </a:spcBef>
              <a:spcAft>
                <a:spcPts val="1200"/>
              </a:spcAft>
              <a:buNone/>
            </a:pPr>
            <a:endParaRPr lang="en-US" sz="2200" dirty="0"/>
          </a:p>
        </p:txBody>
      </p:sp>
      <p:pic>
        <p:nvPicPr>
          <p:cNvPr id="2" name="Obrázek 1">
            <a:extLst>
              <a:ext uri="{FF2B5EF4-FFF2-40B4-BE49-F238E27FC236}">
                <a16:creationId xmlns:a16="http://schemas.microsoft.com/office/drawing/2014/main" id="{F590C419-C180-41A4-BA2E-FAE66DFF4E2B}"/>
              </a:ext>
            </a:extLst>
          </p:cNvPr>
          <p:cNvPicPr>
            <a:picLocks noChangeAspect="1"/>
          </p:cNvPicPr>
          <p:nvPr/>
        </p:nvPicPr>
        <p:blipFill rotWithShape="1">
          <a:blip r:embed="rId3"/>
          <a:srcRect l="14589" r="18579"/>
          <a:stretch/>
        </p:blipFill>
        <p:spPr>
          <a:xfrm>
            <a:off x="5698800" y="1648014"/>
            <a:ext cx="2895128" cy="2891617"/>
          </a:xfrm>
          <a:custGeom>
            <a:avLst/>
            <a:gdLst/>
            <a:ahLst/>
            <a:cxnLst/>
            <a:rect l="l" t="t" r="r" b="b"/>
            <a:pathLst>
              <a:path w="3860171" h="3855489">
                <a:moveTo>
                  <a:pt x="1930086" y="0"/>
                </a:moveTo>
                <a:lnTo>
                  <a:pt x="1967540" y="3511"/>
                </a:lnTo>
                <a:lnTo>
                  <a:pt x="2003824" y="12875"/>
                </a:lnTo>
                <a:lnTo>
                  <a:pt x="2038938" y="26920"/>
                </a:lnTo>
                <a:lnTo>
                  <a:pt x="2075222" y="44477"/>
                </a:lnTo>
                <a:lnTo>
                  <a:pt x="2109166" y="64375"/>
                </a:lnTo>
                <a:lnTo>
                  <a:pt x="2144279" y="85443"/>
                </a:lnTo>
                <a:lnTo>
                  <a:pt x="2179393" y="104171"/>
                </a:lnTo>
                <a:lnTo>
                  <a:pt x="2214507" y="122898"/>
                </a:lnTo>
                <a:lnTo>
                  <a:pt x="2248450" y="136943"/>
                </a:lnTo>
                <a:lnTo>
                  <a:pt x="2285905" y="146307"/>
                </a:lnTo>
                <a:lnTo>
                  <a:pt x="2322189" y="150989"/>
                </a:lnTo>
                <a:lnTo>
                  <a:pt x="2360814" y="150989"/>
                </a:lnTo>
                <a:lnTo>
                  <a:pt x="2400610" y="148648"/>
                </a:lnTo>
                <a:lnTo>
                  <a:pt x="2440405" y="143966"/>
                </a:lnTo>
                <a:lnTo>
                  <a:pt x="2480201" y="138114"/>
                </a:lnTo>
                <a:lnTo>
                  <a:pt x="2519996" y="133432"/>
                </a:lnTo>
                <a:lnTo>
                  <a:pt x="2559792" y="129921"/>
                </a:lnTo>
                <a:lnTo>
                  <a:pt x="2597247" y="131091"/>
                </a:lnTo>
                <a:lnTo>
                  <a:pt x="2633531" y="135773"/>
                </a:lnTo>
                <a:lnTo>
                  <a:pt x="2668644" y="146307"/>
                </a:lnTo>
                <a:lnTo>
                  <a:pt x="2697906" y="161523"/>
                </a:lnTo>
                <a:lnTo>
                  <a:pt x="2725997" y="181421"/>
                </a:lnTo>
                <a:lnTo>
                  <a:pt x="2750577" y="204830"/>
                </a:lnTo>
                <a:lnTo>
                  <a:pt x="2775156" y="231750"/>
                </a:lnTo>
                <a:lnTo>
                  <a:pt x="2797395" y="259841"/>
                </a:lnTo>
                <a:lnTo>
                  <a:pt x="2819634" y="289103"/>
                </a:lnTo>
                <a:lnTo>
                  <a:pt x="2841872" y="318364"/>
                </a:lnTo>
                <a:lnTo>
                  <a:pt x="2864111" y="346455"/>
                </a:lnTo>
                <a:lnTo>
                  <a:pt x="2887520" y="373376"/>
                </a:lnTo>
                <a:lnTo>
                  <a:pt x="2914441" y="396785"/>
                </a:lnTo>
                <a:lnTo>
                  <a:pt x="2940191" y="417853"/>
                </a:lnTo>
                <a:lnTo>
                  <a:pt x="2969452" y="434240"/>
                </a:lnTo>
                <a:lnTo>
                  <a:pt x="3001055" y="448285"/>
                </a:lnTo>
                <a:lnTo>
                  <a:pt x="3034998" y="459990"/>
                </a:lnTo>
                <a:lnTo>
                  <a:pt x="3070112" y="470524"/>
                </a:lnTo>
                <a:lnTo>
                  <a:pt x="3105226" y="479888"/>
                </a:lnTo>
                <a:lnTo>
                  <a:pt x="3141510" y="489251"/>
                </a:lnTo>
                <a:lnTo>
                  <a:pt x="3175453" y="499785"/>
                </a:lnTo>
                <a:lnTo>
                  <a:pt x="3209396" y="511490"/>
                </a:lnTo>
                <a:lnTo>
                  <a:pt x="3240999" y="525535"/>
                </a:lnTo>
                <a:lnTo>
                  <a:pt x="3269090" y="543092"/>
                </a:lnTo>
                <a:lnTo>
                  <a:pt x="3294840" y="564161"/>
                </a:lnTo>
                <a:lnTo>
                  <a:pt x="3315908" y="589911"/>
                </a:lnTo>
                <a:lnTo>
                  <a:pt x="3333465" y="618002"/>
                </a:lnTo>
                <a:lnTo>
                  <a:pt x="3347510" y="649604"/>
                </a:lnTo>
                <a:lnTo>
                  <a:pt x="3359215" y="683547"/>
                </a:lnTo>
                <a:lnTo>
                  <a:pt x="3369749" y="717491"/>
                </a:lnTo>
                <a:lnTo>
                  <a:pt x="3379113" y="753775"/>
                </a:lnTo>
                <a:lnTo>
                  <a:pt x="3388476" y="788889"/>
                </a:lnTo>
                <a:lnTo>
                  <a:pt x="3399010" y="824002"/>
                </a:lnTo>
                <a:lnTo>
                  <a:pt x="3410715" y="857946"/>
                </a:lnTo>
                <a:lnTo>
                  <a:pt x="3424760" y="889548"/>
                </a:lnTo>
                <a:lnTo>
                  <a:pt x="3441147" y="918809"/>
                </a:lnTo>
                <a:lnTo>
                  <a:pt x="3462215" y="944560"/>
                </a:lnTo>
                <a:lnTo>
                  <a:pt x="3485624" y="971480"/>
                </a:lnTo>
                <a:lnTo>
                  <a:pt x="3512545" y="994889"/>
                </a:lnTo>
                <a:lnTo>
                  <a:pt x="3540636" y="1017128"/>
                </a:lnTo>
                <a:lnTo>
                  <a:pt x="3571068" y="1039367"/>
                </a:lnTo>
                <a:lnTo>
                  <a:pt x="3600329" y="1061605"/>
                </a:lnTo>
                <a:lnTo>
                  <a:pt x="3628420" y="1083844"/>
                </a:lnTo>
                <a:lnTo>
                  <a:pt x="3655341" y="1108424"/>
                </a:lnTo>
                <a:lnTo>
                  <a:pt x="3678750" y="1133003"/>
                </a:lnTo>
                <a:lnTo>
                  <a:pt x="3698648" y="1161094"/>
                </a:lnTo>
                <a:lnTo>
                  <a:pt x="3713864" y="1190356"/>
                </a:lnTo>
                <a:lnTo>
                  <a:pt x="3724398" y="1225469"/>
                </a:lnTo>
                <a:lnTo>
                  <a:pt x="3729080" y="1261754"/>
                </a:lnTo>
                <a:lnTo>
                  <a:pt x="3730250" y="1299208"/>
                </a:lnTo>
                <a:lnTo>
                  <a:pt x="3726739" y="1339004"/>
                </a:lnTo>
                <a:lnTo>
                  <a:pt x="3722057" y="1378799"/>
                </a:lnTo>
                <a:lnTo>
                  <a:pt x="3716205" y="1418595"/>
                </a:lnTo>
                <a:lnTo>
                  <a:pt x="3711523" y="1458391"/>
                </a:lnTo>
                <a:lnTo>
                  <a:pt x="3709182" y="1498186"/>
                </a:lnTo>
                <a:lnTo>
                  <a:pt x="3709182" y="1536811"/>
                </a:lnTo>
                <a:lnTo>
                  <a:pt x="3713864" y="1573096"/>
                </a:lnTo>
                <a:lnTo>
                  <a:pt x="3723228" y="1609380"/>
                </a:lnTo>
                <a:lnTo>
                  <a:pt x="3737273" y="1643323"/>
                </a:lnTo>
                <a:lnTo>
                  <a:pt x="3756000" y="1678437"/>
                </a:lnTo>
                <a:lnTo>
                  <a:pt x="3774728" y="1713550"/>
                </a:lnTo>
                <a:lnTo>
                  <a:pt x="3795796" y="1748664"/>
                </a:lnTo>
                <a:lnTo>
                  <a:pt x="3815694" y="1782608"/>
                </a:lnTo>
                <a:lnTo>
                  <a:pt x="3833250" y="1818892"/>
                </a:lnTo>
                <a:lnTo>
                  <a:pt x="3847296" y="1854005"/>
                </a:lnTo>
                <a:lnTo>
                  <a:pt x="3856660" y="1890290"/>
                </a:lnTo>
                <a:lnTo>
                  <a:pt x="3860171" y="1927744"/>
                </a:lnTo>
                <a:lnTo>
                  <a:pt x="3856660" y="1965199"/>
                </a:lnTo>
                <a:lnTo>
                  <a:pt x="3847296" y="2001483"/>
                </a:lnTo>
                <a:lnTo>
                  <a:pt x="3833250" y="2036597"/>
                </a:lnTo>
                <a:lnTo>
                  <a:pt x="3815694" y="2072881"/>
                </a:lnTo>
                <a:lnTo>
                  <a:pt x="3795796" y="2106824"/>
                </a:lnTo>
                <a:lnTo>
                  <a:pt x="3774728" y="2141938"/>
                </a:lnTo>
                <a:lnTo>
                  <a:pt x="3756000" y="2177052"/>
                </a:lnTo>
                <a:lnTo>
                  <a:pt x="3737273" y="2212166"/>
                </a:lnTo>
                <a:lnTo>
                  <a:pt x="3723228" y="2246109"/>
                </a:lnTo>
                <a:lnTo>
                  <a:pt x="3713864" y="2282393"/>
                </a:lnTo>
                <a:lnTo>
                  <a:pt x="3709182" y="2318677"/>
                </a:lnTo>
                <a:lnTo>
                  <a:pt x="3709182" y="2357302"/>
                </a:lnTo>
                <a:lnTo>
                  <a:pt x="3711523" y="2397098"/>
                </a:lnTo>
                <a:lnTo>
                  <a:pt x="3716205" y="2436894"/>
                </a:lnTo>
                <a:lnTo>
                  <a:pt x="3722057" y="2476689"/>
                </a:lnTo>
                <a:lnTo>
                  <a:pt x="3726739" y="2516485"/>
                </a:lnTo>
                <a:lnTo>
                  <a:pt x="3730250" y="2556280"/>
                </a:lnTo>
                <a:lnTo>
                  <a:pt x="3729080" y="2593735"/>
                </a:lnTo>
                <a:lnTo>
                  <a:pt x="3724398" y="2630019"/>
                </a:lnTo>
                <a:lnTo>
                  <a:pt x="3713864" y="2665133"/>
                </a:lnTo>
                <a:lnTo>
                  <a:pt x="3698648" y="2694394"/>
                </a:lnTo>
                <a:lnTo>
                  <a:pt x="3678750" y="2722485"/>
                </a:lnTo>
                <a:lnTo>
                  <a:pt x="3655341" y="2747065"/>
                </a:lnTo>
                <a:lnTo>
                  <a:pt x="3628420" y="2771645"/>
                </a:lnTo>
                <a:lnTo>
                  <a:pt x="3600329" y="2793883"/>
                </a:lnTo>
                <a:lnTo>
                  <a:pt x="3571068" y="2816122"/>
                </a:lnTo>
                <a:lnTo>
                  <a:pt x="3540636" y="2838361"/>
                </a:lnTo>
                <a:lnTo>
                  <a:pt x="3512545" y="2860599"/>
                </a:lnTo>
                <a:lnTo>
                  <a:pt x="3485624" y="2884009"/>
                </a:lnTo>
                <a:lnTo>
                  <a:pt x="3462215" y="2910929"/>
                </a:lnTo>
                <a:lnTo>
                  <a:pt x="3441147" y="2936679"/>
                </a:lnTo>
                <a:lnTo>
                  <a:pt x="3424760" y="2965941"/>
                </a:lnTo>
                <a:lnTo>
                  <a:pt x="3410715" y="2997543"/>
                </a:lnTo>
                <a:lnTo>
                  <a:pt x="3399010" y="3031486"/>
                </a:lnTo>
                <a:lnTo>
                  <a:pt x="3388476" y="3066600"/>
                </a:lnTo>
                <a:lnTo>
                  <a:pt x="3379113" y="3101714"/>
                </a:lnTo>
                <a:lnTo>
                  <a:pt x="3369749" y="3137998"/>
                </a:lnTo>
                <a:lnTo>
                  <a:pt x="3359215" y="3171941"/>
                </a:lnTo>
                <a:lnTo>
                  <a:pt x="3347510" y="3205885"/>
                </a:lnTo>
                <a:lnTo>
                  <a:pt x="3333465" y="3237487"/>
                </a:lnTo>
                <a:lnTo>
                  <a:pt x="3315908" y="3265578"/>
                </a:lnTo>
                <a:lnTo>
                  <a:pt x="3294840" y="3291328"/>
                </a:lnTo>
                <a:lnTo>
                  <a:pt x="3269090" y="3312396"/>
                </a:lnTo>
                <a:lnTo>
                  <a:pt x="3240999" y="3329953"/>
                </a:lnTo>
                <a:lnTo>
                  <a:pt x="3209396" y="3343999"/>
                </a:lnTo>
                <a:lnTo>
                  <a:pt x="3175453" y="3355703"/>
                </a:lnTo>
                <a:lnTo>
                  <a:pt x="3141510" y="3366237"/>
                </a:lnTo>
                <a:lnTo>
                  <a:pt x="3105226" y="3375601"/>
                </a:lnTo>
                <a:lnTo>
                  <a:pt x="3070112" y="3384965"/>
                </a:lnTo>
                <a:lnTo>
                  <a:pt x="3034998" y="3395499"/>
                </a:lnTo>
                <a:lnTo>
                  <a:pt x="3001055" y="3407203"/>
                </a:lnTo>
                <a:lnTo>
                  <a:pt x="2969452" y="3421249"/>
                </a:lnTo>
                <a:lnTo>
                  <a:pt x="2940191" y="3437635"/>
                </a:lnTo>
                <a:lnTo>
                  <a:pt x="2914441" y="3458704"/>
                </a:lnTo>
                <a:lnTo>
                  <a:pt x="2887520" y="3482113"/>
                </a:lnTo>
                <a:lnTo>
                  <a:pt x="2864111" y="3509033"/>
                </a:lnTo>
                <a:lnTo>
                  <a:pt x="2841872" y="3537124"/>
                </a:lnTo>
                <a:lnTo>
                  <a:pt x="2819634" y="3566386"/>
                </a:lnTo>
                <a:lnTo>
                  <a:pt x="2797395" y="3595647"/>
                </a:lnTo>
                <a:lnTo>
                  <a:pt x="2775156" y="3623738"/>
                </a:lnTo>
                <a:lnTo>
                  <a:pt x="2750577" y="3650659"/>
                </a:lnTo>
                <a:lnTo>
                  <a:pt x="2725997" y="3674068"/>
                </a:lnTo>
                <a:lnTo>
                  <a:pt x="2697906" y="3693966"/>
                </a:lnTo>
                <a:lnTo>
                  <a:pt x="2668644" y="3709182"/>
                </a:lnTo>
                <a:lnTo>
                  <a:pt x="2633531" y="3719716"/>
                </a:lnTo>
                <a:lnTo>
                  <a:pt x="2597247" y="3724398"/>
                </a:lnTo>
                <a:lnTo>
                  <a:pt x="2559792" y="3725568"/>
                </a:lnTo>
                <a:lnTo>
                  <a:pt x="2519996" y="3722057"/>
                </a:lnTo>
                <a:lnTo>
                  <a:pt x="2480201" y="3717375"/>
                </a:lnTo>
                <a:lnTo>
                  <a:pt x="2440405" y="3711523"/>
                </a:lnTo>
                <a:lnTo>
                  <a:pt x="2400610" y="3706841"/>
                </a:lnTo>
                <a:lnTo>
                  <a:pt x="2360814" y="3704500"/>
                </a:lnTo>
                <a:lnTo>
                  <a:pt x="2322189" y="3704500"/>
                </a:lnTo>
                <a:lnTo>
                  <a:pt x="2285905" y="3709182"/>
                </a:lnTo>
                <a:lnTo>
                  <a:pt x="2248450" y="3718545"/>
                </a:lnTo>
                <a:lnTo>
                  <a:pt x="2214507" y="3732591"/>
                </a:lnTo>
                <a:lnTo>
                  <a:pt x="2179393" y="3751318"/>
                </a:lnTo>
                <a:lnTo>
                  <a:pt x="2144279" y="3770045"/>
                </a:lnTo>
                <a:lnTo>
                  <a:pt x="2109166" y="3791114"/>
                </a:lnTo>
                <a:lnTo>
                  <a:pt x="2075222" y="3811011"/>
                </a:lnTo>
                <a:lnTo>
                  <a:pt x="2038938" y="3828568"/>
                </a:lnTo>
                <a:lnTo>
                  <a:pt x="2003824" y="3842614"/>
                </a:lnTo>
                <a:lnTo>
                  <a:pt x="1967540" y="3851978"/>
                </a:lnTo>
                <a:lnTo>
                  <a:pt x="1930086" y="3855489"/>
                </a:lnTo>
                <a:lnTo>
                  <a:pt x="1892631" y="3851978"/>
                </a:lnTo>
                <a:lnTo>
                  <a:pt x="1856347" y="3842614"/>
                </a:lnTo>
                <a:lnTo>
                  <a:pt x="1821233" y="3828568"/>
                </a:lnTo>
                <a:lnTo>
                  <a:pt x="1784949" y="3811011"/>
                </a:lnTo>
                <a:lnTo>
                  <a:pt x="1751005" y="3791114"/>
                </a:lnTo>
                <a:lnTo>
                  <a:pt x="1715892" y="3770045"/>
                </a:lnTo>
                <a:lnTo>
                  <a:pt x="1680778" y="3751318"/>
                </a:lnTo>
                <a:lnTo>
                  <a:pt x="1645664" y="3732591"/>
                </a:lnTo>
                <a:lnTo>
                  <a:pt x="1610550" y="3718545"/>
                </a:lnTo>
                <a:lnTo>
                  <a:pt x="1574266" y="3709182"/>
                </a:lnTo>
                <a:lnTo>
                  <a:pt x="1537982" y="3704500"/>
                </a:lnTo>
                <a:lnTo>
                  <a:pt x="1499357" y="3704500"/>
                </a:lnTo>
                <a:lnTo>
                  <a:pt x="1459561" y="3706841"/>
                </a:lnTo>
                <a:lnTo>
                  <a:pt x="1419766" y="3711523"/>
                </a:lnTo>
                <a:lnTo>
                  <a:pt x="1379970" y="3717375"/>
                </a:lnTo>
                <a:lnTo>
                  <a:pt x="1340175" y="3722057"/>
                </a:lnTo>
                <a:lnTo>
                  <a:pt x="1300379" y="3725568"/>
                </a:lnTo>
                <a:lnTo>
                  <a:pt x="1262924" y="3724398"/>
                </a:lnTo>
                <a:lnTo>
                  <a:pt x="1226640" y="3719716"/>
                </a:lnTo>
                <a:lnTo>
                  <a:pt x="1191526" y="3709182"/>
                </a:lnTo>
                <a:lnTo>
                  <a:pt x="1162265" y="3693966"/>
                </a:lnTo>
                <a:lnTo>
                  <a:pt x="1134174" y="3674068"/>
                </a:lnTo>
                <a:lnTo>
                  <a:pt x="1109594" y="3650659"/>
                </a:lnTo>
                <a:lnTo>
                  <a:pt x="1085015" y="3623738"/>
                </a:lnTo>
                <a:lnTo>
                  <a:pt x="1062776" y="3595647"/>
                </a:lnTo>
                <a:lnTo>
                  <a:pt x="1040537" y="3566386"/>
                </a:lnTo>
                <a:lnTo>
                  <a:pt x="1018299" y="3537124"/>
                </a:lnTo>
                <a:lnTo>
                  <a:pt x="996060" y="3509033"/>
                </a:lnTo>
                <a:lnTo>
                  <a:pt x="972651" y="3482113"/>
                </a:lnTo>
                <a:lnTo>
                  <a:pt x="945730" y="3458704"/>
                </a:lnTo>
                <a:lnTo>
                  <a:pt x="919980" y="3437635"/>
                </a:lnTo>
                <a:lnTo>
                  <a:pt x="890719" y="3421249"/>
                </a:lnTo>
                <a:lnTo>
                  <a:pt x="859116" y="3407203"/>
                </a:lnTo>
                <a:lnTo>
                  <a:pt x="825173" y="3395499"/>
                </a:lnTo>
                <a:lnTo>
                  <a:pt x="790059" y="3384965"/>
                </a:lnTo>
                <a:lnTo>
                  <a:pt x="754946" y="3375601"/>
                </a:lnTo>
                <a:lnTo>
                  <a:pt x="718662" y="3366237"/>
                </a:lnTo>
                <a:lnTo>
                  <a:pt x="684718" y="3355703"/>
                </a:lnTo>
                <a:lnTo>
                  <a:pt x="650775" y="3343999"/>
                </a:lnTo>
                <a:lnTo>
                  <a:pt x="619173" y="3329953"/>
                </a:lnTo>
                <a:lnTo>
                  <a:pt x="591082" y="3312396"/>
                </a:lnTo>
                <a:lnTo>
                  <a:pt x="565332" y="3291328"/>
                </a:lnTo>
                <a:lnTo>
                  <a:pt x="544263" y="3265578"/>
                </a:lnTo>
                <a:lnTo>
                  <a:pt x="526706" y="3237487"/>
                </a:lnTo>
                <a:lnTo>
                  <a:pt x="512661" y="3205885"/>
                </a:lnTo>
                <a:lnTo>
                  <a:pt x="500956" y="3171941"/>
                </a:lnTo>
                <a:lnTo>
                  <a:pt x="490422" y="3137998"/>
                </a:lnTo>
                <a:lnTo>
                  <a:pt x="481059" y="3101714"/>
                </a:lnTo>
                <a:lnTo>
                  <a:pt x="471695" y="3066600"/>
                </a:lnTo>
                <a:lnTo>
                  <a:pt x="461161" y="3031486"/>
                </a:lnTo>
                <a:lnTo>
                  <a:pt x="449456" y="2997543"/>
                </a:lnTo>
                <a:lnTo>
                  <a:pt x="435411" y="2965941"/>
                </a:lnTo>
                <a:lnTo>
                  <a:pt x="419024" y="2936679"/>
                </a:lnTo>
                <a:lnTo>
                  <a:pt x="397956" y="2910929"/>
                </a:lnTo>
                <a:lnTo>
                  <a:pt x="374547" y="2884009"/>
                </a:lnTo>
                <a:lnTo>
                  <a:pt x="347626" y="2860599"/>
                </a:lnTo>
                <a:lnTo>
                  <a:pt x="318365" y="2838361"/>
                </a:lnTo>
                <a:lnTo>
                  <a:pt x="289103" y="2816122"/>
                </a:lnTo>
                <a:lnTo>
                  <a:pt x="259842" y="2793883"/>
                </a:lnTo>
                <a:lnTo>
                  <a:pt x="231751" y="2771645"/>
                </a:lnTo>
                <a:lnTo>
                  <a:pt x="204830" y="2747065"/>
                </a:lnTo>
                <a:lnTo>
                  <a:pt x="181421" y="2722485"/>
                </a:lnTo>
                <a:lnTo>
                  <a:pt x="161523" y="2694394"/>
                </a:lnTo>
                <a:lnTo>
                  <a:pt x="146308" y="2665133"/>
                </a:lnTo>
                <a:lnTo>
                  <a:pt x="135773" y="2630019"/>
                </a:lnTo>
                <a:lnTo>
                  <a:pt x="131092" y="2593735"/>
                </a:lnTo>
                <a:lnTo>
                  <a:pt x="129921" y="2556280"/>
                </a:lnTo>
                <a:lnTo>
                  <a:pt x="133432" y="2516485"/>
                </a:lnTo>
                <a:lnTo>
                  <a:pt x="138114" y="2476689"/>
                </a:lnTo>
                <a:lnTo>
                  <a:pt x="143967" y="2436894"/>
                </a:lnTo>
                <a:lnTo>
                  <a:pt x="148648" y="2397098"/>
                </a:lnTo>
                <a:lnTo>
                  <a:pt x="150989" y="2357302"/>
                </a:lnTo>
                <a:lnTo>
                  <a:pt x="150989" y="2318677"/>
                </a:lnTo>
                <a:lnTo>
                  <a:pt x="146308" y="2282393"/>
                </a:lnTo>
                <a:lnTo>
                  <a:pt x="136944" y="2246109"/>
                </a:lnTo>
                <a:lnTo>
                  <a:pt x="122898" y="2212166"/>
                </a:lnTo>
                <a:lnTo>
                  <a:pt x="105341" y="2177052"/>
                </a:lnTo>
                <a:lnTo>
                  <a:pt x="85444" y="2141938"/>
                </a:lnTo>
                <a:lnTo>
                  <a:pt x="64375" y="2106824"/>
                </a:lnTo>
                <a:lnTo>
                  <a:pt x="44478" y="2072881"/>
                </a:lnTo>
                <a:lnTo>
                  <a:pt x="26921" y="2036597"/>
                </a:lnTo>
                <a:lnTo>
                  <a:pt x="12875" y="2001483"/>
                </a:lnTo>
                <a:lnTo>
                  <a:pt x="3512" y="1965199"/>
                </a:lnTo>
                <a:lnTo>
                  <a:pt x="0" y="1927744"/>
                </a:lnTo>
                <a:lnTo>
                  <a:pt x="3512" y="1890290"/>
                </a:lnTo>
                <a:lnTo>
                  <a:pt x="12875" y="1854005"/>
                </a:lnTo>
                <a:lnTo>
                  <a:pt x="26921" y="1818892"/>
                </a:lnTo>
                <a:lnTo>
                  <a:pt x="44478" y="1782608"/>
                </a:lnTo>
                <a:lnTo>
                  <a:pt x="64375" y="1748664"/>
                </a:lnTo>
                <a:lnTo>
                  <a:pt x="85444" y="1713550"/>
                </a:lnTo>
                <a:lnTo>
                  <a:pt x="105341" y="1678437"/>
                </a:lnTo>
                <a:lnTo>
                  <a:pt x="122898" y="1643323"/>
                </a:lnTo>
                <a:lnTo>
                  <a:pt x="136944" y="1609380"/>
                </a:lnTo>
                <a:lnTo>
                  <a:pt x="146308" y="1573096"/>
                </a:lnTo>
                <a:lnTo>
                  <a:pt x="150989" y="1536811"/>
                </a:lnTo>
                <a:lnTo>
                  <a:pt x="150989" y="1498186"/>
                </a:lnTo>
                <a:lnTo>
                  <a:pt x="148648" y="1458391"/>
                </a:lnTo>
                <a:lnTo>
                  <a:pt x="143967" y="1418595"/>
                </a:lnTo>
                <a:lnTo>
                  <a:pt x="138114" y="1378799"/>
                </a:lnTo>
                <a:lnTo>
                  <a:pt x="133432" y="1339004"/>
                </a:lnTo>
                <a:lnTo>
                  <a:pt x="129921" y="1299208"/>
                </a:lnTo>
                <a:lnTo>
                  <a:pt x="131092" y="1261754"/>
                </a:lnTo>
                <a:lnTo>
                  <a:pt x="135773" y="1225469"/>
                </a:lnTo>
                <a:lnTo>
                  <a:pt x="146308" y="1190356"/>
                </a:lnTo>
                <a:lnTo>
                  <a:pt x="161523" y="1161094"/>
                </a:lnTo>
                <a:lnTo>
                  <a:pt x="181421" y="1133003"/>
                </a:lnTo>
                <a:lnTo>
                  <a:pt x="204830" y="1108424"/>
                </a:lnTo>
                <a:lnTo>
                  <a:pt x="231751" y="1083844"/>
                </a:lnTo>
                <a:lnTo>
                  <a:pt x="259842" y="1061605"/>
                </a:lnTo>
                <a:lnTo>
                  <a:pt x="289103" y="1039367"/>
                </a:lnTo>
                <a:lnTo>
                  <a:pt x="318365" y="1017128"/>
                </a:lnTo>
                <a:lnTo>
                  <a:pt x="347626" y="994889"/>
                </a:lnTo>
                <a:lnTo>
                  <a:pt x="374547" y="971480"/>
                </a:lnTo>
                <a:lnTo>
                  <a:pt x="397956" y="944560"/>
                </a:lnTo>
                <a:lnTo>
                  <a:pt x="419024" y="918809"/>
                </a:lnTo>
                <a:lnTo>
                  <a:pt x="435411" y="889548"/>
                </a:lnTo>
                <a:lnTo>
                  <a:pt x="449456" y="857946"/>
                </a:lnTo>
                <a:lnTo>
                  <a:pt x="461161" y="824002"/>
                </a:lnTo>
                <a:lnTo>
                  <a:pt x="471695" y="788889"/>
                </a:lnTo>
                <a:lnTo>
                  <a:pt x="481059" y="753775"/>
                </a:lnTo>
                <a:lnTo>
                  <a:pt x="490422" y="717491"/>
                </a:lnTo>
                <a:lnTo>
                  <a:pt x="500956" y="683547"/>
                </a:lnTo>
                <a:lnTo>
                  <a:pt x="512661" y="649604"/>
                </a:lnTo>
                <a:lnTo>
                  <a:pt x="526706" y="618002"/>
                </a:lnTo>
                <a:lnTo>
                  <a:pt x="544263" y="589911"/>
                </a:lnTo>
                <a:lnTo>
                  <a:pt x="565332" y="564161"/>
                </a:lnTo>
                <a:lnTo>
                  <a:pt x="591082" y="543092"/>
                </a:lnTo>
                <a:lnTo>
                  <a:pt x="619173" y="525535"/>
                </a:lnTo>
                <a:lnTo>
                  <a:pt x="650775" y="511490"/>
                </a:lnTo>
                <a:lnTo>
                  <a:pt x="684718" y="499785"/>
                </a:lnTo>
                <a:lnTo>
                  <a:pt x="718662" y="489251"/>
                </a:lnTo>
                <a:lnTo>
                  <a:pt x="754946" y="479888"/>
                </a:lnTo>
                <a:lnTo>
                  <a:pt x="790059" y="470524"/>
                </a:lnTo>
                <a:lnTo>
                  <a:pt x="825173" y="459990"/>
                </a:lnTo>
                <a:lnTo>
                  <a:pt x="859116" y="448285"/>
                </a:lnTo>
                <a:lnTo>
                  <a:pt x="890719" y="434240"/>
                </a:lnTo>
                <a:lnTo>
                  <a:pt x="919980" y="417853"/>
                </a:lnTo>
                <a:lnTo>
                  <a:pt x="945730" y="396785"/>
                </a:lnTo>
                <a:lnTo>
                  <a:pt x="972651" y="373376"/>
                </a:lnTo>
                <a:lnTo>
                  <a:pt x="996060" y="346455"/>
                </a:lnTo>
                <a:lnTo>
                  <a:pt x="1018299" y="318364"/>
                </a:lnTo>
                <a:lnTo>
                  <a:pt x="1040537" y="289103"/>
                </a:lnTo>
                <a:lnTo>
                  <a:pt x="1062776" y="259841"/>
                </a:lnTo>
                <a:lnTo>
                  <a:pt x="1085015" y="231750"/>
                </a:lnTo>
                <a:lnTo>
                  <a:pt x="1109594" y="204830"/>
                </a:lnTo>
                <a:lnTo>
                  <a:pt x="1134174" y="181421"/>
                </a:lnTo>
                <a:lnTo>
                  <a:pt x="1162265" y="161523"/>
                </a:lnTo>
                <a:lnTo>
                  <a:pt x="1191526" y="146307"/>
                </a:lnTo>
                <a:lnTo>
                  <a:pt x="1226640" y="135773"/>
                </a:lnTo>
                <a:lnTo>
                  <a:pt x="1262924" y="131091"/>
                </a:lnTo>
                <a:lnTo>
                  <a:pt x="1300379" y="129921"/>
                </a:lnTo>
                <a:lnTo>
                  <a:pt x="1340175" y="133432"/>
                </a:lnTo>
                <a:lnTo>
                  <a:pt x="1379970" y="138114"/>
                </a:lnTo>
                <a:lnTo>
                  <a:pt x="1419766" y="143966"/>
                </a:lnTo>
                <a:lnTo>
                  <a:pt x="1459561" y="148648"/>
                </a:lnTo>
                <a:lnTo>
                  <a:pt x="1499357" y="150989"/>
                </a:lnTo>
                <a:lnTo>
                  <a:pt x="1537982" y="150989"/>
                </a:lnTo>
                <a:lnTo>
                  <a:pt x="1574266" y="146307"/>
                </a:lnTo>
                <a:lnTo>
                  <a:pt x="1610550" y="136943"/>
                </a:lnTo>
                <a:lnTo>
                  <a:pt x="1645664" y="122898"/>
                </a:lnTo>
                <a:lnTo>
                  <a:pt x="1680778" y="104171"/>
                </a:lnTo>
                <a:lnTo>
                  <a:pt x="1715892" y="85443"/>
                </a:lnTo>
                <a:lnTo>
                  <a:pt x="1751005" y="64375"/>
                </a:lnTo>
                <a:lnTo>
                  <a:pt x="1784949" y="44477"/>
                </a:lnTo>
                <a:lnTo>
                  <a:pt x="1821233" y="26920"/>
                </a:lnTo>
                <a:lnTo>
                  <a:pt x="1856347" y="12875"/>
                </a:lnTo>
                <a:lnTo>
                  <a:pt x="1892631" y="3511"/>
                </a:lnTo>
                <a:close/>
              </a:path>
            </a:pathLst>
          </a:custGeom>
        </p:spPr>
      </p:pic>
      <p:sp>
        <p:nvSpPr>
          <p:cNvPr id="96" name="Rectangle 95">
            <a:extLst>
              <a:ext uri="{FF2B5EF4-FFF2-40B4-BE49-F238E27FC236}">
                <a16:creationId xmlns:a16="http://schemas.microsoft.com/office/drawing/2014/main" id="{A649C214-D583-4DF7-88CA-1EE5EA0DD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1402" y="0"/>
            <a:ext cx="212598"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89"/>
        <p:cNvGrpSpPr/>
        <p:nvPr/>
      </p:nvGrpSpPr>
      <p:grpSpPr>
        <a:xfrm>
          <a:off x="0" y="0"/>
          <a:ext cx="0" cy="0"/>
          <a:chOff x="0" y="0"/>
          <a:chExt cx="0" cy="0"/>
        </a:xfrm>
      </p:grpSpPr>
      <p:sp>
        <p:nvSpPr>
          <p:cNvPr id="101" name="Freeform 6">
            <a:extLst>
              <a:ext uri="{FF2B5EF4-FFF2-40B4-BE49-F238E27FC236}">
                <a16:creationId xmlns:a16="http://schemas.microsoft.com/office/drawing/2014/main" id="{C98F4480-8749-4E48-82BB-3A0F2F311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664368" cy="51435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03" name="Rectangle 97">
            <a:extLst>
              <a:ext uri="{FF2B5EF4-FFF2-40B4-BE49-F238E27FC236}">
                <a16:creationId xmlns:a16="http://schemas.microsoft.com/office/drawing/2014/main" id="{5249F694-12BA-47C4-9FF3-570372F3B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1402" y="0"/>
            <a:ext cx="212598"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0" name="Google Shape;90;p19"/>
          <p:cNvSpPr txBox="1">
            <a:spLocks noGrp="1"/>
          </p:cNvSpPr>
          <p:nvPr>
            <p:ph type="title"/>
          </p:nvPr>
        </p:nvSpPr>
        <p:spPr>
          <a:xfrm>
            <a:off x="938758" y="286788"/>
            <a:ext cx="7633742" cy="1119099"/>
          </a:xfrm>
          <a:prstGeom prst="rect">
            <a:avLst/>
          </a:prstGeom>
        </p:spPr>
        <p:txBody>
          <a:bodyPr spcFirstLastPara="1" vert="horz" lIns="91440" tIns="45720" rIns="91440" bIns="45720" rtlCol="0" anchor="t" anchorCtr="0">
            <a:normAutofit/>
          </a:bodyPr>
          <a:lstStyle/>
          <a:p>
            <a:pPr marL="0" lvl="0" indent="0" defTabSz="914400">
              <a:spcBef>
                <a:spcPct val="0"/>
              </a:spcBef>
              <a:spcAft>
                <a:spcPts val="400"/>
              </a:spcAft>
            </a:pPr>
            <a:r>
              <a:rPr lang="cs-CZ" dirty="0" err="1"/>
              <a:t>Reptiles</a:t>
            </a:r>
            <a:r>
              <a:rPr lang="en-US" sz="5100" b="1" spc="200" dirty="0"/>
              <a:t> </a:t>
            </a:r>
            <a:endParaRPr lang="en-US" sz="5100" spc="200" dirty="0"/>
          </a:p>
        </p:txBody>
      </p:sp>
      <p:sp>
        <p:nvSpPr>
          <p:cNvPr id="100" name="Freeform 6">
            <a:extLst>
              <a:ext uri="{FF2B5EF4-FFF2-40B4-BE49-F238E27FC236}">
                <a16:creationId xmlns:a16="http://schemas.microsoft.com/office/drawing/2014/main" id="{CBA85B1C-8413-4C7D-98D0-7956747EA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664368" cy="51435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91" name="Google Shape;91;p19"/>
          <p:cNvSpPr txBox="1">
            <a:spLocks noGrp="1"/>
          </p:cNvSpPr>
          <p:nvPr>
            <p:ph type="body" idx="1"/>
          </p:nvPr>
        </p:nvSpPr>
        <p:spPr>
          <a:xfrm>
            <a:off x="846309" y="1285875"/>
            <a:ext cx="4511923" cy="3653296"/>
          </a:xfrm>
          <a:prstGeom prst="rect">
            <a:avLst/>
          </a:prstGeom>
        </p:spPr>
        <p:txBody>
          <a:bodyPr spcFirstLastPara="1" vert="horz" wrap="square" lIns="91440" tIns="45720" rIns="91440" bIns="45720" rtlCol="0" anchor="t" anchorCtr="0">
            <a:noAutofit/>
          </a:bodyPr>
          <a:lstStyle/>
          <a:p>
            <a:pPr marL="0" lvl="0" indent="-228600" defTabSz="914400">
              <a:spcBef>
                <a:spcPts val="700"/>
              </a:spcBef>
              <a:buSzPts val="1100"/>
              <a:buNone/>
            </a:pPr>
            <a:r>
              <a:rPr lang="en-US" sz="2200" dirty="0">
                <a:solidFill>
                  <a:schemeClr val="tx1"/>
                </a:solidFill>
                <a:latin typeface="Abadi"/>
              </a:rPr>
              <a:t>- endangered species include: Lizards: common, green</a:t>
            </a:r>
            <a:r>
              <a:rPr lang="cs-CZ" sz="2200" dirty="0">
                <a:solidFill>
                  <a:schemeClr val="tx1"/>
                </a:solidFill>
                <a:latin typeface="Abadi"/>
              </a:rPr>
              <a:t>…</a:t>
            </a:r>
            <a:endParaRPr lang="en-US" sz="2200" dirty="0">
              <a:solidFill>
                <a:schemeClr val="tx1"/>
              </a:solidFill>
              <a:latin typeface="Abadi"/>
            </a:endParaRPr>
          </a:p>
          <a:p>
            <a:pPr marL="1882775" indent="-228600" defTabSz="914400">
              <a:spcBef>
                <a:spcPts val="700"/>
              </a:spcBef>
              <a:buSzPts val="1100"/>
            </a:pPr>
            <a:r>
              <a:rPr lang="cs-CZ" sz="2200" dirty="0">
                <a:solidFill>
                  <a:schemeClr val="tx1"/>
                </a:solidFill>
                <a:latin typeface="Abadi"/>
              </a:rPr>
              <a:t> </a:t>
            </a:r>
            <a:r>
              <a:rPr lang="cs-CZ" sz="2200" dirty="0" err="1">
                <a:solidFill>
                  <a:schemeClr val="tx1"/>
                </a:solidFill>
                <a:latin typeface="Abadi"/>
              </a:rPr>
              <a:t>Common</a:t>
            </a:r>
            <a:r>
              <a:rPr lang="cs-CZ" sz="2200" dirty="0">
                <a:solidFill>
                  <a:schemeClr val="tx1"/>
                </a:solidFill>
                <a:latin typeface="Abadi"/>
              </a:rPr>
              <a:t>: </a:t>
            </a:r>
            <a:r>
              <a:rPr lang="cs-CZ" sz="2200" dirty="0" err="1">
                <a:solidFill>
                  <a:schemeClr val="tx1"/>
                </a:solidFill>
                <a:latin typeface="Abadi"/>
              </a:rPr>
              <a:t>eastern</a:t>
            </a:r>
            <a:r>
              <a:rPr lang="cs-CZ" sz="2200" dirty="0">
                <a:solidFill>
                  <a:schemeClr val="tx1"/>
                </a:solidFill>
                <a:latin typeface="Abadi"/>
              </a:rPr>
              <a:t>, </a:t>
            </a:r>
            <a:r>
              <a:rPr lang="cs-CZ" sz="2200" dirty="0" err="1">
                <a:solidFill>
                  <a:schemeClr val="tx1"/>
                </a:solidFill>
                <a:latin typeface="Abadi"/>
              </a:rPr>
              <a:t>fragile</a:t>
            </a:r>
            <a:r>
              <a:rPr lang="cs-CZ" sz="2200" dirty="0">
                <a:solidFill>
                  <a:schemeClr val="tx1"/>
                </a:solidFill>
                <a:latin typeface="Abadi"/>
              </a:rPr>
              <a:t>;</a:t>
            </a:r>
            <a:endParaRPr lang="en-US" sz="2200">
              <a:solidFill>
                <a:schemeClr val="tx1"/>
              </a:solidFill>
              <a:latin typeface="Abadi" panose="020B0604020104020204" pitchFamily="34" charset="0"/>
            </a:endParaRPr>
          </a:p>
          <a:p>
            <a:pPr marL="1882775" indent="-228600" defTabSz="914400">
              <a:spcBef>
                <a:spcPts val="700"/>
              </a:spcBef>
              <a:buSzPts val="1100"/>
            </a:pPr>
            <a:r>
              <a:rPr lang="cs-CZ" sz="2200" dirty="0">
                <a:solidFill>
                  <a:schemeClr val="tx1"/>
                </a:solidFill>
                <a:latin typeface="Abadi"/>
              </a:rPr>
              <a:t> </a:t>
            </a:r>
            <a:r>
              <a:rPr lang="cs-CZ" sz="2200" dirty="0" err="1">
                <a:solidFill>
                  <a:schemeClr val="tx1"/>
                </a:solidFill>
                <a:latin typeface="Abadi"/>
              </a:rPr>
              <a:t>Snake</a:t>
            </a:r>
            <a:r>
              <a:rPr lang="cs-CZ" sz="2200" dirty="0">
                <a:solidFill>
                  <a:schemeClr val="tx1"/>
                </a:solidFill>
                <a:latin typeface="Abadi"/>
              </a:rPr>
              <a:t>: </a:t>
            </a:r>
            <a:r>
              <a:rPr lang="cs-CZ" sz="2200" dirty="0" err="1">
                <a:solidFill>
                  <a:schemeClr val="tx1"/>
                </a:solidFill>
                <a:latin typeface="Abadi"/>
              </a:rPr>
              <a:t>arboreal</a:t>
            </a:r>
            <a:r>
              <a:rPr lang="cs-CZ" sz="2200" dirty="0">
                <a:solidFill>
                  <a:schemeClr val="tx1"/>
                </a:solidFill>
                <a:latin typeface="Abadi"/>
              </a:rPr>
              <a:t>, </a:t>
            </a:r>
            <a:r>
              <a:rPr lang="cs-CZ" sz="2200" dirty="0" err="1">
                <a:solidFill>
                  <a:schemeClr val="tx1"/>
                </a:solidFill>
                <a:latin typeface="Abadi"/>
              </a:rPr>
              <a:t>submerged</a:t>
            </a:r>
            <a:r>
              <a:rPr lang="cs-CZ" sz="2200" dirty="0">
                <a:solidFill>
                  <a:schemeClr val="tx1"/>
                </a:solidFill>
                <a:latin typeface="Abadi"/>
              </a:rPr>
              <a:t>;</a:t>
            </a:r>
            <a:endParaRPr lang="cs-CZ" sz="2200">
              <a:solidFill>
                <a:schemeClr val="tx1"/>
              </a:solidFill>
              <a:latin typeface="Abadi" panose="020B0604020104020204" pitchFamily="34" charset="0"/>
            </a:endParaRPr>
          </a:p>
          <a:p>
            <a:pPr marL="1882775" indent="-228600" defTabSz="914400">
              <a:spcBef>
                <a:spcPts val="700"/>
              </a:spcBef>
              <a:buSzPts val="1100"/>
            </a:pPr>
            <a:r>
              <a:rPr lang="cs-CZ" sz="2200" dirty="0">
                <a:solidFill>
                  <a:schemeClr val="tx1"/>
                </a:solidFill>
                <a:latin typeface="Abadi"/>
              </a:rPr>
              <a:t> </a:t>
            </a:r>
            <a:r>
              <a:rPr lang="cs-CZ" sz="2200" dirty="0" err="1">
                <a:solidFill>
                  <a:schemeClr val="tx1"/>
                </a:solidFill>
                <a:latin typeface="Abadi"/>
              </a:rPr>
              <a:t>Turtles</a:t>
            </a:r>
            <a:r>
              <a:rPr lang="cs-CZ" sz="2200" dirty="0">
                <a:solidFill>
                  <a:schemeClr val="tx1"/>
                </a:solidFill>
                <a:latin typeface="Abadi"/>
              </a:rPr>
              <a:t>: </a:t>
            </a:r>
            <a:r>
              <a:rPr lang="cs-CZ" sz="2200" dirty="0" err="1">
                <a:solidFill>
                  <a:schemeClr val="tx1"/>
                </a:solidFill>
                <a:latin typeface="Abadi"/>
              </a:rPr>
              <a:t>beautiful</a:t>
            </a:r>
            <a:r>
              <a:rPr lang="cs-CZ" sz="2200" dirty="0">
                <a:solidFill>
                  <a:schemeClr val="tx1"/>
                </a:solidFill>
                <a:latin typeface="Abadi"/>
              </a:rPr>
              <a:t>, </a:t>
            </a:r>
            <a:r>
              <a:rPr lang="cs-CZ" sz="2200" dirty="0" err="1">
                <a:solidFill>
                  <a:schemeClr val="tx1"/>
                </a:solidFill>
                <a:latin typeface="Abadi"/>
              </a:rPr>
              <a:t>muddy</a:t>
            </a:r>
            <a:r>
              <a:rPr lang="cs-CZ" sz="2200" dirty="0">
                <a:solidFill>
                  <a:schemeClr val="tx1"/>
                </a:solidFill>
                <a:latin typeface="Abadi"/>
              </a:rPr>
              <a:t>;</a:t>
            </a:r>
            <a:endParaRPr lang="cs-CZ" sz="2200">
              <a:solidFill>
                <a:schemeClr val="tx1"/>
              </a:solidFill>
              <a:latin typeface="Abadi" panose="020B0604020104020204" pitchFamily="34" charset="0"/>
            </a:endParaRPr>
          </a:p>
          <a:p>
            <a:pPr marL="1882775" indent="-228600" defTabSz="914400">
              <a:spcBef>
                <a:spcPts val="700"/>
              </a:spcBef>
              <a:buSzPts val="1100"/>
            </a:pPr>
            <a:r>
              <a:rPr lang="cs-CZ" sz="2200" dirty="0">
                <a:solidFill>
                  <a:schemeClr val="tx1"/>
                </a:solidFill>
                <a:latin typeface="Abadi"/>
              </a:rPr>
              <a:t> </a:t>
            </a:r>
            <a:r>
              <a:rPr lang="cs-CZ" sz="2200" dirty="0" err="1">
                <a:solidFill>
                  <a:schemeClr val="tx1"/>
                </a:solidFill>
                <a:latin typeface="Abadi"/>
              </a:rPr>
              <a:t>Viper</a:t>
            </a:r>
            <a:r>
              <a:rPr lang="en-US" sz="2200" dirty="0">
                <a:solidFill>
                  <a:schemeClr val="tx1"/>
                </a:solidFill>
                <a:latin typeface="Abadi"/>
              </a:rPr>
              <a:t>:</a:t>
            </a:r>
            <a:r>
              <a:rPr lang="cs-CZ" sz="2200" dirty="0">
                <a:solidFill>
                  <a:schemeClr val="tx1"/>
                </a:solidFill>
                <a:latin typeface="Abadi"/>
              </a:rPr>
              <a:t> </a:t>
            </a:r>
            <a:r>
              <a:rPr lang="cs-CZ" sz="2200" dirty="0" err="1">
                <a:solidFill>
                  <a:schemeClr val="tx1"/>
                </a:solidFill>
                <a:latin typeface="Abadi"/>
              </a:rPr>
              <a:t>general</a:t>
            </a:r>
            <a:r>
              <a:rPr lang="cs-CZ" sz="2200" dirty="0">
                <a:solidFill>
                  <a:schemeClr val="tx1"/>
                </a:solidFill>
                <a:latin typeface="Abadi"/>
              </a:rPr>
              <a:t>.</a:t>
            </a:r>
            <a:endParaRPr lang="en-US" sz="2200">
              <a:solidFill>
                <a:schemeClr val="tx1"/>
              </a:solidFill>
              <a:latin typeface="Abadi" panose="020B0604020104020204" pitchFamily="34" charset="0"/>
            </a:endParaRPr>
          </a:p>
          <a:p>
            <a:pPr marL="0" lvl="0" indent="-228600" defTabSz="914400">
              <a:spcBef>
                <a:spcPts val="700"/>
              </a:spcBef>
              <a:spcAft>
                <a:spcPts val="1200"/>
              </a:spcAft>
              <a:buNone/>
            </a:pPr>
            <a:endParaRPr lang="en-US" sz="2200" dirty="0"/>
          </a:p>
        </p:txBody>
      </p:sp>
      <p:pic>
        <p:nvPicPr>
          <p:cNvPr id="3" name="Obrázek 2">
            <a:extLst>
              <a:ext uri="{FF2B5EF4-FFF2-40B4-BE49-F238E27FC236}">
                <a16:creationId xmlns:a16="http://schemas.microsoft.com/office/drawing/2014/main" id="{5147E065-9F36-4B6D-917C-5C125A44724F}"/>
              </a:ext>
            </a:extLst>
          </p:cNvPr>
          <p:cNvPicPr>
            <a:picLocks noChangeAspect="1"/>
          </p:cNvPicPr>
          <p:nvPr/>
        </p:nvPicPr>
        <p:blipFill rotWithShape="1">
          <a:blip r:embed="rId3"/>
          <a:srcRect l="20082" r="16589" b="-3"/>
          <a:stretch/>
        </p:blipFill>
        <p:spPr>
          <a:xfrm>
            <a:off x="5698800" y="1648014"/>
            <a:ext cx="2895128" cy="2891617"/>
          </a:xfrm>
          <a:custGeom>
            <a:avLst/>
            <a:gdLst/>
            <a:ahLst/>
            <a:cxnLst/>
            <a:rect l="l" t="t" r="r" b="b"/>
            <a:pathLst>
              <a:path w="3860171" h="3855489">
                <a:moveTo>
                  <a:pt x="1930086" y="0"/>
                </a:moveTo>
                <a:lnTo>
                  <a:pt x="1967540" y="3511"/>
                </a:lnTo>
                <a:lnTo>
                  <a:pt x="2003824" y="12875"/>
                </a:lnTo>
                <a:lnTo>
                  <a:pt x="2038938" y="26920"/>
                </a:lnTo>
                <a:lnTo>
                  <a:pt x="2075222" y="44477"/>
                </a:lnTo>
                <a:lnTo>
                  <a:pt x="2109166" y="64375"/>
                </a:lnTo>
                <a:lnTo>
                  <a:pt x="2144279" y="85443"/>
                </a:lnTo>
                <a:lnTo>
                  <a:pt x="2179393" y="104171"/>
                </a:lnTo>
                <a:lnTo>
                  <a:pt x="2214507" y="122898"/>
                </a:lnTo>
                <a:lnTo>
                  <a:pt x="2248450" y="136943"/>
                </a:lnTo>
                <a:lnTo>
                  <a:pt x="2285905" y="146307"/>
                </a:lnTo>
                <a:lnTo>
                  <a:pt x="2322189" y="150989"/>
                </a:lnTo>
                <a:lnTo>
                  <a:pt x="2360814" y="150989"/>
                </a:lnTo>
                <a:lnTo>
                  <a:pt x="2400610" y="148648"/>
                </a:lnTo>
                <a:lnTo>
                  <a:pt x="2440405" y="143966"/>
                </a:lnTo>
                <a:lnTo>
                  <a:pt x="2480201" y="138114"/>
                </a:lnTo>
                <a:lnTo>
                  <a:pt x="2519996" y="133432"/>
                </a:lnTo>
                <a:lnTo>
                  <a:pt x="2559792" y="129921"/>
                </a:lnTo>
                <a:lnTo>
                  <a:pt x="2597247" y="131091"/>
                </a:lnTo>
                <a:lnTo>
                  <a:pt x="2633531" y="135773"/>
                </a:lnTo>
                <a:lnTo>
                  <a:pt x="2668644" y="146307"/>
                </a:lnTo>
                <a:lnTo>
                  <a:pt x="2697906" y="161523"/>
                </a:lnTo>
                <a:lnTo>
                  <a:pt x="2725997" y="181421"/>
                </a:lnTo>
                <a:lnTo>
                  <a:pt x="2750577" y="204830"/>
                </a:lnTo>
                <a:lnTo>
                  <a:pt x="2775156" y="231750"/>
                </a:lnTo>
                <a:lnTo>
                  <a:pt x="2797395" y="259841"/>
                </a:lnTo>
                <a:lnTo>
                  <a:pt x="2819634" y="289103"/>
                </a:lnTo>
                <a:lnTo>
                  <a:pt x="2841872" y="318364"/>
                </a:lnTo>
                <a:lnTo>
                  <a:pt x="2864111" y="346455"/>
                </a:lnTo>
                <a:lnTo>
                  <a:pt x="2887520" y="373376"/>
                </a:lnTo>
                <a:lnTo>
                  <a:pt x="2914441" y="396785"/>
                </a:lnTo>
                <a:lnTo>
                  <a:pt x="2940191" y="417853"/>
                </a:lnTo>
                <a:lnTo>
                  <a:pt x="2969452" y="434240"/>
                </a:lnTo>
                <a:lnTo>
                  <a:pt x="3001055" y="448285"/>
                </a:lnTo>
                <a:lnTo>
                  <a:pt x="3034998" y="459990"/>
                </a:lnTo>
                <a:lnTo>
                  <a:pt x="3070112" y="470524"/>
                </a:lnTo>
                <a:lnTo>
                  <a:pt x="3105226" y="479888"/>
                </a:lnTo>
                <a:lnTo>
                  <a:pt x="3141510" y="489251"/>
                </a:lnTo>
                <a:lnTo>
                  <a:pt x="3175453" y="499785"/>
                </a:lnTo>
                <a:lnTo>
                  <a:pt x="3209396" y="511490"/>
                </a:lnTo>
                <a:lnTo>
                  <a:pt x="3240999" y="525535"/>
                </a:lnTo>
                <a:lnTo>
                  <a:pt x="3269090" y="543092"/>
                </a:lnTo>
                <a:lnTo>
                  <a:pt x="3294840" y="564161"/>
                </a:lnTo>
                <a:lnTo>
                  <a:pt x="3315908" y="589911"/>
                </a:lnTo>
                <a:lnTo>
                  <a:pt x="3333465" y="618002"/>
                </a:lnTo>
                <a:lnTo>
                  <a:pt x="3347510" y="649604"/>
                </a:lnTo>
                <a:lnTo>
                  <a:pt x="3359215" y="683547"/>
                </a:lnTo>
                <a:lnTo>
                  <a:pt x="3369749" y="717491"/>
                </a:lnTo>
                <a:lnTo>
                  <a:pt x="3379113" y="753775"/>
                </a:lnTo>
                <a:lnTo>
                  <a:pt x="3388476" y="788889"/>
                </a:lnTo>
                <a:lnTo>
                  <a:pt x="3399010" y="824002"/>
                </a:lnTo>
                <a:lnTo>
                  <a:pt x="3410715" y="857946"/>
                </a:lnTo>
                <a:lnTo>
                  <a:pt x="3424760" y="889548"/>
                </a:lnTo>
                <a:lnTo>
                  <a:pt x="3441147" y="918809"/>
                </a:lnTo>
                <a:lnTo>
                  <a:pt x="3462215" y="944560"/>
                </a:lnTo>
                <a:lnTo>
                  <a:pt x="3485624" y="971480"/>
                </a:lnTo>
                <a:lnTo>
                  <a:pt x="3512545" y="994889"/>
                </a:lnTo>
                <a:lnTo>
                  <a:pt x="3540636" y="1017128"/>
                </a:lnTo>
                <a:lnTo>
                  <a:pt x="3571068" y="1039367"/>
                </a:lnTo>
                <a:lnTo>
                  <a:pt x="3600329" y="1061605"/>
                </a:lnTo>
                <a:lnTo>
                  <a:pt x="3628420" y="1083844"/>
                </a:lnTo>
                <a:lnTo>
                  <a:pt x="3655341" y="1108424"/>
                </a:lnTo>
                <a:lnTo>
                  <a:pt x="3678750" y="1133003"/>
                </a:lnTo>
                <a:lnTo>
                  <a:pt x="3698648" y="1161094"/>
                </a:lnTo>
                <a:lnTo>
                  <a:pt x="3713864" y="1190356"/>
                </a:lnTo>
                <a:lnTo>
                  <a:pt x="3724398" y="1225469"/>
                </a:lnTo>
                <a:lnTo>
                  <a:pt x="3729080" y="1261754"/>
                </a:lnTo>
                <a:lnTo>
                  <a:pt x="3730250" y="1299208"/>
                </a:lnTo>
                <a:lnTo>
                  <a:pt x="3726739" y="1339004"/>
                </a:lnTo>
                <a:lnTo>
                  <a:pt x="3722057" y="1378799"/>
                </a:lnTo>
                <a:lnTo>
                  <a:pt x="3716205" y="1418595"/>
                </a:lnTo>
                <a:lnTo>
                  <a:pt x="3711523" y="1458391"/>
                </a:lnTo>
                <a:lnTo>
                  <a:pt x="3709182" y="1498186"/>
                </a:lnTo>
                <a:lnTo>
                  <a:pt x="3709182" y="1536811"/>
                </a:lnTo>
                <a:lnTo>
                  <a:pt x="3713864" y="1573096"/>
                </a:lnTo>
                <a:lnTo>
                  <a:pt x="3723228" y="1609380"/>
                </a:lnTo>
                <a:lnTo>
                  <a:pt x="3737273" y="1643323"/>
                </a:lnTo>
                <a:lnTo>
                  <a:pt x="3756000" y="1678437"/>
                </a:lnTo>
                <a:lnTo>
                  <a:pt x="3774728" y="1713550"/>
                </a:lnTo>
                <a:lnTo>
                  <a:pt x="3795796" y="1748664"/>
                </a:lnTo>
                <a:lnTo>
                  <a:pt x="3815694" y="1782608"/>
                </a:lnTo>
                <a:lnTo>
                  <a:pt x="3833250" y="1818892"/>
                </a:lnTo>
                <a:lnTo>
                  <a:pt x="3847296" y="1854005"/>
                </a:lnTo>
                <a:lnTo>
                  <a:pt x="3856660" y="1890290"/>
                </a:lnTo>
                <a:lnTo>
                  <a:pt x="3860171" y="1927744"/>
                </a:lnTo>
                <a:lnTo>
                  <a:pt x="3856660" y="1965199"/>
                </a:lnTo>
                <a:lnTo>
                  <a:pt x="3847296" y="2001483"/>
                </a:lnTo>
                <a:lnTo>
                  <a:pt x="3833250" y="2036597"/>
                </a:lnTo>
                <a:lnTo>
                  <a:pt x="3815694" y="2072881"/>
                </a:lnTo>
                <a:lnTo>
                  <a:pt x="3795796" y="2106824"/>
                </a:lnTo>
                <a:lnTo>
                  <a:pt x="3774728" y="2141938"/>
                </a:lnTo>
                <a:lnTo>
                  <a:pt x="3756000" y="2177052"/>
                </a:lnTo>
                <a:lnTo>
                  <a:pt x="3737273" y="2212166"/>
                </a:lnTo>
                <a:lnTo>
                  <a:pt x="3723228" y="2246109"/>
                </a:lnTo>
                <a:lnTo>
                  <a:pt x="3713864" y="2282393"/>
                </a:lnTo>
                <a:lnTo>
                  <a:pt x="3709182" y="2318677"/>
                </a:lnTo>
                <a:lnTo>
                  <a:pt x="3709182" y="2357302"/>
                </a:lnTo>
                <a:lnTo>
                  <a:pt x="3711523" y="2397098"/>
                </a:lnTo>
                <a:lnTo>
                  <a:pt x="3716205" y="2436894"/>
                </a:lnTo>
                <a:lnTo>
                  <a:pt x="3722057" y="2476689"/>
                </a:lnTo>
                <a:lnTo>
                  <a:pt x="3726739" y="2516485"/>
                </a:lnTo>
                <a:lnTo>
                  <a:pt x="3730250" y="2556280"/>
                </a:lnTo>
                <a:lnTo>
                  <a:pt x="3729080" y="2593735"/>
                </a:lnTo>
                <a:lnTo>
                  <a:pt x="3724398" y="2630019"/>
                </a:lnTo>
                <a:lnTo>
                  <a:pt x="3713864" y="2665133"/>
                </a:lnTo>
                <a:lnTo>
                  <a:pt x="3698648" y="2694394"/>
                </a:lnTo>
                <a:lnTo>
                  <a:pt x="3678750" y="2722485"/>
                </a:lnTo>
                <a:lnTo>
                  <a:pt x="3655341" y="2747065"/>
                </a:lnTo>
                <a:lnTo>
                  <a:pt x="3628420" y="2771645"/>
                </a:lnTo>
                <a:lnTo>
                  <a:pt x="3600329" y="2793883"/>
                </a:lnTo>
                <a:lnTo>
                  <a:pt x="3571068" y="2816122"/>
                </a:lnTo>
                <a:lnTo>
                  <a:pt x="3540636" y="2838361"/>
                </a:lnTo>
                <a:lnTo>
                  <a:pt x="3512545" y="2860599"/>
                </a:lnTo>
                <a:lnTo>
                  <a:pt x="3485624" y="2884009"/>
                </a:lnTo>
                <a:lnTo>
                  <a:pt x="3462215" y="2910929"/>
                </a:lnTo>
                <a:lnTo>
                  <a:pt x="3441147" y="2936679"/>
                </a:lnTo>
                <a:lnTo>
                  <a:pt x="3424760" y="2965941"/>
                </a:lnTo>
                <a:lnTo>
                  <a:pt x="3410715" y="2997543"/>
                </a:lnTo>
                <a:lnTo>
                  <a:pt x="3399010" y="3031486"/>
                </a:lnTo>
                <a:lnTo>
                  <a:pt x="3388476" y="3066600"/>
                </a:lnTo>
                <a:lnTo>
                  <a:pt x="3379113" y="3101714"/>
                </a:lnTo>
                <a:lnTo>
                  <a:pt x="3369749" y="3137998"/>
                </a:lnTo>
                <a:lnTo>
                  <a:pt x="3359215" y="3171941"/>
                </a:lnTo>
                <a:lnTo>
                  <a:pt x="3347510" y="3205885"/>
                </a:lnTo>
                <a:lnTo>
                  <a:pt x="3333465" y="3237487"/>
                </a:lnTo>
                <a:lnTo>
                  <a:pt x="3315908" y="3265578"/>
                </a:lnTo>
                <a:lnTo>
                  <a:pt x="3294840" y="3291328"/>
                </a:lnTo>
                <a:lnTo>
                  <a:pt x="3269090" y="3312396"/>
                </a:lnTo>
                <a:lnTo>
                  <a:pt x="3240999" y="3329953"/>
                </a:lnTo>
                <a:lnTo>
                  <a:pt x="3209396" y="3343999"/>
                </a:lnTo>
                <a:lnTo>
                  <a:pt x="3175453" y="3355703"/>
                </a:lnTo>
                <a:lnTo>
                  <a:pt x="3141510" y="3366237"/>
                </a:lnTo>
                <a:lnTo>
                  <a:pt x="3105226" y="3375601"/>
                </a:lnTo>
                <a:lnTo>
                  <a:pt x="3070112" y="3384965"/>
                </a:lnTo>
                <a:lnTo>
                  <a:pt x="3034998" y="3395499"/>
                </a:lnTo>
                <a:lnTo>
                  <a:pt x="3001055" y="3407203"/>
                </a:lnTo>
                <a:lnTo>
                  <a:pt x="2969452" y="3421249"/>
                </a:lnTo>
                <a:lnTo>
                  <a:pt x="2940191" y="3437635"/>
                </a:lnTo>
                <a:lnTo>
                  <a:pt x="2914441" y="3458704"/>
                </a:lnTo>
                <a:lnTo>
                  <a:pt x="2887520" y="3482113"/>
                </a:lnTo>
                <a:lnTo>
                  <a:pt x="2864111" y="3509033"/>
                </a:lnTo>
                <a:lnTo>
                  <a:pt x="2841872" y="3537124"/>
                </a:lnTo>
                <a:lnTo>
                  <a:pt x="2819634" y="3566386"/>
                </a:lnTo>
                <a:lnTo>
                  <a:pt x="2797395" y="3595647"/>
                </a:lnTo>
                <a:lnTo>
                  <a:pt x="2775156" y="3623738"/>
                </a:lnTo>
                <a:lnTo>
                  <a:pt x="2750577" y="3650659"/>
                </a:lnTo>
                <a:lnTo>
                  <a:pt x="2725997" y="3674068"/>
                </a:lnTo>
                <a:lnTo>
                  <a:pt x="2697906" y="3693966"/>
                </a:lnTo>
                <a:lnTo>
                  <a:pt x="2668644" y="3709182"/>
                </a:lnTo>
                <a:lnTo>
                  <a:pt x="2633531" y="3719716"/>
                </a:lnTo>
                <a:lnTo>
                  <a:pt x="2597247" y="3724398"/>
                </a:lnTo>
                <a:lnTo>
                  <a:pt x="2559792" y="3725568"/>
                </a:lnTo>
                <a:lnTo>
                  <a:pt x="2519996" y="3722057"/>
                </a:lnTo>
                <a:lnTo>
                  <a:pt x="2480201" y="3717375"/>
                </a:lnTo>
                <a:lnTo>
                  <a:pt x="2440405" y="3711523"/>
                </a:lnTo>
                <a:lnTo>
                  <a:pt x="2400610" y="3706841"/>
                </a:lnTo>
                <a:lnTo>
                  <a:pt x="2360814" y="3704500"/>
                </a:lnTo>
                <a:lnTo>
                  <a:pt x="2322189" y="3704500"/>
                </a:lnTo>
                <a:lnTo>
                  <a:pt x="2285905" y="3709182"/>
                </a:lnTo>
                <a:lnTo>
                  <a:pt x="2248450" y="3718545"/>
                </a:lnTo>
                <a:lnTo>
                  <a:pt x="2214507" y="3732591"/>
                </a:lnTo>
                <a:lnTo>
                  <a:pt x="2179393" y="3751318"/>
                </a:lnTo>
                <a:lnTo>
                  <a:pt x="2144279" y="3770045"/>
                </a:lnTo>
                <a:lnTo>
                  <a:pt x="2109166" y="3791114"/>
                </a:lnTo>
                <a:lnTo>
                  <a:pt x="2075222" y="3811011"/>
                </a:lnTo>
                <a:lnTo>
                  <a:pt x="2038938" y="3828568"/>
                </a:lnTo>
                <a:lnTo>
                  <a:pt x="2003824" y="3842614"/>
                </a:lnTo>
                <a:lnTo>
                  <a:pt x="1967540" y="3851978"/>
                </a:lnTo>
                <a:lnTo>
                  <a:pt x="1930086" y="3855489"/>
                </a:lnTo>
                <a:lnTo>
                  <a:pt x="1892631" y="3851978"/>
                </a:lnTo>
                <a:lnTo>
                  <a:pt x="1856347" y="3842614"/>
                </a:lnTo>
                <a:lnTo>
                  <a:pt x="1821233" y="3828568"/>
                </a:lnTo>
                <a:lnTo>
                  <a:pt x="1784949" y="3811011"/>
                </a:lnTo>
                <a:lnTo>
                  <a:pt x="1751005" y="3791114"/>
                </a:lnTo>
                <a:lnTo>
                  <a:pt x="1715892" y="3770045"/>
                </a:lnTo>
                <a:lnTo>
                  <a:pt x="1680778" y="3751318"/>
                </a:lnTo>
                <a:lnTo>
                  <a:pt x="1645664" y="3732591"/>
                </a:lnTo>
                <a:lnTo>
                  <a:pt x="1610550" y="3718545"/>
                </a:lnTo>
                <a:lnTo>
                  <a:pt x="1574266" y="3709182"/>
                </a:lnTo>
                <a:lnTo>
                  <a:pt x="1537982" y="3704500"/>
                </a:lnTo>
                <a:lnTo>
                  <a:pt x="1499357" y="3704500"/>
                </a:lnTo>
                <a:lnTo>
                  <a:pt x="1459561" y="3706841"/>
                </a:lnTo>
                <a:lnTo>
                  <a:pt x="1419766" y="3711523"/>
                </a:lnTo>
                <a:lnTo>
                  <a:pt x="1379970" y="3717375"/>
                </a:lnTo>
                <a:lnTo>
                  <a:pt x="1340175" y="3722057"/>
                </a:lnTo>
                <a:lnTo>
                  <a:pt x="1300379" y="3725568"/>
                </a:lnTo>
                <a:lnTo>
                  <a:pt x="1262924" y="3724398"/>
                </a:lnTo>
                <a:lnTo>
                  <a:pt x="1226640" y="3719716"/>
                </a:lnTo>
                <a:lnTo>
                  <a:pt x="1191526" y="3709182"/>
                </a:lnTo>
                <a:lnTo>
                  <a:pt x="1162265" y="3693966"/>
                </a:lnTo>
                <a:lnTo>
                  <a:pt x="1134174" y="3674068"/>
                </a:lnTo>
                <a:lnTo>
                  <a:pt x="1109594" y="3650659"/>
                </a:lnTo>
                <a:lnTo>
                  <a:pt x="1085015" y="3623738"/>
                </a:lnTo>
                <a:lnTo>
                  <a:pt x="1062776" y="3595647"/>
                </a:lnTo>
                <a:lnTo>
                  <a:pt x="1040537" y="3566386"/>
                </a:lnTo>
                <a:lnTo>
                  <a:pt x="1018299" y="3537124"/>
                </a:lnTo>
                <a:lnTo>
                  <a:pt x="996060" y="3509033"/>
                </a:lnTo>
                <a:lnTo>
                  <a:pt x="972651" y="3482113"/>
                </a:lnTo>
                <a:lnTo>
                  <a:pt x="945730" y="3458704"/>
                </a:lnTo>
                <a:lnTo>
                  <a:pt x="919980" y="3437635"/>
                </a:lnTo>
                <a:lnTo>
                  <a:pt x="890719" y="3421249"/>
                </a:lnTo>
                <a:lnTo>
                  <a:pt x="859116" y="3407203"/>
                </a:lnTo>
                <a:lnTo>
                  <a:pt x="825173" y="3395499"/>
                </a:lnTo>
                <a:lnTo>
                  <a:pt x="790059" y="3384965"/>
                </a:lnTo>
                <a:lnTo>
                  <a:pt x="754946" y="3375601"/>
                </a:lnTo>
                <a:lnTo>
                  <a:pt x="718662" y="3366237"/>
                </a:lnTo>
                <a:lnTo>
                  <a:pt x="684718" y="3355703"/>
                </a:lnTo>
                <a:lnTo>
                  <a:pt x="650775" y="3343999"/>
                </a:lnTo>
                <a:lnTo>
                  <a:pt x="619173" y="3329953"/>
                </a:lnTo>
                <a:lnTo>
                  <a:pt x="591082" y="3312396"/>
                </a:lnTo>
                <a:lnTo>
                  <a:pt x="565332" y="3291328"/>
                </a:lnTo>
                <a:lnTo>
                  <a:pt x="544263" y="3265578"/>
                </a:lnTo>
                <a:lnTo>
                  <a:pt x="526706" y="3237487"/>
                </a:lnTo>
                <a:lnTo>
                  <a:pt x="512661" y="3205885"/>
                </a:lnTo>
                <a:lnTo>
                  <a:pt x="500956" y="3171941"/>
                </a:lnTo>
                <a:lnTo>
                  <a:pt x="490422" y="3137998"/>
                </a:lnTo>
                <a:lnTo>
                  <a:pt x="481059" y="3101714"/>
                </a:lnTo>
                <a:lnTo>
                  <a:pt x="471695" y="3066600"/>
                </a:lnTo>
                <a:lnTo>
                  <a:pt x="461161" y="3031486"/>
                </a:lnTo>
                <a:lnTo>
                  <a:pt x="449456" y="2997543"/>
                </a:lnTo>
                <a:lnTo>
                  <a:pt x="435411" y="2965941"/>
                </a:lnTo>
                <a:lnTo>
                  <a:pt x="419024" y="2936679"/>
                </a:lnTo>
                <a:lnTo>
                  <a:pt x="397956" y="2910929"/>
                </a:lnTo>
                <a:lnTo>
                  <a:pt x="374547" y="2884009"/>
                </a:lnTo>
                <a:lnTo>
                  <a:pt x="347626" y="2860599"/>
                </a:lnTo>
                <a:lnTo>
                  <a:pt x="318365" y="2838361"/>
                </a:lnTo>
                <a:lnTo>
                  <a:pt x="289103" y="2816122"/>
                </a:lnTo>
                <a:lnTo>
                  <a:pt x="259842" y="2793883"/>
                </a:lnTo>
                <a:lnTo>
                  <a:pt x="231751" y="2771645"/>
                </a:lnTo>
                <a:lnTo>
                  <a:pt x="204830" y="2747065"/>
                </a:lnTo>
                <a:lnTo>
                  <a:pt x="181421" y="2722485"/>
                </a:lnTo>
                <a:lnTo>
                  <a:pt x="161523" y="2694394"/>
                </a:lnTo>
                <a:lnTo>
                  <a:pt x="146308" y="2665133"/>
                </a:lnTo>
                <a:lnTo>
                  <a:pt x="135773" y="2630019"/>
                </a:lnTo>
                <a:lnTo>
                  <a:pt x="131092" y="2593735"/>
                </a:lnTo>
                <a:lnTo>
                  <a:pt x="129921" y="2556280"/>
                </a:lnTo>
                <a:lnTo>
                  <a:pt x="133432" y="2516485"/>
                </a:lnTo>
                <a:lnTo>
                  <a:pt x="138114" y="2476689"/>
                </a:lnTo>
                <a:lnTo>
                  <a:pt x="143967" y="2436894"/>
                </a:lnTo>
                <a:lnTo>
                  <a:pt x="148648" y="2397098"/>
                </a:lnTo>
                <a:lnTo>
                  <a:pt x="150989" y="2357302"/>
                </a:lnTo>
                <a:lnTo>
                  <a:pt x="150989" y="2318677"/>
                </a:lnTo>
                <a:lnTo>
                  <a:pt x="146308" y="2282393"/>
                </a:lnTo>
                <a:lnTo>
                  <a:pt x="136944" y="2246109"/>
                </a:lnTo>
                <a:lnTo>
                  <a:pt x="122898" y="2212166"/>
                </a:lnTo>
                <a:lnTo>
                  <a:pt x="105341" y="2177052"/>
                </a:lnTo>
                <a:lnTo>
                  <a:pt x="85444" y="2141938"/>
                </a:lnTo>
                <a:lnTo>
                  <a:pt x="64375" y="2106824"/>
                </a:lnTo>
                <a:lnTo>
                  <a:pt x="44478" y="2072881"/>
                </a:lnTo>
                <a:lnTo>
                  <a:pt x="26921" y="2036597"/>
                </a:lnTo>
                <a:lnTo>
                  <a:pt x="12875" y="2001483"/>
                </a:lnTo>
                <a:lnTo>
                  <a:pt x="3512" y="1965199"/>
                </a:lnTo>
                <a:lnTo>
                  <a:pt x="0" y="1927744"/>
                </a:lnTo>
                <a:lnTo>
                  <a:pt x="3512" y="1890290"/>
                </a:lnTo>
                <a:lnTo>
                  <a:pt x="12875" y="1854005"/>
                </a:lnTo>
                <a:lnTo>
                  <a:pt x="26921" y="1818892"/>
                </a:lnTo>
                <a:lnTo>
                  <a:pt x="44478" y="1782608"/>
                </a:lnTo>
                <a:lnTo>
                  <a:pt x="64375" y="1748664"/>
                </a:lnTo>
                <a:lnTo>
                  <a:pt x="85444" y="1713550"/>
                </a:lnTo>
                <a:lnTo>
                  <a:pt x="105341" y="1678437"/>
                </a:lnTo>
                <a:lnTo>
                  <a:pt x="122898" y="1643323"/>
                </a:lnTo>
                <a:lnTo>
                  <a:pt x="136944" y="1609380"/>
                </a:lnTo>
                <a:lnTo>
                  <a:pt x="146308" y="1573096"/>
                </a:lnTo>
                <a:lnTo>
                  <a:pt x="150989" y="1536811"/>
                </a:lnTo>
                <a:lnTo>
                  <a:pt x="150989" y="1498186"/>
                </a:lnTo>
                <a:lnTo>
                  <a:pt x="148648" y="1458391"/>
                </a:lnTo>
                <a:lnTo>
                  <a:pt x="143967" y="1418595"/>
                </a:lnTo>
                <a:lnTo>
                  <a:pt x="138114" y="1378799"/>
                </a:lnTo>
                <a:lnTo>
                  <a:pt x="133432" y="1339004"/>
                </a:lnTo>
                <a:lnTo>
                  <a:pt x="129921" y="1299208"/>
                </a:lnTo>
                <a:lnTo>
                  <a:pt x="131092" y="1261754"/>
                </a:lnTo>
                <a:lnTo>
                  <a:pt x="135773" y="1225469"/>
                </a:lnTo>
                <a:lnTo>
                  <a:pt x="146308" y="1190356"/>
                </a:lnTo>
                <a:lnTo>
                  <a:pt x="161523" y="1161094"/>
                </a:lnTo>
                <a:lnTo>
                  <a:pt x="181421" y="1133003"/>
                </a:lnTo>
                <a:lnTo>
                  <a:pt x="204830" y="1108424"/>
                </a:lnTo>
                <a:lnTo>
                  <a:pt x="231751" y="1083844"/>
                </a:lnTo>
                <a:lnTo>
                  <a:pt x="259842" y="1061605"/>
                </a:lnTo>
                <a:lnTo>
                  <a:pt x="289103" y="1039367"/>
                </a:lnTo>
                <a:lnTo>
                  <a:pt x="318365" y="1017128"/>
                </a:lnTo>
                <a:lnTo>
                  <a:pt x="347626" y="994889"/>
                </a:lnTo>
                <a:lnTo>
                  <a:pt x="374547" y="971480"/>
                </a:lnTo>
                <a:lnTo>
                  <a:pt x="397956" y="944560"/>
                </a:lnTo>
                <a:lnTo>
                  <a:pt x="419024" y="918809"/>
                </a:lnTo>
                <a:lnTo>
                  <a:pt x="435411" y="889548"/>
                </a:lnTo>
                <a:lnTo>
                  <a:pt x="449456" y="857946"/>
                </a:lnTo>
                <a:lnTo>
                  <a:pt x="461161" y="824002"/>
                </a:lnTo>
                <a:lnTo>
                  <a:pt x="471695" y="788889"/>
                </a:lnTo>
                <a:lnTo>
                  <a:pt x="481059" y="753775"/>
                </a:lnTo>
                <a:lnTo>
                  <a:pt x="490422" y="717491"/>
                </a:lnTo>
                <a:lnTo>
                  <a:pt x="500956" y="683547"/>
                </a:lnTo>
                <a:lnTo>
                  <a:pt x="512661" y="649604"/>
                </a:lnTo>
                <a:lnTo>
                  <a:pt x="526706" y="618002"/>
                </a:lnTo>
                <a:lnTo>
                  <a:pt x="544263" y="589911"/>
                </a:lnTo>
                <a:lnTo>
                  <a:pt x="565332" y="564161"/>
                </a:lnTo>
                <a:lnTo>
                  <a:pt x="591082" y="543092"/>
                </a:lnTo>
                <a:lnTo>
                  <a:pt x="619173" y="525535"/>
                </a:lnTo>
                <a:lnTo>
                  <a:pt x="650775" y="511490"/>
                </a:lnTo>
                <a:lnTo>
                  <a:pt x="684718" y="499785"/>
                </a:lnTo>
                <a:lnTo>
                  <a:pt x="718662" y="489251"/>
                </a:lnTo>
                <a:lnTo>
                  <a:pt x="754946" y="479888"/>
                </a:lnTo>
                <a:lnTo>
                  <a:pt x="790059" y="470524"/>
                </a:lnTo>
                <a:lnTo>
                  <a:pt x="825173" y="459990"/>
                </a:lnTo>
                <a:lnTo>
                  <a:pt x="859116" y="448285"/>
                </a:lnTo>
                <a:lnTo>
                  <a:pt x="890719" y="434240"/>
                </a:lnTo>
                <a:lnTo>
                  <a:pt x="919980" y="417853"/>
                </a:lnTo>
                <a:lnTo>
                  <a:pt x="945730" y="396785"/>
                </a:lnTo>
                <a:lnTo>
                  <a:pt x="972651" y="373376"/>
                </a:lnTo>
                <a:lnTo>
                  <a:pt x="996060" y="346455"/>
                </a:lnTo>
                <a:lnTo>
                  <a:pt x="1018299" y="318364"/>
                </a:lnTo>
                <a:lnTo>
                  <a:pt x="1040537" y="289103"/>
                </a:lnTo>
                <a:lnTo>
                  <a:pt x="1062776" y="259841"/>
                </a:lnTo>
                <a:lnTo>
                  <a:pt x="1085015" y="231750"/>
                </a:lnTo>
                <a:lnTo>
                  <a:pt x="1109594" y="204830"/>
                </a:lnTo>
                <a:lnTo>
                  <a:pt x="1134174" y="181421"/>
                </a:lnTo>
                <a:lnTo>
                  <a:pt x="1162265" y="161523"/>
                </a:lnTo>
                <a:lnTo>
                  <a:pt x="1191526" y="146307"/>
                </a:lnTo>
                <a:lnTo>
                  <a:pt x="1226640" y="135773"/>
                </a:lnTo>
                <a:lnTo>
                  <a:pt x="1262924" y="131091"/>
                </a:lnTo>
                <a:lnTo>
                  <a:pt x="1300379" y="129921"/>
                </a:lnTo>
                <a:lnTo>
                  <a:pt x="1340175" y="133432"/>
                </a:lnTo>
                <a:lnTo>
                  <a:pt x="1379970" y="138114"/>
                </a:lnTo>
                <a:lnTo>
                  <a:pt x="1419766" y="143966"/>
                </a:lnTo>
                <a:lnTo>
                  <a:pt x="1459561" y="148648"/>
                </a:lnTo>
                <a:lnTo>
                  <a:pt x="1499357" y="150989"/>
                </a:lnTo>
                <a:lnTo>
                  <a:pt x="1537982" y="150989"/>
                </a:lnTo>
                <a:lnTo>
                  <a:pt x="1574266" y="146307"/>
                </a:lnTo>
                <a:lnTo>
                  <a:pt x="1610550" y="136943"/>
                </a:lnTo>
                <a:lnTo>
                  <a:pt x="1645664" y="122898"/>
                </a:lnTo>
                <a:lnTo>
                  <a:pt x="1680778" y="104171"/>
                </a:lnTo>
                <a:lnTo>
                  <a:pt x="1715892" y="85443"/>
                </a:lnTo>
                <a:lnTo>
                  <a:pt x="1751005" y="64375"/>
                </a:lnTo>
                <a:lnTo>
                  <a:pt x="1784949" y="44477"/>
                </a:lnTo>
                <a:lnTo>
                  <a:pt x="1821233" y="26920"/>
                </a:lnTo>
                <a:lnTo>
                  <a:pt x="1856347" y="12875"/>
                </a:lnTo>
                <a:lnTo>
                  <a:pt x="1892631" y="3511"/>
                </a:lnTo>
                <a:close/>
              </a:path>
            </a:pathLst>
          </a:custGeom>
        </p:spPr>
      </p:pic>
      <p:sp>
        <p:nvSpPr>
          <p:cNvPr id="102" name="Rectangle 101">
            <a:extLst>
              <a:ext uri="{FF2B5EF4-FFF2-40B4-BE49-F238E27FC236}">
                <a16:creationId xmlns:a16="http://schemas.microsoft.com/office/drawing/2014/main" id="{A649C214-D583-4DF7-88CA-1EE5EA0DD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1402" y="0"/>
            <a:ext cx="212598"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95"/>
        <p:cNvGrpSpPr/>
        <p:nvPr/>
      </p:nvGrpSpPr>
      <p:grpSpPr>
        <a:xfrm>
          <a:off x="0" y="0"/>
          <a:ext cx="0" cy="0"/>
          <a:chOff x="0" y="0"/>
          <a:chExt cx="0" cy="0"/>
        </a:xfrm>
      </p:grpSpPr>
      <p:sp>
        <p:nvSpPr>
          <p:cNvPr id="107" name="Freeform 6">
            <a:extLst>
              <a:ext uri="{FF2B5EF4-FFF2-40B4-BE49-F238E27FC236}">
                <a16:creationId xmlns:a16="http://schemas.microsoft.com/office/drawing/2014/main" id="{C98F4480-8749-4E48-82BB-3A0F2F311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664368" cy="51435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09" name="Rectangle 103">
            <a:extLst>
              <a:ext uri="{FF2B5EF4-FFF2-40B4-BE49-F238E27FC236}">
                <a16:creationId xmlns:a16="http://schemas.microsoft.com/office/drawing/2014/main" id="{5249F694-12BA-47C4-9FF3-570372F3B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1402" y="0"/>
            <a:ext cx="212598"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6" name="Google Shape;96;p20"/>
          <p:cNvSpPr txBox="1">
            <a:spLocks noGrp="1"/>
          </p:cNvSpPr>
          <p:nvPr>
            <p:ph type="title"/>
          </p:nvPr>
        </p:nvSpPr>
        <p:spPr>
          <a:xfrm>
            <a:off x="938758" y="286788"/>
            <a:ext cx="7633742" cy="1119099"/>
          </a:xfrm>
          <a:prstGeom prst="rect">
            <a:avLst/>
          </a:prstGeom>
        </p:spPr>
        <p:txBody>
          <a:bodyPr spcFirstLastPara="1" vert="horz" lIns="91440" tIns="45720" rIns="91440" bIns="45720" rtlCol="0" anchor="t" anchorCtr="0">
            <a:normAutofit/>
          </a:bodyPr>
          <a:lstStyle/>
          <a:p>
            <a:pPr marL="0" lvl="0" indent="0" defTabSz="914400">
              <a:spcBef>
                <a:spcPct val="0"/>
              </a:spcBef>
              <a:spcAft>
                <a:spcPts val="400"/>
              </a:spcAft>
              <a:buClr>
                <a:schemeClr val="dk1"/>
              </a:buClr>
              <a:buSzPts val="1100"/>
            </a:pPr>
            <a:r>
              <a:rPr lang="cs-CZ" dirty="0" err="1"/>
              <a:t>Fish</a:t>
            </a:r>
            <a:endParaRPr lang="en-US" sz="5100" b="1" spc="200" dirty="0"/>
          </a:p>
        </p:txBody>
      </p:sp>
      <p:sp>
        <p:nvSpPr>
          <p:cNvPr id="106" name="Freeform 6">
            <a:extLst>
              <a:ext uri="{FF2B5EF4-FFF2-40B4-BE49-F238E27FC236}">
                <a16:creationId xmlns:a16="http://schemas.microsoft.com/office/drawing/2014/main" id="{CBA85B1C-8413-4C7D-98D0-7956747EA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664368" cy="51435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97" name="Google Shape;97;p20"/>
          <p:cNvSpPr txBox="1">
            <a:spLocks noGrp="1"/>
          </p:cNvSpPr>
          <p:nvPr>
            <p:ph type="body" idx="1"/>
          </p:nvPr>
        </p:nvSpPr>
        <p:spPr>
          <a:xfrm>
            <a:off x="938758" y="974912"/>
            <a:ext cx="4511923" cy="4048304"/>
          </a:xfrm>
          <a:prstGeom prst="rect">
            <a:avLst/>
          </a:prstGeom>
        </p:spPr>
        <p:txBody>
          <a:bodyPr spcFirstLastPara="1" vert="horz" wrap="square" lIns="91440" tIns="45720" rIns="91440" bIns="45720" rtlCol="0" anchor="t" anchorCtr="0">
            <a:noAutofit/>
          </a:bodyPr>
          <a:lstStyle/>
          <a:p>
            <a:pPr marL="0" lvl="0" indent="-228600" defTabSz="914400">
              <a:spcBef>
                <a:spcPts val="700"/>
              </a:spcBef>
              <a:buSzPts val="1100"/>
              <a:buNone/>
            </a:pPr>
            <a:r>
              <a:rPr lang="en-US" sz="2200" dirty="0">
                <a:solidFill>
                  <a:schemeClr val="tx1"/>
                </a:solidFill>
                <a:latin typeface="Abadi"/>
              </a:rPr>
              <a:t>-</a:t>
            </a:r>
            <a:r>
              <a:rPr lang="cs-CZ" sz="2200" dirty="0">
                <a:solidFill>
                  <a:schemeClr val="tx1"/>
                </a:solidFill>
                <a:latin typeface="Abadi"/>
              </a:rPr>
              <a:t> </a:t>
            </a:r>
            <a:r>
              <a:rPr lang="en-US" sz="2200" dirty="0">
                <a:solidFill>
                  <a:schemeClr val="tx1"/>
                </a:solidFill>
                <a:latin typeface="Abadi"/>
              </a:rPr>
              <a:t>there are a total of 57 species in our country;</a:t>
            </a:r>
          </a:p>
          <a:p>
            <a:pPr marL="0" lvl="0" indent="-228600" defTabSz="914400">
              <a:spcBef>
                <a:spcPts val="700"/>
              </a:spcBef>
              <a:buSzPts val="1100"/>
              <a:buNone/>
            </a:pPr>
            <a:r>
              <a:rPr lang="en-US" sz="2200" dirty="0">
                <a:solidFill>
                  <a:schemeClr val="tx1"/>
                </a:solidFill>
                <a:latin typeface="Abadi"/>
              </a:rPr>
              <a:t>-</a:t>
            </a:r>
            <a:r>
              <a:rPr lang="cs-CZ" sz="2200" dirty="0">
                <a:solidFill>
                  <a:schemeClr val="tx1"/>
                </a:solidFill>
                <a:latin typeface="Abadi"/>
              </a:rPr>
              <a:t> </a:t>
            </a:r>
            <a:r>
              <a:rPr lang="en-US" sz="2200" dirty="0">
                <a:solidFill>
                  <a:schemeClr val="tx1"/>
                </a:solidFill>
                <a:latin typeface="Abadi"/>
              </a:rPr>
              <a:t>2 species of fish are endangered;</a:t>
            </a:r>
          </a:p>
          <a:p>
            <a:pPr marL="0" lvl="0" indent="0" defTabSz="914400">
              <a:spcBef>
                <a:spcPts val="700"/>
              </a:spcBef>
              <a:buSzPts val="1100"/>
              <a:buNone/>
            </a:pPr>
            <a:r>
              <a:rPr lang="cs-CZ" sz="2200" dirty="0">
                <a:solidFill>
                  <a:schemeClr val="tx1"/>
                </a:solidFill>
                <a:latin typeface="Abadi"/>
              </a:rPr>
              <a:t>- </a:t>
            </a:r>
            <a:r>
              <a:rPr lang="en-US" sz="2200" dirty="0">
                <a:solidFill>
                  <a:schemeClr val="tx1"/>
                </a:solidFill>
                <a:latin typeface="Abadi"/>
              </a:rPr>
              <a:t>7 species of fish are assessed as vulnerable and another 8 species of fish are included in the almost endangered category;</a:t>
            </a:r>
            <a:endParaRPr lang="cs-CZ" sz="2200" dirty="0">
              <a:solidFill>
                <a:schemeClr val="tx1"/>
              </a:solidFill>
              <a:latin typeface="Abadi"/>
            </a:endParaRPr>
          </a:p>
          <a:p>
            <a:pPr marL="0" indent="0" defTabSz="914400">
              <a:spcBef>
                <a:spcPts val="700"/>
              </a:spcBef>
              <a:buSzPts val="1100"/>
              <a:buNone/>
            </a:pPr>
            <a:r>
              <a:rPr lang="cs-CZ" sz="2200" dirty="0">
                <a:solidFill>
                  <a:schemeClr val="tx1"/>
                </a:solidFill>
                <a:latin typeface="Abadi"/>
              </a:rPr>
              <a:t>-</a:t>
            </a:r>
            <a:r>
              <a:rPr lang="en-US" sz="2200" dirty="0">
                <a:solidFill>
                  <a:schemeClr val="tx1"/>
                </a:solidFill>
                <a:latin typeface="Abadi"/>
              </a:rPr>
              <a:t> Critically endangered include:</a:t>
            </a:r>
            <a:endParaRPr lang="cs-CZ" sz="2200" dirty="0">
              <a:solidFill>
                <a:schemeClr val="tx1"/>
              </a:solidFill>
              <a:latin typeface="Abadi"/>
            </a:endParaRPr>
          </a:p>
          <a:p>
            <a:pPr lvl="1" defTabSz="914400">
              <a:spcBef>
                <a:spcPts val="700"/>
              </a:spcBef>
              <a:buSzPts val="1100"/>
            </a:pPr>
            <a:r>
              <a:rPr lang="en-US" sz="2200" dirty="0" err="1">
                <a:solidFill>
                  <a:schemeClr val="tx1"/>
                </a:solidFill>
                <a:latin typeface="Abadi"/>
              </a:rPr>
              <a:t>Drsek</a:t>
            </a:r>
            <a:r>
              <a:rPr lang="en-US" sz="2200" dirty="0">
                <a:solidFill>
                  <a:schemeClr val="tx1"/>
                </a:solidFill>
                <a:latin typeface="Abadi"/>
              </a:rPr>
              <a:t> major,</a:t>
            </a:r>
            <a:endParaRPr lang="cs-CZ" sz="2200" dirty="0">
              <a:solidFill>
                <a:schemeClr val="tx1"/>
              </a:solidFill>
              <a:latin typeface="Abadi"/>
            </a:endParaRPr>
          </a:p>
          <a:p>
            <a:pPr lvl="1" defTabSz="914400">
              <a:spcBef>
                <a:spcPts val="700"/>
              </a:spcBef>
              <a:buSzPts val="1100"/>
            </a:pPr>
            <a:r>
              <a:rPr lang="en-US" sz="2200" dirty="0" err="1">
                <a:solidFill>
                  <a:schemeClr val="tx1"/>
                </a:solidFill>
                <a:latin typeface="Abadi"/>
              </a:rPr>
              <a:t>Drsek</a:t>
            </a:r>
            <a:r>
              <a:rPr lang="en-US" sz="2200" dirty="0">
                <a:solidFill>
                  <a:schemeClr val="tx1"/>
                </a:solidFill>
                <a:latin typeface="Abadi"/>
              </a:rPr>
              <a:t> smaller.</a:t>
            </a:r>
            <a:endParaRPr lang="cs-CZ" sz="2200" dirty="0">
              <a:solidFill>
                <a:schemeClr val="tx1"/>
              </a:solidFill>
              <a:latin typeface="Abadi"/>
            </a:endParaRPr>
          </a:p>
          <a:p>
            <a:pPr marL="2420620" lvl="0" indent="0" defTabSz="914400">
              <a:spcBef>
                <a:spcPts val="700"/>
              </a:spcBef>
              <a:buSzPts val="1100"/>
              <a:buNone/>
            </a:pPr>
            <a:endParaRPr lang="cs-CZ" sz="2200" dirty="0">
              <a:solidFill>
                <a:schemeClr val="tx1"/>
              </a:solidFill>
              <a:latin typeface="Abadi"/>
            </a:endParaRPr>
          </a:p>
          <a:p>
            <a:pPr marL="2420620" lvl="0" indent="0" defTabSz="914400">
              <a:spcBef>
                <a:spcPts val="700"/>
              </a:spcBef>
              <a:buSzPts val="1100"/>
              <a:buNone/>
            </a:pPr>
            <a:endParaRPr lang="en-US" sz="2200" dirty="0">
              <a:solidFill>
                <a:schemeClr val="tx1"/>
              </a:solidFill>
              <a:latin typeface="Abadi"/>
            </a:endParaRPr>
          </a:p>
        </p:txBody>
      </p:sp>
      <p:pic>
        <p:nvPicPr>
          <p:cNvPr id="3" name="Obrázek 2">
            <a:extLst>
              <a:ext uri="{FF2B5EF4-FFF2-40B4-BE49-F238E27FC236}">
                <a16:creationId xmlns:a16="http://schemas.microsoft.com/office/drawing/2014/main" id="{F94F75DA-AF8A-43C2-BA85-BCB3A373FEEF}"/>
              </a:ext>
            </a:extLst>
          </p:cNvPr>
          <p:cNvPicPr>
            <a:picLocks noChangeAspect="1"/>
          </p:cNvPicPr>
          <p:nvPr/>
        </p:nvPicPr>
        <p:blipFill rotWithShape="1">
          <a:blip r:embed="rId3"/>
          <a:srcRect l="10009" r="23160"/>
          <a:stretch/>
        </p:blipFill>
        <p:spPr>
          <a:xfrm>
            <a:off x="5698800" y="1648014"/>
            <a:ext cx="2895128" cy="2891617"/>
          </a:xfrm>
          <a:custGeom>
            <a:avLst/>
            <a:gdLst/>
            <a:ahLst/>
            <a:cxnLst/>
            <a:rect l="l" t="t" r="r" b="b"/>
            <a:pathLst>
              <a:path w="3860171" h="3855489">
                <a:moveTo>
                  <a:pt x="1930086" y="0"/>
                </a:moveTo>
                <a:lnTo>
                  <a:pt x="1967540" y="3511"/>
                </a:lnTo>
                <a:lnTo>
                  <a:pt x="2003824" y="12875"/>
                </a:lnTo>
                <a:lnTo>
                  <a:pt x="2038938" y="26920"/>
                </a:lnTo>
                <a:lnTo>
                  <a:pt x="2075222" y="44477"/>
                </a:lnTo>
                <a:lnTo>
                  <a:pt x="2109166" y="64375"/>
                </a:lnTo>
                <a:lnTo>
                  <a:pt x="2144279" y="85443"/>
                </a:lnTo>
                <a:lnTo>
                  <a:pt x="2179393" y="104171"/>
                </a:lnTo>
                <a:lnTo>
                  <a:pt x="2214507" y="122898"/>
                </a:lnTo>
                <a:lnTo>
                  <a:pt x="2248450" y="136943"/>
                </a:lnTo>
                <a:lnTo>
                  <a:pt x="2285905" y="146307"/>
                </a:lnTo>
                <a:lnTo>
                  <a:pt x="2322189" y="150989"/>
                </a:lnTo>
                <a:lnTo>
                  <a:pt x="2360814" y="150989"/>
                </a:lnTo>
                <a:lnTo>
                  <a:pt x="2400610" y="148648"/>
                </a:lnTo>
                <a:lnTo>
                  <a:pt x="2440405" y="143966"/>
                </a:lnTo>
                <a:lnTo>
                  <a:pt x="2480201" y="138114"/>
                </a:lnTo>
                <a:lnTo>
                  <a:pt x="2519996" y="133432"/>
                </a:lnTo>
                <a:lnTo>
                  <a:pt x="2559792" y="129921"/>
                </a:lnTo>
                <a:lnTo>
                  <a:pt x="2597247" y="131091"/>
                </a:lnTo>
                <a:lnTo>
                  <a:pt x="2633531" y="135773"/>
                </a:lnTo>
                <a:lnTo>
                  <a:pt x="2668644" y="146307"/>
                </a:lnTo>
                <a:lnTo>
                  <a:pt x="2697906" y="161523"/>
                </a:lnTo>
                <a:lnTo>
                  <a:pt x="2725997" y="181421"/>
                </a:lnTo>
                <a:lnTo>
                  <a:pt x="2750577" y="204830"/>
                </a:lnTo>
                <a:lnTo>
                  <a:pt x="2775156" y="231750"/>
                </a:lnTo>
                <a:lnTo>
                  <a:pt x="2797395" y="259841"/>
                </a:lnTo>
                <a:lnTo>
                  <a:pt x="2819634" y="289103"/>
                </a:lnTo>
                <a:lnTo>
                  <a:pt x="2841872" y="318364"/>
                </a:lnTo>
                <a:lnTo>
                  <a:pt x="2864111" y="346455"/>
                </a:lnTo>
                <a:lnTo>
                  <a:pt x="2887520" y="373376"/>
                </a:lnTo>
                <a:lnTo>
                  <a:pt x="2914441" y="396785"/>
                </a:lnTo>
                <a:lnTo>
                  <a:pt x="2940191" y="417853"/>
                </a:lnTo>
                <a:lnTo>
                  <a:pt x="2969452" y="434240"/>
                </a:lnTo>
                <a:lnTo>
                  <a:pt x="3001055" y="448285"/>
                </a:lnTo>
                <a:lnTo>
                  <a:pt x="3034998" y="459990"/>
                </a:lnTo>
                <a:lnTo>
                  <a:pt x="3070112" y="470524"/>
                </a:lnTo>
                <a:lnTo>
                  <a:pt x="3105226" y="479888"/>
                </a:lnTo>
                <a:lnTo>
                  <a:pt x="3141510" y="489251"/>
                </a:lnTo>
                <a:lnTo>
                  <a:pt x="3175453" y="499785"/>
                </a:lnTo>
                <a:lnTo>
                  <a:pt x="3209396" y="511490"/>
                </a:lnTo>
                <a:lnTo>
                  <a:pt x="3240999" y="525535"/>
                </a:lnTo>
                <a:lnTo>
                  <a:pt x="3269090" y="543092"/>
                </a:lnTo>
                <a:lnTo>
                  <a:pt x="3294840" y="564161"/>
                </a:lnTo>
                <a:lnTo>
                  <a:pt x="3315908" y="589911"/>
                </a:lnTo>
                <a:lnTo>
                  <a:pt x="3333465" y="618002"/>
                </a:lnTo>
                <a:lnTo>
                  <a:pt x="3347510" y="649604"/>
                </a:lnTo>
                <a:lnTo>
                  <a:pt x="3359215" y="683547"/>
                </a:lnTo>
                <a:lnTo>
                  <a:pt x="3369749" y="717491"/>
                </a:lnTo>
                <a:lnTo>
                  <a:pt x="3379113" y="753775"/>
                </a:lnTo>
                <a:lnTo>
                  <a:pt x="3388476" y="788889"/>
                </a:lnTo>
                <a:lnTo>
                  <a:pt x="3399010" y="824002"/>
                </a:lnTo>
                <a:lnTo>
                  <a:pt x="3410715" y="857946"/>
                </a:lnTo>
                <a:lnTo>
                  <a:pt x="3424760" y="889548"/>
                </a:lnTo>
                <a:lnTo>
                  <a:pt x="3441147" y="918809"/>
                </a:lnTo>
                <a:lnTo>
                  <a:pt x="3462215" y="944560"/>
                </a:lnTo>
                <a:lnTo>
                  <a:pt x="3485624" y="971480"/>
                </a:lnTo>
                <a:lnTo>
                  <a:pt x="3512545" y="994889"/>
                </a:lnTo>
                <a:lnTo>
                  <a:pt x="3540636" y="1017128"/>
                </a:lnTo>
                <a:lnTo>
                  <a:pt x="3571068" y="1039367"/>
                </a:lnTo>
                <a:lnTo>
                  <a:pt x="3600329" y="1061605"/>
                </a:lnTo>
                <a:lnTo>
                  <a:pt x="3628420" y="1083844"/>
                </a:lnTo>
                <a:lnTo>
                  <a:pt x="3655341" y="1108424"/>
                </a:lnTo>
                <a:lnTo>
                  <a:pt x="3678750" y="1133003"/>
                </a:lnTo>
                <a:lnTo>
                  <a:pt x="3698648" y="1161094"/>
                </a:lnTo>
                <a:lnTo>
                  <a:pt x="3713864" y="1190356"/>
                </a:lnTo>
                <a:lnTo>
                  <a:pt x="3724398" y="1225469"/>
                </a:lnTo>
                <a:lnTo>
                  <a:pt x="3729080" y="1261754"/>
                </a:lnTo>
                <a:lnTo>
                  <a:pt x="3730250" y="1299208"/>
                </a:lnTo>
                <a:lnTo>
                  <a:pt x="3726739" y="1339004"/>
                </a:lnTo>
                <a:lnTo>
                  <a:pt x="3722057" y="1378799"/>
                </a:lnTo>
                <a:lnTo>
                  <a:pt x="3716205" y="1418595"/>
                </a:lnTo>
                <a:lnTo>
                  <a:pt x="3711523" y="1458391"/>
                </a:lnTo>
                <a:lnTo>
                  <a:pt x="3709182" y="1498186"/>
                </a:lnTo>
                <a:lnTo>
                  <a:pt x="3709182" y="1536811"/>
                </a:lnTo>
                <a:lnTo>
                  <a:pt x="3713864" y="1573096"/>
                </a:lnTo>
                <a:lnTo>
                  <a:pt x="3723228" y="1609380"/>
                </a:lnTo>
                <a:lnTo>
                  <a:pt x="3737273" y="1643323"/>
                </a:lnTo>
                <a:lnTo>
                  <a:pt x="3756000" y="1678437"/>
                </a:lnTo>
                <a:lnTo>
                  <a:pt x="3774728" y="1713550"/>
                </a:lnTo>
                <a:lnTo>
                  <a:pt x="3795796" y="1748664"/>
                </a:lnTo>
                <a:lnTo>
                  <a:pt x="3815694" y="1782608"/>
                </a:lnTo>
                <a:lnTo>
                  <a:pt x="3833250" y="1818892"/>
                </a:lnTo>
                <a:lnTo>
                  <a:pt x="3847296" y="1854005"/>
                </a:lnTo>
                <a:lnTo>
                  <a:pt x="3856660" y="1890290"/>
                </a:lnTo>
                <a:lnTo>
                  <a:pt x="3860171" y="1927744"/>
                </a:lnTo>
                <a:lnTo>
                  <a:pt x="3856660" y="1965199"/>
                </a:lnTo>
                <a:lnTo>
                  <a:pt x="3847296" y="2001483"/>
                </a:lnTo>
                <a:lnTo>
                  <a:pt x="3833250" y="2036597"/>
                </a:lnTo>
                <a:lnTo>
                  <a:pt x="3815694" y="2072881"/>
                </a:lnTo>
                <a:lnTo>
                  <a:pt x="3795796" y="2106824"/>
                </a:lnTo>
                <a:lnTo>
                  <a:pt x="3774728" y="2141938"/>
                </a:lnTo>
                <a:lnTo>
                  <a:pt x="3756000" y="2177052"/>
                </a:lnTo>
                <a:lnTo>
                  <a:pt x="3737273" y="2212166"/>
                </a:lnTo>
                <a:lnTo>
                  <a:pt x="3723228" y="2246109"/>
                </a:lnTo>
                <a:lnTo>
                  <a:pt x="3713864" y="2282393"/>
                </a:lnTo>
                <a:lnTo>
                  <a:pt x="3709182" y="2318677"/>
                </a:lnTo>
                <a:lnTo>
                  <a:pt x="3709182" y="2357302"/>
                </a:lnTo>
                <a:lnTo>
                  <a:pt x="3711523" y="2397098"/>
                </a:lnTo>
                <a:lnTo>
                  <a:pt x="3716205" y="2436894"/>
                </a:lnTo>
                <a:lnTo>
                  <a:pt x="3722057" y="2476689"/>
                </a:lnTo>
                <a:lnTo>
                  <a:pt x="3726739" y="2516485"/>
                </a:lnTo>
                <a:lnTo>
                  <a:pt x="3730250" y="2556280"/>
                </a:lnTo>
                <a:lnTo>
                  <a:pt x="3729080" y="2593735"/>
                </a:lnTo>
                <a:lnTo>
                  <a:pt x="3724398" y="2630019"/>
                </a:lnTo>
                <a:lnTo>
                  <a:pt x="3713864" y="2665133"/>
                </a:lnTo>
                <a:lnTo>
                  <a:pt x="3698648" y="2694394"/>
                </a:lnTo>
                <a:lnTo>
                  <a:pt x="3678750" y="2722485"/>
                </a:lnTo>
                <a:lnTo>
                  <a:pt x="3655341" y="2747065"/>
                </a:lnTo>
                <a:lnTo>
                  <a:pt x="3628420" y="2771645"/>
                </a:lnTo>
                <a:lnTo>
                  <a:pt x="3600329" y="2793883"/>
                </a:lnTo>
                <a:lnTo>
                  <a:pt x="3571068" y="2816122"/>
                </a:lnTo>
                <a:lnTo>
                  <a:pt x="3540636" y="2838361"/>
                </a:lnTo>
                <a:lnTo>
                  <a:pt x="3512545" y="2860599"/>
                </a:lnTo>
                <a:lnTo>
                  <a:pt x="3485624" y="2884009"/>
                </a:lnTo>
                <a:lnTo>
                  <a:pt x="3462215" y="2910929"/>
                </a:lnTo>
                <a:lnTo>
                  <a:pt x="3441147" y="2936679"/>
                </a:lnTo>
                <a:lnTo>
                  <a:pt x="3424760" y="2965941"/>
                </a:lnTo>
                <a:lnTo>
                  <a:pt x="3410715" y="2997543"/>
                </a:lnTo>
                <a:lnTo>
                  <a:pt x="3399010" y="3031486"/>
                </a:lnTo>
                <a:lnTo>
                  <a:pt x="3388476" y="3066600"/>
                </a:lnTo>
                <a:lnTo>
                  <a:pt x="3379113" y="3101714"/>
                </a:lnTo>
                <a:lnTo>
                  <a:pt x="3369749" y="3137998"/>
                </a:lnTo>
                <a:lnTo>
                  <a:pt x="3359215" y="3171941"/>
                </a:lnTo>
                <a:lnTo>
                  <a:pt x="3347510" y="3205885"/>
                </a:lnTo>
                <a:lnTo>
                  <a:pt x="3333465" y="3237487"/>
                </a:lnTo>
                <a:lnTo>
                  <a:pt x="3315908" y="3265578"/>
                </a:lnTo>
                <a:lnTo>
                  <a:pt x="3294840" y="3291328"/>
                </a:lnTo>
                <a:lnTo>
                  <a:pt x="3269090" y="3312396"/>
                </a:lnTo>
                <a:lnTo>
                  <a:pt x="3240999" y="3329953"/>
                </a:lnTo>
                <a:lnTo>
                  <a:pt x="3209396" y="3343999"/>
                </a:lnTo>
                <a:lnTo>
                  <a:pt x="3175453" y="3355703"/>
                </a:lnTo>
                <a:lnTo>
                  <a:pt x="3141510" y="3366237"/>
                </a:lnTo>
                <a:lnTo>
                  <a:pt x="3105226" y="3375601"/>
                </a:lnTo>
                <a:lnTo>
                  <a:pt x="3070112" y="3384965"/>
                </a:lnTo>
                <a:lnTo>
                  <a:pt x="3034998" y="3395499"/>
                </a:lnTo>
                <a:lnTo>
                  <a:pt x="3001055" y="3407203"/>
                </a:lnTo>
                <a:lnTo>
                  <a:pt x="2969452" y="3421249"/>
                </a:lnTo>
                <a:lnTo>
                  <a:pt x="2940191" y="3437635"/>
                </a:lnTo>
                <a:lnTo>
                  <a:pt x="2914441" y="3458704"/>
                </a:lnTo>
                <a:lnTo>
                  <a:pt x="2887520" y="3482113"/>
                </a:lnTo>
                <a:lnTo>
                  <a:pt x="2864111" y="3509033"/>
                </a:lnTo>
                <a:lnTo>
                  <a:pt x="2841872" y="3537124"/>
                </a:lnTo>
                <a:lnTo>
                  <a:pt x="2819634" y="3566386"/>
                </a:lnTo>
                <a:lnTo>
                  <a:pt x="2797395" y="3595647"/>
                </a:lnTo>
                <a:lnTo>
                  <a:pt x="2775156" y="3623738"/>
                </a:lnTo>
                <a:lnTo>
                  <a:pt x="2750577" y="3650659"/>
                </a:lnTo>
                <a:lnTo>
                  <a:pt x="2725997" y="3674068"/>
                </a:lnTo>
                <a:lnTo>
                  <a:pt x="2697906" y="3693966"/>
                </a:lnTo>
                <a:lnTo>
                  <a:pt x="2668644" y="3709182"/>
                </a:lnTo>
                <a:lnTo>
                  <a:pt x="2633531" y="3719716"/>
                </a:lnTo>
                <a:lnTo>
                  <a:pt x="2597247" y="3724398"/>
                </a:lnTo>
                <a:lnTo>
                  <a:pt x="2559792" y="3725568"/>
                </a:lnTo>
                <a:lnTo>
                  <a:pt x="2519996" y="3722057"/>
                </a:lnTo>
                <a:lnTo>
                  <a:pt x="2480201" y="3717375"/>
                </a:lnTo>
                <a:lnTo>
                  <a:pt x="2440405" y="3711523"/>
                </a:lnTo>
                <a:lnTo>
                  <a:pt x="2400610" y="3706841"/>
                </a:lnTo>
                <a:lnTo>
                  <a:pt x="2360814" y="3704500"/>
                </a:lnTo>
                <a:lnTo>
                  <a:pt x="2322189" y="3704500"/>
                </a:lnTo>
                <a:lnTo>
                  <a:pt x="2285905" y="3709182"/>
                </a:lnTo>
                <a:lnTo>
                  <a:pt x="2248450" y="3718545"/>
                </a:lnTo>
                <a:lnTo>
                  <a:pt x="2214507" y="3732591"/>
                </a:lnTo>
                <a:lnTo>
                  <a:pt x="2179393" y="3751318"/>
                </a:lnTo>
                <a:lnTo>
                  <a:pt x="2144279" y="3770045"/>
                </a:lnTo>
                <a:lnTo>
                  <a:pt x="2109166" y="3791114"/>
                </a:lnTo>
                <a:lnTo>
                  <a:pt x="2075222" y="3811011"/>
                </a:lnTo>
                <a:lnTo>
                  <a:pt x="2038938" y="3828568"/>
                </a:lnTo>
                <a:lnTo>
                  <a:pt x="2003824" y="3842614"/>
                </a:lnTo>
                <a:lnTo>
                  <a:pt x="1967540" y="3851978"/>
                </a:lnTo>
                <a:lnTo>
                  <a:pt x="1930086" y="3855489"/>
                </a:lnTo>
                <a:lnTo>
                  <a:pt x="1892631" y="3851978"/>
                </a:lnTo>
                <a:lnTo>
                  <a:pt x="1856347" y="3842614"/>
                </a:lnTo>
                <a:lnTo>
                  <a:pt x="1821233" y="3828568"/>
                </a:lnTo>
                <a:lnTo>
                  <a:pt x="1784949" y="3811011"/>
                </a:lnTo>
                <a:lnTo>
                  <a:pt x="1751005" y="3791114"/>
                </a:lnTo>
                <a:lnTo>
                  <a:pt x="1715892" y="3770045"/>
                </a:lnTo>
                <a:lnTo>
                  <a:pt x="1680778" y="3751318"/>
                </a:lnTo>
                <a:lnTo>
                  <a:pt x="1645664" y="3732591"/>
                </a:lnTo>
                <a:lnTo>
                  <a:pt x="1610550" y="3718545"/>
                </a:lnTo>
                <a:lnTo>
                  <a:pt x="1574266" y="3709182"/>
                </a:lnTo>
                <a:lnTo>
                  <a:pt x="1537982" y="3704500"/>
                </a:lnTo>
                <a:lnTo>
                  <a:pt x="1499357" y="3704500"/>
                </a:lnTo>
                <a:lnTo>
                  <a:pt x="1459561" y="3706841"/>
                </a:lnTo>
                <a:lnTo>
                  <a:pt x="1419766" y="3711523"/>
                </a:lnTo>
                <a:lnTo>
                  <a:pt x="1379970" y="3717375"/>
                </a:lnTo>
                <a:lnTo>
                  <a:pt x="1340175" y="3722057"/>
                </a:lnTo>
                <a:lnTo>
                  <a:pt x="1300379" y="3725568"/>
                </a:lnTo>
                <a:lnTo>
                  <a:pt x="1262924" y="3724398"/>
                </a:lnTo>
                <a:lnTo>
                  <a:pt x="1226640" y="3719716"/>
                </a:lnTo>
                <a:lnTo>
                  <a:pt x="1191526" y="3709182"/>
                </a:lnTo>
                <a:lnTo>
                  <a:pt x="1162265" y="3693966"/>
                </a:lnTo>
                <a:lnTo>
                  <a:pt x="1134174" y="3674068"/>
                </a:lnTo>
                <a:lnTo>
                  <a:pt x="1109594" y="3650659"/>
                </a:lnTo>
                <a:lnTo>
                  <a:pt x="1085015" y="3623738"/>
                </a:lnTo>
                <a:lnTo>
                  <a:pt x="1062776" y="3595647"/>
                </a:lnTo>
                <a:lnTo>
                  <a:pt x="1040537" y="3566386"/>
                </a:lnTo>
                <a:lnTo>
                  <a:pt x="1018299" y="3537124"/>
                </a:lnTo>
                <a:lnTo>
                  <a:pt x="996060" y="3509033"/>
                </a:lnTo>
                <a:lnTo>
                  <a:pt x="972651" y="3482113"/>
                </a:lnTo>
                <a:lnTo>
                  <a:pt x="945730" y="3458704"/>
                </a:lnTo>
                <a:lnTo>
                  <a:pt x="919980" y="3437635"/>
                </a:lnTo>
                <a:lnTo>
                  <a:pt x="890719" y="3421249"/>
                </a:lnTo>
                <a:lnTo>
                  <a:pt x="859116" y="3407203"/>
                </a:lnTo>
                <a:lnTo>
                  <a:pt x="825173" y="3395499"/>
                </a:lnTo>
                <a:lnTo>
                  <a:pt x="790059" y="3384965"/>
                </a:lnTo>
                <a:lnTo>
                  <a:pt x="754946" y="3375601"/>
                </a:lnTo>
                <a:lnTo>
                  <a:pt x="718662" y="3366237"/>
                </a:lnTo>
                <a:lnTo>
                  <a:pt x="684718" y="3355703"/>
                </a:lnTo>
                <a:lnTo>
                  <a:pt x="650775" y="3343999"/>
                </a:lnTo>
                <a:lnTo>
                  <a:pt x="619173" y="3329953"/>
                </a:lnTo>
                <a:lnTo>
                  <a:pt x="591082" y="3312396"/>
                </a:lnTo>
                <a:lnTo>
                  <a:pt x="565332" y="3291328"/>
                </a:lnTo>
                <a:lnTo>
                  <a:pt x="544263" y="3265578"/>
                </a:lnTo>
                <a:lnTo>
                  <a:pt x="526706" y="3237487"/>
                </a:lnTo>
                <a:lnTo>
                  <a:pt x="512661" y="3205885"/>
                </a:lnTo>
                <a:lnTo>
                  <a:pt x="500956" y="3171941"/>
                </a:lnTo>
                <a:lnTo>
                  <a:pt x="490422" y="3137998"/>
                </a:lnTo>
                <a:lnTo>
                  <a:pt x="481059" y="3101714"/>
                </a:lnTo>
                <a:lnTo>
                  <a:pt x="471695" y="3066600"/>
                </a:lnTo>
                <a:lnTo>
                  <a:pt x="461161" y="3031486"/>
                </a:lnTo>
                <a:lnTo>
                  <a:pt x="449456" y="2997543"/>
                </a:lnTo>
                <a:lnTo>
                  <a:pt x="435411" y="2965941"/>
                </a:lnTo>
                <a:lnTo>
                  <a:pt x="419024" y="2936679"/>
                </a:lnTo>
                <a:lnTo>
                  <a:pt x="397956" y="2910929"/>
                </a:lnTo>
                <a:lnTo>
                  <a:pt x="374547" y="2884009"/>
                </a:lnTo>
                <a:lnTo>
                  <a:pt x="347626" y="2860599"/>
                </a:lnTo>
                <a:lnTo>
                  <a:pt x="318365" y="2838361"/>
                </a:lnTo>
                <a:lnTo>
                  <a:pt x="289103" y="2816122"/>
                </a:lnTo>
                <a:lnTo>
                  <a:pt x="259842" y="2793883"/>
                </a:lnTo>
                <a:lnTo>
                  <a:pt x="231751" y="2771645"/>
                </a:lnTo>
                <a:lnTo>
                  <a:pt x="204830" y="2747065"/>
                </a:lnTo>
                <a:lnTo>
                  <a:pt x="181421" y="2722485"/>
                </a:lnTo>
                <a:lnTo>
                  <a:pt x="161523" y="2694394"/>
                </a:lnTo>
                <a:lnTo>
                  <a:pt x="146308" y="2665133"/>
                </a:lnTo>
                <a:lnTo>
                  <a:pt x="135773" y="2630019"/>
                </a:lnTo>
                <a:lnTo>
                  <a:pt x="131092" y="2593735"/>
                </a:lnTo>
                <a:lnTo>
                  <a:pt x="129921" y="2556280"/>
                </a:lnTo>
                <a:lnTo>
                  <a:pt x="133432" y="2516485"/>
                </a:lnTo>
                <a:lnTo>
                  <a:pt x="138114" y="2476689"/>
                </a:lnTo>
                <a:lnTo>
                  <a:pt x="143967" y="2436894"/>
                </a:lnTo>
                <a:lnTo>
                  <a:pt x="148648" y="2397098"/>
                </a:lnTo>
                <a:lnTo>
                  <a:pt x="150989" y="2357302"/>
                </a:lnTo>
                <a:lnTo>
                  <a:pt x="150989" y="2318677"/>
                </a:lnTo>
                <a:lnTo>
                  <a:pt x="146308" y="2282393"/>
                </a:lnTo>
                <a:lnTo>
                  <a:pt x="136944" y="2246109"/>
                </a:lnTo>
                <a:lnTo>
                  <a:pt x="122898" y="2212166"/>
                </a:lnTo>
                <a:lnTo>
                  <a:pt x="105341" y="2177052"/>
                </a:lnTo>
                <a:lnTo>
                  <a:pt x="85444" y="2141938"/>
                </a:lnTo>
                <a:lnTo>
                  <a:pt x="64375" y="2106824"/>
                </a:lnTo>
                <a:lnTo>
                  <a:pt x="44478" y="2072881"/>
                </a:lnTo>
                <a:lnTo>
                  <a:pt x="26921" y="2036597"/>
                </a:lnTo>
                <a:lnTo>
                  <a:pt x="12875" y="2001483"/>
                </a:lnTo>
                <a:lnTo>
                  <a:pt x="3512" y="1965199"/>
                </a:lnTo>
                <a:lnTo>
                  <a:pt x="0" y="1927744"/>
                </a:lnTo>
                <a:lnTo>
                  <a:pt x="3512" y="1890290"/>
                </a:lnTo>
                <a:lnTo>
                  <a:pt x="12875" y="1854005"/>
                </a:lnTo>
                <a:lnTo>
                  <a:pt x="26921" y="1818892"/>
                </a:lnTo>
                <a:lnTo>
                  <a:pt x="44478" y="1782608"/>
                </a:lnTo>
                <a:lnTo>
                  <a:pt x="64375" y="1748664"/>
                </a:lnTo>
                <a:lnTo>
                  <a:pt x="85444" y="1713550"/>
                </a:lnTo>
                <a:lnTo>
                  <a:pt x="105341" y="1678437"/>
                </a:lnTo>
                <a:lnTo>
                  <a:pt x="122898" y="1643323"/>
                </a:lnTo>
                <a:lnTo>
                  <a:pt x="136944" y="1609380"/>
                </a:lnTo>
                <a:lnTo>
                  <a:pt x="146308" y="1573096"/>
                </a:lnTo>
                <a:lnTo>
                  <a:pt x="150989" y="1536811"/>
                </a:lnTo>
                <a:lnTo>
                  <a:pt x="150989" y="1498186"/>
                </a:lnTo>
                <a:lnTo>
                  <a:pt x="148648" y="1458391"/>
                </a:lnTo>
                <a:lnTo>
                  <a:pt x="143967" y="1418595"/>
                </a:lnTo>
                <a:lnTo>
                  <a:pt x="138114" y="1378799"/>
                </a:lnTo>
                <a:lnTo>
                  <a:pt x="133432" y="1339004"/>
                </a:lnTo>
                <a:lnTo>
                  <a:pt x="129921" y="1299208"/>
                </a:lnTo>
                <a:lnTo>
                  <a:pt x="131092" y="1261754"/>
                </a:lnTo>
                <a:lnTo>
                  <a:pt x="135773" y="1225469"/>
                </a:lnTo>
                <a:lnTo>
                  <a:pt x="146308" y="1190356"/>
                </a:lnTo>
                <a:lnTo>
                  <a:pt x="161523" y="1161094"/>
                </a:lnTo>
                <a:lnTo>
                  <a:pt x="181421" y="1133003"/>
                </a:lnTo>
                <a:lnTo>
                  <a:pt x="204830" y="1108424"/>
                </a:lnTo>
                <a:lnTo>
                  <a:pt x="231751" y="1083844"/>
                </a:lnTo>
                <a:lnTo>
                  <a:pt x="259842" y="1061605"/>
                </a:lnTo>
                <a:lnTo>
                  <a:pt x="289103" y="1039367"/>
                </a:lnTo>
                <a:lnTo>
                  <a:pt x="318365" y="1017128"/>
                </a:lnTo>
                <a:lnTo>
                  <a:pt x="347626" y="994889"/>
                </a:lnTo>
                <a:lnTo>
                  <a:pt x="374547" y="971480"/>
                </a:lnTo>
                <a:lnTo>
                  <a:pt x="397956" y="944560"/>
                </a:lnTo>
                <a:lnTo>
                  <a:pt x="419024" y="918809"/>
                </a:lnTo>
                <a:lnTo>
                  <a:pt x="435411" y="889548"/>
                </a:lnTo>
                <a:lnTo>
                  <a:pt x="449456" y="857946"/>
                </a:lnTo>
                <a:lnTo>
                  <a:pt x="461161" y="824002"/>
                </a:lnTo>
                <a:lnTo>
                  <a:pt x="471695" y="788889"/>
                </a:lnTo>
                <a:lnTo>
                  <a:pt x="481059" y="753775"/>
                </a:lnTo>
                <a:lnTo>
                  <a:pt x="490422" y="717491"/>
                </a:lnTo>
                <a:lnTo>
                  <a:pt x="500956" y="683547"/>
                </a:lnTo>
                <a:lnTo>
                  <a:pt x="512661" y="649604"/>
                </a:lnTo>
                <a:lnTo>
                  <a:pt x="526706" y="618002"/>
                </a:lnTo>
                <a:lnTo>
                  <a:pt x="544263" y="589911"/>
                </a:lnTo>
                <a:lnTo>
                  <a:pt x="565332" y="564161"/>
                </a:lnTo>
                <a:lnTo>
                  <a:pt x="591082" y="543092"/>
                </a:lnTo>
                <a:lnTo>
                  <a:pt x="619173" y="525535"/>
                </a:lnTo>
                <a:lnTo>
                  <a:pt x="650775" y="511490"/>
                </a:lnTo>
                <a:lnTo>
                  <a:pt x="684718" y="499785"/>
                </a:lnTo>
                <a:lnTo>
                  <a:pt x="718662" y="489251"/>
                </a:lnTo>
                <a:lnTo>
                  <a:pt x="754946" y="479888"/>
                </a:lnTo>
                <a:lnTo>
                  <a:pt x="790059" y="470524"/>
                </a:lnTo>
                <a:lnTo>
                  <a:pt x="825173" y="459990"/>
                </a:lnTo>
                <a:lnTo>
                  <a:pt x="859116" y="448285"/>
                </a:lnTo>
                <a:lnTo>
                  <a:pt x="890719" y="434240"/>
                </a:lnTo>
                <a:lnTo>
                  <a:pt x="919980" y="417853"/>
                </a:lnTo>
                <a:lnTo>
                  <a:pt x="945730" y="396785"/>
                </a:lnTo>
                <a:lnTo>
                  <a:pt x="972651" y="373376"/>
                </a:lnTo>
                <a:lnTo>
                  <a:pt x="996060" y="346455"/>
                </a:lnTo>
                <a:lnTo>
                  <a:pt x="1018299" y="318364"/>
                </a:lnTo>
                <a:lnTo>
                  <a:pt x="1040537" y="289103"/>
                </a:lnTo>
                <a:lnTo>
                  <a:pt x="1062776" y="259841"/>
                </a:lnTo>
                <a:lnTo>
                  <a:pt x="1085015" y="231750"/>
                </a:lnTo>
                <a:lnTo>
                  <a:pt x="1109594" y="204830"/>
                </a:lnTo>
                <a:lnTo>
                  <a:pt x="1134174" y="181421"/>
                </a:lnTo>
                <a:lnTo>
                  <a:pt x="1162265" y="161523"/>
                </a:lnTo>
                <a:lnTo>
                  <a:pt x="1191526" y="146307"/>
                </a:lnTo>
                <a:lnTo>
                  <a:pt x="1226640" y="135773"/>
                </a:lnTo>
                <a:lnTo>
                  <a:pt x="1262924" y="131091"/>
                </a:lnTo>
                <a:lnTo>
                  <a:pt x="1300379" y="129921"/>
                </a:lnTo>
                <a:lnTo>
                  <a:pt x="1340175" y="133432"/>
                </a:lnTo>
                <a:lnTo>
                  <a:pt x="1379970" y="138114"/>
                </a:lnTo>
                <a:lnTo>
                  <a:pt x="1419766" y="143966"/>
                </a:lnTo>
                <a:lnTo>
                  <a:pt x="1459561" y="148648"/>
                </a:lnTo>
                <a:lnTo>
                  <a:pt x="1499357" y="150989"/>
                </a:lnTo>
                <a:lnTo>
                  <a:pt x="1537982" y="150989"/>
                </a:lnTo>
                <a:lnTo>
                  <a:pt x="1574266" y="146307"/>
                </a:lnTo>
                <a:lnTo>
                  <a:pt x="1610550" y="136943"/>
                </a:lnTo>
                <a:lnTo>
                  <a:pt x="1645664" y="122898"/>
                </a:lnTo>
                <a:lnTo>
                  <a:pt x="1680778" y="104171"/>
                </a:lnTo>
                <a:lnTo>
                  <a:pt x="1715892" y="85443"/>
                </a:lnTo>
                <a:lnTo>
                  <a:pt x="1751005" y="64375"/>
                </a:lnTo>
                <a:lnTo>
                  <a:pt x="1784949" y="44477"/>
                </a:lnTo>
                <a:lnTo>
                  <a:pt x="1821233" y="26920"/>
                </a:lnTo>
                <a:lnTo>
                  <a:pt x="1856347" y="12875"/>
                </a:lnTo>
                <a:lnTo>
                  <a:pt x="1892631" y="3511"/>
                </a:lnTo>
                <a:close/>
              </a:path>
            </a:pathLst>
          </a:custGeom>
        </p:spPr>
      </p:pic>
      <p:sp>
        <p:nvSpPr>
          <p:cNvPr id="108" name="Rectangle 107">
            <a:extLst>
              <a:ext uri="{FF2B5EF4-FFF2-40B4-BE49-F238E27FC236}">
                <a16:creationId xmlns:a16="http://schemas.microsoft.com/office/drawing/2014/main" id="{A649C214-D583-4DF7-88CA-1EE5EA0DD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1402" y="0"/>
            <a:ext cx="212598"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theme/theme1.xml><?xml version="1.0" encoding="utf-8"?>
<a:theme xmlns:a="http://schemas.openxmlformats.org/drawingml/2006/main" name="Odznáček">
  <a:themeElements>
    <a:clrScheme name="Odznáček">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Odznáček">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dznáček">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6CBB26C3B498924A8D70E24807DC24F2" ma:contentTypeVersion="6" ma:contentTypeDescription="Vytvoří nový dokument" ma:contentTypeScope="" ma:versionID="215e06bfacd44e92e1570b536d848631">
  <xsd:schema xmlns:xsd="http://www.w3.org/2001/XMLSchema" xmlns:xs="http://www.w3.org/2001/XMLSchema" xmlns:p="http://schemas.microsoft.com/office/2006/metadata/properties" xmlns:ns2="eb9423f9-4d7d-4989-9cb4-05f3c24f46d4" xmlns:ns3="27820014-a465-4952-94ce-0adc0c928a0c" targetNamespace="http://schemas.microsoft.com/office/2006/metadata/properties" ma:root="true" ma:fieldsID="99429235392eaecd3550fc00d75a3bf1" ns2:_="" ns3:_="">
    <xsd:import namespace="eb9423f9-4d7d-4989-9cb4-05f3c24f46d4"/>
    <xsd:import namespace="27820014-a465-4952-94ce-0adc0c928a0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9423f9-4d7d-4989-9cb4-05f3c24f46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7820014-a465-4952-94ce-0adc0c928a0c" elementFormDefault="qualified">
    <xsd:import namespace="http://schemas.microsoft.com/office/2006/documentManagement/types"/>
    <xsd:import namespace="http://schemas.microsoft.com/office/infopath/2007/PartnerControls"/>
    <xsd:element name="SharedWithUsers" ma:index="10"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dílené s podrobnostmi"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8AFC729-10DA-4233-959F-8B2566A0A769}">
  <ds:schemaRefs>
    <ds:schemaRef ds:uri="http://schemas.microsoft.com/sharepoint/v3/contenttype/forms"/>
  </ds:schemaRefs>
</ds:datastoreItem>
</file>

<file path=customXml/itemProps2.xml><?xml version="1.0" encoding="utf-8"?>
<ds:datastoreItem xmlns:ds="http://schemas.openxmlformats.org/officeDocument/2006/customXml" ds:itemID="{C0E9D46B-9CF9-44A8-A69F-8CAFE5ED14EE}">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2AE8560F-643A-42DE-AE87-5CAF799D6A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b9423f9-4d7d-4989-9cb4-05f3c24f46d4"/>
    <ds:schemaRef ds:uri="27820014-a465-4952-94ce-0adc0c928a0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55</TotalTime>
  <Words>554</Words>
  <Application>Microsoft Office PowerPoint</Application>
  <PresentationFormat>Předvádění na obrazovce (16:9)</PresentationFormat>
  <Paragraphs>67</Paragraphs>
  <Slides>16</Slides>
  <Notes>13</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16</vt:i4>
      </vt:variant>
    </vt:vector>
  </HeadingPairs>
  <TitlesOfParts>
    <vt:vector size="22" baseType="lpstr">
      <vt:lpstr>Abadi</vt:lpstr>
      <vt:lpstr>Arial</vt:lpstr>
      <vt:lpstr>Gill Sans MT</vt:lpstr>
      <vt:lpstr>Impact</vt:lpstr>
      <vt:lpstr>Times New Roman</vt:lpstr>
      <vt:lpstr>Odznáček</vt:lpstr>
      <vt:lpstr>Endangered animals in the Czech republic</vt:lpstr>
      <vt:lpstr>ACQUAINTANCE </vt:lpstr>
      <vt:lpstr>1. Vertebrates</vt:lpstr>
      <vt:lpstr>Mammals</vt:lpstr>
      <vt:lpstr>In Pilsen region  Wolf</vt:lpstr>
      <vt:lpstr>Birds</vt:lpstr>
      <vt:lpstr>Amphibians</vt:lpstr>
      <vt:lpstr>Reptiles </vt:lpstr>
      <vt:lpstr>Fish</vt:lpstr>
      <vt:lpstr>2.  invertebrate</vt:lpstr>
      <vt:lpstr>insect</vt:lpstr>
      <vt:lpstr>crayfish and arachnids</vt:lpstr>
      <vt:lpstr>leafhoppers</vt:lpstr>
      <vt:lpstr>molluscs </vt:lpstr>
      <vt:lpstr>thank you for your attention</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Ohrožené druhy zvířat v ČR</dc:title>
  <dc:creator>Jan Němec</dc:creator>
  <cp:lastModifiedBy>Jana Hošková</cp:lastModifiedBy>
  <cp:revision>127</cp:revision>
  <dcterms:created xsi:type="dcterms:W3CDTF">2021-03-02T15:24:05Z</dcterms:created>
  <dcterms:modified xsi:type="dcterms:W3CDTF">2021-04-16T17:18:06Z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0x0101006CBB26C3B498924A8D70E24807DC24F2</vt:lpwstr>
  </property>
</Properties>
</file>