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1525e7373c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1525e7373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1525e7373c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1525e7373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1579d13e8b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1579d13e8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1591bbecf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1591bbec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1591bbecf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1591bbecf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1525e7373c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1525e7373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1525e7373c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1525e7373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1525e7373c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1525e7373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1525e7373c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1525e7373c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1525e7373c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1525e7373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1525e7373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1525e737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1525e7373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1525e7373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525e7373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1525e7373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59b96e6c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159b96e6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159b96e6c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159b96e6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159b96e6c4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159b96e6c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1525e7373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1525e7373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1591bbeaa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1591bbeaa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1591bbeaa9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1591bbeaa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579d13bf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579d13bf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4800"/>
              <a:buChar char="●"/>
              <a:defRPr sz="4800"/>
            </a:lvl1pPr>
            <a:lvl2pPr lvl="1">
              <a:spcBef>
                <a:spcPts val="0"/>
              </a:spcBef>
              <a:spcAft>
                <a:spcPts val="0"/>
              </a:spcAft>
              <a:buSzPts val="4800"/>
              <a:buChar char="○"/>
              <a:defRPr sz="4800"/>
            </a:lvl2pPr>
            <a:lvl3pPr lvl="2">
              <a:spcBef>
                <a:spcPts val="0"/>
              </a:spcBef>
              <a:spcAft>
                <a:spcPts val="0"/>
              </a:spcAft>
              <a:buSzPts val="4800"/>
              <a:buChar char="■"/>
              <a:defRPr sz="4800"/>
            </a:lvl3pPr>
            <a:lvl4pPr lvl="3">
              <a:spcBef>
                <a:spcPts val="0"/>
              </a:spcBef>
              <a:spcAft>
                <a:spcPts val="0"/>
              </a:spcAft>
              <a:buSzPts val="4800"/>
              <a:buChar char="●"/>
              <a:defRPr sz="4800"/>
            </a:lvl4pPr>
            <a:lvl5pPr lvl="4">
              <a:spcBef>
                <a:spcPts val="0"/>
              </a:spcBef>
              <a:spcAft>
                <a:spcPts val="0"/>
              </a:spcAft>
              <a:buSzPts val="4800"/>
              <a:buChar char="○"/>
              <a:defRPr sz="4800"/>
            </a:lvl5pPr>
            <a:lvl6pPr lvl="5">
              <a:spcBef>
                <a:spcPts val="0"/>
              </a:spcBef>
              <a:spcAft>
                <a:spcPts val="0"/>
              </a:spcAft>
              <a:buSzPts val="4800"/>
              <a:buChar char="■"/>
              <a:defRPr sz="4800"/>
            </a:lvl6pPr>
            <a:lvl7pPr lvl="6">
              <a:spcBef>
                <a:spcPts val="0"/>
              </a:spcBef>
              <a:spcAft>
                <a:spcPts val="0"/>
              </a:spcAft>
              <a:buSzPts val="4800"/>
              <a:buChar char="●"/>
              <a:defRPr sz="4800"/>
            </a:lvl7pPr>
            <a:lvl8pPr lvl="7">
              <a:spcBef>
                <a:spcPts val="0"/>
              </a:spcBef>
              <a:spcAft>
                <a:spcPts val="0"/>
              </a:spcAft>
              <a:buSzPts val="4800"/>
              <a:buChar char="○"/>
              <a:defRPr sz="4800"/>
            </a:lvl8pPr>
            <a:lvl9pPr lvl="8">
              <a:spcBef>
                <a:spcPts val="0"/>
              </a:spcBef>
              <a:spcAft>
                <a:spcPts val="0"/>
              </a:spcAft>
              <a:buSzPts val="4800"/>
              <a:buChar char="■"/>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a:t>
            </a:fld>
            <a:endParaRPr/>
          </a:p>
        </p:txBody>
      </p:sp>
      <p:pic>
        <p:nvPicPr>
          <p:cNvPr id="7" name="Google Shape;7;p1"/>
          <p:cNvPicPr preferRelativeResize="0"/>
          <p:nvPr/>
        </p:nvPicPr>
        <p:blipFill>
          <a:blip r:embed="rId13">
            <a:alphaModFix/>
          </a:blip>
          <a:stretch>
            <a:fillRect/>
          </a:stretch>
        </p:blipFill>
        <p:spPr>
          <a:xfrm>
            <a:off x="6162663" y="-12"/>
            <a:ext cx="2981325" cy="1857375"/>
          </a:xfrm>
          <a:prstGeom prst="rect">
            <a:avLst/>
          </a:prstGeom>
          <a:noFill/>
          <a:ln>
            <a:noFill/>
          </a:ln>
        </p:spPr>
      </p:pic>
      <p:cxnSp>
        <p:nvCxnSpPr>
          <p:cNvPr id="8" name="Google Shape;8;p1"/>
          <p:cNvCxnSpPr/>
          <p:nvPr/>
        </p:nvCxnSpPr>
        <p:spPr>
          <a:xfrm rot="10800000">
            <a:off x="762000" y="369124"/>
            <a:ext cx="0" cy="914400"/>
          </a:xfrm>
          <a:prstGeom prst="straightConnector1">
            <a:avLst/>
          </a:prstGeom>
          <a:noFill/>
          <a:ln w="19050" cap="flat" cmpd="sng">
            <a:solidFill>
              <a:srgbClr val="FFCC01"/>
            </a:solidFill>
            <a:prstDash val="solid"/>
            <a:round/>
            <a:headEnd type="none" w="sm" len="sm"/>
            <a:tailEnd type="none" w="sm" len="sm"/>
          </a:ln>
        </p:spPr>
      </p:cxnSp>
      <p:sp>
        <p:nvSpPr>
          <p:cNvPr id="9" name="Google Shape;9;p1"/>
          <p:cNvSpPr txBox="1"/>
          <p:nvPr/>
        </p:nvSpPr>
        <p:spPr>
          <a:xfrm>
            <a:off x="1024125" y="128025"/>
            <a:ext cx="54729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None/>
            </a:pPr>
            <a:endParaRPr sz="5000">
              <a:solidFill>
                <a:srgbClr val="365E92"/>
              </a:solidFill>
              <a:latin typeface="Twentieth Century"/>
              <a:ea typeface="Twentieth Century"/>
              <a:cs typeface="Twentieth Century"/>
              <a:sym typeface="Twentieth Century"/>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p:nvPr/>
        </p:nvSpPr>
        <p:spPr>
          <a:xfrm>
            <a:off x="6863925" y="3110550"/>
            <a:ext cx="2280000" cy="2051400"/>
          </a:xfrm>
          <a:prstGeom prst="rect">
            <a:avLst/>
          </a:prstGeom>
          <a:solidFill>
            <a:srgbClr val="FFCC01"/>
          </a:solidFill>
          <a:ln w="9525" cap="flat" cmpd="sng">
            <a:solidFill>
              <a:srgbClr val="335B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5925" y="0"/>
            <a:ext cx="6857999" cy="5143500"/>
          </a:xfrm>
          <a:prstGeom prst="rect">
            <a:avLst/>
          </a:prstGeom>
          <a:noFill/>
          <a:ln>
            <a:noFill/>
          </a:ln>
        </p:spPr>
      </p:pic>
      <p:sp>
        <p:nvSpPr>
          <p:cNvPr id="57" name="Google Shape;57;p13"/>
          <p:cNvSpPr/>
          <p:nvPr/>
        </p:nvSpPr>
        <p:spPr>
          <a:xfrm>
            <a:off x="6863925" y="0"/>
            <a:ext cx="2280000" cy="3110700"/>
          </a:xfrm>
          <a:prstGeom prst="rect">
            <a:avLst/>
          </a:prstGeom>
          <a:solidFill>
            <a:srgbClr val="365E92"/>
          </a:solidFill>
          <a:ln w="9525" cap="flat" cmpd="sng">
            <a:solidFill>
              <a:srgbClr val="335B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5"/>
              </a:highlight>
            </a:endParaRPr>
          </a:p>
        </p:txBody>
      </p:sp>
      <p:sp>
        <p:nvSpPr>
          <p:cNvPr id="58" name="Google Shape;58;p13"/>
          <p:cNvSpPr txBox="1"/>
          <p:nvPr/>
        </p:nvSpPr>
        <p:spPr>
          <a:xfrm>
            <a:off x="6787650" y="0"/>
            <a:ext cx="2356200" cy="3054900"/>
          </a:xfrm>
          <a:prstGeom prst="rect">
            <a:avLst/>
          </a:prstGeom>
          <a:noFill/>
          <a:ln>
            <a:noFill/>
          </a:ln>
        </p:spPr>
        <p:txBody>
          <a:bodyPr spcFirstLastPara="1" wrap="square" lIns="45700" tIns="45700" rIns="45700" bIns="45700" anchor="ctr" anchorCtr="0">
            <a:normAutofit/>
          </a:bodyPr>
          <a:lstStyle/>
          <a:p>
            <a:pPr marL="0" marR="0" lvl="0" indent="0" algn="ctr" rtl="0">
              <a:lnSpc>
                <a:spcPct val="100000"/>
              </a:lnSpc>
              <a:spcBef>
                <a:spcPts val="1600"/>
              </a:spcBef>
              <a:spcAft>
                <a:spcPts val="0"/>
              </a:spcAft>
              <a:buNone/>
            </a:pPr>
            <a:endParaRPr sz="3000" b="1">
              <a:solidFill>
                <a:srgbClr val="FFCC01"/>
              </a:solidFill>
              <a:latin typeface="Twentieth Century"/>
              <a:ea typeface="Twentieth Century"/>
              <a:cs typeface="Twentieth Century"/>
              <a:sym typeface="Twentieth Century"/>
            </a:endParaRPr>
          </a:p>
          <a:p>
            <a:pPr marL="0" marR="0" lvl="0" indent="0" algn="ctr" rtl="0">
              <a:lnSpc>
                <a:spcPct val="100000"/>
              </a:lnSpc>
              <a:spcBef>
                <a:spcPts val="1600"/>
              </a:spcBef>
              <a:spcAft>
                <a:spcPts val="0"/>
              </a:spcAft>
              <a:buNone/>
            </a:pPr>
            <a:endParaRPr sz="3000" b="1">
              <a:solidFill>
                <a:srgbClr val="FFCC01"/>
              </a:solidFill>
              <a:latin typeface="Twentieth Century"/>
              <a:ea typeface="Twentieth Century"/>
              <a:cs typeface="Twentieth Century"/>
              <a:sym typeface="Twentieth Century"/>
            </a:endParaRPr>
          </a:p>
          <a:p>
            <a:pPr marL="0" marR="0" lvl="0" indent="0" algn="ctr" rtl="0">
              <a:lnSpc>
                <a:spcPct val="100000"/>
              </a:lnSpc>
              <a:spcBef>
                <a:spcPts val="1600"/>
              </a:spcBef>
              <a:spcAft>
                <a:spcPts val="0"/>
              </a:spcAft>
              <a:buNone/>
            </a:pPr>
            <a:endParaRPr sz="3000" b="1">
              <a:solidFill>
                <a:srgbClr val="FFCC01"/>
              </a:solidFill>
              <a:latin typeface="Twentieth Century"/>
              <a:ea typeface="Twentieth Century"/>
              <a:cs typeface="Twentieth Century"/>
              <a:sym typeface="Twentieth Century"/>
            </a:endParaRPr>
          </a:p>
          <a:p>
            <a:pPr marL="0" marR="0" lvl="0" indent="0" algn="ctr" rtl="0">
              <a:lnSpc>
                <a:spcPct val="100000"/>
              </a:lnSpc>
              <a:spcBef>
                <a:spcPts val="1600"/>
              </a:spcBef>
              <a:spcAft>
                <a:spcPts val="0"/>
              </a:spcAft>
              <a:buNone/>
            </a:pPr>
            <a:r>
              <a:rPr lang="es" sz="3000" b="1">
                <a:solidFill>
                  <a:srgbClr val="FFCC01"/>
                </a:solidFill>
                <a:latin typeface="Twentieth Century"/>
                <a:ea typeface="Twentieth Century"/>
                <a:cs typeface="Twentieth Century"/>
                <a:sym typeface="Twentieth Century"/>
              </a:rPr>
              <a:t>(DROUGHTS)</a:t>
            </a:r>
            <a:endParaRPr sz="3000" b="1">
              <a:solidFill>
                <a:srgbClr val="FFCC01"/>
              </a:solidFill>
              <a:latin typeface="Twentieth Century"/>
              <a:ea typeface="Twentieth Century"/>
              <a:cs typeface="Twentieth Century"/>
              <a:sym typeface="Twentieth Century"/>
            </a:endParaRPr>
          </a:p>
        </p:txBody>
      </p:sp>
      <p:sp>
        <p:nvSpPr>
          <p:cNvPr id="59" name="Google Shape;59;p13"/>
          <p:cNvSpPr txBox="1"/>
          <p:nvPr/>
        </p:nvSpPr>
        <p:spPr>
          <a:xfrm>
            <a:off x="6894025" y="3098400"/>
            <a:ext cx="2211900" cy="2051400"/>
          </a:xfrm>
          <a:prstGeom prst="rect">
            <a:avLst/>
          </a:prstGeom>
          <a:noFill/>
          <a:ln>
            <a:noFill/>
          </a:ln>
        </p:spPr>
        <p:txBody>
          <a:bodyPr spcFirstLastPara="1" wrap="square" lIns="45700" tIns="45700" rIns="45700" bIns="45700" anchor="ctr" anchorCtr="0">
            <a:normAutofit/>
          </a:bodyPr>
          <a:lstStyle/>
          <a:p>
            <a:pPr marL="0" marR="0" lvl="0" indent="0" algn="ctr" rtl="0">
              <a:lnSpc>
                <a:spcPct val="100000"/>
              </a:lnSpc>
              <a:spcBef>
                <a:spcPts val="1600"/>
              </a:spcBef>
              <a:spcAft>
                <a:spcPts val="0"/>
              </a:spcAft>
              <a:buNone/>
            </a:pPr>
            <a:endParaRPr sz="3100" b="1">
              <a:solidFill>
                <a:srgbClr val="365E92"/>
              </a:solidFill>
              <a:latin typeface="Twentieth Century"/>
              <a:ea typeface="Twentieth Century"/>
              <a:cs typeface="Twentieth Century"/>
              <a:sym typeface="Twentieth Century"/>
            </a:endParaRPr>
          </a:p>
        </p:txBody>
      </p:sp>
      <p:sp>
        <p:nvSpPr>
          <p:cNvPr id="60" name="Google Shape;60;p13"/>
          <p:cNvSpPr txBox="1"/>
          <p:nvPr/>
        </p:nvSpPr>
        <p:spPr>
          <a:xfrm>
            <a:off x="5925" y="3792300"/>
            <a:ext cx="3000000" cy="13512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0"/>
              </a:spcAft>
              <a:buNone/>
            </a:pPr>
            <a:r>
              <a:rPr lang="es" sz="1800">
                <a:solidFill>
                  <a:srgbClr val="0072A8"/>
                </a:solidFill>
              </a:rPr>
              <a:t>Project Nr: 2019-1-CZ01-KA229-061106     </a:t>
            </a:r>
            <a:r>
              <a:rPr lang="es" sz="1800" i="1">
                <a:solidFill>
                  <a:srgbClr val="0072A8"/>
                </a:solidFill>
              </a:rPr>
              <a:t>It´s our world - take care of it</a:t>
            </a:r>
            <a:endParaRPr/>
          </a:p>
        </p:txBody>
      </p:sp>
      <p:pic>
        <p:nvPicPr>
          <p:cNvPr id="61" name="Google Shape;61;p13"/>
          <p:cNvPicPr preferRelativeResize="0"/>
          <p:nvPr/>
        </p:nvPicPr>
        <p:blipFill rotWithShape="1">
          <a:blip r:embed="rId4">
            <a:alphaModFix/>
          </a:blip>
          <a:srcRect/>
          <a:stretch/>
        </p:blipFill>
        <p:spPr>
          <a:xfrm>
            <a:off x="6144000" y="4351997"/>
            <a:ext cx="3000000" cy="791502"/>
          </a:xfrm>
          <a:prstGeom prst="rect">
            <a:avLst/>
          </a:prstGeom>
          <a:noFill/>
          <a:ln>
            <a:noFill/>
          </a:ln>
        </p:spPr>
      </p:pic>
      <p:pic>
        <p:nvPicPr>
          <p:cNvPr id="62" name="Google Shape;62;p13"/>
          <p:cNvPicPr preferRelativeResize="0"/>
          <p:nvPr/>
        </p:nvPicPr>
        <p:blipFill>
          <a:blip r:embed="rId5">
            <a:alphaModFix/>
          </a:blip>
          <a:stretch>
            <a:fillRect/>
          </a:stretch>
        </p:blipFill>
        <p:spPr>
          <a:xfrm>
            <a:off x="7084750" y="-12"/>
            <a:ext cx="1838325" cy="1838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800">
                <a:solidFill>
                  <a:srgbClr val="FFCC01"/>
                </a:solidFill>
              </a:rPr>
              <a:t>	</a:t>
            </a:r>
            <a:r>
              <a:rPr lang="es" sz="2800" b="1" i="1">
                <a:solidFill>
                  <a:srgbClr val="FFCC01"/>
                </a:solidFill>
              </a:rPr>
              <a:t>CAUSES OF DROUGHT IN </a:t>
            </a:r>
            <a:r>
              <a:rPr lang="es" sz="2800" b="1" i="1" u="sng">
                <a:solidFill>
                  <a:srgbClr val="FFCC01"/>
                </a:solidFill>
              </a:rPr>
              <a:t>ANDALUSIA</a:t>
            </a:r>
            <a:endParaRPr sz="2800" b="1" i="1" u="sng">
              <a:solidFill>
                <a:srgbClr val="365E92"/>
              </a:solidFill>
            </a:endParaRPr>
          </a:p>
        </p:txBody>
      </p:sp>
      <p:sp>
        <p:nvSpPr>
          <p:cNvPr id="128" name="Google Shape;128;p22"/>
          <p:cNvSpPr txBox="1">
            <a:spLocks noGrp="1"/>
          </p:cNvSpPr>
          <p:nvPr>
            <p:ph type="body" idx="1"/>
          </p:nvPr>
        </p:nvSpPr>
        <p:spPr>
          <a:xfrm>
            <a:off x="805775" y="1517525"/>
            <a:ext cx="8026500" cy="2801400"/>
          </a:xfrm>
          <a:prstGeom prst="rect">
            <a:avLst/>
          </a:prstGeom>
        </p:spPr>
        <p:txBody>
          <a:bodyPr spcFirstLastPara="1" wrap="square" lIns="91425" tIns="91425" rIns="91425" bIns="91425" anchor="ctr" anchorCtr="0">
            <a:spAutoFit/>
          </a:bodyPr>
          <a:lstStyle/>
          <a:p>
            <a:pPr marL="0" marR="38100" lvl="0" indent="0" algn="just" rtl="0">
              <a:lnSpc>
                <a:spcPct val="150000"/>
              </a:lnSpc>
              <a:spcBef>
                <a:spcPts val="0"/>
              </a:spcBef>
              <a:spcAft>
                <a:spcPts val="0"/>
              </a:spcAft>
              <a:buClr>
                <a:schemeClr val="dk1"/>
              </a:buClr>
              <a:buSzPts val="1100"/>
              <a:buFont typeface="Arial"/>
              <a:buNone/>
            </a:pPr>
            <a:r>
              <a:rPr lang="es" sz="2000">
                <a:solidFill>
                  <a:srgbClr val="365E92"/>
                </a:solidFill>
                <a:highlight>
                  <a:srgbClr val="F8F9FA"/>
                </a:highlight>
              </a:rPr>
              <a:t>The drought in </a:t>
            </a:r>
            <a:r>
              <a:rPr lang="es" sz="2000" u="sng">
                <a:solidFill>
                  <a:srgbClr val="365E92"/>
                </a:solidFill>
                <a:highlight>
                  <a:srgbClr val="F8F9FA"/>
                </a:highlight>
              </a:rPr>
              <a:t>Andalusia</a:t>
            </a:r>
            <a:r>
              <a:rPr lang="es" sz="2000">
                <a:solidFill>
                  <a:srgbClr val="365E92"/>
                </a:solidFill>
                <a:highlight>
                  <a:srgbClr val="F8F9FA"/>
                </a:highlight>
              </a:rPr>
              <a:t> is produced as consequence of the climate crisis due to global warming.</a:t>
            </a:r>
            <a:endParaRPr sz="2000">
              <a:solidFill>
                <a:srgbClr val="365E92"/>
              </a:solidFill>
              <a:highlight>
                <a:srgbClr val="F8F9FA"/>
              </a:highlight>
            </a:endParaRPr>
          </a:p>
          <a:p>
            <a:pPr marL="0" marR="38100" lvl="0" indent="0" algn="just" rtl="0">
              <a:lnSpc>
                <a:spcPct val="150000"/>
              </a:lnSpc>
              <a:spcBef>
                <a:spcPts val="0"/>
              </a:spcBef>
              <a:spcAft>
                <a:spcPts val="0"/>
              </a:spcAft>
              <a:buClr>
                <a:schemeClr val="dk1"/>
              </a:buClr>
              <a:buSzPts val="1100"/>
              <a:buFont typeface="Arial"/>
              <a:buNone/>
            </a:pPr>
            <a:r>
              <a:rPr lang="es" sz="2000">
                <a:solidFill>
                  <a:srgbClr val="365E92"/>
                </a:solidFill>
                <a:highlight>
                  <a:srgbClr val="F8F9FA"/>
                </a:highlight>
              </a:rPr>
              <a:t>For this reason, periods of drought increase and summers lengthen, while autumns and springs are shortened.</a:t>
            </a:r>
            <a:endParaRPr sz="2000">
              <a:solidFill>
                <a:srgbClr val="365E92"/>
              </a:solidFill>
              <a:highlight>
                <a:srgbClr val="F8F9FA"/>
              </a:highlight>
            </a:endParaRPr>
          </a:p>
          <a:p>
            <a:pPr marL="0" lvl="0" indent="0" algn="just" rtl="0">
              <a:lnSpc>
                <a:spcPct val="150000"/>
              </a:lnSpc>
              <a:spcBef>
                <a:spcPts val="0"/>
              </a:spcBef>
              <a:spcAft>
                <a:spcPts val="0"/>
              </a:spcAft>
              <a:buNone/>
            </a:pPr>
            <a:endParaRPr sz="2000">
              <a:solidFill>
                <a:srgbClr val="365E92"/>
              </a:solidFill>
            </a:endParaRPr>
          </a:p>
          <a:p>
            <a:pPr marL="0" lvl="0" indent="0" algn="just" rtl="0">
              <a:lnSpc>
                <a:spcPct val="150000"/>
              </a:lnSpc>
              <a:spcBef>
                <a:spcPts val="0"/>
              </a:spcBef>
              <a:spcAft>
                <a:spcPts val="0"/>
              </a:spcAft>
              <a:buNone/>
            </a:pPr>
            <a:endParaRPr sz="2000">
              <a:solidFill>
                <a:srgbClr val="365E92"/>
              </a:solidFill>
            </a:endParaRPr>
          </a:p>
        </p:txBody>
      </p:sp>
      <p:pic>
        <p:nvPicPr>
          <p:cNvPr id="129" name="Google Shape;129;p22"/>
          <p:cNvPicPr preferRelativeResize="0"/>
          <p:nvPr/>
        </p:nvPicPr>
        <p:blipFill>
          <a:blip r:embed="rId3">
            <a:alphaModFix/>
          </a:blip>
          <a:stretch>
            <a:fillRect/>
          </a:stretch>
        </p:blipFill>
        <p:spPr>
          <a:xfrm>
            <a:off x="966925" y="3446524"/>
            <a:ext cx="2134176" cy="1422775"/>
          </a:xfrm>
          <a:prstGeom prst="rect">
            <a:avLst/>
          </a:prstGeom>
          <a:noFill/>
          <a:ln>
            <a:noFill/>
          </a:ln>
        </p:spPr>
      </p:pic>
      <p:pic>
        <p:nvPicPr>
          <p:cNvPr id="130" name="Google Shape;130;p22"/>
          <p:cNvPicPr preferRelativeResize="0"/>
          <p:nvPr/>
        </p:nvPicPr>
        <p:blipFill>
          <a:blip r:embed="rId4">
            <a:alphaModFix/>
          </a:blip>
          <a:stretch>
            <a:fillRect/>
          </a:stretch>
        </p:blipFill>
        <p:spPr>
          <a:xfrm>
            <a:off x="6177822" y="3446525"/>
            <a:ext cx="2529378" cy="1422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000" b="1" i="1"/>
              <a:t>	</a:t>
            </a:r>
            <a:r>
              <a:rPr lang="es" sz="2000" b="1" i="1">
                <a:solidFill>
                  <a:srgbClr val="FFCC01"/>
                </a:solidFill>
              </a:rPr>
              <a:t>The Water on our Planet</a:t>
            </a:r>
            <a:endParaRPr sz="2000" b="1" i="1">
              <a:solidFill>
                <a:srgbClr val="FFCC01"/>
              </a:solidFill>
            </a:endParaRPr>
          </a:p>
        </p:txBody>
      </p:sp>
      <p:sp>
        <p:nvSpPr>
          <p:cNvPr id="136" name="Google Shape;136;p23"/>
          <p:cNvSpPr txBox="1">
            <a:spLocks noGrp="1"/>
          </p:cNvSpPr>
          <p:nvPr>
            <p:ph type="body" idx="1"/>
          </p:nvPr>
        </p:nvSpPr>
        <p:spPr>
          <a:xfrm>
            <a:off x="311700" y="1530975"/>
            <a:ext cx="8520600" cy="2801400"/>
          </a:xfrm>
          <a:prstGeom prst="rect">
            <a:avLst/>
          </a:prstGeom>
        </p:spPr>
        <p:txBody>
          <a:bodyPr spcFirstLastPara="1" wrap="square" lIns="91425" tIns="91425" rIns="91425" bIns="91425" anchor="ctr" anchorCtr="0">
            <a:spAutoFit/>
          </a:bodyPr>
          <a:lstStyle/>
          <a:p>
            <a:pPr marL="914400" lvl="0" indent="-355600" algn="l" rtl="0">
              <a:lnSpc>
                <a:spcPct val="150000"/>
              </a:lnSpc>
              <a:spcBef>
                <a:spcPts val="0"/>
              </a:spcBef>
              <a:spcAft>
                <a:spcPts val="0"/>
              </a:spcAft>
              <a:buClr>
                <a:srgbClr val="365E92"/>
              </a:buClr>
              <a:buSzPts val="2000"/>
              <a:buChar char="●"/>
            </a:pPr>
            <a:r>
              <a:rPr lang="es" sz="2000">
                <a:solidFill>
                  <a:srgbClr val="365E92"/>
                </a:solidFill>
              </a:rPr>
              <a:t>The planet is made up of 70% water.</a:t>
            </a:r>
            <a:endParaRPr sz="2000">
              <a:solidFill>
                <a:srgbClr val="365E92"/>
              </a:solidFill>
            </a:endParaRPr>
          </a:p>
          <a:p>
            <a:pPr marL="914400" lvl="0" indent="-355600" algn="l" rtl="0">
              <a:lnSpc>
                <a:spcPct val="150000"/>
              </a:lnSpc>
              <a:spcBef>
                <a:spcPts val="0"/>
              </a:spcBef>
              <a:spcAft>
                <a:spcPts val="0"/>
              </a:spcAft>
              <a:buClr>
                <a:srgbClr val="365E92"/>
              </a:buClr>
              <a:buSzPts val="2000"/>
              <a:buChar char="●"/>
            </a:pPr>
            <a:r>
              <a:rPr lang="es" sz="2000">
                <a:solidFill>
                  <a:srgbClr val="365E92"/>
                </a:solidFill>
              </a:rPr>
              <a:t>Only of 3,5% of water is sweet water and only the 0’025 % is drinking water.</a:t>
            </a:r>
            <a:endParaRPr sz="2000">
              <a:solidFill>
                <a:srgbClr val="365E92"/>
              </a:solidFill>
            </a:endParaRPr>
          </a:p>
          <a:p>
            <a:pPr marL="914400" lvl="0" indent="-355600" algn="l" rtl="0">
              <a:lnSpc>
                <a:spcPct val="150000"/>
              </a:lnSpc>
              <a:spcBef>
                <a:spcPts val="0"/>
              </a:spcBef>
              <a:spcAft>
                <a:spcPts val="0"/>
              </a:spcAft>
              <a:buClr>
                <a:srgbClr val="365E92"/>
              </a:buClr>
              <a:buSzPts val="2000"/>
              <a:buChar char="●"/>
            </a:pPr>
            <a:r>
              <a:rPr lang="es" sz="2000">
                <a:solidFill>
                  <a:srgbClr val="365E92"/>
                </a:solidFill>
              </a:rPr>
              <a:t>2.200 millions people in the world  have no access to drinking water services. 4.200 millions don`t have sanitation services.</a:t>
            </a:r>
            <a:endParaRPr sz="2000">
              <a:solidFill>
                <a:srgbClr val="365E92"/>
              </a:solidFill>
            </a:endParaRPr>
          </a:p>
          <a:p>
            <a:pPr marL="914400" lvl="0" indent="-355600" algn="l" rtl="0">
              <a:lnSpc>
                <a:spcPct val="150000"/>
              </a:lnSpc>
              <a:spcBef>
                <a:spcPts val="0"/>
              </a:spcBef>
              <a:spcAft>
                <a:spcPts val="0"/>
              </a:spcAft>
              <a:buClr>
                <a:srgbClr val="365E92"/>
              </a:buClr>
              <a:buSzPts val="2000"/>
              <a:buChar char="●"/>
            </a:pPr>
            <a:r>
              <a:rPr lang="es" sz="2000">
                <a:solidFill>
                  <a:srgbClr val="365E92"/>
                </a:solidFill>
              </a:rPr>
              <a:t>3.300 millions  don’t have the basic to wash their hands. </a:t>
            </a:r>
            <a:endParaRPr sz="2000">
              <a:solidFill>
                <a:srgbClr val="365E92"/>
              </a:solidFill>
            </a:endParaRPr>
          </a:p>
        </p:txBody>
      </p:sp>
      <p:pic>
        <p:nvPicPr>
          <p:cNvPr id="137" name="Google Shape;137;p23"/>
          <p:cNvPicPr preferRelativeResize="0"/>
          <p:nvPr/>
        </p:nvPicPr>
        <p:blipFill>
          <a:blip r:embed="rId3">
            <a:alphaModFix/>
          </a:blip>
          <a:stretch>
            <a:fillRect/>
          </a:stretch>
        </p:blipFill>
        <p:spPr>
          <a:xfrm>
            <a:off x="4942050" y="313325"/>
            <a:ext cx="1301175" cy="975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p:nvPr/>
        </p:nvSpPr>
        <p:spPr>
          <a:xfrm>
            <a:off x="805175" y="433250"/>
            <a:ext cx="6537900" cy="8109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dk1"/>
              </a:buClr>
              <a:buSzPts val="1100"/>
              <a:buFont typeface="Arial"/>
              <a:buNone/>
            </a:pPr>
            <a:r>
              <a:rPr lang="es" sz="2800" b="1">
                <a:solidFill>
                  <a:srgbClr val="FFCC01"/>
                </a:solidFill>
              </a:rPr>
              <a:t>4.</a:t>
            </a:r>
            <a:r>
              <a:rPr lang="es" sz="2800" b="1">
                <a:solidFill>
                  <a:srgbClr val="365E92"/>
                </a:solidFill>
              </a:rPr>
              <a:t> CONSEQUENCES</a:t>
            </a:r>
            <a:endParaRPr sz="2800" b="1">
              <a:solidFill>
                <a:srgbClr val="365E92"/>
              </a:solidFill>
            </a:endParaRPr>
          </a:p>
        </p:txBody>
      </p:sp>
      <p:sp>
        <p:nvSpPr>
          <p:cNvPr id="143" name="Google Shape;143;p24"/>
          <p:cNvSpPr txBox="1"/>
          <p:nvPr/>
        </p:nvSpPr>
        <p:spPr>
          <a:xfrm>
            <a:off x="345075" y="1382500"/>
            <a:ext cx="8012100" cy="3577200"/>
          </a:xfrm>
          <a:prstGeom prst="rect">
            <a:avLst/>
          </a:prstGeom>
          <a:noFill/>
          <a:ln>
            <a:noFill/>
          </a:ln>
        </p:spPr>
        <p:txBody>
          <a:bodyPr spcFirstLastPara="1" wrap="square" lIns="45700" tIns="45700" rIns="45700" bIns="45700" anchor="t" anchorCtr="0">
            <a:noAutofit/>
          </a:bodyPr>
          <a:lstStyle/>
          <a:p>
            <a:pPr marL="457200" lvl="0" indent="-355600" algn="just" rtl="0">
              <a:lnSpc>
                <a:spcPct val="150000"/>
              </a:lnSpc>
              <a:spcBef>
                <a:spcPts val="0"/>
              </a:spcBef>
              <a:spcAft>
                <a:spcPts val="0"/>
              </a:spcAft>
              <a:buClr>
                <a:srgbClr val="0B5394"/>
              </a:buClr>
              <a:buSzPts val="2000"/>
              <a:buFont typeface="Arial"/>
              <a:buChar char="●"/>
            </a:pPr>
            <a:r>
              <a:rPr lang="es" sz="2000">
                <a:solidFill>
                  <a:srgbClr val="0B5394"/>
                </a:solidFill>
              </a:rPr>
              <a:t>The drought makes impossible the grow up from the grasses to feed different animals</a:t>
            </a:r>
            <a:endParaRPr sz="2000">
              <a:solidFill>
                <a:srgbClr val="0B5394"/>
              </a:solidFill>
            </a:endParaRPr>
          </a:p>
          <a:p>
            <a:pPr marL="457200" lvl="0" indent="-355600" algn="just" rtl="0">
              <a:lnSpc>
                <a:spcPct val="150000"/>
              </a:lnSpc>
              <a:spcBef>
                <a:spcPts val="0"/>
              </a:spcBef>
              <a:spcAft>
                <a:spcPts val="0"/>
              </a:spcAft>
              <a:buClr>
                <a:srgbClr val="0B5394"/>
              </a:buClr>
              <a:buSzPts val="2000"/>
              <a:buFont typeface="Arial"/>
              <a:buChar char="●"/>
            </a:pPr>
            <a:r>
              <a:rPr lang="es" sz="2000">
                <a:solidFill>
                  <a:srgbClr val="0B5394"/>
                </a:solidFill>
              </a:rPr>
              <a:t>Usually, the lack of water makes impossible to plant many species.</a:t>
            </a:r>
            <a:endParaRPr sz="2000">
              <a:solidFill>
                <a:srgbClr val="0B5394"/>
              </a:solidFill>
            </a:endParaRPr>
          </a:p>
          <a:p>
            <a:pPr marL="457200" lvl="0" indent="-355600" algn="just" rtl="0">
              <a:lnSpc>
                <a:spcPct val="150000"/>
              </a:lnSpc>
              <a:spcBef>
                <a:spcPts val="0"/>
              </a:spcBef>
              <a:spcAft>
                <a:spcPts val="0"/>
              </a:spcAft>
              <a:buClr>
                <a:srgbClr val="0B5394"/>
              </a:buClr>
              <a:buSzPts val="2000"/>
              <a:buFont typeface="Arial"/>
              <a:buChar char="●"/>
            </a:pPr>
            <a:r>
              <a:rPr lang="es" sz="2000">
                <a:solidFill>
                  <a:srgbClr val="0B5394"/>
                </a:solidFill>
              </a:rPr>
              <a:t>Most of the crops lost performance</a:t>
            </a:r>
            <a:endParaRPr sz="2000">
              <a:solidFill>
                <a:srgbClr val="0B5394"/>
              </a:solidFill>
            </a:endParaRPr>
          </a:p>
          <a:p>
            <a:pPr marL="457200" lvl="0" indent="-355600" algn="just" rtl="0">
              <a:lnSpc>
                <a:spcPct val="150000"/>
              </a:lnSpc>
              <a:spcBef>
                <a:spcPts val="0"/>
              </a:spcBef>
              <a:spcAft>
                <a:spcPts val="0"/>
              </a:spcAft>
              <a:buClr>
                <a:srgbClr val="0B5394"/>
              </a:buClr>
              <a:buSzPts val="2000"/>
              <a:buFont typeface="Arial"/>
              <a:buChar char="●"/>
            </a:pPr>
            <a:r>
              <a:rPr lang="es" sz="2000">
                <a:solidFill>
                  <a:srgbClr val="0B5394"/>
                </a:solidFill>
              </a:rPr>
              <a:t>If there is no water, animals can’t drink so it makes difficult to live.</a:t>
            </a:r>
            <a:endParaRPr sz="2000" b="1">
              <a:solidFill>
                <a:srgbClr val="0B5394"/>
              </a:solidFill>
              <a:latin typeface="Twentieth Century"/>
              <a:ea typeface="Twentieth Century"/>
              <a:cs typeface="Twentieth Century"/>
              <a:sym typeface="Twentieth Centur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916025" y="41817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000" b="1" i="1">
                <a:solidFill>
                  <a:srgbClr val="FFCC01"/>
                </a:solidFill>
              </a:rPr>
              <a:t>The drought in the humans</a:t>
            </a:r>
            <a:endParaRPr sz="2000" b="1" i="1">
              <a:solidFill>
                <a:srgbClr val="FFCC01"/>
              </a:solidFill>
            </a:endParaRPr>
          </a:p>
        </p:txBody>
      </p:sp>
      <p:sp>
        <p:nvSpPr>
          <p:cNvPr id="149" name="Google Shape;149;p25"/>
          <p:cNvSpPr txBox="1">
            <a:spLocks noGrp="1"/>
          </p:cNvSpPr>
          <p:nvPr>
            <p:ph type="body" idx="1"/>
          </p:nvPr>
        </p:nvSpPr>
        <p:spPr>
          <a:xfrm>
            <a:off x="846050" y="990875"/>
            <a:ext cx="8298000" cy="3964500"/>
          </a:xfrm>
          <a:prstGeom prst="rect">
            <a:avLst/>
          </a:prstGeom>
        </p:spPr>
        <p:txBody>
          <a:bodyPr spcFirstLastPara="1" wrap="square" lIns="91425" tIns="91425" rIns="91425" bIns="91425" anchor="ctr" anchorCtr="0">
            <a:noAutofit/>
          </a:bodyPr>
          <a:lstStyle/>
          <a:p>
            <a:pPr marL="0" lvl="0" indent="0" algn="l" rtl="0">
              <a:lnSpc>
                <a:spcPct val="150000"/>
              </a:lnSpc>
              <a:spcBef>
                <a:spcPts val="1400"/>
              </a:spcBef>
              <a:spcAft>
                <a:spcPts val="0"/>
              </a:spcAft>
              <a:buClr>
                <a:schemeClr val="dk1"/>
              </a:buClr>
              <a:buSzPts val="1100"/>
              <a:buFont typeface="Arial"/>
              <a:buNone/>
            </a:pPr>
            <a:r>
              <a:rPr lang="es" sz="2000">
                <a:solidFill>
                  <a:srgbClr val="365E92"/>
                </a:solidFill>
              </a:rPr>
              <a:t>The humans need drink water diary and also make as:</a:t>
            </a:r>
            <a:endParaRPr sz="2000">
              <a:solidFill>
                <a:srgbClr val="365E92"/>
              </a:solidFill>
            </a:endParaRPr>
          </a:p>
          <a:p>
            <a:pPr marL="457200" lvl="0" indent="-355600" algn="l" rtl="0">
              <a:lnSpc>
                <a:spcPct val="150000"/>
              </a:lnSpc>
              <a:spcBef>
                <a:spcPts val="1400"/>
              </a:spcBef>
              <a:spcAft>
                <a:spcPts val="0"/>
              </a:spcAft>
              <a:buClr>
                <a:srgbClr val="365E92"/>
              </a:buClr>
              <a:buSzPts val="2000"/>
              <a:buAutoNum type="arabicPeriod"/>
            </a:pPr>
            <a:r>
              <a:rPr lang="es" sz="2000">
                <a:solidFill>
                  <a:srgbClr val="365E92"/>
                </a:solidFill>
              </a:rPr>
              <a:t>Quantity and quality committed from potable water.</a:t>
            </a:r>
            <a:endParaRPr sz="2000">
              <a:solidFill>
                <a:srgbClr val="365E92"/>
              </a:solidFill>
            </a:endParaRPr>
          </a:p>
          <a:p>
            <a:pPr marL="457200" lvl="0" indent="-355600" algn="l" rtl="0">
              <a:lnSpc>
                <a:spcPct val="150000"/>
              </a:lnSpc>
              <a:spcBef>
                <a:spcPts val="0"/>
              </a:spcBef>
              <a:spcAft>
                <a:spcPts val="0"/>
              </a:spcAft>
              <a:buClr>
                <a:srgbClr val="365E92"/>
              </a:buClr>
              <a:buSzPts val="2000"/>
              <a:buAutoNum type="arabicPeriod"/>
            </a:pPr>
            <a:r>
              <a:rPr lang="es" sz="2000">
                <a:solidFill>
                  <a:srgbClr val="365E92"/>
                </a:solidFill>
              </a:rPr>
              <a:t>Increase the danger in recreational activities.</a:t>
            </a:r>
            <a:endParaRPr sz="2000">
              <a:solidFill>
                <a:srgbClr val="365E92"/>
              </a:solidFill>
            </a:endParaRPr>
          </a:p>
          <a:p>
            <a:pPr marL="457200" lvl="0" indent="-355600" algn="l" rtl="0">
              <a:lnSpc>
                <a:spcPct val="150000"/>
              </a:lnSpc>
              <a:spcBef>
                <a:spcPts val="0"/>
              </a:spcBef>
              <a:spcAft>
                <a:spcPts val="0"/>
              </a:spcAft>
              <a:buClr>
                <a:srgbClr val="365E92"/>
              </a:buClr>
              <a:buSzPts val="2000"/>
              <a:buAutoNum type="arabicPeriod"/>
            </a:pPr>
            <a:r>
              <a:rPr lang="es" sz="2000">
                <a:solidFill>
                  <a:srgbClr val="365E92"/>
                </a:solidFill>
              </a:rPr>
              <a:t>Worst quality from air.</a:t>
            </a:r>
            <a:endParaRPr sz="2000">
              <a:solidFill>
                <a:srgbClr val="365E92"/>
              </a:solidFill>
            </a:endParaRPr>
          </a:p>
          <a:p>
            <a:pPr marL="457200" lvl="0" indent="-355600" algn="l" rtl="0">
              <a:lnSpc>
                <a:spcPct val="150000"/>
              </a:lnSpc>
              <a:spcBef>
                <a:spcPts val="0"/>
              </a:spcBef>
              <a:spcAft>
                <a:spcPts val="0"/>
              </a:spcAft>
              <a:buClr>
                <a:srgbClr val="365E92"/>
              </a:buClr>
              <a:buSzPts val="2000"/>
              <a:buAutoNum type="arabicPeriod"/>
            </a:pPr>
            <a:r>
              <a:rPr lang="es" sz="2000">
                <a:solidFill>
                  <a:srgbClr val="365E92"/>
                </a:solidFill>
              </a:rPr>
              <a:t>Less quality from food and nutrition.</a:t>
            </a:r>
            <a:endParaRPr sz="2000">
              <a:solidFill>
                <a:srgbClr val="365E92"/>
              </a:solidFill>
            </a:endParaRPr>
          </a:p>
          <a:p>
            <a:pPr marL="457200" lvl="0" indent="-355600" algn="l" rtl="0">
              <a:lnSpc>
                <a:spcPct val="150000"/>
              </a:lnSpc>
              <a:spcBef>
                <a:spcPts val="0"/>
              </a:spcBef>
              <a:spcAft>
                <a:spcPts val="0"/>
              </a:spcAft>
              <a:buClr>
                <a:srgbClr val="365E92"/>
              </a:buClr>
              <a:buSzPts val="2000"/>
              <a:buAutoNum type="arabicPeriod"/>
            </a:pPr>
            <a:r>
              <a:rPr lang="es" sz="2000">
                <a:solidFill>
                  <a:srgbClr val="365E92"/>
                </a:solidFill>
              </a:rPr>
              <a:t>Increase in the incidence from diseases.</a:t>
            </a:r>
            <a:endParaRPr sz="2000">
              <a:solidFill>
                <a:srgbClr val="365E9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446000" y="445025"/>
            <a:ext cx="8520600" cy="5727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s" sz="2000" b="1" i="1">
                <a:solidFill>
                  <a:srgbClr val="FFCC01"/>
                </a:solidFill>
              </a:rPr>
              <a:t>Images</a:t>
            </a:r>
            <a:endParaRPr sz="2000" b="1" i="1">
              <a:solidFill>
                <a:srgbClr val="FFCC01"/>
              </a:solidFill>
            </a:endParaRPr>
          </a:p>
        </p:txBody>
      </p:sp>
      <p:pic>
        <p:nvPicPr>
          <p:cNvPr id="155" name="Google Shape;155;p26"/>
          <p:cNvPicPr preferRelativeResize="0"/>
          <p:nvPr/>
        </p:nvPicPr>
        <p:blipFill>
          <a:blip r:embed="rId3">
            <a:alphaModFix/>
          </a:blip>
          <a:stretch>
            <a:fillRect/>
          </a:stretch>
        </p:blipFill>
        <p:spPr>
          <a:xfrm>
            <a:off x="392275" y="2978100"/>
            <a:ext cx="3605750" cy="1802875"/>
          </a:xfrm>
          <a:prstGeom prst="rect">
            <a:avLst/>
          </a:prstGeom>
          <a:noFill/>
          <a:ln>
            <a:noFill/>
          </a:ln>
        </p:spPr>
      </p:pic>
      <p:pic>
        <p:nvPicPr>
          <p:cNvPr id="156" name="Google Shape;156;p26"/>
          <p:cNvPicPr preferRelativeResize="0"/>
          <p:nvPr/>
        </p:nvPicPr>
        <p:blipFill>
          <a:blip r:embed="rId4">
            <a:alphaModFix/>
          </a:blip>
          <a:stretch>
            <a:fillRect/>
          </a:stretch>
        </p:blipFill>
        <p:spPr>
          <a:xfrm>
            <a:off x="6076125" y="2843800"/>
            <a:ext cx="2702449" cy="1802874"/>
          </a:xfrm>
          <a:prstGeom prst="rect">
            <a:avLst/>
          </a:prstGeom>
          <a:noFill/>
          <a:ln>
            <a:noFill/>
          </a:ln>
        </p:spPr>
      </p:pic>
      <p:pic>
        <p:nvPicPr>
          <p:cNvPr id="157" name="Google Shape;157;p26"/>
          <p:cNvPicPr preferRelativeResize="0"/>
          <p:nvPr/>
        </p:nvPicPr>
        <p:blipFill>
          <a:blip r:embed="rId5">
            <a:alphaModFix/>
          </a:blip>
          <a:stretch>
            <a:fillRect/>
          </a:stretch>
        </p:blipFill>
        <p:spPr>
          <a:xfrm>
            <a:off x="2581912" y="525600"/>
            <a:ext cx="4544167" cy="2228950"/>
          </a:xfrm>
          <a:prstGeom prst="rect">
            <a:avLst/>
          </a:prstGeom>
          <a:noFill/>
          <a:ln>
            <a:noFill/>
          </a:ln>
        </p:spPr>
      </p:pic>
      <p:sp>
        <p:nvSpPr>
          <p:cNvPr id="158" name="Google Shape;158;p26"/>
          <p:cNvSpPr txBox="1"/>
          <p:nvPr/>
        </p:nvSpPr>
        <p:spPr>
          <a:xfrm>
            <a:off x="3998025" y="2371650"/>
            <a:ext cx="37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chemeClr val="lt1"/>
                </a:solidFill>
                <a:highlight>
                  <a:schemeClr val="lt1"/>
                </a:highlight>
              </a:rPr>
              <a:t>XDDDDDDDDDDDDDDDDDDDDD   </a:t>
            </a:r>
            <a:endParaRPr>
              <a:solidFill>
                <a:schemeClr val="lt1"/>
              </a:solidFill>
              <a:highlight>
                <a:schemeClr val="lt1"/>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ctrTitle"/>
          </p:nvPr>
        </p:nvSpPr>
        <p:spPr>
          <a:xfrm>
            <a:off x="311700" y="1557825"/>
            <a:ext cx="8520600" cy="3555600"/>
          </a:xfrm>
          <a:prstGeom prst="rect">
            <a:avLst/>
          </a:prstGeom>
        </p:spPr>
        <p:txBody>
          <a:bodyPr spcFirstLastPara="1" wrap="square" lIns="91425" tIns="91425" rIns="91425" bIns="91425" anchor="b" anchorCtr="0">
            <a:spAutoFit/>
          </a:bodyPr>
          <a:lstStyle/>
          <a:p>
            <a:pPr marL="0" lvl="0" indent="0" algn="just" rtl="0">
              <a:lnSpc>
                <a:spcPct val="115000"/>
              </a:lnSpc>
              <a:spcBef>
                <a:spcPts val="0"/>
              </a:spcBef>
              <a:spcAft>
                <a:spcPts val="0"/>
              </a:spcAft>
              <a:buNone/>
            </a:pPr>
            <a:r>
              <a:rPr lang="es" sz="2000" b="1" i="1">
                <a:solidFill>
                  <a:srgbClr val="FFCC01"/>
                </a:solidFill>
              </a:rPr>
              <a:t>Definition:</a:t>
            </a:r>
            <a:endParaRPr sz="2000" b="1" i="1">
              <a:solidFill>
                <a:srgbClr val="FFCC01"/>
              </a:solidFill>
            </a:endParaRPr>
          </a:p>
          <a:p>
            <a:pPr marL="0" marR="38100" lvl="0" indent="0" algn="just" rtl="0">
              <a:lnSpc>
                <a:spcPct val="115000"/>
              </a:lnSpc>
              <a:spcBef>
                <a:spcPts val="0"/>
              </a:spcBef>
              <a:spcAft>
                <a:spcPts val="0"/>
              </a:spcAft>
              <a:buClr>
                <a:schemeClr val="dk1"/>
              </a:buClr>
              <a:buSzPts val="1100"/>
              <a:buFont typeface="Arial"/>
              <a:buNone/>
            </a:pPr>
            <a:r>
              <a:rPr lang="es" sz="2000">
                <a:solidFill>
                  <a:srgbClr val="365E92"/>
                </a:solidFill>
                <a:highlight>
                  <a:srgbClr val="F8F9FA"/>
                </a:highlight>
              </a:rPr>
              <a:t>It is an indicator of the use of water that refers to both its direct and indirect use by the consumer or producer.</a:t>
            </a:r>
            <a:endParaRPr sz="2000">
              <a:solidFill>
                <a:srgbClr val="365E92"/>
              </a:solidFill>
              <a:highlight>
                <a:srgbClr val="F8F9FA"/>
              </a:highlight>
            </a:endParaRPr>
          </a:p>
          <a:p>
            <a:pPr marL="0" lvl="0" indent="0" algn="just" rtl="0">
              <a:lnSpc>
                <a:spcPct val="150000"/>
              </a:lnSpc>
              <a:spcBef>
                <a:spcPts val="0"/>
              </a:spcBef>
              <a:spcAft>
                <a:spcPts val="0"/>
              </a:spcAft>
              <a:buNone/>
            </a:pPr>
            <a:endParaRPr sz="2000">
              <a:solidFill>
                <a:srgbClr val="365E92"/>
              </a:solidFill>
            </a:endParaRPr>
          </a:p>
          <a:p>
            <a:pPr marL="0" lvl="0" indent="0" algn="just" rtl="0">
              <a:spcBef>
                <a:spcPts val="0"/>
              </a:spcBef>
              <a:spcAft>
                <a:spcPts val="0"/>
              </a:spcAft>
              <a:buNone/>
            </a:pPr>
            <a:endParaRPr sz="2000"/>
          </a:p>
          <a:p>
            <a:pPr marL="0" lvl="0" indent="0" algn="just" rtl="0">
              <a:spcBef>
                <a:spcPts val="0"/>
              </a:spcBef>
              <a:spcAft>
                <a:spcPts val="0"/>
              </a:spcAft>
              <a:buNone/>
            </a:pPr>
            <a:endParaRPr sz="2000"/>
          </a:p>
          <a:p>
            <a:pPr marL="0" lvl="0" indent="0" algn="just" rtl="0">
              <a:spcBef>
                <a:spcPts val="0"/>
              </a:spcBef>
              <a:spcAft>
                <a:spcPts val="0"/>
              </a:spcAft>
              <a:buNone/>
            </a:pPr>
            <a:endParaRPr sz="2000"/>
          </a:p>
          <a:p>
            <a:pPr marL="0" lvl="0" indent="0" algn="just" rtl="0">
              <a:spcBef>
                <a:spcPts val="0"/>
              </a:spcBef>
              <a:spcAft>
                <a:spcPts val="0"/>
              </a:spcAft>
              <a:buNone/>
            </a:pPr>
            <a:endParaRPr sz="2000"/>
          </a:p>
          <a:p>
            <a:pPr marL="0" lvl="0" indent="0" algn="just" rtl="0">
              <a:spcBef>
                <a:spcPts val="0"/>
              </a:spcBef>
              <a:spcAft>
                <a:spcPts val="0"/>
              </a:spcAft>
              <a:buNone/>
            </a:pPr>
            <a:endParaRPr sz="2000"/>
          </a:p>
          <a:p>
            <a:pPr marL="0" lvl="0" indent="0" algn="just" rtl="0">
              <a:spcBef>
                <a:spcPts val="0"/>
              </a:spcBef>
              <a:spcAft>
                <a:spcPts val="0"/>
              </a:spcAft>
              <a:buNone/>
            </a:pPr>
            <a:endParaRPr sz="2000"/>
          </a:p>
        </p:txBody>
      </p:sp>
      <p:sp>
        <p:nvSpPr>
          <p:cNvPr id="164" name="Google Shape;164;p27"/>
          <p:cNvSpPr txBox="1">
            <a:spLocks noGrp="1"/>
          </p:cNvSpPr>
          <p:nvPr>
            <p:ph type="subTitle" idx="1"/>
          </p:nvPr>
        </p:nvSpPr>
        <p:spPr>
          <a:xfrm>
            <a:off x="123700" y="443700"/>
            <a:ext cx="8520600" cy="7926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s" b="1">
                <a:solidFill>
                  <a:srgbClr val="FFCC01"/>
                </a:solidFill>
              </a:rPr>
              <a:t>   5. </a:t>
            </a:r>
            <a:r>
              <a:rPr lang="es" b="1">
                <a:solidFill>
                  <a:srgbClr val="365E92"/>
                </a:solidFill>
              </a:rPr>
              <a:t>WATER FOOTPRINT</a:t>
            </a:r>
            <a:endParaRPr b="1">
              <a:solidFill>
                <a:srgbClr val="365E92"/>
              </a:solidFill>
            </a:endParaRPr>
          </a:p>
        </p:txBody>
      </p:sp>
      <p:pic>
        <p:nvPicPr>
          <p:cNvPr id="165" name="Google Shape;165;p27"/>
          <p:cNvPicPr preferRelativeResize="0"/>
          <p:nvPr/>
        </p:nvPicPr>
        <p:blipFill>
          <a:blip r:embed="rId3">
            <a:alphaModFix/>
          </a:blip>
          <a:stretch>
            <a:fillRect/>
          </a:stretch>
        </p:blipFill>
        <p:spPr>
          <a:xfrm>
            <a:off x="2706890" y="2894050"/>
            <a:ext cx="3354221" cy="1677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000" b="1" i="1"/>
              <a:t>      </a:t>
            </a:r>
            <a:r>
              <a:rPr lang="es" sz="2000" b="1" i="1">
                <a:solidFill>
                  <a:srgbClr val="FFCC01"/>
                </a:solidFill>
              </a:rPr>
              <a:t>   How is it measured?</a:t>
            </a:r>
            <a:endParaRPr sz="2000" b="1" i="1">
              <a:solidFill>
                <a:srgbClr val="FFCC01"/>
              </a:solidFill>
            </a:endParaRPr>
          </a:p>
        </p:txBody>
      </p:sp>
      <p:sp>
        <p:nvSpPr>
          <p:cNvPr id="171" name="Google Shape;171;p28"/>
          <p:cNvSpPr txBox="1">
            <a:spLocks noGrp="1"/>
          </p:cNvSpPr>
          <p:nvPr>
            <p:ph type="body" idx="1"/>
          </p:nvPr>
        </p:nvSpPr>
        <p:spPr>
          <a:xfrm>
            <a:off x="832625" y="1152475"/>
            <a:ext cx="7999800" cy="2778300"/>
          </a:xfrm>
          <a:prstGeom prst="rect">
            <a:avLst/>
          </a:prstGeom>
        </p:spPr>
        <p:txBody>
          <a:bodyPr spcFirstLastPara="1" wrap="square" lIns="91425" tIns="91425" rIns="91425" bIns="91425" anchor="ctr" anchorCtr="0">
            <a:spAutoFit/>
          </a:bodyPr>
          <a:lstStyle/>
          <a:p>
            <a:pPr marL="0" marR="38100" lvl="0" indent="0" algn="just" rtl="0">
              <a:lnSpc>
                <a:spcPct val="150000"/>
              </a:lnSpc>
              <a:spcBef>
                <a:spcPts val="0"/>
              </a:spcBef>
              <a:spcAft>
                <a:spcPts val="0"/>
              </a:spcAft>
              <a:buNone/>
            </a:pPr>
            <a:r>
              <a:rPr lang="es" sz="2100">
                <a:solidFill>
                  <a:srgbClr val="365E92"/>
                </a:solidFill>
                <a:highlight>
                  <a:srgbClr val="F8F9FA"/>
                </a:highlight>
              </a:rPr>
              <a:t>The water footprint is measured in cubic meters. It consists of three elements that have been named according to the colors usually assigned to water:</a:t>
            </a:r>
            <a:endParaRPr sz="2100">
              <a:solidFill>
                <a:srgbClr val="365E92"/>
              </a:solidFill>
              <a:highlight>
                <a:srgbClr val="F8F9FA"/>
              </a:highlight>
            </a:endParaRPr>
          </a:p>
          <a:p>
            <a:pPr marL="457200" marR="38100" lvl="0" indent="-355600" algn="l" rtl="0">
              <a:lnSpc>
                <a:spcPct val="128571"/>
              </a:lnSpc>
              <a:spcBef>
                <a:spcPts val="0"/>
              </a:spcBef>
              <a:spcAft>
                <a:spcPts val="0"/>
              </a:spcAft>
              <a:buClr>
                <a:srgbClr val="365E92"/>
              </a:buClr>
              <a:buSzPts val="2000"/>
              <a:buChar char="●"/>
            </a:pPr>
            <a:r>
              <a:rPr lang="es" sz="2100" b="1">
                <a:solidFill>
                  <a:srgbClr val="38761D"/>
                </a:solidFill>
                <a:highlight>
                  <a:srgbClr val="F8F9FA"/>
                </a:highlight>
              </a:rPr>
              <a:t>Green:</a:t>
            </a:r>
            <a:r>
              <a:rPr lang="es" sz="2100">
                <a:solidFill>
                  <a:srgbClr val="202124"/>
                </a:solidFill>
                <a:highlight>
                  <a:srgbClr val="F8F9FA"/>
                </a:highlight>
              </a:rPr>
              <a:t> </a:t>
            </a:r>
            <a:r>
              <a:rPr lang="es" sz="2100">
                <a:solidFill>
                  <a:srgbClr val="365E92"/>
                </a:solidFill>
                <a:highlight>
                  <a:srgbClr val="F8F9FA"/>
                </a:highlight>
              </a:rPr>
              <a:t>is the one obtained directly from rain or snow.</a:t>
            </a:r>
            <a:endParaRPr sz="2000" b="1">
              <a:solidFill>
                <a:srgbClr val="38761D"/>
              </a:solidFill>
            </a:endParaRPr>
          </a:p>
          <a:p>
            <a:pPr marL="457200" marR="38100" lvl="0" indent="-355600" algn="l" rtl="0">
              <a:lnSpc>
                <a:spcPct val="128571"/>
              </a:lnSpc>
              <a:spcBef>
                <a:spcPts val="0"/>
              </a:spcBef>
              <a:spcAft>
                <a:spcPts val="0"/>
              </a:spcAft>
              <a:buClr>
                <a:srgbClr val="365E92"/>
              </a:buClr>
              <a:buSzPts val="2000"/>
              <a:buChar char="●"/>
            </a:pPr>
            <a:r>
              <a:rPr lang="es" sz="2100" b="1">
                <a:solidFill>
                  <a:srgbClr val="1155CC"/>
                </a:solidFill>
                <a:highlight>
                  <a:srgbClr val="F8F9FA"/>
                </a:highlight>
              </a:rPr>
              <a:t>Blue</a:t>
            </a:r>
            <a:r>
              <a:rPr lang="es" sz="2100">
                <a:solidFill>
                  <a:srgbClr val="202124"/>
                </a:solidFill>
                <a:highlight>
                  <a:srgbClr val="F8F9FA"/>
                </a:highlight>
              </a:rPr>
              <a:t>: </a:t>
            </a:r>
            <a:r>
              <a:rPr lang="es" sz="2100">
                <a:solidFill>
                  <a:srgbClr val="365E92"/>
                </a:solidFill>
                <a:highlight>
                  <a:srgbClr val="F8F9FA"/>
                </a:highlight>
              </a:rPr>
              <a:t>they are facilities managed by humanity</a:t>
            </a:r>
            <a:endParaRPr sz="2100">
              <a:solidFill>
                <a:srgbClr val="365E92"/>
              </a:solidFill>
              <a:highlight>
                <a:srgbClr val="F8F9FA"/>
              </a:highlight>
            </a:endParaRPr>
          </a:p>
          <a:p>
            <a:pPr marL="457200" lvl="0" indent="-355600" algn="just" rtl="0">
              <a:lnSpc>
                <a:spcPct val="150000"/>
              </a:lnSpc>
              <a:spcBef>
                <a:spcPts val="0"/>
              </a:spcBef>
              <a:spcAft>
                <a:spcPts val="0"/>
              </a:spcAft>
              <a:buClr>
                <a:srgbClr val="0000FF"/>
              </a:buClr>
              <a:buSzPts val="2000"/>
              <a:buChar char="●"/>
            </a:pPr>
            <a:r>
              <a:rPr lang="es" sz="2000" b="1">
                <a:solidFill>
                  <a:srgbClr val="999999"/>
                </a:solidFill>
              </a:rPr>
              <a:t>Grey:</a:t>
            </a:r>
            <a:r>
              <a:rPr lang="es" sz="2000" b="1">
                <a:solidFill>
                  <a:srgbClr val="365E92"/>
                </a:solidFill>
              </a:rPr>
              <a:t> </a:t>
            </a:r>
            <a:r>
              <a:rPr lang="es" sz="2000">
                <a:solidFill>
                  <a:srgbClr val="365E92"/>
                </a:solidFill>
              </a:rPr>
              <a:t>amount of contaminated water</a:t>
            </a:r>
            <a:endParaRPr sz="2000">
              <a:solidFill>
                <a:srgbClr val="365E92"/>
              </a:solidFill>
            </a:endParaRPr>
          </a:p>
        </p:txBody>
      </p:sp>
      <p:pic>
        <p:nvPicPr>
          <p:cNvPr id="172" name="Google Shape;172;p28"/>
          <p:cNvPicPr preferRelativeResize="0"/>
          <p:nvPr/>
        </p:nvPicPr>
        <p:blipFill>
          <a:blip r:embed="rId3">
            <a:alphaModFix/>
          </a:blip>
          <a:stretch>
            <a:fillRect/>
          </a:stretch>
        </p:blipFill>
        <p:spPr>
          <a:xfrm>
            <a:off x="6228375" y="3483425"/>
            <a:ext cx="2603925" cy="1378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872925" y="445025"/>
            <a:ext cx="7959300" cy="830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s" sz="2000" b="1" i="1"/>
              <a:t> </a:t>
            </a:r>
            <a:r>
              <a:rPr lang="es" sz="2000" b="1" i="1">
                <a:solidFill>
                  <a:srgbClr val="FFCC01"/>
                </a:solidFill>
              </a:rPr>
              <a:t>How many litres of water do we consume in our</a:t>
            </a:r>
            <a:endParaRPr sz="2000" b="1" i="1">
              <a:solidFill>
                <a:srgbClr val="FFCC01"/>
              </a:solidFill>
            </a:endParaRPr>
          </a:p>
          <a:p>
            <a:pPr marL="0" lvl="0" indent="0" algn="l" rtl="0">
              <a:lnSpc>
                <a:spcPct val="150000"/>
              </a:lnSpc>
              <a:spcBef>
                <a:spcPts val="0"/>
              </a:spcBef>
              <a:spcAft>
                <a:spcPts val="0"/>
              </a:spcAft>
              <a:buNone/>
            </a:pPr>
            <a:r>
              <a:rPr lang="es" sz="2000" b="1" i="1">
                <a:solidFill>
                  <a:srgbClr val="FFCC01"/>
                </a:solidFill>
              </a:rPr>
              <a:t>day to day?</a:t>
            </a:r>
            <a:endParaRPr sz="2000" b="1" i="1">
              <a:solidFill>
                <a:srgbClr val="FFCC01"/>
              </a:solidFill>
            </a:endParaRPr>
          </a:p>
        </p:txBody>
      </p:sp>
      <p:sp>
        <p:nvSpPr>
          <p:cNvPr id="178" name="Google Shape;178;p29"/>
          <p:cNvSpPr txBox="1">
            <a:spLocks noGrp="1"/>
          </p:cNvSpPr>
          <p:nvPr>
            <p:ph type="body" idx="1"/>
          </p:nvPr>
        </p:nvSpPr>
        <p:spPr>
          <a:xfrm>
            <a:off x="792350" y="1275725"/>
            <a:ext cx="8040000" cy="3652800"/>
          </a:xfrm>
          <a:prstGeom prst="rect">
            <a:avLst/>
          </a:prstGeom>
        </p:spPr>
        <p:txBody>
          <a:bodyPr spcFirstLastPara="1" wrap="square" lIns="91425" tIns="91425" rIns="91425" bIns="91425" anchor="ctr" anchorCtr="0">
            <a:noAutofit/>
          </a:bodyPr>
          <a:lstStyle/>
          <a:p>
            <a:pPr marL="0" marR="38100" lvl="0" indent="0" algn="just" rtl="0">
              <a:lnSpc>
                <a:spcPct val="150000"/>
              </a:lnSpc>
              <a:spcBef>
                <a:spcPts val="0"/>
              </a:spcBef>
              <a:spcAft>
                <a:spcPts val="0"/>
              </a:spcAft>
              <a:buNone/>
            </a:pPr>
            <a:endParaRPr sz="2000">
              <a:solidFill>
                <a:srgbClr val="365E92"/>
              </a:solidFill>
            </a:endParaRPr>
          </a:p>
          <a:p>
            <a:pPr marL="0" marR="38100" lvl="0" indent="0" algn="just" rtl="0">
              <a:lnSpc>
                <a:spcPct val="150000"/>
              </a:lnSpc>
              <a:spcBef>
                <a:spcPts val="0"/>
              </a:spcBef>
              <a:spcAft>
                <a:spcPts val="0"/>
              </a:spcAft>
              <a:buNone/>
            </a:pPr>
            <a:endParaRPr sz="2000">
              <a:solidFill>
                <a:srgbClr val="365E92"/>
              </a:solidFill>
            </a:endParaRPr>
          </a:p>
          <a:p>
            <a:pPr marL="0" marR="38100" lvl="0" indent="0" algn="just" rtl="0">
              <a:lnSpc>
                <a:spcPct val="150000"/>
              </a:lnSpc>
              <a:spcBef>
                <a:spcPts val="0"/>
              </a:spcBef>
              <a:spcAft>
                <a:spcPts val="0"/>
              </a:spcAft>
              <a:buNone/>
            </a:pPr>
            <a:r>
              <a:rPr lang="es" sz="2000">
                <a:solidFill>
                  <a:srgbClr val="365E92"/>
                </a:solidFill>
              </a:rPr>
              <a:t>Every action we do involves water consumption</a:t>
            </a:r>
            <a:endParaRPr sz="2000">
              <a:solidFill>
                <a:srgbClr val="365E92"/>
              </a:solidFill>
            </a:endParaRPr>
          </a:p>
          <a:p>
            <a:pPr marL="0" marR="38100" lvl="0" indent="0" algn="just" rtl="0">
              <a:lnSpc>
                <a:spcPct val="150000"/>
              </a:lnSpc>
              <a:spcBef>
                <a:spcPts val="0"/>
              </a:spcBef>
              <a:spcAft>
                <a:spcPts val="0"/>
              </a:spcAft>
              <a:buNone/>
            </a:pPr>
            <a:r>
              <a:rPr lang="es" sz="2000">
                <a:solidFill>
                  <a:srgbClr val="365E92"/>
                </a:solidFill>
              </a:rPr>
              <a:t>Some examples could be:</a:t>
            </a:r>
            <a:endParaRPr sz="2000">
              <a:solidFill>
                <a:srgbClr val="365E92"/>
              </a:solidFill>
            </a:endParaRPr>
          </a:p>
          <a:p>
            <a:pPr marL="457200" marR="38100" lvl="0" indent="-355600" algn="just" rtl="0">
              <a:lnSpc>
                <a:spcPct val="150000"/>
              </a:lnSpc>
              <a:spcBef>
                <a:spcPts val="0"/>
              </a:spcBef>
              <a:spcAft>
                <a:spcPts val="0"/>
              </a:spcAft>
              <a:buClr>
                <a:srgbClr val="365E92"/>
              </a:buClr>
              <a:buSzPts val="2000"/>
              <a:buChar char="●"/>
            </a:pPr>
            <a:r>
              <a:rPr lang="es" sz="2000">
                <a:solidFill>
                  <a:srgbClr val="365E92"/>
                </a:solidFill>
              </a:rPr>
              <a:t>3000 liters of water is necessary to </a:t>
            </a:r>
            <a:endParaRPr sz="2000">
              <a:solidFill>
                <a:srgbClr val="365E92"/>
              </a:solidFill>
            </a:endParaRPr>
          </a:p>
          <a:p>
            <a:pPr marL="457200" marR="38100" lvl="0" indent="0" algn="just" rtl="0">
              <a:lnSpc>
                <a:spcPct val="150000"/>
              </a:lnSpc>
              <a:spcBef>
                <a:spcPts val="0"/>
              </a:spcBef>
              <a:spcAft>
                <a:spcPts val="0"/>
              </a:spcAft>
              <a:buNone/>
            </a:pPr>
            <a:r>
              <a:rPr lang="es" sz="2000">
                <a:solidFill>
                  <a:srgbClr val="365E92"/>
                </a:solidFill>
              </a:rPr>
              <a:t>produce a kilogram of rice</a:t>
            </a:r>
            <a:endParaRPr sz="2000">
              <a:solidFill>
                <a:srgbClr val="365E92"/>
              </a:solidFill>
            </a:endParaRPr>
          </a:p>
          <a:p>
            <a:pPr marL="457200" marR="38100" lvl="0" indent="-355600" algn="just" rtl="0">
              <a:lnSpc>
                <a:spcPct val="150000"/>
              </a:lnSpc>
              <a:spcBef>
                <a:spcPts val="0"/>
              </a:spcBef>
              <a:spcAft>
                <a:spcPts val="0"/>
              </a:spcAft>
              <a:buClr>
                <a:srgbClr val="365E92"/>
              </a:buClr>
              <a:buSzPts val="2000"/>
              <a:buChar char="●"/>
            </a:pPr>
            <a:r>
              <a:rPr lang="es" sz="2000">
                <a:solidFill>
                  <a:srgbClr val="365E92"/>
                </a:solidFill>
              </a:rPr>
              <a:t>2700 liters to manufacture a cotton </a:t>
            </a:r>
            <a:endParaRPr sz="2000">
              <a:solidFill>
                <a:srgbClr val="365E92"/>
              </a:solidFill>
            </a:endParaRPr>
          </a:p>
          <a:p>
            <a:pPr marL="457200" marR="38100" lvl="0" indent="0" algn="just" rtl="0">
              <a:lnSpc>
                <a:spcPct val="150000"/>
              </a:lnSpc>
              <a:spcBef>
                <a:spcPts val="0"/>
              </a:spcBef>
              <a:spcAft>
                <a:spcPts val="0"/>
              </a:spcAft>
              <a:buNone/>
            </a:pPr>
            <a:r>
              <a:rPr lang="es" sz="2000">
                <a:solidFill>
                  <a:srgbClr val="365E92"/>
                </a:solidFill>
              </a:rPr>
              <a:t>T-shirt</a:t>
            </a:r>
            <a:endParaRPr sz="2000">
              <a:solidFill>
                <a:srgbClr val="365E92"/>
              </a:solidFill>
            </a:endParaRPr>
          </a:p>
          <a:p>
            <a:pPr marL="457200" marR="38100" lvl="0" indent="-355600" algn="just" rtl="0">
              <a:lnSpc>
                <a:spcPct val="150000"/>
              </a:lnSpc>
              <a:spcBef>
                <a:spcPts val="0"/>
              </a:spcBef>
              <a:spcAft>
                <a:spcPts val="0"/>
              </a:spcAft>
              <a:buClr>
                <a:srgbClr val="365E92"/>
              </a:buClr>
              <a:buSzPts val="2000"/>
              <a:buChar char="●"/>
            </a:pPr>
            <a:r>
              <a:rPr lang="es" sz="2000">
                <a:solidFill>
                  <a:srgbClr val="365E92"/>
                </a:solidFill>
              </a:rPr>
              <a:t>1130 liters per family every day</a:t>
            </a:r>
            <a:endParaRPr sz="2100">
              <a:solidFill>
                <a:srgbClr val="202124"/>
              </a:solidFill>
              <a:highlight>
                <a:srgbClr val="F8F9FA"/>
              </a:highlight>
            </a:endParaRPr>
          </a:p>
          <a:p>
            <a:pPr marL="0" marR="38100" lvl="0" indent="0" algn="just" rtl="0">
              <a:lnSpc>
                <a:spcPct val="150000"/>
              </a:lnSpc>
              <a:spcBef>
                <a:spcPts val="0"/>
              </a:spcBef>
              <a:spcAft>
                <a:spcPts val="0"/>
              </a:spcAft>
              <a:buNone/>
            </a:pPr>
            <a:endParaRPr sz="2000">
              <a:solidFill>
                <a:srgbClr val="365E92"/>
              </a:solidFill>
            </a:endParaRPr>
          </a:p>
          <a:p>
            <a:pPr marL="0" marR="38100" lvl="0" indent="0" algn="l" rtl="0">
              <a:lnSpc>
                <a:spcPct val="128571"/>
              </a:lnSpc>
              <a:spcBef>
                <a:spcPts val="0"/>
              </a:spcBef>
              <a:spcAft>
                <a:spcPts val="0"/>
              </a:spcAft>
              <a:buNone/>
            </a:pPr>
            <a:endParaRPr sz="2000">
              <a:solidFill>
                <a:srgbClr val="365E92"/>
              </a:solidFill>
            </a:endParaRPr>
          </a:p>
          <a:p>
            <a:pPr marL="457200" lvl="0" indent="0" algn="just" rtl="0">
              <a:lnSpc>
                <a:spcPct val="200000"/>
              </a:lnSpc>
              <a:spcBef>
                <a:spcPts val="0"/>
              </a:spcBef>
              <a:spcAft>
                <a:spcPts val="0"/>
              </a:spcAft>
              <a:buNone/>
            </a:pPr>
            <a:endParaRPr sz="2000">
              <a:solidFill>
                <a:srgbClr val="365E92"/>
              </a:solidFill>
            </a:endParaRPr>
          </a:p>
        </p:txBody>
      </p:sp>
      <p:pic>
        <p:nvPicPr>
          <p:cNvPr id="179" name="Google Shape;179;p29"/>
          <p:cNvPicPr preferRelativeResize="0"/>
          <p:nvPr/>
        </p:nvPicPr>
        <p:blipFill>
          <a:blip r:embed="rId3">
            <a:alphaModFix/>
          </a:blip>
          <a:stretch>
            <a:fillRect/>
          </a:stretch>
        </p:blipFill>
        <p:spPr>
          <a:xfrm>
            <a:off x="5765600" y="2079775"/>
            <a:ext cx="3120477" cy="2044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311700" y="414100"/>
            <a:ext cx="8520600" cy="87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800"/>
              <a:t>    </a:t>
            </a:r>
            <a:r>
              <a:rPr lang="es" sz="2800" b="1">
                <a:solidFill>
                  <a:srgbClr val="FFCC01"/>
                </a:solidFill>
              </a:rPr>
              <a:t> 6. </a:t>
            </a:r>
            <a:r>
              <a:rPr lang="es" sz="2800" b="1">
                <a:solidFill>
                  <a:srgbClr val="365E92"/>
                </a:solidFill>
              </a:rPr>
              <a:t>MEASURES IN OUR SCHOOL</a:t>
            </a:r>
            <a:endParaRPr sz="2800" b="1" u="sng">
              <a:solidFill>
                <a:srgbClr val="365E92"/>
              </a:solidFill>
            </a:endParaRPr>
          </a:p>
        </p:txBody>
      </p:sp>
      <p:sp>
        <p:nvSpPr>
          <p:cNvPr id="185" name="Google Shape;185;p30"/>
          <p:cNvSpPr txBox="1">
            <a:spLocks noGrp="1"/>
          </p:cNvSpPr>
          <p:nvPr>
            <p:ph type="body" idx="1"/>
          </p:nvPr>
        </p:nvSpPr>
        <p:spPr>
          <a:xfrm>
            <a:off x="832625" y="1557825"/>
            <a:ext cx="7999800" cy="2940000"/>
          </a:xfrm>
          <a:prstGeom prst="rect">
            <a:avLst/>
          </a:prstGeom>
        </p:spPr>
        <p:txBody>
          <a:bodyPr spcFirstLastPara="1" wrap="square" lIns="91425" tIns="91425" rIns="91425" bIns="91425" anchor="ctr" anchorCtr="0">
            <a:spAutoFit/>
          </a:bodyPr>
          <a:lstStyle/>
          <a:p>
            <a:pPr marL="0" lvl="0" indent="0" algn="just" rtl="0">
              <a:lnSpc>
                <a:spcPct val="115000"/>
              </a:lnSpc>
              <a:spcBef>
                <a:spcPts val="0"/>
              </a:spcBef>
              <a:spcAft>
                <a:spcPts val="0"/>
              </a:spcAft>
              <a:buNone/>
            </a:pPr>
            <a:r>
              <a:rPr lang="es" sz="2000" b="1" i="1">
                <a:solidFill>
                  <a:srgbClr val="FFCC01"/>
                </a:solidFill>
              </a:rPr>
              <a:t>Toilets: </a:t>
            </a:r>
            <a:endParaRPr sz="2000" b="1" i="1">
              <a:solidFill>
                <a:srgbClr val="FFCC01"/>
              </a:solidFill>
            </a:endParaRPr>
          </a:p>
          <a:p>
            <a:pPr marL="457200" marR="38100" lvl="0" indent="-355600" algn="l" rtl="0">
              <a:lnSpc>
                <a:spcPct val="150000"/>
              </a:lnSpc>
              <a:spcBef>
                <a:spcPts val="0"/>
              </a:spcBef>
              <a:spcAft>
                <a:spcPts val="0"/>
              </a:spcAft>
              <a:buClr>
                <a:srgbClr val="365E92"/>
              </a:buClr>
              <a:buSzPts val="2000"/>
              <a:buChar char="●"/>
            </a:pPr>
            <a:r>
              <a:rPr lang="es" sz="2000">
                <a:solidFill>
                  <a:srgbClr val="365E92"/>
                </a:solidFill>
                <a:highlight>
                  <a:srgbClr val="F8F9FA"/>
                </a:highlight>
              </a:rPr>
              <a:t>Change from manual opening and closing to automatic closing tap with timer.</a:t>
            </a:r>
            <a:endParaRPr sz="2000">
              <a:solidFill>
                <a:srgbClr val="365E92"/>
              </a:solidFill>
            </a:endParaRPr>
          </a:p>
          <a:p>
            <a:pPr marL="457200" lvl="0" indent="-355600" algn="just" rtl="0">
              <a:lnSpc>
                <a:spcPct val="150000"/>
              </a:lnSpc>
              <a:spcBef>
                <a:spcPts val="0"/>
              </a:spcBef>
              <a:spcAft>
                <a:spcPts val="0"/>
              </a:spcAft>
              <a:buClr>
                <a:srgbClr val="365E92"/>
              </a:buClr>
              <a:buSzPts val="2000"/>
              <a:buChar char="●"/>
            </a:pPr>
            <a:r>
              <a:rPr lang="es" sz="2000">
                <a:solidFill>
                  <a:srgbClr val="365E92"/>
                </a:solidFill>
              </a:rPr>
              <a:t>Double button tank</a:t>
            </a:r>
            <a:endParaRPr sz="2000">
              <a:solidFill>
                <a:srgbClr val="365E92"/>
              </a:solidFill>
            </a:endParaRPr>
          </a:p>
          <a:p>
            <a:pPr marL="457200" lvl="0" indent="0" algn="just" rtl="0">
              <a:lnSpc>
                <a:spcPct val="115000"/>
              </a:lnSpc>
              <a:spcBef>
                <a:spcPts val="0"/>
              </a:spcBef>
              <a:spcAft>
                <a:spcPts val="0"/>
              </a:spcAft>
              <a:buNone/>
            </a:pPr>
            <a:endParaRPr sz="2000">
              <a:solidFill>
                <a:srgbClr val="365E92"/>
              </a:solidFill>
            </a:endParaRPr>
          </a:p>
          <a:p>
            <a:pPr marL="457200" lvl="0" indent="0" algn="just" rtl="0">
              <a:lnSpc>
                <a:spcPct val="115000"/>
              </a:lnSpc>
              <a:spcBef>
                <a:spcPts val="0"/>
              </a:spcBef>
              <a:spcAft>
                <a:spcPts val="0"/>
              </a:spcAft>
              <a:buNone/>
            </a:pPr>
            <a:endParaRPr sz="2000">
              <a:solidFill>
                <a:srgbClr val="365E92"/>
              </a:solidFill>
            </a:endParaRPr>
          </a:p>
          <a:p>
            <a:pPr marL="0" lvl="0" indent="0" algn="just" rtl="0">
              <a:lnSpc>
                <a:spcPct val="115000"/>
              </a:lnSpc>
              <a:spcBef>
                <a:spcPts val="0"/>
              </a:spcBef>
              <a:spcAft>
                <a:spcPts val="0"/>
              </a:spcAft>
              <a:buNone/>
            </a:pPr>
            <a:endParaRPr sz="2000">
              <a:solidFill>
                <a:srgbClr val="FFCC01"/>
              </a:solidFill>
            </a:endParaRPr>
          </a:p>
        </p:txBody>
      </p:sp>
      <p:pic>
        <p:nvPicPr>
          <p:cNvPr id="186" name="Google Shape;186;p30"/>
          <p:cNvPicPr preferRelativeResize="0"/>
          <p:nvPr/>
        </p:nvPicPr>
        <p:blipFill>
          <a:blip r:embed="rId3">
            <a:alphaModFix/>
          </a:blip>
          <a:stretch>
            <a:fillRect/>
          </a:stretch>
        </p:blipFill>
        <p:spPr>
          <a:xfrm>
            <a:off x="4226263" y="2571750"/>
            <a:ext cx="2847975" cy="1600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body" idx="1"/>
          </p:nvPr>
        </p:nvSpPr>
        <p:spPr>
          <a:xfrm>
            <a:off x="778900" y="2793325"/>
            <a:ext cx="8142900" cy="2350200"/>
          </a:xfrm>
          <a:prstGeom prst="rect">
            <a:avLst/>
          </a:prstGeom>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s" sz="2000" b="1" i="1">
                <a:solidFill>
                  <a:srgbClr val="FFCC01"/>
                </a:solidFill>
              </a:rPr>
              <a:t>           </a:t>
            </a:r>
            <a:endParaRPr sz="2000" b="1" i="1">
              <a:solidFill>
                <a:srgbClr val="FFCC01"/>
              </a:solidFill>
            </a:endParaRPr>
          </a:p>
          <a:p>
            <a:pPr marL="0" lvl="0" indent="0" algn="just" rtl="0">
              <a:lnSpc>
                <a:spcPct val="115000"/>
              </a:lnSpc>
              <a:spcBef>
                <a:spcPts val="0"/>
              </a:spcBef>
              <a:spcAft>
                <a:spcPts val="0"/>
              </a:spcAft>
              <a:buNone/>
            </a:pPr>
            <a:r>
              <a:rPr lang="es" sz="2000" b="1" i="1">
                <a:solidFill>
                  <a:srgbClr val="FFCC01"/>
                </a:solidFill>
              </a:rPr>
              <a:t>          Other facilities: </a:t>
            </a:r>
            <a:endParaRPr sz="2000" b="1" i="1">
              <a:solidFill>
                <a:srgbClr val="FFCC01"/>
              </a:solidFill>
            </a:endParaRPr>
          </a:p>
          <a:p>
            <a:pPr marL="0" lvl="0" indent="0" algn="just" rtl="0">
              <a:lnSpc>
                <a:spcPct val="115000"/>
              </a:lnSpc>
              <a:spcBef>
                <a:spcPts val="0"/>
              </a:spcBef>
              <a:spcAft>
                <a:spcPts val="0"/>
              </a:spcAft>
              <a:buNone/>
            </a:pPr>
            <a:endParaRPr sz="2000" b="1" i="1">
              <a:solidFill>
                <a:srgbClr val="365E92"/>
              </a:solidFill>
            </a:endParaRPr>
          </a:p>
          <a:p>
            <a:pPr marL="457200" lvl="0" indent="-361950" algn="just" rtl="0">
              <a:lnSpc>
                <a:spcPct val="150000"/>
              </a:lnSpc>
              <a:spcBef>
                <a:spcPts val="0"/>
              </a:spcBef>
              <a:spcAft>
                <a:spcPts val="0"/>
              </a:spcAft>
              <a:buClr>
                <a:srgbClr val="365E92"/>
              </a:buClr>
              <a:buSzPts val="2100"/>
              <a:buChar char="●"/>
            </a:pPr>
            <a:r>
              <a:rPr lang="es" sz="2100">
                <a:solidFill>
                  <a:srgbClr val="365E92"/>
                </a:solidFill>
                <a:highlight>
                  <a:srgbClr val="F8F9FA"/>
                </a:highlight>
              </a:rPr>
              <a:t>Green house with a localized irrigation system</a:t>
            </a:r>
            <a:endParaRPr sz="2100">
              <a:solidFill>
                <a:srgbClr val="365E92"/>
              </a:solidFill>
              <a:highlight>
                <a:srgbClr val="F8F9FA"/>
              </a:highlight>
            </a:endParaRPr>
          </a:p>
          <a:p>
            <a:pPr marL="457200" lvl="0" indent="-361950" algn="just" rtl="0">
              <a:lnSpc>
                <a:spcPct val="150000"/>
              </a:lnSpc>
              <a:spcBef>
                <a:spcPts val="0"/>
              </a:spcBef>
              <a:spcAft>
                <a:spcPts val="0"/>
              </a:spcAft>
              <a:buClr>
                <a:srgbClr val="365E92"/>
              </a:buClr>
              <a:buSzPts val="2100"/>
              <a:buChar char="●"/>
            </a:pPr>
            <a:r>
              <a:rPr lang="es" sz="2100">
                <a:solidFill>
                  <a:srgbClr val="365E92"/>
                </a:solidFill>
                <a:highlight>
                  <a:srgbClr val="F8F9FA"/>
                </a:highlight>
              </a:rPr>
              <a:t>Umbraculum with a localized irrigation system and shading nets to prevent liquid losses</a:t>
            </a:r>
            <a:endParaRPr sz="2100">
              <a:solidFill>
                <a:srgbClr val="365E92"/>
              </a:solidFill>
              <a:highlight>
                <a:srgbClr val="F8F9FA"/>
              </a:highlight>
            </a:endParaRPr>
          </a:p>
          <a:p>
            <a:pPr marL="457200" lvl="0" indent="-355600" algn="just" rtl="0">
              <a:lnSpc>
                <a:spcPct val="150000"/>
              </a:lnSpc>
              <a:spcBef>
                <a:spcPts val="0"/>
              </a:spcBef>
              <a:spcAft>
                <a:spcPts val="0"/>
              </a:spcAft>
              <a:buClr>
                <a:srgbClr val="365E92"/>
              </a:buClr>
              <a:buSzPts val="2000"/>
              <a:buChar char="●"/>
            </a:pPr>
            <a:r>
              <a:rPr lang="es" sz="2000">
                <a:solidFill>
                  <a:srgbClr val="365E92"/>
                </a:solidFill>
                <a:highlight>
                  <a:srgbClr val="F8F9FA"/>
                </a:highlight>
              </a:rPr>
              <a:t>Vegetable patch with a localized irrigation system and mulch technique</a:t>
            </a:r>
            <a:endParaRPr sz="2000">
              <a:solidFill>
                <a:srgbClr val="365E92"/>
              </a:solidFill>
              <a:highlight>
                <a:srgbClr val="F8F9FA"/>
              </a:highlight>
            </a:endParaRPr>
          </a:p>
          <a:p>
            <a:pPr marL="457200" lvl="0" indent="-355600" algn="just" rtl="0">
              <a:lnSpc>
                <a:spcPct val="150000"/>
              </a:lnSpc>
              <a:spcBef>
                <a:spcPts val="0"/>
              </a:spcBef>
              <a:spcAft>
                <a:spcPts val="0"/>
              </a:spcAft>
              <a:buClr>
                <a:srgbClr val="365E92"/>
              </a:buClr>
              <a:buSzPts val="2000"/>
              <a:buChar char="●"/>
            </a:pPr>
            <a:r>
              <a:rPr lang="es" sz="2000">
                <a:solidFill>
                  <a:srgbClr val="365E92"/>
                </a:solidFill>
                <a:highlight>
                  <a:srgbClr val="F8F9FA"/>
                </a:highlight>
              </a:rPr>
              <a:t>Osmosis filter. This filter allows us to consume quality water practically free of microplastics</a:t>
            </a:r>
            <a:endParaRPr sz="2000">
              <a:solidFill>
                <a:srgbClr val="365E92"/>
              </a:solidFill>
              <a:highlight>
                <a:srgbClr val="F8F9FA"/>
              </a:highlight>
            </a:endParaRPr>
          </a:p>
          <a:p>
            <a:pPr marL="914400" lvl="0" indent="0" algn="just" rtl="0">
              <a:lnSpc>
                <a:spcPct val="150000"/>
              </a:lnSpc>
              <a:spcBef>
                <a:spcPts val="0"/>
              </a:spcBef>
              <a:spcAft>
                <a:spcPts val="0"/>
              </a:spcAft>
              <a:buNone/>
            </a:pPr>
            <a:endParaRPr sz="2100">
              <a:solidFill>
                <a:srgbClr val="365E92"/>
              </a:solidFill>
              <a:highlight>
                <a:srgbClr val="F8F9FA"/>
              </a:highlight>
            </a:endParaRPr>
          </a:p>
          <a:p>
            <a:pPr marL="0" marR="38100" lvl="0" indent="0" algn="l" rtl="0">
              <a:lnSpc>
                <a:spcPct val="128571"/>
              </a:lnSpc>
              <a:spcBef>
                <a:spcPts val="0"/>
              </a:spcBef>
              <a:spcAft>
                <a:spcPts val="0"/>
              </a:spcAft>
              <a:buClr>
                <a:schemeClr val="dk1"/>
              </a:buClr>
              <a:buSzPts val="1100"/>
              <a:buFont typeface="Arial"/>
              <a:buNone/>
            </a:pPr>
            <a:endParaRPr sz="2100">
              <a:solidFill>
                <a:srgbClr val="202124"/>
              </a:solidFill>
              <a:highlight>
                <a:srgbClr val="F8F9FA"/>
              </a:highlight>
            </a:endParaRPr>
          </a:p>
          <a:p>
            <a:pPr marL="457200" lvl="0" indent="0" algn="just" rtl="0">
              <a:lnSpc>
                <a:spcPct val="115000"/>
              </a:lnSpc>
              <a:spcBef>
                <a:spcPts val="0"/>
              </a:spcBef>
              <a:spcAft>
                <a:spcPts val="0"/>
              </a:spcAft>
              <a:buNone/>
            </a:pPr>
            <a:endParaRPr sz="2100">
              <a:solidFill>
                <a:srgbClr val="202124"/>
              </a:solidFill>
              <a:highlight>
                <a:srgbClr val="F8F9FA"/>
              </a:highlight>
            </a:endParaRPr>
          </a:p>
          <a:p>
            <a:pPr marL="0" marR="38100" lvl="0" indent="0" algn="l" rtl="0">
              <a:lnSpc>
                <a:spcPct val="128571"/>
              </a:lnSpc>
              <a:spcBef>
                <a:spcPts val="0"/>
              </a:spcBef>
              <a:spcAft>
                <a:spcPts val="0"/>
              </a:spcAft>
              <a:buClr>
                <a:schemeClr val="dk1"/>
              </a:buClr>
              <a:buSzPts val="1100"/>
              <a:buFont typeface="Arial"/>
              <a:buNone/>
            </a:pPr>
            <a:endParaRPr sz="2100">
              <a:solidFill>
                <a:srgbClr val="202124"/>
              </a:solidFill>
              <a:highlight>
                <a:srgbClr val="F8F9FA"/>
              </a:highlight>
            </a:endParaRPr>
          </a:p>
          <a:p>
            <a:pPr marL="457200" lvl="0" indent="0" algn="just" rtl="0">
              <a:lnSpc>
                <a:spcPct val="115000"/>
              </a:lnSpc>
              <a:spcBef>
                <a:spcPts val="0"/>
              </a:spcBef>
              <a:spcAft>
                <a:spcPts val="0"/>
              </a:spcAft>
              <a:buNone/>
            </a:pPr>
            <a:endParaRPr sz="2000" u="sng">
              <a:solidFill>
                <a:srgbClr val="365E92"/>
              </a:solidFill>
            </a:endParaRPr>
          </a:p>
          <a:p>
            <a:pPr marL="457200" lvl="0" indent="0" algn="just" rtl="0">
              <a:lnSpc>
                <a:spcPct val="115000"/>
              </a:lnSpc>
              <a:spcBef>
                <a:spcPts val="0"/>
              </a:spcBef>
              <a:spcAft>
                <a:spcPts val="0"/>
              </a:spcAft>
              <a:buNone/>
            </a:pPr>
            <a:endParaRPr sz="2000">
              <a:solidFill>
                <a:srgbClr val="365E92"/>
              </a:solidFill>
            </a:endParaRPr>
          </a:p>
          <a:p>
            <a:pPr marL="0" lvl="0" indent="0" algn="just" rtl="0">
              <a:lnSpc>
                <a:spcPct val="115000"/>
              </a:lnSpc>
              <a:spcBef>
                <a:spcPts val="0"/>
              </a:spcBef>
              <a:spcAft>
                <a:spcPts val="0"/>
              </a:spcAft>
              <a:buNone/>
            </a:pPr>
            <a:endParaRPr sz="2000">
              <a:solidFill>
                <a:srgbClr val="365E92"/>
              </a:solidFill>
            </a:endParaRPr>
          </a:p>
          <a:p>
            <a:pPr marL="457200" lvl="0" indent="0" algn="just" rtl="0">
              <a:lnSpc>
                <a:spcPct val="115000"/>
              </a:lnSpc>
              <a:spcBef>
                <a:spcPts val="0"/>
              </a:spcBef>
              <a:spcAft>
                <a:spcPts val="0"/>
              </a:spcAft>
              <a:buNone/>
            </a:pPr>
            <a:endParaRPr sz="2000">
              <a:solidFill>
                <a:srgbClr val="365E92"/>
              </a:solidFill>
            </a:endParaRPr>
          </a:p>
          <a:p>
            <a:pPr marL="457200" lvl="0" indent="0" algn="just" rtl="0">
              <a:lnSpc>
                <a:spcPct val="115000"/>
              </a:lnSpc>
              <a:spcBef>
                <a:spcPts val="0"/>
              </a:spcBef>
              <a:spcAft>
                <a:spcPts val="0"/>
              </a:spcAft>
              <a:buNone/>
            </a:pPr>
            <a:endParaRPr sz="2000">
              <a:solidFill>
                <a:srgbClr val="365E92"/>
              </a:solidFill>
            </a:endParaRPr>
          </a:p>
        </p:txBody>
      </p:sp>
      <p:pic>
        <p:nvPicPr>
          <p:cNvPr id="192" name="Google Shape;192;p31"/>
          <p:cNvPicPr preferRelativeResize="0"/>
          <p:nvPr/>
        </p:nvPicPr>
        <p:blipFill>
          <a:blip r:embed="rId3">
            <a:alphaModFix/>
          </a:blip>
          <a:stretch>
            <a:fillRect/>
          </a:stretch>
        </p:blipFill>
        <p:spPr>
          <a:xfrm>
            <a:off x="6640600" y="3911027"/>
            <a:ext cx="1374400" cy="1040825"/>
          </a:xfrm>
          <a:prstGeom prst="rect">
            <a:avLst/>
          </a:prstGeom>
          <a:noFill/>
          <a:ln>
            <a:noFill/>
          </a:ln>
        </p:spPr>
      </p:pic>
      <p:pic>
        <p:nvPicPr>
          <p:cNvPr id="193" name="Google Shape;193;p31"/>
          <p:cNvPicPr preferRelativeResize="0"/>
          <p:nvPr/>
        </p:nvPicPr>
        <p:blipFill>
          <a:blip r:embed="rId4">
            <a:alphaModFix/>
          </a:blip>
          <a:stretch>
            <a:fillRect/>
          </a:stretch>
        </p:blipFill>
        <p:spPr>
          <a:xfrm>
            <a:off x="5012725" y="3911025"/>
            <a:ext cx="1040813" cy="10408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p:nvPr/>
        </p:nvSpPr>
        <p:spPr>
          <a:xfrm>
            <a:off x="805175" y="365200"/>
            <a:ext cx="6282300" cy="934500"/>
          </a:xfrm>
          <a:prstGeom prst="rect">
            <a:avLst/>
          </a:prstGeom>
          <a:noFill/>
          <a:ln>
            <a:noFill/>
          </a:ln>
        </p:spPr>
        <p:txBody>
          <a:bodyPr spcFirstLastPara="1" wrap="square" lIns="91425" tIns="45700" rIns="91425" bIns="45700" anchor="ctr" anchorCtr="0">
            <a:normAutofit/>
          </a:bodyPr>
          <a:lstStyle/>
          <a:p>
            <a:pPr marL="457200" lvl="0" indent="-406400" algn="l" rtl="0">
              <a:lnSpc>
                <a:spcPct val="80000"/>
              </a:lnSpc>
              <a:spcBef>
                <a:spcPts val="0"/>
              </a:spcBef>
              <a:spcAft>
                <a:spcPts val="0"/>
              </a:spcAft>
              <a:buClr>
                <a:srgbClr val="FFCC01"/>
              </a:buClr>
              <a:buSzPts val="2800"/>
              <a:buAutoNum type="arabicPeriod"/>
            </a:pPr>
            <a:r>
              <a:rPr lang="es" sz="2800" b="1">
                <a:solidFill>
                  <a:srgbClr val="365E92"/>
                </a:solidFill>
              </a:rPr>
              <a:t>CLIMATE CHANGE</a:t>
            </a:r>
            <a:endParaRPr sz="2800" b="1">
              <a:solidFill>
                <a:srgbClr val="365E92"/>
              </a:solidFill>
            </a:endParaRPr>
          </a:p>
        </p:txBody>
      </p:sp>
      <p:sp>
        <p:nvSpPr>
          <p:cNvPr id="68" name="Google Shape;68;p14"/>
          <p:cNvSpPr txBox="1"/>
          <p:nvPr/>
        </p:nvSpPr>
        <p:spPr>
          <a:xfrm>
            <a:off x="711775" y="1299700"/>
            <a:ext cx="733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9" name="Google Shape;69;p14"/>
          <p:cNvSpPr txBox="1"/>
          <p:nvPr/>
        </p:nvSpPr>
        <p:spPr>
          <a:xfrm>
            <a:off x="711763" y="1421250"/>
            <a:ext cx="8018100" cy="23010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Clr>
                <a:schemeClr val="dk1"/>
              </a:buClr>
              <a:buSzPts val="1100"/>
              <a:buFont typeface="Arial"/>
              <a:buNone/>
            </a:pPr>
            <a:r>
              <a:rPr lang="es" sz="1700">
                <a:solidFill>
                  <a:srgbClr val="365E92"/>
                </a:solidFill>
              </a:rPr>
              <a:t>The climate change refers to long-term changes in temperatures and weather patterns. These changes can be natural or by human activities.</a:t>
            </a:r>
            <a:endParaRPr sz="1700">
              <a:solidFill>
                <a:srgbClr val="365E92"/>
              </a:solidFill>
            </a:endParaRPr>
          </a:p>
          <a:p>
            <a:pPr marL="0" lvl="0" indent="0" algn="just" rtl="0">
              <a:lnSpc>
                <a:spcPct val="150000"/>
              </a:lnSpc>
              <a:spcBef>
                <a:spcPts val="900"/>
              </a:spcBef>
              <a:spcAft>
                <a:spcPts val="0"/>
              </a:spcAft>
              <a:buClr>
                <a:schemeClr val="dk1"/>
              </a:buClr>
              <a:buSzPts val="1100"/>
              <a:buFont typeface="Arial"/>
              <a:buNone/>
            </a:pPr>
            <a:endParaRPr sz="1600">
              <a:solidFill>
                <a:srgbClr val="365E92"/>
              </a:solidFill>
            </a:endParaRPr>
          </a:p>
          <a:p>
            <a:pPr marL="0" lvl="0" indent="0" algn="just" rtl="0">
              <a:lnSpc>
                <a:spcPct val="150000"/>
              </a:lnSpc>
              <a:spcBef>
                <a:spcPts val="900"/>
              </a:spcBef>
              <a:spcAft>
                <a:spcPts val="0"/>
              </a:spcAft>
              <a:buClr>
                <a:schemeClr val="dk1"/>
              </a:buClr>
              <a:buSzPts val="1100"/>
              <a:buFont typeface="Arial"/>
              <a:buNone/>
            </a:pPr>
            <a:endParaRPr sz="1600">
              <a:solidFill>
                <a:srgbClr val="365E92"/>
              </a:solidFill>
            </a:endParaRPr>
          </a:p>
          <a:p>
            <a:pPr marL="0" lvl="0" indent="0" algn="just" rtl="0">
              <a:lnSpc>
                <a:spcPct val="150000"/>
              </a:lnSpc>
              <a:spcBef>
                <a:spcPts val="900"/>
              </a:spcBef>
              <a:spcAft>
                <a:spcPts val="900"/>
              </a:spcAft>
              <a:buClr>
                <a:schemeClr val="dk1"/>
              </a:buClr>
              <a:buSzPts val="1100"/>
              <a:buFont typeface="Arial"/>
              <a:buNone/>
            </a:pPr>
            <a:endParaRPr sz="1600">
              <a:solidFill>
                <a:srgbClr val="365E92"/>
              </a:solidFill>
            </a:endParaRPr>
          </a:p>
        </p:txBody>
      </p:sp>
      <p:pic>
        <p:nvPicPr>
          <p:cNvPr id="70" name="Google Shape;70;p14"/>
          <p:cNvPicPr preferRelativeResize="0"/>
          <p:nvPr/>
        </p:nvPicPr>
        <p:blipFill>
          <a:blip r:embed="rId3">
            <a:alphaModFix/>
          </a:blip>
          <a:stretch>
            <a:fillRect/>
          </a:stretch>
        </p:blipFill>
        <p:spPr>
          <a:xfrm>
            <a:off x="1028400" y="2571750"/>
            <a:ext cx="2306929" cy="1298450"/>
          </a:xfrm>
          <a:prstGeom prst="rect">
            <a:avLst/>
          </a:prstGeom>
          <a:noFill/>
          <a:ln>
            <a:noFill/>
          </a:ln>
        </p:spPr>
      </p:pic>
      <p:pic>
        <p:nvPicPr>
          <p:cNvPr id="71" name="Google Shape;71;p14"/>
          <p:cNvPicPr preferRelativeResize="0"/>
          <p:nvPr/>
        </p:nvPicPr>
        <p:blipFill>
          <a:blip r:embed="rId4">
            <a:alphaModFix/>
          </a:blip>
          <a:stretch>
            <a:fillRect/>
          </a:stretch>
        </p:blipFill>
        <p:spPr>
          <a:xfrm>
            <a:off x="6193425" y="2571750"/>
            <a:ext cx="2160223" cy="1298452"/>
          </a:xfrm>
          <a:prstGeom prst="rect">
            <a:avLst/>
          </a:prstGeom>
          <a:noFill/>
          <a:ln>
            <a:noFill/>
          </a:ln>
        </p:spPr>
      </p:pic>
      <p:pic>
        <p:nvPicPr>
          <p:cNvPr id="72" name="Google Shape;72;p14"/>
          <p:cNvPicPr preferRelativeResize="0"/>
          <p:nvPr/>
        </p:nvPicPr>
        <p:blipFill>
          <a:blip r:embed="rId5">
            <a:alphaModFix/>
          </a:blip>
          <a:stretch>
            <a:fillRect/>
          </a:stretch>
        </p:blipFill>
        <p:spPr>
          <a:xfrm>
            <a:off x="3713000" y="2571750"/>
            <a:ext cx="2142275" cy="1298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body" idx="1"/>
          </p:nvPr>
        </p:nvSpPr>
        <p:spPr>
          <a:xfrm>
            <a:off x="872925" y="510300"/>
            <a:ext cx="8080200" cy="5248800"/>
          </a:xfrm>
          <a:prstGeom prst="rect">
            <a:avLst/>
          </a:prstGeom>
        </p:spPr>
        <p:txBody>
          <a:bodyPr spcFirstLastPara="1" wrap="square" lIns="91425" tIns="91425" rIns="91425" bIns="91425" anchor="ctr" anchorCtr="0">
            <a:spAutoFit/>
          </a:bodyPr>
          <a:lstStyle/>
          <a:p>
            <a:pPr marL="0" lvl="0" indent="0" algn="just" rtl="0">
              <a:lnSpc>
                <a:spcPct val="115000"/>
              </a:lnSpc>
              <a:spcBef>
                <a:spcPts val="0"/>
              </a:spcBef>
              <a:spcAft>
                <a:spcPts val="0"/>
              </a:spcAft>
              <a:buNone/>
            </a:pPr>
            <a:r>
              <a:rPr lang="es" sz="2000" b="1" i="1">
                <a:solidFill>
                  <a:srgbClr val="FFCC01"/>
                </a:solidFill>
              </a:rPr>
              <a:t>Environmental Education and Awareness</a:t>
            </a:r>
            <a:endParaRPr sz="2000" b="1" i="1">
              <a:solidFill>
                <a:srgbClr val="FFCC01"/>
              </a:solidFill>
            </a:endParaRPr>
          </a:p>
          <a:p>
            <a:pPr marL="0" lvl="0" indent="0" algn="just" rtl="0">
              <a:lnSpc>
                <a:spcPct val="115000"/>
              </a:lnSpc>
              <a:spcBef>
                <a:spcPts val="0"/>
              </a:spcBef>
              <a:spcAft>
                <a:spcPts val="0"/>
              </a:spcAft>
              <a:buNone/>
            </a:pPr>
            <a:endParaRPr sz="2000" b="1" i="1">
              <a:solidFill>
                <a:srgbClr val="FFCC01"/>
              </a:solidFill>
            </a:endParaRPr>
          </a:p>
          <a:p>
            <a:pPr marL="0" lvl="0" indent="0" algn="just" rtl="0">
              <a:lnSpc>
                <a:spcPct val="115000"/>
              </a:lnSpc>
              <a:spcBef>
                <a:spcPts val="0"/>
              </a:spcBef>
              <a:spcAft>
                <a:spcPts val="0"/>
              </a:spcAft>
              <a:buNone/>
            </a:pPr>
            <a:endParaRPr sz="2000" b="1" i="1">
              <a:solidFill>
                <a:srgbClr val="FFCC01"/>
              </a:solidFill>
            </a:endParaRPr>
          </a:p>
          <a:p>
            <a:pPr marL="0" lvl="0" indent="0" algn="just" rtl="0">
              <a:lnSpc>
                <a:spcPct val="150000"/>
              </a:lnSpc>
              <a:spcBef>
                <a:spcPts val="0"/>
              </a:spcBef>
              <a:spcAft>
                <a:spcPts val="0"/>
              </a:spcAft>
              <a:buNone/>
            </a:pPr>
            <a:r>
              <a:rPr lang="es" sz="2000">
                <a:solidFill>
                  <a:srgbClr val="365E92"/>
                </a:solidFill>
              </a:rPr>
              <a:t>In this way we value and care for the environment to reduce our water footprint through knowledge.</a:t>
            </a:r>
            <a:endParaRPr sz="2100">
              <a:solidFill>
                <a:srgbClr val="202124"/>
              </a:solidFill>
              <a:highlight>
                <a:srgbClr val="F8F9FA"/>
              </a:highlight>
            </a:endParaRPr>
          </a:p>
          <a:p>
            <a:pPr marL="0" lvl="0" indent="0" algn="just" rtl="0">
              <a:lnSpc>
                <a:spcPct val="150000"/>
              </a:lnSpc>
              <a:spcBef>
                <a:spcPts val="0"/>
              </a:spcBef>
              <a:spcAft>
                <a:spcPts val="0"/>
              </a:spcAft>
              <a:buNone/>
            </a:pPr>
            <a:r>
              <a:rPr lang="es" sz="2000">
                <a:solidFill>
                  <a:srgbClr val="365E92"/>
                </a:solidFill>
              </a:rPr>
              <a:t>Through:</a:t>
            </a:r>
            <a:endParaRPr sz="2000">
              <a:solidFill>
                <a:srgbClr val="365E92"/>
              </a:solidFill>
            </a:endParaRPr>
          </a:p>
          <a:p>
            <a:pPr marL="457200" lvl="0" indent="-355600" algn="just" rtl="0">
              <a:lnSpc>
                <a:spcPct val="150000"/>
              </a:lnSpc>
              <a:spcBef>
                <a:spcPts val="0"/>
              </a:spcBef>
              <a:spcAft>
                <a:spcPts val="0"/>
              </a:spcAft>
              <a:buClr>
                <a:srgbClr val="365E92"/>
              </a:buClr>
              <a:buSzPts val="2000"/>
              <a:buChar char="●"/>
            </a:pPr>
            <a:r>
              <a:rPr lang="es" sz="2000">
                <a:solidFill>
                  <a:srgbClr val="365E92"/>
                </a:solidFill>
              </a:rPr>
              <a:t>Development of codes of behaviour</a:t>
            </a:r>
            <a:endParaRPr sz="2000">
              <a:solidFill>
                <a:srgbClr val="365E92"/>
              </a:solidFill>
            </a:endParaRPr>
          </a:p>
          <a:p>
            <a:pPr marL="457200" lvl="0" indent="-355600" algn="just" rtl="0">
              <a:lnSpc>
                <a:spcPct val="150000"/>
              </a:lnSpc>
              <a:spcBef>
                <a:spcPts val="0"/>
              </a:spcBef>
              <a:spcAft>
                <a:spcPts val="0"/>
              </a:spcAft>
              <a:buClr>
                <a:srgbClr val="365E92"/>
              </a:buClr>
              <a:buSzPts val="2000"/>
              <a:buChar char="●"/>
            </a:pPr>
            <a:r>
              <a:rPr lang="es" sz="2000">
                <a:solidFill>
                  <a:srgbClr val="365E92"/>
                </a:solidFill>
              </a:rPr>
              <a:t>Creation of the environmental committee and the educational community</a:t>
            </a:r>
            <a:endParaRPr sz="2000">
              <a:solidFill>
                <a:srgbClr val="365E92"/>
              </a:solidFill>
            </a:endParaRPr>
          </a:p>
          <a:p>
            <a:pPr marL="0" lvl="0" indent="0" algn="ctr" rtl="0">
              <a:lnSpc>
                <a:spcPct val="150000"/>
              </a:lnSpc>
              <a:spcBef>
                <a:spcPts val="0"/>
              </a:spcBef>
              <a:spcAft>
                <a:spcPts val="0"/>
              </a:spcAft>
              <a:buNone/>
            </a:pPr>
            <a:r>
              <a:rPr lang="es" sz="2000" b="1" i="1">
                <a:solidFill>
                  <a:srgbClr val="365E92"/>
                </a:solidFill>
              </a:rPr>
              <a:t>           EDUCATION IS THE BEST PREVENTION</a:t>
            </a:r>
            <a:endParaRPr sz="2000" b="1" i="1">
              <a:solidFill>
                <a:srgbClr val="365E92"/>
              </a:solidFill>
            </a:endParaRPr>
          </a:p>
          <a:p>
            <a:pPr marL="0" lvl="0" indent="0" algn="just" rtl="0">
              <a:lnSpc>
                <a:spcPct val="150000"/>
              </a:lnSpc>
              <a:spcBef>
                <a:spcPts val="0"/>
              </a:spcBef>
              <a:spcAft>
                <a:spcPts val="0"/>
              </a:spcAft>
              <a:buNone/>
            </a:pPr>
            <a:endParaRPr sz="2000">
              <a:solidFill>
                <a:srgbClr val="365E92"/>
              </a:solidFill>
            </a:endParaRPr>
          </a:p>
          <a:p>
            <a:pPr marL="0" lvl="0" indent="0" algn="just" rtl="0">
              <a:lnSpc>
                <a:spcPct val="150000"/>
              </a:lnSpc>
              <a:spcBef>
                <a:spcPts val="0"/>
              </a:spcBef>
              <a:spcAft>
                <a:spcPts val="0"/>
              </a:spcAft>
              <a:buNone/>
            </a:pPr>
            <a:endParaRPr sz="2000">
              <a:solidFill>
                <a:srgbClr val="365E92"/>
              </a:solidFill>
            </a:endParaRPr>
          </a:p>
        </p:txBody>
      </p:sp>
      <p:pic>
        <p:nvPicPr>
          <p:cNvPr id="199" name="Google Shape;199;p32"/>
          <p:cNvPicPr preferRelativeResize="0"/>
          <p:nvPr/>
        </p:nvPicPr>
        <p:blipFill>
          <a:blip r:embed="rId3">
            <a:alphaModFix/>
          </a:blip>
          <a:stretch>
            <a:fillRect/>
          </a:stretch>
        </p:blipFill>
        <p:spPr>
          <a:xfrm>
            <a:off x="988950" y="3882550"/>
            <a:ext cx="1680150" cy="1075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3"/>
          <p:cNvPicPr preferRelativeResize="0"/>
          <p:nvPr/>
        </p:nvPicPr>
        <p:blipFill>
          <a:blip r:embed="rId3">
            <a:alphaModFix/>
          </a:blip>
          <a:stretch>
            <a:fillRect/>
          </a:stretch>
        </p:blipFill>
        <p:spPr>
          <a:xfrm>
            <a:off x="6578600" y="3638549"/>
            <a:ext cx="2655350" cy="1876625"/>
          </a:xfrm>
          <a:prstGeom prst="rect">
            <a:avLst/>
          </a:prstGeom>
          <a:noFill/>
          <a:ln>
            <a:noFill/>
          </a:ln>
        </p:spPr>
      </p:pic>
      <p:sp>
        <p:nvSpPr>
          <p:cNvPr id="205" name="Google Shape;205;p33"/>
          <p:cNvSpPr/>
          <p:nvPr/>
        </p:nvSpPr>
        <p:spPr>
          <a:xfrm>
            <a:off x="6640700" y="-49300"/>
            <a:ext cx="2503200" cy="3859200"/>
          </a:xfrm>
          <a:prstGeom prst="rect">
            <a:avLst/>
          </a:prstGeom>
          <a:solidFill>
            <a:srgbClr val="FFCC01"/>
          </a:solidFill>
          <a:ln w="9525" cap="flat" cmpd="sng">
            <a:solidFill>
              <a:srgbClr val="335B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 name="Google Shape;206;p33"/>
          <p:cNvPicPr preferRelativeResize="0"/>
          <p:nvPr/>
        </p:nvPicPr>
        <p:blipFill>
          <a:blip r:embed="rId4">
            <a:alphaModFix/>
          </a:blip>
          <a:stretch>
            <a:fillRect/>
          </a:stretch>
        </p:blipFill>
        <p:spPr>
          <a:xfrm>
            <a:off x="19050" y="-59250"/>
            <a:ext cx="6648450" cy="5202751"/>
          </a:xfrm>
          <a:prstGeom prst="rect">
            <a:avLst/>
          </a:prstGeom>
          <a:noFill/>
          <a:ln>
            <a:noFill/>
          </a:ln>
        </p:spPr>
      </p:pic>
      <p:sp>
        <p:nvSpPr>
          <p:cNvPr id="207" name="Google Shape;207;p33"/>
          <p:cNvSpPr txBox="1"/>
          <p:nvPr/>
        </p:nvSpPr>
        <p:spPr>
          <a:xfrm>
            <a:off x="228600" y="250575"/>
            <a:ext cx="6412200" cy="4583100"/>
          </a:xfrm>
          <a:prstGeom prst="rect">
            <a:avLst/>
          </a:prstGeom>
          <a:noFill/>
          <a:ln>
            <a:noFill/>
          </a:ln>
        </p:spPr>
        <p:txBody>
          <a:bodyPr spcFirstLastPara="1" wrap="square" lIns="91425" tIns="45700" rIns="91425" bIns="45700" anchor="ctr" anchorCtr="0">
            <a:noAutofit/>
          </a:bodyPr>
          <a:lstStyle/>
          <a:p>
            <a:pPr marL="0" lvl="0" indent="0" algn="ctr" rtl="0">
              <a:lnSpc>
                <a:spcPct val="150000"/>
              </a:lnSpc>
              <a:spcBef>
                <a:spcPts val="0"/>
              </a:spcBef>
              <a:spcAft>
                <a:spcPts val="0"/>
              </a:spcAft>
              <a:buNone/>
            </a:pPr>
            <a:r>
              <a:rPr lang="es" sz="3600">
                <a:solidFill>
                  <a:srgbClr val="FFFFFF"/>
                </a:solidFill>
              </a:rPr>
              <a:t>Thanks for your attention!</a:t>
            </a:r>
            <a:endParaRPr sz="3600">
              <a:solidFill>
                <a:srgbClr val="FFFFFF"/>
              </a:solidFill>
            </a:endParaRPr>
          </a:p>
          <a:p>
            <a:pPr marL="0" lvl="0" indent="0" algn="ctr" rtl="0">
              <a:lnSpc>
                <a:spcPct val="150000"/>
              </a:lnSpc>
              <a:spcBef>
                <a:spcPts val="0"/>
              </a:spcBef>
              <a:spcAft>
                <a:spcPts val="0"/>
              </a:spcAft>
              <a:buNone/>
            </a:pPr>
            <a:endParaRPr sz="36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940075" y="147725"/>
            <a:ext cx="7771500" cy="6984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2600" b="1" i="1">
              <a:solidFill>
                <a:srgbClr val="FFCC01"/>
              </a:solidFill>
            </a:endParaRPr>
          </a:p>
          <a:p>
            <a:pPr marL="0" lvl="0" indent="0" algn="l" rtl="0">
              <a:spcBef>
                <a:spcPts val="400"/>
              </a:spcBef>
              <a:spcAft>
                <a:spcPts val="0"/>
              </a:spcAft>
              <a:buNone/>
            </a:pPr>
            <a:r>
              <a:rPr lang="es" sz="2600" b="1" i="1">
                <a:solidFill>
                  <a:srgbClr val="FFCC01"/>
                </a:solidFill>
              </a:rPr>
              <a:t>CONSEQUENCES OF CLIMATE CHANGE</a:t>
            </a:r>
            <a:endParaRPr b="1">
              <a:solidFill>
                <a:srgbClr val="365E92"/>
              </a:solidFill>
            </a:endParaRPr>
          </a:p>
        </p:txBody>
      </p:sp>
      <p:sp>
        <p:nvSpPr>
          <p:cNvPr id="78" name="Google Shape;78;p15"/>
          <p:cNvSpPr txBox="1">
            <a:spLocks noGrp="1"/>
          </p:cNvSpPr>
          <p:nvPr>
            <p:ph type="body" idx="1"/>
          </p:nvPr>
        </p:nvSpPr>
        <p:spPr>
          <a:xfrm>
            <a:off x="805775" y="1249025"/>
            <a:ext cx="8026500" cy="19086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s" sz="2000">
                <a:solidFill>
                  <a:srgbClr val="365E92"/>
                </a:solidFill>
              </a:rPr>
              <a:t>The climate changes provokes the appearance of many meteorological problems such as: droughts, fires, the death of animal and plant species, the overflowing of rivers and lakes among others.</a:t>
            </a:r>
            <a:endParaRPr sz="2000">
              <a:solidFill>
                <a:srgbClr val="365E9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771525" y="335750"/>
            <a:ext cx="7568100" cy="1074300"/>
          </a:xfrm>
          <a:prstGeom prst="rect">
            <a:avLst/>
          </a:prstGeom>
        </p:spPr>
        <p:txBody>
          <a:bodyPr spcFirstLastPara="1" wrap="square" lIns="91425" tIns="91425" rIns="91425" bIns="91425" anchor="ctr" anchorCtr="0">
            <a:noAutofit/>
          </a:bodyPr>
          <a:lstStyle/>
          <a:p>
            <a:pPr marL="0" lvl="0" indent="0" algn="l" rtl="0">
              <a:lnSpc>
                <a:spcPct val="115000"/>
              </a:lnSpc>
              <a:spcBef>
                <a:spcPts val="1800"/>
              </a:spcBef>
              <a:spcAft>
                <a:spcPts val="400"/>
              </a:spcAft>
              <a:buClr>
                <a:schemeClr val="dk1"/>
              </a:buClr>
              <a:buSzPts val="1100"/>
              <a:buFont typeface="Arial"/>
              <a:buNone/>
            </a:pPr>
            <a:r>
              <a:rPr lang="es" sz="2500" b="1" i="1">
                <a:solidFill>
                  <a:srgbClr val="FFCC01"/>
                </a:solidFill>
              </a:rPr>
              <a:t>CAUSES THAT CAUSE GLOBAL WARMING</a:t>
            </a:r>
            <a:endParaRPr sz="2400" i="1">
              <a:solidFill>
                <a:srgbClr val="FFCC01"/>
              </a:solidFill>
            </a:endParaRPr>
          </a:p>
        </p:txBody>
      </p:sp>
      <p:sp>
        <p:nvSpPr>
          <p:cNvPr id="84" name="Google Shape;84;p16"/>
          <p:cNvSpPr txBox="1">
            <a:spLocks noGrp="1"/>
          </p:cNvSpPr>
          <p:nvPr>
            <p:ph type="body" idx="1"/>
          </p:nvPr>
        </p:nvSpPr>
        <p:spPr>
          <a:xfrm>
            <a:off x="403050" y="1410050"/>
            <a:ext cx="8337900" cy="3156000"/>
          </a:xfrm>
          <a:prstGeom prst="rect">
            <a:avLst/>
          </a:prstGeom>
        </p:spPr>
        <p:txBody>
          <a:bodyPr spcFirstLastPara="1" wrap="square" lIns="91425" tIns="91425" rIns="91425" bIns="91425" anchor="ctr" anchorCtr="0">
            <a:noAutofit/>
          </a:bodyPr>
          <a:lstStyle/>
          <a:p>
            <a:pPr marL="457200" lvl="0" indent="0" algn="just" rtl="0">
              <a:lnSpc>
                <a:spcPct val="115000"/>
              </a:lnSpc>
              <a:spcBef>
                <a:spcPts val="0"/>
              </a:spcBef>
              <a:spcAft>
                <a:spcPts val="0"/>
              </a:spcAft>
              <a:buNone/>
            </a:pPr>
            <a:endParaRPr sz="2000">
              <a:solidFill>
                <a:srgbClr val="365E92"/>
              </a:solidFill>
            </a:endParaRPr>
          </a:p>
          <a:p>
            <a:pPr marL="457200" lvl="0" indent="0" algn="just" rtl="0">
              <a:lnSpc>
                <a:spcPct val="115000"/>
              </a:lnSpc>
              <a:spcBef>
                <a:spcPts val="1200"/>
              </a:spcBef>
              <a:spcAft>
                <a:spcPts val="0"/>
              </a:spcAft>
              <a:buNone/>
            </a:pPr>
            <a:endParaRPr sz="2000">
              <a:solidFill>
                <a:srgbClr val="365E92"/>
              </a:solidFill>
            </a:endParaRPr>
          </a:p>
          <a:p>
            <a:pPr marL="457200" lvl="0" indent="0" algn="just" rtl="0">
              <a:lnSpc>
                <a:spcPct val="115000"/>
              </a:lnSpc>
              <a:spcBef>
                <a:spcPts val="1200"/>
              </a:spcBef>
              <a:spcAft>
                <a:spcPts val="0"/>
              </a:spcAft>
              <a:buNone/>
            </a:pPr>
            <a:endParaRPr sz="2000">
              <a:solidFill>
                <a:srgbClr val="365E92"/>
              </a:solidFill>
            </a:endParaRPr>
          </a:p>
          <a:p>
            <a:pPr marL="457200" lvl="0" indent="0" algn="just" rtl="0">
              <a:lnSpc>
                <a:spcPct val="150000"/>
              </a:lnSpc>
              <a:spcBef>
                <a:spcPts val="1200"/>
              </a:spcBef>
              <a:spcAft>
                <a:spcPts val="0"/>
              </a:spcAft>
              <a:buNone/>
            </a:pPr>
            <a:r>
              <a:rPr lang="es" sz="2000">
                <a:solidFill>
                  <a:srgbClr val="365E92"/>
                </a:solidFill>
              </a:rPr>
              <a:t>The greenhouse effect is a natural process that allows The Earth the necessaries conditions to harbor life, the problem is when the human activities increases the greenhouse gas emissions into the atmosphere and it keeps more heat than necessary, producing that the medium temperature of The Earth increases and produces what we popularly call global warming.</a:t>
            </a:r>
            <a:endParaRPr sz="2000">
              <a:solidFill>
                <a:srgbClr val="365E92"/>
              </a:solidFill>
            </a:endParaRPr>
          </a:p>
          <a:p>
            <a:pPr marL="0" lvl="0" indent="0" algn="just" rtl="0">
              <a:lnSpc>
                <a:spcPct val="115000"/>
              </a:lnSpc>
              <a:spcBef>
                <a:spcPts val="1200"/>
              </a:spcBef>
              <a:spcAft>
                <a:spcPts val="0"/>
              </a:spcAft>
              <a:buNone/>
            </a:pPr>
            <a:endParaRPr sz="1600">
              <a:solidFill>
                <a:srgbClr val="365E92"/>
              </a:solidFill>
            </a:endParaRPr>
          </a:p>
          <a:p>
            <a:pPr marL="457200" lvl="0" indent="0" algn="just" rtl="0">
              <a:lnSpc>
                <a:spcPct val="115000"/>
              </a:lnSpc>
              <a:spcBef>
                <a:spcPts val="1200"/>
              </a:spcBef>
              <a:spcAft>
                <a:spcPts val="0"/>
              </a:spcAft>
              <a:buNone/>
            </a:pPr>
            <a:endParaRPr sz="1600">
              <a:solidFill>
                <a:srgbClr val="365E92"/>
              </a:solidFill>
            </a:endParaRPr>
          </a:p>
          <a:p>
            <a:pPr marL="0" lvl="0" indent="0" algn="just" rtl="0">
              <a:lnSpc>
                <a:spcPct val="115000"/>
              </a:lnSpc>
              <a:spcBef>
                <a:spcPts val="1200"/>
              </a:spcBef>
              <a:spcAft>
                <a:spcPts val="0"/>
              </a:spcAft>
              <a:buNone/>
            </a:pPr>
            <a:endParaRPr sz="1600">
              <a:solidFill>
                <a:srgbClr val="365E92"/>
              </a:solidFill>
            </a:endParaRPr>
          </a:p>
          <a:p>
            <a:pPr marL="0" lvl="0" indent="0" algn="just" rtl="0">
              <a:lnSpc>
                <a:spcPct val="115000"/>
              </a:lnSpc>
              <a:spcBef>
                <a:spcPts val="1200"/>
              </a:spcBef>
              <a:spcAft>
                <a:spcPts val="1200"/>
              </a:spcAft>
              <a:buClr>
                <a:schemeClr val="dk1"/>
              </a:buClr>
              <a:buSzPts val="1100"/>
              <a:buFont typeface="Arial"/>
              <a:buNone/>
            </a:pPr>
            <a:endParaRPr sz="1600">
              <a:solidFill>
                <a:srgbClr val="365E9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913175" y="241725"/>
            <a:ext cx="6929700" cy="829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400"/>
              </a:spcAft>
              <a:buClr>
                <a:schemeClr val="dk1"/>
              </a:buClr>
              <a:buSzPts val="1100"/>
              <a:buFont typeface="Arial"/>
              <a:buNone/>
            </a:pPr>
            <a:r>
              <a:rPr lang="es" sz="2800" b="1" i="1">
                <a:solidFill>
                  <a:srgbClr val="FFCC01"/>
                </a:solidFill>
              </a:rPr>
              <a:t>HOW TO AVOID CLIMATE CHANGE</a:t>
            </a:r>
            <a:endParaRPr sz="1800"/>
          </a:p>
        </p:txBody>
      </p:sp>
      <p:sp>
        <p:nvSpPr>
          <p:cNvPr id="90" name="Google Shape;90;p17"/>
          <p:cNvSpPr txBox="1">
            <a:spLocks noGrp="1"/>
          </p:cNvSpPr>
          <p:nvPr>
            <p:ph type="body" idx="1"/>
          </p:nvPr>
        </p:nvSpPr>
        <p:spPr>
          <a:xfrm>
            <a:off x="778900" y="1141500"/>
            <a:ext cx="8120700" cy="3948300"/>
          </a:xfrm>
          <a:prstGeom prst="rect">
            <a:avLst/>
          </a:prstGeom>
        </p:spPr>
        <p:txBody>
          <a:bodyPr spcFirstLastPara="1" wrap="square" lIns="91425" tIns="91425" rIns="91425" bIns="91425" anchor="ctr" anchorCtr="0">
            <a:noAutofit/>
          </a:bodyPr>
          <a:lstStyle/>
          <a:p>
            <a:pPr marL="457200" lvl="0" indent="0" algn="just" rtl="0">
              <a:lnSpc>
                <a:spcPct val="115000"/>
              </a:lnSpc>
              <a:spcBef>
                <a:spcPts val="0"/>
              </a:spcBef>
              <a:spcAft>
                <a:spcPts val="0"/>
              </a:spcAft>
              <a:buNone/>
            </a:pPr>
            <a:endParaRPr sz="2000">
              <a:solidFill>
                <a:srgbClr val="365E92"/>
              </a:solidFill>
            </a:endParaRPr>
          </a:p>
          <a:p>
            <a:pPr marL="457200" lvl="0" indent="-355600" algn="just" rtl="0">
              <a:lnSpc>
                <a:spcPct val="150000"/>
              </a:lnSpc>
              <a:spcBef>
                <a:spcPts val="0"/>
              </a:spcBef>
              <a:spcAft>
                <a:spcPts val="0"/>
              </a:spcAft>
              <a:buClr>
                <a:srgbClr val="365E92"/>
              </a:buClr>
              <a:buSzPts val="2000"/>
              <a:buChar char="●"/>
            </a:pPr>
            <a:r>
              <a:rPr lang="es" sz="2000">
                <a:solidFill>
                  <a:srgbClr val="365E92"/>
                </a:solidFill>
              </a:rPr>
              <a:t>MITIGATE THE EFFECTS</a:t>
            </a:r>
            <a:endParaRPr sz="2000">
              <a:solidFill>
                <a:srgbClr val="365E92"/>
              </a:solidFill>
            </a:endParaRPr>
          </a:p>
          <a:p>
            <a:pPr marL="0" lvl="0" indent="0" algn="just" rtl="0">
              <a:lnSpc>
                <a:spcPct val="150000"/>
              </a:lnSpc>
              <a:spcBef>
                <a:spcPts val="0"/>
              </a:spcBef>
              <a:spcAft>
                <a:spcPts val="0"/>
              </a:spcAft>
              <a:buNone/>
            </a:pPr>
            <a:r>
              <a:rPr lang="es" sz="2000">
                <a:solidFill>
                  <a:srgbClr val="365E92"/>
                </a:solidFill>
              </a:rPr>
              <a:t>Mitigation consists of implementing actions to reduce and limit greenhouse gas emissions with the aim of preventing the planet's global temperature from continuing to rise.</a:t>
            </a:r>
            <a:endParaRPr sz="2000">
              <a:solidFill>
                <a:srgbClr val="365E92"/>
              </a:solidFill>
            </a:endParaRPr>
          </a:p>
          <a:p>
            <a:pPr marL="457200" lvl="0" indent="-355600" algn="just" rtl="0">
              <a:lnSpc>
                <a:spcPct val="150000"/>
              </a:lnSpc>
              <a:spcBef>
                <a:spcPts val="0"/>
              </a:spcBef>
              <a:spcAft>
                <a:spcPts val="0"/>
              </a:spcAft>
              <a:buClr>
                <a:srgbClr val="365E92"/>
              </a:buClr>
              <a:buSzPts val="2000"/>
              <a:buChar char="●"/>
            </a:pPr>
            <a:r>
              <a:rPr lang="es" sz="2000">
                <a:solidFill>
                  <a:srgbClr val="365E92"/>
                </a:solidFill>
              </a:rPr>
              <a:t>ADAPT TO THE ENVIRONMENT</a:t>
            </a:r>
            <a:endParaRPr sz="2000">
              <a:solidFill>
                <a:srgbClr val="365E92"/>
              </a:solidFill>
            </a:endParaRPr>
          </a:p>
          <a:p>
            <a:pPr marL="0" lvl="0" indent="0" algn="just" rtl="0">
              <a:lnSpc>
                <a:spcPct val="150000"/>
              </a:lnSpc>
              <a:spcBef>
                <a:spcPts val="0"/>
              </a:spcBef>
              <a:spcAft>
                <a:spcPts val="0"/>
              </a:spcAft>
              <a:buNone/>
            </a:pPr>
            <a:r>
              <a:rPr lang="es" sz="2000">
                <a:solidFill>
                  <a:srgbClr val="365E92"/>
                </a:solidFill>
              </a:rPr>
              <a:t>Adaptation is focused on actions to reduce vulnerability to the effects of climate change, such as improving safer and more resilient infrastructure and facilities, reforestation and landscape restoration</a:t>
            </a:r>
            <a:endParaRPr sz="2000">
              <a:solidFill>
                <a:srgbClr val="365E92"/>
              </a:solidFill>
            </a:endParaRPr>
          </a:p>
          <a:p>
            <a:pPr marL="0" lvl="0" indent="0" algn="l" rtl="0">
              <a:spcBef>
                <a:spcPts val="0"/>
              </a:spcBef>
              <a:spcAft>
                <a:spcPts val="0"/>
              </a:spcAft>
              <a:buNone/>
            </a:pPr>
            <a:endParaRPr sz="1600">
              <a:solidFill>
                <a:srgbClr val="365E92"/>
              </a:solidFill>
            </a:endParaRPr>
          </a:p>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p:nvPr/>
        </p:nvSpPr>
        <p:spPr>
          <a:xfrm>
            <a:off x="932350" y="577475"/>
            <a:ext cx="569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800" b="1">
                <a:solidFill>
                  <a:srgbClr val="FFCC01"/>
                </a:solidFill>
              </a:rPr>
              <a:t>2. </a:t>
            </a:r>
            <a:r>
              <a:rPr lang="es" sz="2800" b="1">
                <a:solidFill>
                  <a:srgbClr val="365E92"/>
                </a:solidFill>
              </a:rPr>
              <a:t>DROUGHT</a:t>
            </a:r>
            <a:endParaRPr sz="2800" b="1">
              <a:solidFill>
                <a:srgbClr val="365E92"/>
              </a:solidFill>
            </a:endParaRPr>
          </a:p>
        </p:txBody>
      </p:sp>
      <p:sp>
        <p:nvSpPr>
          <p:cNvPr id="96" name="Google Shape;96;p18"/>
          <p:cNvSpPr txBox="1"/>
          <p:nvPr/>
        </p:nvSpPr>
        <p:spPr>
          <a:xfrm>
            <a:off x="684900" y="1436950"/>
            <a:ext cx="726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7" name="Google Shape;97;p18"/>
          <p:cNvSpPr txBox="1"/>
          <p:nvPr/>
        </p:nvSpPr>
        <p:spPr>
          <a:xfrm>
            <a:off x="792350" y="1101750"/>
            <a:ext cx="7493700" cy="266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000">
              <a:solidFill>
                <a:srgbClr val="3C78D8"/>
              </a:solidFill>
            </a:endParaRPr>
          </a:p>
          <a:p>
            <a:pPr marL="457200" lvl="0" indent="-355600" algn="just" rtl="0">
              <a:lnSpc>
                <a:spcPct val="150000"/>
              </a:lnSpc>
              <a:spcBef>
                <a:spcPts val="0"/>
              </a:spcBef>
              <a:spcAft>
                <a:spcPts val="0"/>
              </a:spcAft>
              <a:buClr>
                <a:srgbClr val="365E92"/>
              </a:buClr>
              <a:buSzPts val="2000"/>
              <a:buChar char="●"/>
            </a:pPr>
            <a:r>
              <a:rPr lang="es" sz="2000">
                <a:solidFill>
                  <a:srgbClr val="365E92"/>
                </a:solidFill>
              </a:rPr>
              <a:t>The drought it’s the extreme lack of water in specific areas like rivers, lakes and swamps.</a:t>
            </a:r>
            <a:endParaRPr sz="2000">
              <a:solidFill>
                <a:srgbClr val="365E92"/>
              </a:solidFill>
            </a:endParaRPr>
          </a:p>
          <a:p>
            <a:pPr marL="457200" lvl="0" indent="-355600" algn="just" rtl="0">
              <a:lnSpc>
                <a:spcPct val="150000"/>
              </a:lnSpc>
              <a:spcBef>
                <a:spcPts val="0"/>
              </a:spcBef>
              <a:spcAft>
                <a:spcPts val="0"/>
              </a:spcAft>
              <a:buClr>
                <a:srgbClr val="365E92"/>
              </a:buClr>
              <a:buSzPts val="2000"/>
              <a:buChar char="●"/>
            </a:pPr>
            <a:r>
              <a:rPr lang="es" sz="2000">
                <a:solidFill>
                  <a:srgbClr val="365E92"/>
                </a:solidFill>
              </a:rPr>
              <a:t>One reason of drought its the lack of rainfall or rain.</a:t>
            </a:r>
            <a:endParaRPr sz="2000">
              <a:solidFill>
                <a:srgbClr val="365E92"/>
              </a:solidFill>
            </a:endParaRPr>
          </a:p>
          <a:p>
            <a:pPr marL="457200" lvl="0" indent="-355600" algn="just" rtl="0">
              <a:lnSpc>
                <a:spcPct val="150000"/>
              </a:lnSpc>
              <a:spcBef>
                <a:spcPts val="0"/>
              </a:spcBef>
              <a:spcAft>
                <a:spcPts val="0"/>
              </a:spcAft>
              <a:buClr>
                <a:srgbClr val="365E92"/>
              </a:buClr>
              <a:buSzPts val="2000"/>
              <a:buChar char="●"/>
            </a:pPr>
            <a:r>
              <a:rPr lang="es" sz="2000">
                <a:solidFill>
                  <a:srgbClr val="365E92"/>
                </a:solidFill>
              </a:rPr>
              <a:t>The periods of the drought may cause desertification.</a:t>
            </a:r>
            <a:endParaRPr sz="2000">
              <a:solidFill>
                <a:srgbClr val="365E92"/>
              </a:solidFill>
            </a:endParaRPr>
          </a:p>
          <a:p>
            <a:pPr marL="0" lvl="0" indent="0" algn="l" rtl="0">
              <a:lnSpc>
                <a:spcPct val="115000"/>
              </a:lnSpc>
              <a:spcBef>
                <a:spcPts val="0"/>
              </a:spcBef>
              <a:spcAft>
                <a:spcPts val="0"/>
              </a:spcAft>
              <a:buClr>
                <a:schemeClr val="dk1"/>
              </a:buClr>
              <a:buSzPts val="1100"/>
              <a:buFont typeface="Arial"/>
              <a:buNone/>
            </a:pPr>
            <a:endParaRPr sz="1800">
              <a:solidFill>
                <a:srgbClr val="3C78D8"/>
              </a:solidFill>
            </a:endParaRPr>
          </a:p>
        </p:txBody>
      </p:sp>
      <p:pic>
        <p:nvPicPr>
          <p:cNvPr id="98" name="Google Shape;98;p18"/>
          <p:cNvPicPr preferRelativeResize="0"/>
          <p:nvPr/>
        </p:nvPicPr>
        <p:blipFill>
          <a:blip r:embed="rId3">
            <a:alphaModFix/>
          </a:blip>
          <a:stretch>
            <a:fillRect/>
          </a:stretch>
        </p:blipFill>
        <p:spPr>
          <a:xfrm>
            <a:off x="6317475" y="3557598"/>
            <a:ext cx="2175724" cy="1183025"/>
          </a:xfrm>
          <a:prstGeom prst="rect">
            <a:avLst/>
          </a:prstGeom>
          <a:noFill/>
          <a:ln>
            <a:noFill/>
          </a:ln>
        </p:spPr>
      </p:pic>
      <p:pic>
        <p:nvPicPr>
          <p:cNvPr id="99" name="Google Shape;99;p18"/>
          <p:cNvPicPr preferRelativeResize="0"/>
          <p:nvPr/>
        </p:nvPicPr>
        <p:blipFill>
          <a:blip r:embed="rId4">
            <a:alphaModFix/>
          </a:blip>
          <a:stretch>
            <a:fillRect/>
          </a:stretch>
        </p:blipFill>
        <p:spPr>
          <a:xfrm>
            <a:off x="3375675" y="3557600"/>
            <a:ext cx="2243900" cy="1183025"/>
          </a:xfrm>
          <a:prstGeom prst="rect">
            <a:avLst/>
          </a:prstGeom>
          <a:noFill/>
          <a:ln>
            <a:noFill/>
          </a:ln>
        </p:spPr>
      </p:pic>
      <p:pic>
        <p:nvPicPr>
          <p:cNvPr id="100" name="Google Shape;100;p18"/>
          <p:cNvPicPr preferRelativeResize="0"/>
          <p:nvPr/>
        </p:nvPicPr>
        <p:blipFill>
          <a:blip r:embed="rId5">
            <a:alphaModFix/>
          </a:blip>
          <a:stretch>
            <a:fillRect/>
          </a:stretch>
        </p:blipFill>
        <p:spPr>
          <a:xfrm>
            <a:off x="861699" y="3503884"/>
            <a:ext cx="1938800" cy="1290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803050" y="4911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2000" b="1" i="1">
              <a:solidFill>
                <a:srgbClr val="FFCC01"/>
              </a:solidFill>
            </a:endParaRPr>
          </a:p>
          <a:p>
            <a:pPr marL="0" lvl="0" indent="0" algn="l" rtl="0">
              <a:spcBef>
                <a:spcPts val="0"/>
              </a:spcBef>
              <a:spcAft>
                <a:spcPts val="0"/>
              </a:spcAft>
              <a:buClr>
                <a:schemeClr val="dk1"/>
              </a:buClr>
              <a:buSzPts val="1100"/>
              <a:buFont typeface="Arial"/>
              <a:buNone/>
            </a:pPr>
            <a:r>
              <a:rPr lang="es" sz="2000" b="1" i="1">
                <a:solidFill>
                  <a:srgbClr val="FFCC01"/>
                </a:solidFill>
                <a:highlight>
                  <a:schemeClr val="lt1"/>
                </a:highlight>
              </a:rPr>
              <a:t>What are the most affected countries in the world?</a:t>
            </a:r>
            <a:endParaRPr sz="2000" b="1" i="1">
              <a:solidFill>
                <a:srgbClr val="FFCC01"/>
              </a:solidFill>
              <a:highlight>
                <a:schemeClr val="lt1"/>
              </a:highlight>
            </a:endParaRPr>
          </a:p>
          <a:p>
            <a:pPr marL="0" lvl="0" indent="0" algn="l" rtl="0">
              <a:spcBef>
                <a:spcPts val="0"/>
              </a:spcBef>
              <a:spcAft>
                <a:spcPts val="0"/>
              </a:spcAft>
              <a:buNone/>
            </a:pPr>
            <a:endParaRPr sz="2100" b="1" i="1">
              <a:solidFill>
                <a:srgbClr val="FFCC01"/>
              </a:solidFill>
            </a:endParaRPr>
          </a:p>
        </p:txBody>
      </p:sp>
      <p:sp>
        <p:nvSpPr>
          <p:cNvPr id="106" name="Google Shape;106;p19"/>
          <p:cNvSpPr txBox="1">
            <a:spLocks noGrp="1"/>
          </p:cNvSpPr>
          <p:nvPr>
            <p:ph type="body" idx="1"/>
          </p:nvPr>
        </p:nvSpPr>
        <p:spPr>
          <a:xfrm>
            <a:off x="1398300" y="1246500"/>
            <a:ext cx="3173700" cy="3416400"/>
          </a:xfrm>
          <a:prstGeom prst="rect">
            <a:avLst/>
          </a:prstGeom>
        </p:spPr>
        <p:txBody>
          <a:bodyPr spcFirstLastPara="1" wrap="square" lIns="91425" tIns="91425" rIns="91425" bIns="91425" anchor="ctr" anchorCtr="0">
            <a:noAutofit/>
          </a:bodyPr>
          <a:lstStyle/>
          <a:p>
            <a:pPr marL="457200" lvl="0" indent="-355600" algn="l" rtl="0">
              <a:lnSpc>
                <a:spcPct val="200000"/>
              </a:lnSpc>
              <a:spcBef>
                <a:spcPts val="0"/>
              </a:spcBef>
              <a:spcAft>
                <a:spcPts val="0"/>
              </a:spcAft>
              <a:buClr>
                <a:srgbClr val="365E92"/>
              </a:buClr>
              <a:buSzPts val="2000"/>
              <a:buChar char="●"/>
            </a:pPr>
            <a:r>
              <a:rPr lang="es" sz="2000">
                <a:solidFill>
                  <a:srgbClr val="365E92"/>
                </a:solidFill>
              </a:rPr>
              <a:t>Armenia</a:t>
            </a:r>
            <a:endParaRPr sz="2000">
              <a:solidFill>
                <a:srgbClr val="365E92"/>
              </a:solidFill>
            </a:endParaRPr>
          </a:p>
          <a:p>
            <a:pPr marL="457200" lvl="0" indent="-355600" algn="l" rtl="0">
              <a:lnSpc>
                <a:spcPct val="200000"/>
              </a:lnSpc>
              <a:spcBef>
                <a:spcPts val="0"/>
              </a:spcBef>
              <a:spcAft>
                <a:spcPts val="0"/>
              </a:spcAft>
              <a:buClr>
                <a:srgbClr val="365E92"/>
              </a:buClr>
              <a:buSzPts val="2000"/>
              <a:buChar char="●"/>
            </a:pPr>
            <a:r>
              <a:rPr lang="es" sz="2000">
                <a:solidFill>
                  <a:srgbClr val="365E92"/>
                </a:solidFill>
              </a:rPr>
              <a:t>East Timor</a:t>
            </a:r>
            <a:endParaRPr sz="2000">
              <a:solidFill>
                <a:srgbClr val="365E92"/>
              </a:solidFill>
            </a:endParaRPr>
          </a:p>
          <a:p>
            <a:pPr marL="457200" lvl="0" indent="-355600" algn="l" rtl="0">
              <a:lnSpc>
                <a:spcPct val="200000"/>
              </a:lnSpc>
              <a:spcBef>
                <a:spcPts val="0"/>
              </a:spcBef>
              <a:spcAft>
                <a:spcPts val="0"/>
              </a:spcAft>
              <a:buClr>
                <a:srgbClr val="365E92"/>
              </a:buClr>
              <a:buSzPts val="2000"/>
              <a:buChar char="●"/>
            </a:pPr>
            <a:r>
              <a:rPr lang="es" sz="2000">
                <a:solidFill>
                  <a:srgbClr val="365E92"/>
                </a:solidFill>
              </a:rPr>
              <a:t>Morocco</a:t>
            </a:r>
            <a:endParaRPr sz="2000">
              <a:solidFill>
                <a:srgbClr val="365E92"/>
              </a:solidFill>
            </a:endParaRPr>
          </a:p>
          <a:p>
            <a:pPr marL="457200" lvl="0" indent="-355600" algn="l" rtl="0">
              <a:lnSpc>
                <a:spcPct val="200000"/>
              </a:lnSpc>
              <a:spcBef>
                <a:spcPts val="0"/>
              </a:spcBef>
              <a:spcAft>
                <a:spcPts val="0"/>
              </a:spcAft>
              <a:buClr>
                <a:srgbClr val="365E92"/>
              </a:buClr>
              <a:buSzPts val="2000"/>
              <a:buChar char="●"/>
            </a:pPr>
            <a:r>
              <a:rPr lang="es" sz="2000">
                <a:solidFill>
                  <a:srgbClr val="365E92"/>
                </a:solidFill>
              </a:rPr>
              <a:t>Algeria</a:t>
            </a:r>
            <a:endParaRPr sz="2000">
              <a:solidFill>
                <a:srgbClr val="365E92"/>
              </a:solidFill>
            </a:endParaRPr>
          </a:p>
          <a:p>
            <a:pPr marL="457200" lvl="0" indent="-355600" algn="l" rtl="0">
              <a:lnSpc>
                <a:spcPct val="200000"/>
              </a:lnSpc>
              <a:spcBef>
                <a:spcPts val="0"/>
              </a:spcBef>
              <a:spcAft>
                <a:spcPts val="0"/>
              </a:spcAft>
              <a:buClr>
                <a:srgbClr val="365E92"/>
              </a:buClr>
              <a:buSzPts val="2000"/>
              <a:buChar char="●"/>
            </a:pPr>
            <a:r>
              <a:rPr lang="es" sz="2000">
                <a:solidFill>
                  <a:srgbClr val="365E92"/>
                </a:solidFill>
              </a:rPr>
              <a:t>Namibia</a:t>
            </a:r>
            <a:endParaRPr sz="2000">
              <a:solidFill>
                <a:srgbClr val="365E92"/>
              </a:solidFill>
            </a:endParaRPr>
          </a:p>
          <a:p>
            <a:pPr marL="457200" lvl="0" indent="-355600" algn="l" rtl="0">
              <a:lnSpc>
                <a:spcPct val="200000"/>
              </a:lnSpc>
              <a:spcBef>
                <a:spcPts val="0"/>
              </a:spcBef>
              <a:spcAft>
                <a:spcPts val="0"/>
              </a:spcAft>
              <a:buClr>
                <a:srgbClr val="365E92"/>
              </a:buClr>
              <a:buSzPts val="2000"/>
              <a:buChar char="●"/>
            </a:pPr>
            <a:r>
              <a:rPr lang="es" sz="2000">
                <a:solidFill>
                  <a:srgbClr val="365E92"/>
                </a:solidFill>
              </a:rPr>
              <a:t>Ethiopia</a:t>
            </a:r>
            <a:endParaRPr sz="2000">
              <a:solidFill>
                <a:srgbClr val="365E92"/>
              </a:solidFill>
            </a:endParaRPr>
          </a:p>
        </p:txBody>
      </p:sp>
      <p:pic>
        <p:nvPicPr>
          <p:cNvPr id="107" name="Google Shape;107;p19"/>
          <p:cNvPicPr preferRelativeResize="0"/>
          <p:nvPr/>
        </p:nvPicPr>
        <p:blipFill>
          <a:blip r:embed="rId3">
            <a:alphaModFix/>
          </a:blip>
          <a:stretch>
            <a:fillRect/>
          </a:stretch>
        </p:blipFill>
        <p:spPr>
          <a:xfrm>
            <a:off x="5118851" y="1152475"/>
            <a:ext cx="1841823" cy="1251324"/>
          </a:xfrm>
          <a:prstGeom prst="rect">
            <a:avLst/>
          </a:prstGeom>
          <a:noFill/>
          <a:ln>
            <a:noFill/>
          </a:ln>
        </p:spPr>
      </p:pic>
      <p:pic>
        <p:nvPicPr>
          <p:cNvPr id="108" name="Google Shape;108;p19"/>
          <p:cNvPicPr preferRelativeResize="0"/>
          <p:nvPr/>
        </p:nvPicPr>
        <p:blipFill>
          <a:blip r:embed="rId4">
            <a:alphaModFix/>
          </a:blip>
          <a:stretch>
            <a:fillRect/>
          </a:stretch>
        </p:blipFill>
        <p:spPr>
          <a:xfrm>
            <a:off x="7078475" y="2571750"/>
            <a:ext cx="1997025" cy="1251324"/>
          </a:xfrm>
          <a:prstGeom prst="rect">
            <a:avLst/>
          </a:prstGeom>
          <a:noFill/>
          <a:ln>
            <a:noFill/>
          </a:ln>
        </p:spPr>
      </p:pic>
      <p:pic>
        <p:nvPicPr>
          <p:cNvPr id="109" name="Google Shape;109;p19"/>
          <p:cNvPicPr preferRelativeResize="0"/>
          <p:nvPr/>
        </p:nvPicPr>
        <p:blipFill>
          <a:blip r:embed="rId5">
            <a:alphaModFix/>
          </a:blip>
          <a:stretch>
            <a:fillRect/>
          </a:stretch>
        </p:blipFill>
        <p:spPr>
          <a:xfrm>
            <a:off x="5053552" y="3394750"/>
            <a:ext cx="1907125" cy="1174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body" idx="1"/>
          </p:nvPr>
        </p:nvSpPr>
        <p:spPr>
          <a:xfrm>
            <a:off x="767700" y="778900"/>
            <a:ext cx="4573800" cy="3424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1100"/>
              <a:buFont typeface="Arial"/>
              <a:buNone/>
            </a:pPr>
            <a:endParaRPr sz="1200">
              <a:solidFill>
                <a:schemeClr val="dk1"/>
              </a:solidFill>
            </a:endParaRPr>
          </a:p>
          <a:p>
            <a:pPr marL="0" lvl="0" indent="0" algn="just" rtl="0">
              <a:lnSpc>
                <a:spcPct val="150000"/>
              </a:lnSpc>
              <a:spcBef>
                <a:spcPts val="0"/>
              </a:spcBef>
              <a:spcAft>
                <a:spcPts val="0"/>
              </a:spcAft>
              <a:buClr>
                <a:schemeClr val="dk1"/>
              </a:buClr>
              <a:buSzPts val="1100"/>
              <a:buFont typeface="Arial"/>
              <a:buNone/>
            </a:pPr>
            <a:r>
              <a:rPr lang="es" sz="2000">
                <a:solidFill>
                  <a:srgbClr val="365E92"/>
                </a:solidFill>
                <a:highlight>
                  <a:srgbClr val="F8F9FA"/>
                </a:highlight>
              </a:rPr>
              <a:t>According to the latest United Nations report on the environment, they have warned that drought is the "most visible" threat of climate change in Spain and that 75 percent of the Iberian Peninsula is in "danger of desertification."</a:t>
            </a:r>
            <a:endParaRPr sz="2000">
              <a:solidFill>
                <a:srgbClr val="365E92"/>
              </a:solidFill>
              <a:highlight>
                <a:srgbClr val="F8F9FA"/>
              </a:highlight>
            </a:endParaRPr>
          </a:p>
          <a:p>
            <a:pPr marL="0" lvl="0" indent="0" algn="l" rtl="0">
              <a:lnSpc>
                <a:spcPct val="150000"/>
              </a:lnSpc>
              <a:spcBef>
                <a:spcPts val="0"/>
              </a:spcBef>
              <a:spcAft>
                <a:spcPts val="0"/>
              </a:spcAft>
              <a:buClr>
                <a:schemeClr val="dk1"/>
              </a:buClr>
              <a:buSzPts val="1100"/>
              <a:buFont typeface="Arial"/>
              <a:buNone/>
            </a:pPr>
            <a:endParaRPr sz="2000">
              <a:solidFill>
                <a:srgbClr val="335B74"/>
              </a:solidFill>
            </a:endParaRPr>
          </a:p>
        </p:txBody>
      </p:sp>
      <p:pic>
        <p:nvPicPr>
          <p:cNvPr id="115" name="Google Shape;115;p20"/>
          <p:cNvPicPr preferRelativeResize="0"/>
          <p:nvPr/>
        </p:nvPicPr>
        <p:blipFill>
          <a:blip r:embed="rId3">
            <a:alphaModFix/>
          </a:blip>
          <a:stretch>
            <a:fillRect/>
          </a:stretch>
        </p:blipFill>
        <p:spPr>
          <a:xfrm>
            <a:off x="5851800" y="1696500"/>
            <a:ext cx="2772275" cy="1969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56550" y="376025"/>
            <a:ext cx="8520600" cy="762600"/>
          </a:xfrm>
          <a:prstGeom prst="rect">
            <a:avLst/>
          </a:prstGeom>
        </p:spPr>
        <p:txBody>
          <a:bodyPr spcFirstLastPara="1" wrap="square" lIns="91425" tIns="91425" rIns="91425" bIns="91425" anchor="ctr" anchorCtr="0">
            <a:noAutofit/>
          </a:bodyPr>
          <a:lstStyle/>
          <a:p>
            <a:pPr marL="0" lvl="0" indent="457200" algn="l" rtl="0">
              <a:spcBef>
                <a:spcPts val="0"/>
              </a:spcBef>
              <a:spcAft>
                <a:spcPts val="0"/>
              </a:spcAft>
              <a:buNone/>
            </a:pPr>
            <a:r>
              <a:rPr lang="es" sz="2800" b="1">
                <a:solidFill>
                  <a:srgbClr val="FFCC01"/>
                </a:solidFill>
              </a:rPr>
              <a:t>   3. </a:t>
            </a:r>
            <a:r>
              <a:rPr lang="es" sz="2800" b="1">
                <a:solidFill>
                  <a:srgbClr val="365E92"/>
                </a:solidFill>
              </a:rPr>
              <a:t>CAUSES </a:t>
            </a:r>
            <a:endParaRPr sz="2800" b="1">
              <a:solidFill>
                <a:srgbClr val="365E92"/>
              </a:solidFill>
            </a:endParaRPr>
          </a:p>
          <a:p>
            <a:pPr marL="0" lvl="0" indent="457200" algn="l" rtl="0">
              <a:spcBef>
                <a:spcPts val="0"/>
              </a:spcBef>
              <a:spcAft>
                <a:spcPts val="0"/>
              </a:spcAft>
              <a:buNone/>
            </a:pPr>
            <a:r>
              <a:rPr lang="es" sz="2800" b="1">
                <a:solidFill>
                  <a:srgbClr val="365E92"/>
                </a:solidFill>
              </a:rPr>
              <a:t>       </a:t>
            </a:r>
            <a:endParaRPr sz="2800" b="1">
              <a:solidFill>
                <a:srgbClr val="365E92"/>
              </a:solidFill>
            </a:endParaRPr>
          </a:p>
        </p:txBody>
      </p:sp>
      <p:sp>
        <p:nvSpPr>
          <p:cNvPr id="121" name="Google Shape;121;p21"/>
          <p:cNvSpPr txBox="1">
            <a:spLocks noGrp="1"/>
          </p:cNvSpPr>
          <p:nvPr>
            <p:ph type="body" idx="1"/>
          </p:nvPr>
        </p:nvSpPr>
        <p:spPr>
          <a:xfrm>
            <a:off x="953500" y="913200"/>
            <a:ext cx="7878900" cy="2970600"/>
          </a:xfrm>
          <a:prstGeom prst="rect">
            <a:avLst/>
          </a:prstGeom>
        </p:spPr>
        <p:txBody>
          <a:bodyPr spcFirstLastPara="1" wrap="square" lIns="91425" tIns="91425" rIns="91425" bIns="91425" anchor="ctr" anchorCtr="0">
            <a:spAutoFit/>
          </a:bodyPr>
          <a:lstStyle/>
          <a:p>
            <a:pPr marL="0" lvl="0" indent="0" algn="just" rtl="0">
              <a:lnSpc>
                <a:spcPct val="115000"/>
              </a:lnSpc>
              <a:spcBef>
                <a:spcPts val="0"/>
              </a:spcBef>
              <a:spcAft>
                <a:spcPts val="0"/>
              </a:spcAft>
              <a:buNone/>
            </a:pPr>
            <a:r>
              <a:rPr lang="es" sz="2000">
                <a:solidFill>
                  <a:srgbClr val="365E92"/>
                </a:solidFill>
              </a:rPr>
              <a:t>Droughts are mainly caused by:</a:t>
            </a:r>
            <a:endParaRPr sz="2000" baseline="30000">
              <a:solidFill>
                <a:srgbClr val="365E92"/>
              </a:solidFill>
            </a:endParaRPr>
          </a:p>
          <a:p>
            <a:pPr marL="457200" lvl="0" indent="-355600" algn="just" rtl="0">
              <a:lnSpc>
                <a:spcPct val="115000"/>
              </a:lnSpc>
              <a:spcBef>
                <a:spcPts val="0"/>
              </a:spcBef>
              <a:spcAft>
                <a:spcPts val="0"/>
              </a:spcAft>
              <a:buClr>
                <a:srgbClr val="365E92"/>
              </a:buClr>
              <a:buSzPts val="2000"/>
              <a:buChar char="●"/>
            </a:pPr>
            <a:r>
              <a:rPr lang="es" sz="2000">
                <a:solidFill>
                  <a:srgbClr val="365E92"/>
                </a:solidFill>
              </a:rPr>
              <a:t>Lack of rain.</a:t>
            </a:r>
            <a:endParaRPr sz="2000">
              <a:solidFill>
                <a:srgbClr val="365E92"/>
              </a:solidFill>
            </a:endParaRPr>
          </a:p>
          <a:p>
            <a:pPr marL="457200" lvl="0" indent="-355600" algn="just" rtl="0">
              <a:lnSpc>
                <a:spcPct val="115000"/>
              </a:lnSpc>
              <a:spcBef>
                <a:spcPts val="0"/>
              </a:spcBef>
              <a:spcAft>
                <a:spcPts val="0"/>
              </a:spcAft>
              <a:buClr>
                <a:srgbClr val="365E92"/>
              </a:buClr>
              <a:buSzPts val="2000"/>
              <a:buChar char="●"/>
            </a:pPr>
            <a:r>
              <a:rPr lang="es" sz="2000">
                <a:solidFill>
                  <a:srgbClr val="365E92"/>
                </a:solidFill>
              </a:rPr>
              <a:t>Irregulars period of  precipitation.</a:t>
            </a:r>
            <a:endParaRPr sz="2000">
              <a:solidFill>
                <a:srgbClr val="365E92"/>
              </a:solidFill>
            </a:endParaRPr>
          </a:p>
          <a:p>
            <a:pPr marL="457200" lvl="0" indent="-355600" algn="just" rtl="0">
              <a:lnSpc>
                <a:spcPct val="115000"/>
              </a:lnSpc>
              <a:spcBef>
                <a:spcPts val="0"/>
              </a:spcBef>
              <a:spcAft>
                <a:spcPts val="0"/>
              </a:spcAft>
              <a:buClr>
                <a:srgbClr val="365E92"/>
              </a:buClr>
              <a:buSzPts val="2000"/>
              <a:buChar char="●"/>
            </a:pPr>
            <a:r>
              <a:rPr lang="es" sz="2000">
                <a:solidFill>
                  <a:srgbClr val="365E92"/>
                </a:solidFill>
              </a:rPr>
              <a:t>Human activities as overexploitation of land affects negatively in order to store  and to retain water.</a:t>
            </a:r>
            <a:endParaRPr sz="2000">
              <a:solidFill>
                <a:srgbClr val="365E92"/>
              </a:solidFill>
            </a:endParaRPr>
          </a:p>
          <a:p>
            <a:pPr marL="457200" lvl="0" indent="-355600" algn="just" rtl="0">
              <a:lnSpc>
                <a:spcPct val="115000"/>
              </a:lnSpc>
              <a:spcBef>
                <a:spcPts val="0"/>
              </a:spcBef>
              <a:spcAft>
                <a:spcPts val="0"/>
              </a:spcAft>
              <a:buClr>
                <a:srgbClr val="365E92"/>
              </a:buClr>
              <a:buSzPts val="2000"/>
              <a:buChar char="●"/>
            </a:pPr>
            <a:r>
              <a:rPr lang="es" sz="2000">
                <a:solidFill>
                  <a:srgbClr val="365E92"/>
                </a:solidFill>
              </a:rPr>
              <a:t>Activities that encourage the climate change and global overheating.</a:t>
            </a:r>
            <a:endParaRPr sz="2000">
              <a:solidFill>
                <a:srgbClr val="365E92"/>
              </a:solidFill>
            </a:endParaRPr>
          </a:p>
          <a:p>
            <a:pPr marL="457200" lvl="0" indent="0" algn="just" rtl="0">
              <a:lnSpc>
                <a:spcPct val="115000"/>
              </a:lnSpc>
              <a:spcBef>
                <a:spcPts val="0"/>
              </a:spcBef>
              <a:spcAft>
                <a:spcPts val="0"/>
              </a:spcAft>
              <a:buNone/>
            </a:pPr>
            <a:endParaRPr sz="2000">
              <a:solidFill>
                <a:srgbClr val="365E92"/>
              </a:solidFill>
            </a:endParaRPr>
          </a:p>
        </p:txBody>
      </p:sp>
      <p:pic>
        <p:nvPicPr>
          <p:cNvPr id="122" name="Google Shape;122;p21"/>
          <p:cNvPicPr preferRelativeResize="0"/>
          <p:nvPr/>
        </p:nvPicPr>
        <p:blipFill>
          <a:blip r:embed="rId3">
            <a:alphaModFix/>
          </a:blip>
          <a:stretch>
            <a:fillRect/>
          </a:stretch>
        </p:blipFill>
        <p:spPr>
          <a:xfrm>
            <a:off x="6056700" y="3472450"/>
            <a:ext cx="2520449" cy="15904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841</Words>
  <Application>Microsoft Office PowerPoint</Application>
  <PresentationFormat>Předvádění na obrazovce (16:9)</PresentationFormat>
  <Paragraphs>121</Paragraphs>
  <Slides>21</Slides>
  <Notes>21</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21</vt:i4>
      </vt:variant>
    </vt:vector>
  </HeadingPairs>
  <TitlesOfParts>
    <vt:vector size="24" baseType="lpstr">
      <vt:lpstr>Arial</vt:lpstr>
      <vt:lpstr>Twentieth Century</vt:lpstr>
      <vt:lpstr>Simple Light</vt:lpstr>
      <vt:lpstr>Prezentace aplikace PowerPoint</vt:lpstr>
      <vt:lpstr>Prezentace aplikace PowerPoint</vt:lpstr>
      <vt:lpstr> CONSEQUENCES OF CLIMATE CHANGE</vt:lpstr>
      <vt:lpstr>CAUSES THAT CAUSE GLOBAL WARMING</vt:lpstr>
      <vt:lpstr>HOW TO AVOID CLIMATE CHANGE</vt:lpstr>
      <vt:lpstr>Prezentace aplikace PowerPoint</vt:lpstr>
      <vt:lpstr> What are the most affected countries in the world? </vt:lpstr>
      <vt:lpstr>Prezentace aplikace PowerPoint</vt:lpstr>
      <vt:lpstr>   3. CAUSES         </vt:lpstr>
      <vt:lpstr> CAUSES OF DROUGHT IN ANDALUSIA</vt:lpstr>
      <vt:lpstr> The Water on our Planet</vt:lpstr>
      <vt:lpstr>Prezentace aplikace PowerPoint</vt:lpstr>
      <vt:lpstr>The drought in the humans</vt:lpstr>
      <vt:lpstr>Images</vt:lpstr>
      <vt:lpstr>Definition: It is an indicator of the use of water that refers to both its direct and indirect use by the consumer or producer.       </vt:lpstr>
      <vt:lpstr>         How is it measured?</vt:lpstr>
      <vt:lpstr> How many litres of water do we consume in our day to day?</vt:lpstr>
      <vt:lpstr>     6. MEASURES IN OUR SCHOOL</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Jana Hošková</dc:creator>
  <cp:lastModifiedBy>Jana Hošková</cp:lastModifiedBy>
  <cp:revision>1</cp:revision>
  <dcterms:modified xsi:type="dcterms:W3CDTF">2022-03-29T18:26:53Z</dcterms:modified>
</cp:coreProperties>
</file>