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25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8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74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601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6884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066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560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27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16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37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91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19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96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0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5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09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736F7-AEA9-42A1-949C-E1397903B65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065A88-5C92-4DD6-B800-55000F2745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15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Zne%C4%8Di%C5%A1t%C4%9Bn%C3%AD_ovzdu%C5%A1%C3%AD_v_%C4%8Cesku#:~:text=Zne%C4%8Di%C5%A1t%C4%9Bn%C3%AD%20ovzdu%C5%A1%C3%AD%20p%C5%99edstavuje%20v%20%C4%8Cesk%C3%A9,vyt%C3%A1p%C4%9Bn%C3%AD%20uhl%C3%ADm%20nebo%20spalov%C3%A1n%C3%AD%20odpadu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www.hnutiduha.cz/sites/default/files/publikace/2018/11/znecisteni_ovzdusi_cr_podklad_cad_201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itmp.cz/wp-content/uploads/2019/08/Satelitn%C3%AD-anal%C3%BDza-Plze%C5%88sk%C3%A9ho-ovzdu%C5%A1%C3%AD.pdf" TargetMode="External"/><Relationship Id="rId5" Type="http://schemas.openxmlformats.org/officeDocument/2006/relationships/hyperlink" Target="https://www.idnes.cz/plzen/zpravy/oxid-uhlicity-silnice-komunikace-kvalita-ovzdusi-odbornik-koncentrace-alzheimerova-choroba-karlovars.A190720_490372_plzen-zpravy_vb" TargetMode="External"/><Relationship Id="rId4" Type="http://schemas.openxmlformats.org/officeDocument/2006/relationships/hyperlink" Target="https://www.airqualitynow.eu/cz/pollution_acting.ph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F7AF88-1C74-4F91-A05C-C39B3545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729" y="1896305"/>
            <a:ext cx="9412448" cy="2569674"/>
          </a:xfrm>
        </p:spPr>
        <p:txBody>
          <a:bodyPr/>
          <a:lstStyle/>
          <a:p>
            <a:pPr algn="ctr"/>
            <a:r>
              <a:rPr lang="cs-CZ" dirty="0"/>
              <a:t>Air </a:t>
            </a:r>
            <a:r>
              <a:rPr lang="en-GB" dirty="0"/>
              <a:t>pollution</a:t>
            </a:r>
            <a:r>
              <a:rPr lang="cs-CZ" dirty="0"/>
              <a:t> in </a:t>
            </a:r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Czech Republic and </a:t>
            </a:r>
            <a:r>
              <a:rPr lang="en-GB" dirty="0"/>
              <a:t>our</a:t>
            </a:r>
            <a:r>
              <a:rPr lang="cs-CZ" dirty="0"/>
              <a:t> region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50BA0D-8C6C-46C4-87C4-81492B7D9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94" y="6496224"/>
            <a:ext cx="5195737" cy="311442"/>
          </a:xfrm>
        </p:spPr>
        <p:txBody>
          <a:bodyPr>
            <a:normAutofit/>
          </a:bodyPr>
          <a:lstStyle/>
          <a:p>
            <a:pPr algn="ctr"/>
            <a:r>
              <a:rPr lang="cs-CZ" sz="1400" dirty="0"/>
              <a:t>Dominik Buranský, Petr </a:t>
            </a:r>
            <a:r>
              <a:rPr lang="cs-CZ" sz="1400" dirty="0" err="1"/>
              <a:t>Flajšman</a:t>
            </a:r>
            <a:r>
              <a:rPr lang="cs-CZ" sz="1400" dirty="0"/>
              <a:t>, Patrik </a:t>
            </a:r>
            <a:r>
              <a:rPr lang="cs-CZ" sz="1400" dirty="0" err="1"/>
              <a:t>Hranáč</a:t>
            </a:r>
            <a:r>
              <a:rPr lang="cs-CZ" sz="1400" dirty="0"/>
              <a:t>, Matěj Linhart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9FF669E-8F85-4BA2-807D-44D57AD46A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283" y="1"/>
            <a:ext cx="1682660" cy="2243547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CA7231B-AE65-483D-8E21-59DE06A103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51" y="347243"/>
            <a:ext cx="7046068" cy="1549061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BF56EDE-2C32-4BA2-8512-BA3B92762FAB}"/>
              </a:ext>
            </a:extLst>
          </p:cNvPr>
          <p:cNvSpPr txBox="1"/>
          <p:nvPr/>
        </p:nvSpPr>
        <p:spPr>
          <a:xfrm>
            <a:off x="1158677" y="4465979"/>
            <a:ext cx="7843280" cy="1056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Erasmus+ KA229 - School Exchange Partnerships</a:t>
            </a:r>
            <a:endParaRPr lang="cs-CZ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cs-CZ" sz="9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Project Nr: 2019-1-CZ01-KA229-061106     </a:t>
            </a:r>
            <a:r>
              <a:rPr lang="en-GB" sz="18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It´s our world - take care of it</a:t>
            </a:r>
            <a:endParaRPr lang="cs-CZ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66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7C90A7-509A-4233-AD3C-82CD5C0C6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0360"/>
          </a:xfrm>
        </p:spPr>
        <p:txBody>
          <a:bodyPr/>
          <a:lstStyle/>
          <a:p>
            <a:r>
              <a:rPr lang="en-GB"/>
              <a:t>Air pollution in the Czech Republic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9BA108-C56A-443C-AF15-9B43D753F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7739"/>
            <a:ext cx="8961616" cy="4623623"/>
          </a:xfrm>
        </p:spPr>
        <p:txBody>
          <a:bodyPr/>
          <a:lstStyle/>
          <a:p>
            <a:r>
              <a:rPr lang="en-GB" b="1" dirty="0"/>
              <a:t>Air pollution </a:t>
            </a:r>
            <a:r>
              <a:rPr lang="en-GB" dirty="0">
                <a:sym typeface="Wingdings" panose="05000000000000000000" pitchFamily="2" charset="2"/>
              </a:rPr>
              <a:t> long-term problem in the Czech Republic.</a:t>
            </a:r>
          </a:p>
          <a:p>
            <a:r>
              <a:rPr lang="en-GB" dirty="0"/>
              <a:t>Cause of several deaths and diseases (airways, incidence of cancer and heart disease).</a:t>
            </a:r>
          </a:p>
          <a:p>
            <a:r>
              <a:rPr lang="en-GB" b="1" dirty="0"/>
              <a:t>The largest sources of impurities </a:t>
            </a:r>
            <a:r>
              <a:rPr lang="en-GB" dirty="0">
                <a:sym typeface="Wingdings" panose="05000000000000000000" pitchFamily="2" charset="2"/>
              </a:rPr>
              <a:t> thermal power plants and industry, ca</a:t>
            </a:r>
            <a:r>
              <a:rPr lang="cs-CZ" dirty="0">
                <a:sym typeface="Wingdings" panose="05000000000000000000" pitchFamily="2" charset="2"/>
              </a:rPr>
              <a:t>r </a:t>
            </a:r>
            <a:r>
              <a:rPr lang="en-GB" dirty="0">
                <a:sym typeface="Wingdings" panose="05000000000000000000" pitchFamily="2" charset="2"/>
              </a:rPr>
              <a:t>transport, local heating with coal and burning waste.</a:t>
            </a:r>
          </a:p>
          <a:p>
            <a:r>
              <a:rPr lang="en-GB" dirty="0">
                <a:sym typeface="Wingdings" panose="05000000000000000000" pitchFamily="2" charset="2"/>
              </a:rPr>
              <a:t>Ostrava area and surroundings  the most polluted area not only in the Czech</a:t>
            </a:r>
            <a:r>
              <a:rPr lang="cs-CZ">
                <a:sym typeface="Wingdings" panose="05000000000000000000" pitchFamily="2" charset="2"/>
              </a:rPr>
              <a:t> </a:t>
            </a:r>
            <a:r>
              <a:rPr lang="en-GB">
                <a:sym typeface="Wingdings" panose="05000000000000000000" pitchFamily="2" charset="2"/>
              </a:rPr>
              <a:t>Republic</a:t>
            </a:r>
            <a:r>
              <a:rPr lang="en-GB" dirty="0">
                <a:sym typeface="Wingdings" panose="05000000000000000000" pitchFamily="2" charset="2"/>
              </a:rPr>
              <a:t>!</a:t>
            </a:r>
          </a:p>
          <a:p>
            <a:r>
              <a:rPr lang="en-GB" dirty="0">
                <a:sym typeface="Wingdings" panose="05000000000000000000" pitchFamily="2" charset="2"/>
              </a:rPr>
              <a:t>Around 11 000 people die every year due to air pollution!</a:t>
            </a:r>
          </a:p>
          <a:p>
            <a:r>
              <a:rPr lang="en-GB" dirty="0">
                <a:sym typeface="Wingdings" panose="05000000000000000000" pitchFamily="2" charset="2"/>
              </a:rPr>
              <a:t>Over the last 20 years, the air has improved </a:t>
            </a:r>
            <a:r>
              <a:rPr lang="en-GB" dirty="0" err="1">
                <a:sym typeface="Wingdings" panose="05000000000000000000" pitchFamily="2" charset="2"/>
              </a:rPr>
              <a:t>significiantly</a:t>
            </a:r>
            <a:r>
              <a:rPr lang="en-GB" dirty="0">
                <a:sym typeface="Wingdings" panose="05000000000000000000" pitchFamily="2" charset="2"/>
              </a:rPr>
              <a:t>, but even so, </a:t>
            </a:r>
            <a:br>
              <a:rPr lang="en-GB" dirty="0">
                <a:sym typeface="Wingdings" panose="05000000000000000000" pitchFamily="2" charset="2"/>
              </a:rPr>
            </a:br>
            <a:r>
              <a:rPr lang="en-GB" dirty="0">
                <a:sym typeface="Wingdings" panose="05000000000000000000" pitchFamily="2" charset="2"/>
              </a:rPr>
              <a:t>60 % of the population lives in areas where the legal limits for air pollution are exceeded .</a:t>
            </a:r>
          </a:p>
          <a:p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85B260F-2FB1-4BF5-836D-6F5724E59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283" y="1"/>
            <a:ext cx="1682660" cy="224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44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Zobrazit zdrojový obrázek">
            <a:extLst>
              <a:ext uri="{FF2B5EF4-FFF2-40B4-BE49-F238E27FC236}">
                <a16:creationId xmlns:a16="http://schemas.microsoft.com/office/drawing/2014/main" id="{C5A6ED8D-681D-40B7-ACAA-EFCCB0619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559" y="3729550"/>
            <a:ext cx="5151905" cy="28979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37C90A7-509A-4233-AD3C-82CD5C0C6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0360"/>
          </a:xfrm>
        </p:spPr>
        <p:txBody>
          <a:bodyPr/>
          <a:lstStyle/>
          <a:p>
            <a:r>
              <a:rPr lang="en-GB"/>
              <a:t>Air pollution in the Pilsen region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9BA108-C56A-443C-AF15-9B43D753F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7739"/>
            <a:ext cx="8961616" cy="4623623"/>
          </a:xfrm>
        </p:spPr>
        <p:txBody>
          <a:bodyPr/>
          <a:lstStyle/>
          <a:p>
            <a:r>
              <a:rPr lang="en-GB">
                <a:sym typeface="Wingdings" panose="05000000000000000000" pitchFamily="2" charset="2"/>
              </a:rPr>
              <a:t>The main pollutant in Pilsen is nitrogen dioxide within the Czech Republic, Pilsen is one of the areas most at risk from higher concentrations.</a:t>
            </a:r>
          </a:p>
          <a:p>
            <a:r>
              <a:rPr lang="en-GB">
                <a:sym typeface="Wingdings" panose="05000000000000000000" pitchFamily="2" charset="2"/>
              </a:rPr>
              <a:t>Main sources of this substance  car transport and coal combustion in heating plants and local heating plants.</a:t>
            </a:r>
          </a:p>
          <a:p>
            <a:r>
              <a:rPr lang="en-GB">
                <a:sym typeface="Wingdings" panose="05000000000000000000" pitchFamily="2" charset="2"/>
              </a:rPr>
              <a:t>At 27 places in Pilsen, which is most burdened by traffic, experts examined air quality  in six cases the nitrogen dioxide values were exceeded.</a:t>
            </a:r>
            <a:endParaRPr lang="en-GB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85B260F-2FB1-4BF5-836D-6F5724E59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283" y="1"/>
            <a:ext cx="1682660" cy="224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06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7C90A7-509A-4233-AD3C-82CD5C0C6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0360"/>
          </a:xfrm>
        </p:spPr>
        <p:txBody>
          <a:bodyPr/>
          <a:lstStyle/>
          <a:p>
            <a:r>
              <a:rPr lang="en-GB"/>
              <a:t>What to do against air pollution?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9BA108-C56A-443C-AF15-9B43D753F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7739"/>
            <a:ext cx="8961616" cy="4623623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Reducing traffic emissions by using more modern, less harmful vehicles</a:t>
            </a:r>
            <a:r>
              <a:rPr lang="cs-CZ" dirty="0"/>
              <a:t>.</a:t>
            </a:r>
            <a:endParaRPr lang="en-GB" dirty="0"/>
          </a:p>
          <a:p>
            <a:r>
              <a:rPr lang="en-GB" dirty="0"/>
              <a:t>Reducing traffic intensity</a:t>
            </a:r>
            <a:r>
              <a:rPr lang="cs-CZ" dirty="0"/>
              <a:t>.</a:t>
            </a:r>
            <a:endParaRPr lang="en-GB" dirty="0"/>
          </a:p>
          <a:p>
            <a:r>
              <a:rPr lang="en-GB" dirty="0"/>
              <a:t>Traffic also causes noise pollution </a:t>
            </a:r>
            <a:r>
              <a:rPr lang="en-GB" dirty="0">
                <a:sym typeface="Wingdings" panose="05000000000000000000" pitchFamily="2" charset="2"/>
              </a:rPr>
              <a:t> noise walls along roads allow, among other things, to bring traffic emissions to slightly higher heights and this help to improve the air</a:t>
            </a:r>
            <a:r>
              <a:rPr lang="cs-CZ" dirty="0">
                <a:sym typeface="Wingdings" panose="05000000000000000000" pitchFamily="2" charset="2"/>
              </a:rPr>
              <a:t>.</a:t>
            </a: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85B260F-2FB1-4BF5-836D-6F5724E59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283" y="1"/>
            <a:ext cx="1682660" cy="2243547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6C4518D7-76D8-41A8-BADA-DC8377F1D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398" y="3825380"/>
            <a:ext cx="4582626" cy="303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65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Test: Zastaralé kotle a znečištění ovzduší v ČR - Nezávislé testy, víc než  jen recenze">
            <a:extLst>
              <a:ext uri="{FF2B5EF4-FFF2-40B4-BE49-F238E27FC236}">
                <a16:creationId xmlns:a16="http://schemas.microsoft.com/office/drawing/2014/main" id="{C17E8F51-9A9B-4426-96B6-62FE8DDC94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04" t="2631" r="1" b="6461"/>
          <a:stretch/>
        </p:blipFill>
        <p:spPr bwMode="auto">
          <a:xfrm>
            <a:off x="4860856" y="433794"/>
            <a:ext cx="7327968" cy="5981944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2" name="Group 70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D3B44C4-721C-4D98-98DB-52F1A545E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27" y="1863453"/>
            <a:ext cx="4088190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GB" sz="4800"/>
              <a:t>THANK YOU FOR YOUR ATTENTION!</a:t>
            </a:r>
          </a:p>
        </p:txBody>
      </p:sp>
      <p:cxnSp>
        <p:nvCxnSpPr>
          <p:cNvPr id="2053" name="Straight Connector 82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Connector 84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6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7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8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9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60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61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8" name="Obrázek 37">
            <a:extLst>
              <a:ext uri="{FF2B5EF4-FFF2-40B4-BE49-F238E27FC236}">
                <a16:creationId xmlns:a16="http://schemas.microsoft.com/office/drawing/2014/main" id="{28D31203-4CBE-45F7-BB79-5DFEF1BF45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283" y="1"/>
            <a:ext cx="1682660" cy="224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83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7C90A7-509A-4233-AD3C-82CD5C0C6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0360"/>
          </a:xfrm>
        </p:spPr>
        <p:txBody>
          <a:bodyPr/>
          <a:lstStyle/>
          <a:p>
            <a:r>
              <a:rPr lang="en-GB"/>
              <a:t>RESOURCES: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9BA108-C56A-443C-AF15-9B43D753F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7739"/>
            <a:ext cx="8961616" cy="4623623"/>
          </a:xfrm>
        </p:spPr>
        <p:txBody>
          <a:bodyPr/>
          <a:lstStyle/>
          <a:p>
            <a:pPr algn="l"/>
            <a:r>
              <a:rPr lang="cs-CZ" sz="1400" b="0" i="0" u="sng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hlinkClick r:id="rId2" tooltip="https://www.hnutiduha.cz/sites/default/files/publikace/2018/11/znecisteni_ovzdusi_cr_podklad_cad_2018.pdf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https://www.hnutiduha.cz/sites/default/files/publikace/2018/11/znecisteni_ovzdusi_cr_podklad_cad_2018</a:t>
            </a:r>
            <a:r>
              <a:rPr lang="cs-CZ" sz="1400" b="0" i="0" u="sng">
                <a:solidFill>
                  <a:schemeClr val="tx1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hlinkClick r:id="rId2" tooltip="https://www.hnutiduha.cz/sites/default/files/publikace/2018/11/znecisteni_ovzdusi_cr_podklad_cad_2018.pdf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.pdf</a:t>
            </a:r>
            <a:r>
              <a:rPr lang="cs-CZ" sz="1400" b="0" i="0" u="sng">
                <a:solidFill>
                  <a:schemeClr val="tx1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</a:rPr>
              <a:t>;</a:t>
            </a:r>
            <a:endParaRPr lang="cs-CZ" sz="1400" b="0" i="0" dirty="0">
              <a:solidFill>
                <a:schemeClr val="tx1"/>
              </a:solidFill>
              <a:effectLst/>
              <a:highlight>
                <a:srgbClr val="C0C0C0"/>
              </a:highlight>
              <a:latin typeface="Segoe UI" panose="020B0502040204020203" pitchFamily="34" charset="0"/>
            </a:endParaRPr>
          </a:p>
          <a:p>
            <a:pPr algn="l"/>
            <a:r>
              <a:rPr lang="cs-CZ" sz="1400" b="0" i="0" u="sng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hlinkClick r:id="rId3" tooltip="https://cs.wikipedia.org/wiki/zne%c4%8di%c5%a1t%c4%9bn%c3%ad_ovzdu%c5%a1%c3%ad_v_%c4%8cesku#:~:text=zne%c4%8di%c5%a1t%c4%9bn%c3%ad%20ovzdu%c5%a1%c3%ad%20p%c5%99edstavuje%20v%20%c4%8cesk%c3%a9,vyt%c3%a1p%c4%9bn%c3%ad%20uhl%c3%adm%20nebo%20spalov%c3%a1n%c3%ad%20odpad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https://cs.wikipedia.org/wiki/Zne%C4%8Di%C5%A1t%C4%9Bn%C3%AD_ovzdu%C5%A1%C3%AD_v_%C4%8Cesku#:~:text=Zne%C4%8Di%C5%A1t%C4%9Bn%C3%AD%20ovzdu%C5%A1%C3%AD%20p%C5%99edstavuje%20v%20%C4%8Cesk%C3%A9,vyt%C3%A1p%C4%9Bn%C3%AD%20uhl%C3%ADm%20nebo%20spalov%C3%A1n%C3%AD%20odpadu</a:t>
            </a:r>
            <a:r>
              <a:rPr lang="cs-CZ" sz="1400" u="sng" dirty="0">
                <a:solidFill>
                  <a:schemeClr val="tx1"/>
                </a:solidFill>
                <a:highlight>
                  <a:srgbClr val="C0C0C0"/>
                </a:highlight>
                <a:latin typeface="Calibri" panose="020F0502020204030204" pitchFamily="34" charset="0"/>
              </a:rPr>
              <a:t>;</a:t>
            </a:r>
            <a:endParaRPr lang="cs-CZ" sz="1400" b="0" i="0" dirty="0">
              <a:solidFill>
                <a:schemeClr val="tx1"/>
              </a:solidFill>
              <a:effectLst/>
              <a:highlight>
                <a:srgbClr val="C0C0C0"/>
              </a:highlight>
              <a:latin typeface="Segoe UI" panose="020B0502040204020203" pitchFamily="34" charset="0"/>
            </a:endParaRPr>
          </a:p>
          <a:p>
            <a:pPr algn="l"/>
            <a:r>
              <a:rPr lang="cs-CZ" sz="1400" b="0" i="0" u="sng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hlinkClick r:id="rId4" tooltip="https://www.airqualitynow.eu/cz/pollution_acting.ph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https://www.airqualitynow.eu/cz/</a:t>
            </a:r>
            <a:r>
              <a:rPr lang="cs-CZ" sz="1400" b="0" i="0" u="sng" dirty="0" err="1">
                <a:solidFill>
                  <a:schemeClr val="tx1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hlinkClick r:id="rId4" tooltip="https://www.airqualitynow.eu/cz/pollution_acting.ph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pollution_acting.php</a:t>
            </a:r>
            <a:r>
              <a:rPr lang="cs-CZ" sz="1400" b="0" i="0" u="sng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</a:rPr>
              <a:t>;</a:t>
            </a:r>
            <a:endParaRPr lang="cs-CZ" sz="1400" b="0" i="0" dirty="0">
              <a:solidFill>
                <a:schemeClr val="tx1"/>
              </a:solidFill>
              <a:effectLst/>
              <a:highlight>
                <a:srgbClr val="C0C0C0"/>
              </a:highlight>
              <a:latin typeface="Segoe UI" panose="020B0502040204020203" pitchFamily="34" charset="0"/>
            </a:endParaRPr>
          </a:p>
          <a:p>
            <a:pPr algn="l"/>
            <a:r>
              <a:rPr lang="cs-CZ" sz="1400" b="0" i="0" u="sng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hlinkClick r:id="rId5" tooltip="https://www.idnes.cz/plzen/zpravy/oxid-uhlicity-silnice-komunikace-kvalita-ovzdusi-odbornik-koncentrace-alzheimerova-choroba-karlovars.a190720_490372_plzen-zpravy_vb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https://www.idnes.cz/plzen/zpravy/oxid-uhlicity-silnice-komunikace-kvalita-ovzdusi-odbornik-koncentrace-alzheimerova-choroba-karlovars.A190720_490372_plzen-zpravy_vb</a:t>
            </a:r>
            <a:r>
              <a:rPr lang="cs-CZ" sz="1400" b="0" i="0" u="sng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</a:rPr>
              <a:t>;</a:t>
            </a:r>
            <a:endParaRPr lang="cs-CZ" sz="1400" b="0" i="0" dirty="0">
              <a:solidFill>
                <a:schemeClr val="tx1"/>
              </a:solidFill>
              <a:effectLst/>
              <a:highlight>
                <a:srgbClr val="C0C0C0"/>
              </a:highlight>
              <a:latin typeface="Segoe UI" panose="020B0502040204020203" pitchFamily="34" charset="0"/>
            </a:endParaRPr>
          </a:p>
          <a:p>
            <a:pPr algn="l"/>
            <a:r>
              <a:rPr lang="cs-CZ" sz="1400" b="0" i="0" u="sng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hlinkClick r:id="rId6" tooltip="https://www.sitmp.cz/wp-content/uploads/2019/08/satelitn%c3%ad-anal%c3%bdza-plze%c5%88sk%c3%a9ho-ovzdu%c5%a1%c3%ad.pdf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https://www.sitmp.cz/wp-content/uploads/2019/08/Satelitn%C3%AD-anal%C3%BDza-Plze%C5%88sk%C3%A9ho-ovzdu%C5%A1%C3%AD.pdf</a:t>
            </a:r>
            <a:r>
              <a:rPr lang="cs-CZ" sz="1400" b="0" i="0" u="sng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</a:rPr>
              <a:t>;</a:t>
            </a:r>
            <a:endParaRPr lang="cs-CZ" sz="1400" b="0" i="0" dirty="0">
              <a:solidFill>
                <a:schemeClr val="tx1"/>
              </a:solidFill>
              <a:effectLst/>
              <a:highlight>
                <a:srgbClr val="C0C0C0"/>
              </a:highlight>
              <a:latin typeface="Segoe UI" panose="020B0502040204020203" pitchFamily="34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85B260F-2FB1-4BF5-836D-6F5724E599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283" y="1"/>
            <a:ext cx="1682660" cy="224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7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F4E8BD6-83F1-4ABC-A7A7-B930A3414C1A}"/>
              </a:ext>
            </a:extLst>
          </p:cNvPr>
          <p:cNvSpPr txBox="1"/>
          <p:nvPr/>
        </p:nvSpPr>
        <p:spPr>
          <a:xfrm>
            <a:off x="790112" y="2935541"/>
            <a:ext cx="8367203" cy="1263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"The European Commission support for the production of this publication does </a:t>
            </a:r>
            <a:br>
              <a:rPr lang="cs-CZ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constitute an endorsement of the contents which reflects the views only </a:t>
            </a:r>
            <a:br>
              <a:rPr lang="cs-CZ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authors, and the Commission cannot be held responsible for any use which </a:t>
            </a:r>
            <a:br>
              <a:rPr lang="cs-CZ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be made of the information contained therein."</a:t>
            </a:r>
            <a:endParaRPr lang="cs-CZ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84688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Běžící tex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BB26C3B498924A8D70E24807DC24F2" ma:contentTypeVersion="6" ma:contentTypeDescription="Vytvoří nový dokument" ma:contentTypeScope="" ma:versionID="215e06bfacd44e92e1570b536d848631">
  <xsd:schema xmlns:xsd="http://www.w3.org/2001/XMLSchema" xmlns:xs="http://www.w3.org/2001/XMLSchema" xmlns:p="http://schemas.microsoft.com/office/2006/metadata/properties" xmlns:ns2="eb9423f9-4d7d-4989-9cb4-05f3c24f46d4" xmlns:ns3="27820014-a465-4952-94ce-0adc0c928a0c" targetNamespace="http://schemas.microsoft.com/office/2006/metadata/properties" ma:root="true" ma:fieldsID="99429235392eaecd3550fc00d75a3bf1" ns2:_="" ns3:_="">
    <xsd:import namespace="eb9423f9-4d7d-4989-9cb4-05f3c24f46d4"/>
    <xsd:import namespace="27820014-a465-4952-94ce-0adc0c928a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423f9-4d7d-4989-9cb4-05f3c24f46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20014-a465-4952-94ce-0adc0c928a0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1E43D8-160B-4921-BABE-7CA2864A2B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9423f9-4d7d-4989-9cb4-05f3c24f46d4"/>
    <ds:schemaRef ds:uri="27820014-a465-4952-94ce-0adc0c928a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203E6B-82F0-4444-B50A-49464CB296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96D2E7-09DC-4C1A-A594-6D5D8821009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</TotalTime>
  <Words>574</Words>
  <Application>Microsoft Office PowerPoint</Application>
  <PresentationFormat>Širokoúhlá obrazovka</PresentationFormat>
  <Paragraphs>29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Times New Roman</vt:lpstr>
      <vt:lpstr>Trebuchet MS</vt:lpstr>
      <vt:lpstr>Wingdings 3</vt:lpstr>
      <vt:lpstr>Fazeta</vt:lpstr>
      <vt:lpstr>Air pollution in  the Czech Republic and our region</vt:lpstr>
      <vt:lpstr>Air pollution in the Czech Republic</vt:lpstr>
      <vt:lpstr>Air pollution in the Pilsen region</vt:lpstr>
      <vt:lpstr>What to do against air pollution?</vt:lpstr>
      <vt:lpstr>THANK YOU FOR YOUR ATTENTION!</vt:lpstr>
      <vt:lpstr>RESOURCES: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Znečištění vzduchu v ČR a našem kraji</dc:title>
  <dc:creator>Dominik Buranský</dc:creator>
  <cp:lastModifiedBy>Jana Hošková</cp:lastModifiedBy>
  <cp:revision>20</cp:revision>
  <dcterms:created xsi:type="dcterms:W3CDTF">2021-02-24T12:05:42Z</dcterms:created>
  <dcterms:modified xsi:type="dcterms:W3CDTF">2021-04-16T17:20:54Z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0x0101006CBB26C3B498924A8D70E24807DC24F2</vt:lpwstr>
  </property>
</Properties>
</file>