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5.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6.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7.xml" ContentType="application/vnd.openxmlformats-officedocument.theme+xml"/>
  <Override PartName="/ppt/slideLayouts/slideLayout132.xml" ContentType="application/vnd.openxmlformats-officedocument.presentationml.slideLayout+xml"/>
  <Override PartName="/ppt/theme/theme8.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9.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 id="2147483753" r:id="rId5"/>
    <p:sldMasterId id="2147483773" r:id="rId6"/>
    <p:sldMasterId id="2147483802" r:id="rId7"/>
    <p:sldMasterId id="2147483804" r:id="rId8"/>
    <p:sldMasterId id="2147483834" r:id="rId9"/>
    <p:sldMasterId id="2147483837" r:id="rId10"/>
    <p:sldMasterId id="2147483875" r:id="rId11"/>
    <p:sldMasterId id="2147483877" r:id="rId12"/>
    <p:sldMasterId id="2147483918" r:id="rId13"/>
  </p:sldMasterIdLst>
  <p:sldIdLst>
    <p:sldId id="256" r:id="rId14"/>
    <p:sldId id="257" r:id="rId15"/>
    <p:sldId id="258" r:id="rId16"/>
    <p:sldId id="259" r:id="rId17"/>
    <p:sldId id="260" r:id="rId18"/>
    <p:sldId id="261" r:id="rId19"/>
    <p:sldId id="262" r:id="rId20"/>
    <p:sldId id="263" r:id="rId21"/>
    <p:sldId id="264" r:id="rId22"/>
    <p:sldId id="265"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6" d="100"/>
          <a:sy n="86" d="100"/>
        </p:scale>
        <p:origin x="47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10" Type="http://schemas.openxmlformats.org/officeDocument/2006/relationships/slideMaster" Target="slideMasters/slideMaster7.xml"/><Relationship Id="rId19"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7.xml"/><Relationship Id="rId4" Type="http://schemas.openxmlformats.org/officeDocument/2006/relationships/hyperlink" Target="http://bit.ly/2TtBDfr" TargetMode="Externa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9.xml"/><Relationship Id="rId4" Type="http://schemas.openxmlformats.org/officeDocument/2006/relationships/hyperlink" Target="http://bit.ly/2TtBDfr" TargetMode="Externa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5.xml"/><Relationship Id="rId4" Type="http://schemas.openxmlformats.org/officeDocument/2006/relationships/hyperlink" Target="https://www.freepik.com/" TargetMode="Externa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483733" y="1024133"/>
            <a:ext cx="5750400" cy="2572400"/>
          </a:xfrm>
          <a:prstGeom prst="rect">
            <a:avLst/>
          </a:prstGeom>
        </p:spPr>
        <p:txBody>
          <a:bodyPr spcFirstLastPara="1" wrap="square" lIns="91425" tIns="91425" rIns="91425" bIns="91425" anchor="b" anchorCtr="0">
            <a:noAutofit/>
          </a:bodyPr>
          <a:lstStyle>
            <a:lvl1pPr lvl="0" algn="ctr">
              <a:lnSpc>
                <a:spcPct val="50000"/>
              </a:lnSpc>
              <a:spcBef>
                <a:spcPts val="0"/>
              </a:spcBef>
              <a:spcAft>
                <a:spcPts val="0"/>
              </a:spcAft>
              <a:buSzPts val="5200"/>
              <a:buNone/>
              <a:defRPr sz="9333" b="1">
                <a:latin typeface="Nanum Pen Script"/>
                <a:ea typeface="Nanum Pen Script"/>
                <a:cs typeface="Nanum Pen Script"/>
                <a:sym typeface="Nanum Pen Script"/>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cs-CZ"/>
              <a:t>Kliknutím lze upravit styl.</a:t>
            </a:r>
            <a:endParaRPr/>
          </a:p>
        </p:txBody>
      </p:sp>
      <p:sp>
        <p:nvSpPr>
          <p:cNvPr id="10" name="Google Shape;10;p2"/>
          <p:cNvSpPr txBox="1">
            <a:spLocks noGrp="1"/>
          </p:cNvSpPr>
          <p:nvPr>
            <p:ph type="subTitle" idx="1"/>
          </p:nvPr>
        </p:nvSpPr>
        <p:spPr>
          <a:xfrm>
            <a:off x="5483733" y="3596451"/>
            <a:ext cx="57504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4800">
                <a:solidFill>
                  <a:schemeClr val="l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cs-CZ"/>
              <a:t>Kliknutím můžete upravit styl předlohy.</a:t>
            </a:r>
            <a:endParaRPr/>
          </a:p>
        </p:txBody>
      </p:sp>
      <p:sp>
        <p:nvSpPr>
          <p:cNvPr id="11" name="Google Shape;11;p2">
            <a:hlinkClick r:id="rId2" action="ppaction://hlinksldjump"/>
          </p:cNvPr>
          <p:cNvSpPr txBox="1">
            <a:spLocks noGrp="1"/>
          </p:cNvSpPr>
          <p:nvPr>
            <p:ph type="subTitle" idx="2"/>
          </p:nvPr>
        </p:nvSpPr>
        <p:spPr>
          <a:xfrm>
            <a:off x="6880333" y="4900451"/>
            <a:ext cx="2957200" cy="8040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4000"/>
            </a:lvl1pPr>
            <a:lvl2pPr lvl="1" algn="ctr">
              <a:spcBef>
                <a:spcPts val="0"/>
              </a:spcBef>
              <a:spcAft>
                <a:spcPts val="0"/>
              </a:spcAft>
              <a:buNone/>
              <a:defRPr sz="4000"/>
            </a:lvl2pPr>
            <a:lvl3pPr lvl="2" algn="ctr">
              <a:spcBef>
                <a:spcPts val="0"/>
              </a:spcBef>
              <a:spcAft>
                <a:spcPts val="0"/>
              </a:spcAft>
              <a:buNone/>
              <a:defRPr sz="4000"/>
            </a:lvl3pPr>
            <a:lvl4pPr lvl="3" algn="ctr">
              <a:spcBef>
                <a:spcPts val="0"/>
              </a:spcBef>
              <a:spcAft>
                <a:spcPts val="0"/>
              </a:spcAft>
              <a:buNone/>
              <a:defRPr sz="4000"/>
            </a:lvl4pPr>
            <a:lvl5pPr lvl="4" algn="ctr">
              <a:spcBef>
                <a:spcPts val="0"/>
              </a:spcBef>
              <a:spcAft>
                <a:spcPts val="0"/>
              </a:spcAft>
              <a:buNone/>
              <a:defRPr sz="4000"/>
            </a:lvl5pPr>
            <a:lvl6pPr lvl="5" algn="ctr">
              <a:spcBef>
                <a:spcPts val="0"/>
              </a:spcBef>
              <a:spcAft>
                <a:spcPts val="0"/>
              </a:spcAft>
              <a:buNone/>
              <a:defRPr sz="4000"/>
            </a:lvl6pPr>
            <a:lvl7pPr lvl="6" algn="ctr">
              <a:spcBef>
                <a:spcPts val="0"/>
              </a:spcBef>
              <a:spcAft>
                <a:spcPts val="0"/>
              </a:spcAft>
              <a:buNone/>
              <a:defRPr sz="4000"/>
            </a:lvl7pPr>
            <a:lvl8pPr lvl="7" algn="ctr">
              <a:spcBef>
                <a:spcPts val="0"/>
              </a:spcBef>
              <a:spcAft>
                <a:spcPts val="0"/>
              </a:spcAft>
              <a:buNone/>
              <a:defRPr sz="4000"/>
            </a:lvl8pPr>
            <a:lvl9pPr lvl="8" algn="ctr">
              <a:spcBef>
                <a:spcPts val="0"/>
              </a:spcBef>
              <a:spcAft>
                <a:spcPts val="0"/>
              </a:spcAft>
              <a:buNone/>
              <a:defRPr sz="4000"/>
            </a:lvl9pPr>
          </a:lstStyle>
          <a:p>
            <a:r>
              <a:rPr lang="cs-CZ"/>
              <a:t>Kliknutím můžete upravit styl předlohy.</a:t>
            </a:r>
            <a:endParaRPr/>
          </a:p>
        </p:txBody>
      </p:sp>
      <p:sp>
        <p:nvSpPr>
          <p:cNvPr id="12" name="Google Shape;12;p2"/>
          <p:cNvSpPr/>
          <p:nvPr/>
        </p:nvSpPr>
        <p:spPr>
          <a:xfrm flipH="1">
            <a:off x="-567117" y="565597"/>
            <a:ext cx="2012452" cy="917291"/>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1241034" y="5110757"/>
            <a:ext cx="1364191" cy="62180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85801" y="5875402"/>
            <a:ext cx="1155108" cy="52655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9468267" y="82434"/>
            <a:ext cx="1517759" cy="69180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66154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50" name="Google Shape;50;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pPr lvl="0"/>
            <a:r>
              <a:rPr lang="cs-CZ"/>
              <a:t>Po kliknutí můžete upravovat styly textu v předloze.</a:t>
            </a:r>
          </a:p>
        </p:txBody>
      </p:sp>
    </p:spTree>
    <p:extLst>
      <p:ext uri="{BB962C8B-B14F-4D97-AF65-F5344CB8AC3E}">
        <p14:creationId xmlns:p14="http://schemas.microsoft.com/office/powerpoint/2010/main" val="5424730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5"/>
        <p:cNvGrpSpPr/>
        <p:nvPr/>
      </p:nvGrpSpPr>
      <p:grpSpPr>
        <a:xfrm>
          <a:off x="0" y="0"/>
          <a:ext cx="0" cy="0"/>
          <a:chOff x="0" y="0"/>
          <a:chExt cx="0" cy="0"/>
        </a:xfrm>
      </p:grpSpPr>
      <p:sp>
        <p:nvSpPr>
          <p:cNvPr id="36" name="Google Shape;36;p7"/>
          <p:cNvSpPr txBox="1">
            <a:spLocks noGrp="1"/>
          </p:cNvSpPr>
          <p:nvPr>
            <p:ph type="ctrTitle"/>
          </p:nvPr>
        </p:nvSpPr>
        <p:spPr>
          <a:xfrm>
            <a:off x="6914200" y="2510467"/>
            <a:ext cx="3546800" cy="7704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466269"/>
              </a:buClr>
              <a:buSzPts val="3000"/>
              <a:buNone/>
              <a:defRPr sz="4000">
                <a:solidFill>
                  <a:schemeClr val="dk1"/>
                </a:solidFill>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r>
              <a:rPr lang="cs-CZ"/>
              <a:t>Kliknutím lze upravit styl.</a:t>
            </a:r>
            <a:endParaRPr/>
          </a:p>
        </p:txBody>
      </p:sp>
      <p:sp>
        <p:nvSpPr>
          <p:cNvPr id="37" name="Google Shape;37;p7"/>
          <p:cNvSpPr txBox="1">
            <a:spLocks noGrp="1"/>
          </p:cNvSpPr>
          <p:nvPr>
            <p:ph type="subTitle" idx="1"/>
          </p:nvPr>
        </p:nvSpPr>
        <p:spPr>
          <a:xfrm>
            <a:off x="5310231" y="3385500"/>
            <a:ext cx="5150400" cy="77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a:solidFill>
                  <a:schemeClr val="dk1"/>
                </a:solidFill>
              </a:defRPr>
            </a:lvl1pPr>
            <a:lvl2pPr lvl="1" algn="r" rtl="0">
              <a:lnSpc>
                <a:spcPct val="100000"/>
              </a:lnSpc>
              <a:spcBef>
                <a:spcPts val="2133"/>
              </a:spcBef>
              <a:spcAft>
                <a:spcPts val="0"/>
              </a:spcAft>
              <a:buNone/>
              <a:defRPr>
                <a:solidFill>
                  <a:schemeClr val="dk1"/>
                </a:solidFill>
              </a:defRPr>
            </a:lvl2pPr>
            <a:lvl3pPr lvl="2" algn="r" rtl="0">
              <a:lnSpc>
                <a:spcPct val="100000"/>
              </a:lnSpc>
              <a:spcBef>
                <a:spcPts val="2133"/>
              </a:spcBef>
              <a:spcAft>
                <a:spcPts val="0"/>
              </a:spcAft>
              <a:buNone/>
              <a:defRPr>
                <a:solidFill>
                  <a:schemeClr val="dk1"/>
                </a:solidFill>
              </a:defRPr>
            </a:lvl3pPr>
            <a:lvl4pPr lvl="3" algn="r" rtl="0">
              <a:lnSpc>
                <a:spcPct val="100000"/>
              </a:lnSpc>
              <a:spcBef>
                <a:spcPts val="2133"/>
              </a:spcBef>
              <a:spcAft>
                <a:spcPts val="0"/>
              </a:spcAft>
              <a:buNone/>
              <a:defRPr>
                <a:solidFill>
                  <a:schemeClr val="dk1"/>
                </a:solidFill>
              </a:defRPr>
            </a:lvl4pPr>
            <a:lvl5pPr lvl="4" algn="r" rtl="0">
              <a:lnSpc>
                <a:spcPct val="100000"/>
              </a:lnSpc>
              <a:spcBef>
                <a:spcPts val="2133"/>
              </a:spcBef>
              <a:spcAft>
                <a:spcPts val="0"/>
              </a:spcAft>
              <a:buNone/>
              <a:defRPr>
                <a:solidFill>
                  <a:schemeClr val="dk1"/>
                </a:solidFill>
              </a:defRPr>
            </a:lvl5pPr>
            <a:lvl6pPr lvl="5" algn="r" rtl="0">
              <a:lnSpc>
                <a:spcPct val="100000"/>
              </a:lnSpc>
              <a:spcBef>
                <a:spcPts val="2133"/>
              </a:spcBef>
              <a:spcAft>
                <a:spcPts val="0"/>
              </a:spcAft>
              <a:buNone/>
              <a:defRPr>
                <a:solidFill>
                  <a:schemeClr val="dk1"/>
                </a:solidFill>
              </a:defRPr>
            </a:lvl6pPr>
            <a:lvl7pPr lvl="6" algn="r" rtl="0">
              <a:lnSpc>
                <a:spcPct val="100000"/>
              </a:lnSpc>
              <a:spcBef>
                <a:spcPts val="2133"/>
              </a:spcBef>
              <a:spcAft>
                <a:spcPts val="0"/>
              </a:spcAft>
              <a:buNone/>
              <a:defRPr>
                <a:solidFill>
                  <a:schemeClr val="dk1"/>
                </a:solidFill>
              </a:defRPr>
            </a:lvl7pPr>
            <a:lvl8pPr lvl="7" algn="r" rtl="0">
              <a:lnSpc>
                <a:spcPct val="100000"/>
              </a:lnSpc>
              <a:spcBef>
                <a:spcPts val="2133"/>
              </a:spcBef>
              <a:spcAft>
                <a:spcPts val="0"/>
              </a:spcAft>
              <a:buNone/>
              <a:defRPr>
                <a:solidFill>
                  <a:schemeClr val="dk1"/>
                </a:solidFill>
              </a:defRPr>
            </a:lvl8pPr>
            <a:lvl9pPr lvl="8" algn="r" rtl="0">
              <a:lnSpc>
                <a:spcPct val="100000"/>
              </a:lnSpc>
              <a:spcBef>
                <a:spcPts val="2133"/>
              </a:spcBef>
              <a:spcAft>
                <a:spcPts val="2133"/>
              </a:spcAft>
              <a:buNone/>
              <a:defRPr>
                <a:solidFill>
                  <a:schemeClr val="dk1"/>
                </a:solidFill>
              </a:defRPr>
            </a:lvl9pPr>
          </a:lstStyle>
          <a:p>
            <a:r>
              <a:rPr lang="cs-CZ"/>
              <a:t>Kliknutím můžete upravit styl předlohy.</a:t>
            </a:r>
            <a:endParaRPr/>
          </a:p>
        </p:txBody>
      </p:sp>
      <p:sp>
        <p:nvSpPr>
          <p:cNvPr id="38" name="Google Shape;38;p7"/>
          <p:cNvSpPr/>
          <p:nvPr/>
        </p:nvSpPr>
        <p:spPr>
          <a:xfrm rot="-5400000">
            <a:off x="8549633" y="3192967"/>
            <a:ext cx="6924800" cy="464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 name="Google Shape;39;p7"/>
          <p:cNvSpPr txBox="1">
            <a:spLocks noGrp="1"/>
          </p:cNvSpPr>
          <p:nvPr>
            <p:ph type="sldNum" idx="12"/>
          </p:nvPr>
        </p:nvSpPr>
        <p:spPr>
          <a:xfrm>
            <a:off x="11657463" y="3166599"/>
            <a:ext cx="731600" cy="524800"/>
          </a:xfrm>
          <a:prstGeom prst="rect">
            <a:avLst/>
          </a:prstGeom>
        </p:spPr>
        <p:txBody>
          <a:bodyPr spcFirstLastPara="1" wrap="square" lIns="91425" tIns="91425" rIns="91425" bIns="91425" anchor="t" anchorCtr="0">
            <a:noAutofit/>
          </a:bodyPr>
          <a:lstStyle>
            <a:lvl1pPr lvl="0" algn="ctr" rtl="0">
              <a:buNone/>
              <a:defRPr sz="1600">
                <a:solidFill>
                  <a:schemeClr val="accent2"/>
                </a:solidFill>
                <a:latin typeface="Didact Gothic"/>
                <a:ea typeface="Didact Gothic"/>
                <a:cs typeface="Didact Gothic"/>
                <a:sym typeface="Didact Gothic"/>
              </a:defRPr>
            </a:lvl1pPr>
            <a:lvl2pPr lvl="1" algn="ctr" rtl="0">
              <a:buNone/>
              <a:defRPr sz="1600">
                <a:solidFill>
                  <a:schemeClr val="accent2"/>
                </a:solidFill>
                <a:latin typeface="Didact Gothic"/>
                <a:ea typeface="Didact Gothic"/>
                <a:cs typeface="Didact Gothic"/>
                <a:sym typeface="Didact Gothic"/>
              </a:defRPr>
            </a:lvl2pPr>
            <a:lvl3pPr lvl="2" algn="ctr" rtl="0">
              <a:buNone/>
              <a:defRPr sz="1600">
                <a:solidFill>
                  <a:schemeClr val="accent2"/>
                </a:solidFill>
                <a:latin typeface="Didact Gothic"/>
                <a:ea typeface="Didact Gothic"/>
                <a:cs typeface="Didact Gothic"/>
                <a:sym typeface="Didact Gothic"/>
              </a:defRPr>
            </a:lvl3pPr>
            <a:lvl4pPr lvl="3" algn="ctr" rtl="0">
              <a:buNone/>
              <a:defRPr sz="1600">
                <a:solidFill>
                  <a:schemeClr val="accent2"/>
                </a:solidFill>
                <a:latin typeface="Didact Gothic"/>
                <a:ea typeface="Didact Gothic"/>
                <a:cs typeface="Didact Gothic"/>
                <a:sym typeface="Didact Gothic"/>
              </a:defRPr>
            </a:lvl4pPr>
            <a:lvl5pPr lvl="4" algn="ctr" rtl="0">
              <a:buNone/>
              <a:defRPr sz="1600">
                <a:solidFill>
                  <a:schemeClr val="accent2"/>
                </a:solidFill>
                <a:latin typeface="Didact Gothic"/>
                <a:ea typeface="Didact Gothic"/>
                <a:cs typeface="Didact Gothic"/>
                <a:sym typeface="Didact Gothic"/>
              </a:defRPr>
            </a:lvl5pPr>
            <a:lvl6pPr lvl="5" algn="ctr" rtl="0">
              <a:buNone/>
              <a:defRPr sz="1600">
                <a:solidFill>
                  <a:schemeClr val="accent2"/>
                </a:solidFill>
                <a:latin typeface="Didact Gothic"/>
                <a:ea typeface="Didact Gothic"/>
                <a:cs typeface="Didact Gothic"/>
                <a:sym typeface="Didact Gothic"/>
              </a:defRPr>
            </a:lvl6pPr>
            <a:lvl7pPr lvl="6" algn="ctr" rtl="0">
              <a:buNone/>
              <a:defRPr sz="1600">
                <a:solidFill>
                  <a:schemeClr val="accent2"/>
                </a:solidFill>
                <a:latin typeface="Didact Gothic"/>
                <a:ea typeface="Didact Gothic"/>
                <a:cs typeface="Didact Gothic"/>
                <a:sym typeface="Didact Gothic"/>
              </a:defRPr>
            </a:lvl7pPr>
            <a:lvl8pPr lvl="7" algn="ctr" rtl="0">
              <a:buNone/>
              <a:defRPr sz="1600">
                <a:solidFill>
                  <a:schemeClr val="accent2"/>
                </a:solidFill>
                <a:latin typeface="Didact Gothic"/>
                <a:ea typeface="Didact Gothic"/>
                <a:cs typeface="Didact Gothic"/>
                <a:sym typeface="Didact Gothic"/>
              </a:defRPr>
            </a:lvl8pPr>
            <a:lvl9pPr lvl="8" algn="ctr" rtl="0">
              <a:buNone/>
              <a:defRPr sz="1600">
                <a:solidFill>
                  <a:schemeClr val="accent2"/>
                </a:solidFill>
                <a:latin typeface="Didact Gothic"/>
                <a:ea typeface="Didact Gothic"/>
                <a:cs typeface="Didact Gothic"/>
                <a:sym typeface="Didact Gothic"/>
              </a:defRPr>
            </a:lvl9pPr>
          </a:lstStyle>
          <a:p>
            <a:fld id="{00000000-1234-1234-1234-123412341234}" type="slidenum">
              <a:rPr lang="en" smtClean="0"/>
              <a:pPr/>
              <a:t>‹#›</a:t>
            </a:fld>
            <a:endParaRPr lang="en">
              <a:latin typeface="Oswald Regular"/>
              <a:ea typeface="Oswald Regular"/>
              <a:cs typeface="Oswald Regular"/>
              <a:sym typeface="Oswald Regular"/>
            </a:endParaRPr>
          </a:p>
        </p:txBody>
      </p:sp>
      <p:grpSp>
        <p:nvGrpSpPr>
          <p:cNvPr id="40" name="Google Shape;40;p7"/>
          <p:cNvGrpSpPr/>
          <p:nvPr/>
        </p:nvGrpSpPr>
        <p:grpSpPr>
          <a:xfrm>
            <a:off x="2716968" y="-37233"/>
            <a:ext cx="1892529" cy="6924800"/>
            <a:chOff x="2037725" y="-27925"/>
            <a:chExt cx="1419397" cy="5193600"/>
          </a:xfrm>
        </p:grpSpPr>
        <p:sp>
          <p:nvSpPr>
            <p:cNvPr id="41" name="Google Shape;41;p7"/>
            <p:cNvSpPr/>
            <p:nvPr/>
          </p:nvSpPr>
          <p:spPr>
            <a:xfrm rot="-5400000">
              <a:off x="24125" y="1985675"/>
              <a:ext cx="5193600" cy="1166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 name="Google Shape;42;p7"/>
            <p:cNvSpPr/>
            <p:nvPr/>
          </p:nvSpPr>
          <p:spPr>
            <a:xfrm rot="5400000">
              <a:off x="3098722" y="2438200"/>
              <a:ext cx="449700" cy="267100"/>
            </a:xfrm>
            <a:prstGeom prst="flowChartExtra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43" name="Google Shape;43;p7"/>
          <p:cNvSpPr txBox="1">
            <a:spLocks noGrp="1"/>
          </p:cNvSpPr>
          <p:nvPr>
            <p:ph type="ctrTitle" idx="2"/>
          </p:nvPr>
        </p:nvSpPr>
        <p:spPr>
          <a:xfrm rot="-5400000">
            <a:off x="7036600" y="3039900"/>
            <a:ext cx="840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200"/>
              <a:buNone/>
              <a:defRPr sz="1600">
                <a:solidFill>
                  <a:schemeClr val="dk1"/>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cs-CZ"/>
              <a:t>Kliknutím lze upravit styl.</a:t>
            </a:r>
            <a:endParaRPr/>
          </a:p>
        </p:txBody>
      </p:sp>
    </p:spTree>
    <p:extLst>
      <p:ext uri="{BB962C8B-B14F-4D97-AF65-F5344CB8AC3E}">
        <p14:creationId xmlns:p14="http://schemas.microsoft.com/office/powerpoint/2010/main" val="4180226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4"/>
        <p:cNvGrpSpPr/>
        <p:nvPr/>
      </p:nvGrpSpPr>
      <p:grpSpPr>
        <a:xfrm>
          <a:off x="0" y="0"/>
          <a:ext cx="0" cy="0"/>
          <a:chOff x="0" y="0"/>
          <a:chExt cx="0" cy="0"/>
        </a:xfrm>
      </p:grpSpPr>
      <p:sp>
        <p:nvSpPr>
          <p:cNvPr id="45" name="Google Shape;45;p8"/>
          <p:cNvSpPr/>
          <p:nvPr/>
        </p:nvSpPr>
        <p:spPr>
          <a:xfrm>
            <a:off x="1" y="-24400"/>
            <a:ext cx="12192000" cy="6906800"/>
          </a:xfrm>
          <a:prstGeom prst="rect">
            <a:avLst/>
          </a:prstGeom>
          <a:solidFill>
            <a:schemeClr val="lt2">
              <a:alpha val="219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6" name="Google Shape;46;p8"/>
          <p:cNvSpPr/>
          <p:nvPr/>
        </p:nvSpPr>
        <p:spPr>
          <a:xfrm>
            <a:off x="950967" y="713400"/>
            <a:ext cx="10290000" cy="5442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 name="Google Shape;47;p8"/>
          <p:cNvSpPr txBox="1">
            <a:spLocks noGrp="1"/>
          </p:cNvSpPr>
          <p:nvPr>
            <p:ph type="title"/>
          </p:nvPr>
        </p:nvSpPr>
        <p:spPr>
          <a:xfrm>
            <a:off x="1899500" y="1443800"/>
            <a:ext cx="8193200" cy="398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2800">
                <a:solidFill>
                  <a:schemeClr val="dk2"/>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cs-CZ"/>
              <a:t>Kliknutím lze upravit styl.</a:t>
            </a:r>
            <a:endParaRPr/>
          </a:p>
        </p:txBody>
      </p:sp>
    </p:spTree>
    <p:extLst>
      <p:ext uri="{BB962C8B-B14F-4D97-AF65-F5344CB8AC3E}">
        <p14:creationId xmlns:p14="http://schemas.microsoft.com/office/powerpoint/2010/main" val="37931759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p:nvPr/>
        </p:nvSpPr>
        <p:spPr>
          <a:xfrm>
            <a:off x="1" y="-24400"/>
            <a:ext cx="12192000" cy="6906800"/>
          </a:xfrm>
          <a:prstGeom prst="rect">
            <a:avLst/>
          </a:prstGeom>
          <a:solidFill>
            <a:schemeClr val="lt2">
              <a:alpha val="219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0" name="Google Shape;50;p9"/>
          <p:cNvSpPr txBox="1">
            <a:spLocks noGrp="1"/>
          </p:cNvSpPr>
          <p:nvPr>
            <p:ph type="title"/>
          </p:nvPr>
        </p:nvSpPr>
        <p:spPr>
          <a:xfrm>
            <a:off x="4519080" y="2794627"/>
            <a:ext cx="5167600" cy="771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133">
                <a:solidFill>
                  <a:schemeClr val="dk2"/>
                </a:solidFill>
              </a:defRPr>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r>
              <a:rPr lang="cs-CZ"/>
              <a:t>Kliknutím lze upravit styl.</a:t>
            </a:r>
            <a:endParaRPr/>
          </a:p>
        </p:txBody>
      </p:sp>
      <p:sp>
        <p:nvSpPr>
          <p:cNvPr id="51" name="Google Shape;51;p9"/>
          <p:cNvSpPr txBox="1">
            <a:spLocks noGrp="1"/>
          </p:cNvSpPr>
          <p:nvPr>
            <p:ph type="title" idx="2" hasCustomPrompt="1"/>
          </p:nvPr>
        </p:nvSpPr>
        <p:spPr>
          <a:xfrm>
            <a:off x="1721247" y="2693467"/>
            <a:ext cx="1798800" cy="139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solidFill>
                  <a:schemeClr val="lt2"/>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2" name="Google Shape;52;p9"/>
          <p:cNvSpPr txBox="1">
            <a:spLocks noGrp="1"/>
          </p:cNvSpPr>
          <p:nvPr>
            <p:ph type="subTitle" idx="1"/>
          </p:nvPr>
        </p:nvSpPr>
        <p:spPr>
          <a:xfrm>
            <a:off x="4519080" y="3485824"/>
            <a:ext cx="5415200" cy="44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a:solidFill>
                  <a:schemeClr val="dk2"/>
                </a:solidFill>
              </a:defRPr>
            </a:lvl1pPr>
            <a:lvl2pPr lvl="1" rtl="0">
              <a:lnSpc>
                <a:spcPct val="100000"/>
              </a:lnSpc>
              <a:spcBef>
                <a:spcPts val="0"/>
              </a:spcBef>
              <a:spcAft>
                <a:spcPts val="0"/>
              </a:spcAft>
              <a:buNone/>
              <a:defRPr sz="2133">
                <a:solidFill>
                  <a:schemeClr val="dk2"/>
                </a:solidFill>
              </a:defRPr>
            </a:lvl2pPr>
            <a:lvl3pPr lvl="2" rtl="0">
              <a:lnSpc>
                <a:spcPct val="100000"/>
              </a:lnSpc>
              <a:spcBef>
                <a:spcPts val="2133"/>
              </a:spcBef>
              <a:spcAft>
                <a:spcPts val="0"/>
              </a:spcAft>
              <a:buNone/>
              <a:defRPr sz="2133">
                <a:solidFill>
                  <a:schemeClr val="dk2"/>
                </a:solidFill>
              </a:defRPr>
            </a:lvl3pPr>
            <a:lvl4pPr lvl="3" rtl="0">
              <a:lnSpc>
                <a:spcPct val="100000"/>
              </a:lnSpc>
              <a:spcBef>
                <a:spcPts val="2133"/>
              </a:spcBef>
              <a:spcAft>
                <a:spcPts val="0"/>
              </a:spcAft>
              <a:buNone/>
              <a:defRPr sz="2133">
                <a:solidFill>
                  <a:schemeClr val="dk2"/>
                </a:solidFill>
              </a:defRPr>
            </a:lvl4pPr>
            <a:lvl5pPr lvl="4" rtl="0">
              <a:lnSpc>
                <a:spcPct val="100000"/>
              </a:lnSpc>
              <a:spcBef>
                <a:spcPts val="2133"/>
              </a:spcBef>
              <a:spcAft>
                <a:spcPts val="0"/>
              </a:spcAft>
              <a:buNone/>
              <a:defRPr sz="2133">
                <a:solidFill>
                  <a:schemeClr val="dk2"/>
                </a:solidFill>
              </a:defRPr>
            </a:lvl5pPr>
            <a:lvl6pPr lvl="5" rtl="0">
              <a:lnSpc>
                <a:spcPct val="100000"/>
              </a:lnSpc>
              <a:spcBef>
                <a:spcPts val="2133"/>
              </a:spcBef>
              <a:spcAft>
                <a:spcPts val="0"/>
              </a:spcAft>
              <a:buNone/>
              <a:defRPr sz="2133">
                <a:solidFill>
                  <a:schemeClr val="dk2"/>
                </a:solidFill>
              </a:defRPr>
            </a:lvl6pPr>
            <a:lvl7pPr lvl="6" rtl="0">
              <a:lnSpc>
                <a:spcPct val="100000"/>
              </a:lnSpc>
              <a:spcBef>
                <a:spcPts val="2133"/>
              </a:spcBef>
              <a:spcAft>
                <a:spcPts val="0"/>
              </a:spcAft>
              <a:buNone/>
              <a:defRPr sz="2133">
                <a:solidFill>
                  <a:schemeClr val="dk2"/>
                </a:solidFill>
              </a:defRPr>
            </a:lvl7pPr>
            <a:lvl8pPr lvl="7" rtl="0">
              <a:lnSpc>
                <a:spcPct val="100000"/>
              </a:lnSpc>
              <a:spcBef>
                <a:spcPts val="2133"/>
              </a:spcBef>
              <a:spcAft>
                <a:spcPts val="0"/>
              </a:spcAft>
              <a:buNone/>
              <a:defRPr sz="2133">
                <a:solidFill>
                  <a:schemeClr val="dk2"/>
                </a:solidFill>
              </a:defRPr>
            </a:lvl8pPr>
            <a:lvl9pPr lvl="8" rtl="0">
              <a:lnSpc>
                <a:spcPct val="100000"/>
              </a:lnSpc>
              <a:spcBef>
                <a:spcPts val="2133"/>
              </a:spcBef>
              <a:spcAft>
                <a:spcPts val="2133"/>
              </a:spcAft>
              <a:buNone/>
              <a:defRPr sz="2133">
                <a:solidFill>
                  <a:schemeClr val="dk2"/>
                </a:solidFill>
              </a:defRPr>
            </a:lvl9pPr>
          </a:lstStyle>
          <a:p>
            <a:r>
              <a:rPr lang="cs-CZ"/>
              <a:t>Kliknutím můžete upravit styl předlohy.</a:t>
            </a:r>
            <a:endParaRPr/>
          </a:p>
        </p:txBody>
      </p:sp>
    </p:spTree>
    <p:extLst>
      <p:ext uri="{BB962C8B-B14F-4D97-AF65-F5344CB8AC3E}">
        <p14:creationId xmlns:p14="http://schemas.microsoft.com/office/powerpoint/2010/main" val="41185093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3"/>
        <p:cNvGrpSpPr/>
        <p:nvPr/>
      </p:nvGrpSpPr>
      <p:grpSpPr>
        <a:xfrm>
          <a:off x="0" y="0"/>
          <a:ext cx="0" cy="0"/>
          <a:chOff x="0" y="0"/>
          <a:chExt cx="0" cy="0"/>
        </a:xfrm>
      </p:grpSpPr>
      <p:sp>
        <p:nvSpPr>
          <p:cNvPr id="54" name="Google Shape;54;p10"/>
          <p:cNvSpPr/>
          <p:nvPr/>
        </p:nvSpPr>
        <p:spPr>
          <a:xfrm>
            <a:off x="1" y="-24400"/>
            <a:ext cx="12192000" cy="6906800"/>
          </a:xfrm>
          <a:prstGeom prst="rect">
            <a:avLst/>
          </a:prstGeom>
          <a:solidFill>
            <a:schemeClr val="lt2">
              <a:alpha val="219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5" name="Google Shape;55;p10"/>
          <p:cNvSpPr txBox="1">
            <a:spLocks noGrp="1"/>
          </p:cNvSpPr>
          <p:nvPr>
            <p:ph type="body" idx="1"/>
          </p:nvPr>
        </p:nvSpPr>
        <p:spPr>
          <a:xfrm>
            <a:off x="2547167" y="5528933"/>
            <a:ext cx="7097600" cy="557200"/>
          </a:xfrm>
          <a:prstGeom prst="rect">
            <a:avLst/>
          </a:prstGeom>
        </p:spPr>
        <p:txBody>
          <a:bodyPr spcFirstLastPara="1" wrap="square" lIns="91425" tIns="91425" rIns="91425" bIns="91425" anchor="ctr" anchorCtr="0">
            <a:noAutofit/>
          </a:bodyPr>
          <a:lstStyle>
            <a:lvl1pPr marL="609585" lvl="0" indent="-304792" algn="ctr">
              <a:lnSpc>
                <a:spcPct val="100000"/>
              </a:lnSpc>
              <a:spcBef>
                <a:spcPts val="0"/>
              </a:spcBef>
              <a:spcAft>
                <a:spcPts val="0"/>
              </a:spcAft>
              <a:buSzPts val="1200"/>
              <a:buNone/>
              <a:defRPr sz="3200">
                <a:solidFill>
                  <a:schemeClr val="dk2"/>
                </a:solidFill>
                <a:latin typeface="Oswald"/>
                <a:ea typeface="Oswald"/>
                <a:cs typeface="Oswald"/>
                <a:sym typeface="Oswald"/>
              </a:defRPr>
            </a:lvl1pPr>
          </a:lstStyle>
          <a:p>
            <a:pPr lvl="0"/>
            <a:r>
              <a:rPr lang="cs-CZ"/>
              <a:t>Po kliknutí můžete upravovat styly textu v předloze.</a:t>
            </a:r>
          </a:p>
        </p:txBody>
      </p:sp>
      <p:sp>
        <p:nvSpPr>
          <p:cNvPr id="56" name="Google Shape;56;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5968757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7"/>
        <p:cNvGrpSpPr/>
        <p:nvPr/>
      </p:nvGrpSpPr>
      <p:grpSpPr>
        <a:xfrm>
          <a:off x="0" y="0"/>
          <a:ext cx="0" cy="0"/>
          <a:chOff x="0" y="0"/>
          <a:chExt cx="0" cy="0"/>
        </a:xfrm>
      </p:grpSpPr>
      <p:sp>
        <p:nvSpPr>
          <p:cNvPr id="58" name="Google Shape;58;p11"/>
          <p:cNvSpPr/>
          <p:nvPr/>
        </p:nvSpPr>
        <p:spPr>
          <a:xfrm>
            <a:off x="-12500" y="2092700"/>
            <a:ext cx="12217200" cy="22512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 name="Google Shape;59;p11"/>
          <p:cNvSpPr/>
          <p:nvPr/>
        </p:nvSpPr>
        <p:spPr>
          <a:xfrm>
            <a:off x="0" y="0"/>
            <a:ext cx="12192000" cy="6858000"/>
          </a:xfrm>
          <a:prstGeom prst="rect">
            <a:avLst/>
          </a:prstGeom>
          <a:solidFill>
            <a:schemeClr val="lt2">
              <a:alpha val="219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0" name="Google Shape;60;p11"/>
          <p:cNvSpPr txBox="1">
            <a:spLocks noGrp="1"/>
          </p:cNvSpPr>
          <p:nvPr>
            <p:ph type="title" hasCustomPrompt="1"/>
          </p:nvPr>
        </p:nvSpPr>
        <p:spPr>
          <a:xfrm>
            <a:off x="1296400" y="2274023"/>
            <a:ext cx="9599200" cy="14740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9600">
                <a:solidFill>
                  <a:schemeClr val="dk2"/>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61" name="Google Shape;61;p11"/>
          <p:cNvSpPr txBox="1">
            <a:spLocks noGrp="1"/>
          </p:cNvSpPr>
          <p:nvPr>
            <p:ph type="body" idx="1"/>
          </p:nvPr>
        </p:nvSpPr>
        <p:spPr>
          <a:xfrm>
            <a:off x="1808500" y="3748032"/>
            <a:ext cx="8575200" cy="373600"/>
          </a:xfrm>
          <a:prstGeom prst="rect">
            <a:avLst/>
          </a:prstGeom>
        </p:spPr>
        <p:txBody>
          <a:bodyPr spcFirstLastPara="1" wrap="square" lIns="91425" tIns="91425" rIns="91425" bIns="91425" anchor="ctr" anchorCtr="0">
            <a:noAutofit/>
          </a:bodyPr>
          <a:lstStyle>
            <a:lvl1pPr marL="609585" lvl="0" indent="-406390" algn="ctr">
              <a:lnSpc>
                <a:spcPct val="100000"/>
              </a:lnSpc>
              <a:spcBef>
                <a:spcPts val="0"/>
              </a:spcBef>
              <a:spcAft>
                <a:spcPts val="0"/>
              </a:spcAft>
              <a:buSzPts val="1200"/>
              <a:buChar char="●"/>
              <a:defRPr>
                <a:solidFill>
                  <a:schemeClr val="dk2"/>
                </a:solidFill>
              </a:defRPr>
            </a:lvl1pPr>
            <a:lvl2pPr marL="1219170" lvl="1" indent="-406390" algn="ctr">
              <a:spcBef>
                <a:spcPts val="0"/>
              </a:spcBef>
              <a:spcAft>
                <a:spcPts val="0"/>
              </a:spcAft>
              <a:buSzPts val="1200"/>
              <a:buChar char="○"/>
              <a:defRPr/>
            </a:lvl2pPr>
            <a:lvl3pPr marL="1828754" lvl="2" indent="-406390" algn="ctr">
              <a:spcBef>
                <a:spcPts val="2133"/>
              </a:spcBef>
              <a:spcAft>
                <a:spcPts val="0"/>
              </a:spcAft>
              <a:buSzPts val="1200"/>
              <a:buChar char="■"/>
              <a:defRPr/>
            </a:lvl3pPr>
            <a:lvl4pPr marL="2438339" lvl="3" indent="-406390" algn="ctr">
              <a:spcBef>
                <a:spcPts val="2133"/>
              </a:spcBef>
              <a:spcAft>
                <a:spcPts val="0"/>
              </a:spcAft>
              <a:buSzPts val="1200"/>
              <a:buChar char="●"/>
              <a:defRPr/>
            </a:lvl4pPr>
            <a:lvl5pPr marL="3047924" lvl="4" indent="-406390" algn="ctr">
              <a:spcBef>
                <a:spcPts val="2133"/>
              </a:spcBef>
              <a:spcAft>
                <a:spcPts val="0"/>
              </a:spcAft>
              <a:buSzPts val="1200"/>
              <a:buChar char="○"/>
              <a:defRPr/>
            </a:lvl5pPr>
            <a:lvl6pPr marL="3657509" lvl="5" indent="-406390" algn="ctr">
              <a:spcBef>
                <a:spcPts val="2133"/>
              </a:spcBef>
              <a:spcAft>
                <a:spcPts val="0"/>
              </a:spcAft>
              <a:buSzPts val="1200"/>
              <a:buChar char="■"/>
              <a:defRPr/>
            </a:lvl6pPr>
            <a:lvl7pPr marL="4267093" lvl="6" indent="-406390" algn="ctr">
              <a:spcBef>
                <a:spcPts val="2133"/>
              </a:spcBef>
              <a:spcAft>
                <a:spcPts val="0"/>
              </a:spcAft>
              <a:buSzPts val="1200"/>
              <a:buChar char="●"/>
              <a:defRPr/>
            </a:lvl7pPr>
            <a:lvl8pPr marL="4876678" lvl="7" indent="-406390" algn="ctr">
              <a:spcBef>
                <a:spcPts val="2133"/>
              </a:spcBef>
              <a:spcAft>
                <a:spcPts val="0"/>
              </a:spcAft>
              <a:buSzPts val="1200"/>
              <a:buChar char="○"/>
              <a:defRPr/>
            </a:lvl8pPr>
            <a:lvl9pPr marL="5486263" lvl="8" indent="-406390" algn="ctr">
              <a:spcBef>
                <a:spcPts val="2133"/>
              </a:spcBef>
              <a:spcAft>
                <a:spcPts val="2133"/>
              </a:spcAft>
              <a:buSzPts val="1200"/>
              <a:buChar char="■"/>
              <a:defRPr/>
            </a:lvl9pPr>
          </a:lstStyle>
          <a:p>
            <a:pPr lvl="0"/>
            <a:r>
              <a:rPr lang="cs-CZ"/>
              <a:t>Po kliknutí můžete upravovat styly textu v předloze.</a:t>
            </a:r>
          </a:p>
        </p:txBody>
      </p:sp>
    </p:spTree>
    <p:extLst>
      <p:ext uri="{BB962C8B-B14F-4D97-AF65-F5344CB8AC3E}">
        <p14:creationId xmlns:p14="http://schemas.microsoft.com/office/powerpoint/2010/main" val="21077748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2"/>
        <p:cNvGrpSpPr/>
        <p:nvPr/>
      </p:nvGrpSpPr>
      <p:grpSpPr>
        <a:xfrm>
          <a:off x="0" y="0"/>
          <a:ext cx="0" cy="0"/>
          <a:chOff x="0" y="0"/>
          <a:chExt cx="0" cy="0"/>
        </a:xfrm>
      </p:grpSpPr>
      <p:sp>
        <p:nvSpPr>
          <p:cNvPr id="63" name="Google Shape;63;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771306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able Of Content">
  <p:cSld name="Table Of Content">
    <p:bg>
      <p:bgPr>
        <a:solidFill>
          <a:schemeClr val="dk2"/>
        </a:solidFill>
        <a:effectLst/>
      </p:bgPr>
    </p:bg>
    <p:spTree>
      <p:nvGrpSpPr>
        <p:cNvPr id="1" name="Shape 64"/>
        <p:cNvGrpSpPr/>
        <p:nvPr/>
      </p:nvGrpSpPr>
      <p:grpSpPr>
        <a:xfrm>
          <a:off x="0" y="0"/>
          <a:ext cx="0" cy="0"/>
          <a:chOff x="0" y="0"/>
          <a:chExt cx="0" cy="0"/>
        </a:xfrm>
      </p:grpSpPr>
      <p:sp>
        <p:nvSpPr>
          <p:cNvPr id="65" name="Google Shape;65;p13"/>
          <p:cNvSpPr/>
          <p:nvPr/>
        </p:nvSpPr>
        <p:spPr>
          <a:xfrm flipH="1">
            <a:off x="-68" y="-16567"/>
            <a:ext cx="12192000" cy="6924800"/>
          </a:xfrm>
          <a:prstGeom prst="rect">
            <a:avLst/>
          </a:prstGeom>
          <a:solidFill>
            <a:schemeClr val="lt2">
              <a:alpha val="219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6" name="Google Shape;66;p13"/>
          <p:cNvSpPr/>
          <p:nvPr/>
        </p:nvSpPr>
        <p:spPr>
          <a:xfrm rot="5400000" flipH="1">
            <a:off x="5253767" y="2668221"/>
            <a:ext cx="6924800" cy="15552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7" name="Google Shape;67;p13"/>
          <p:cNvSpPr/>
          <p:nvPr/>
        </p:nvSpPr>
        <p:spPr>
          <a:xfrm>
            <a:off x="2260961" y="2875315"/>
            <a:ext cx="524800" cy="524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rgbClr val="FFFFFF"/>
              </a:solidFill>
            </a:endParaRPr>
          </a:p>
        </p:txBody>
      </p:sp>
      <p:sp>
        <p:nvSpPr>
          <p:cNvPr id="68" name="Google Shape;68;p13"/>
          <p:cNvSpPr txBox="1">
            <a:spLocks noGrp="1"/>
          </p:cNvSpPr>
          <p:nvPr>
            <p:ph type="ctrTitle"/>
          </p:nvPr>
        </p:nvSpPr>
        <p:spPr>
          <a:xfrm>
            <a:off x="2785785" y="2839452"/>
            <a:ext cx="24376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2400"/>
              <a:buNone/>
              <a:defRPr sz="3200">
                <a:solidFill>
                  <a:schemeClr val="dk2"/>
                </a:solidFill>
              </a:defRPr>
            </a:lvl1pPr>
            <a:lvl2pPr lvl="1" rtl="0">
              <a:spcBef>
                <a:spcPts val="0"/>
              </a:spcBef>
              <a:spcAft>
                <a:spcPts val="0"/>
              </a:spcAft>
              <a:buClr>
                <a:schemeClr val="dk2"/>
              </a:buClr>
              <a:buSzPts val="2400"/>
              <a:buNone/>
              <a:defRPr sz="3200">
                <a:solidFill>
                  <a:schemeClr val="dk2"/>
                </a:solidFill>
              </a:defRPr>
            </a:lvl2pPr>
            <a:lvl3pPr lvl="2" rtl="0">
              <a:spcBef>
                <a:spcPts val="0"/>
              </a:spcBef>
              <a:spcAft>
                <a:spcPts val="0"/>
              </a:spcAft>
              <a:buClr>
                <a:schemeClr val="dk2"/>
              </a:buClr>
              <a:buSzPts val="2400"/>
              <a:buNone/>
              <a:defRPr sz="3200">
                <a:solidFill>
                  <a:schemeClr val="dk2"/>
                </a:solidFill>
              </a:defRPr>
            </a:lvl3pPr>
            <a:lvl4pPr lvl="3" rtl="0">
              <a:spcBef>
                <a:spcPts val="0"/>
              </a:spcBef>
              <a:spcAft>
                <a:spcPts val="0"/>
              </a:spcAft>
              <a:buClr>
                <a:schemeClr val="dk2"/>
              </a:buClr>
              <a:buSzPts val="2400"/>
              <a:buNone/>
              <a:defRPr sz="3200">
                <a:solidFill>
                  <a:schemeClr val="dk2"/>
                </a:solidFill>
              </a:defRPr>
            </a:lvl4pPr>
            <a:lvl5pPr lvl="4" rtl="0">
              <a:spcBef>
                <a:spcPts val="0"/>
              </a:spcBef>
              <a:spcAft>
                <a:spcPts val="0"/>
              </a:spcAft>
              <a:buClr>
                <a:schemeClr val="dk2"/>
              </a:buClr>
              <a:buSzPts val="2400"/>
              <a:buNone/>
              <a:defRPr sz="3200">
                <a:solidFill>
                  <a:schemeClr val="dk2"/>
                </a:solidFill>
              </a:defRPr>
            </a:lvl5pPr>
            <a:lvl6pPr lvl="5" rtl="0">
              <a:spcBef>
                <a:spcPts val="0"/>
              </a:spcBef>
              <a:spcAft>
                <a:spcPts val="0"/>
              </a:spcAft>
              <a:buClr>
                <a:schemeClr val="dk2"/>
              </a:buClr>
              <a:buSzPts val="2400"/>
              <a:buNone/>
              <a:defRPr sz="3200">
                <a:solidFill>
                  <a:schemeClr val="dk2"/>
                </a:solidFill>
              </a:defRPr>
            </a:lvl6pPr>
            <a:lvl7pPr lvl="6" rtl="0">
              <a:spcBef>
                <a:spcPts val="0"/>
              </a:spcBef>
              <a:spcAft>
                <a:spcPts val="0"/>
              </a:spcAft>
              <a:buClr>
                <a:schemeClr val="dk2"/>
              </a:buClr>
              <a:buSzPts val="2400"/>
              <a:buNone/>
              <a:defRPr sz="3200">
                <a:solidFill>
                  <a:schemeClr val="dk2"/>
                </a:solidFill>
              </a:defRPr>
            </a:lvl7pPr>
            <a:lvl8pPr lvl="7" rtl="0">
              <a:spcBef>
                <a:spcPts val="0"/>
              </a:spcBef>
              <a:spcAft>
                <a:spcPts val="0"/>
              </a:spcAft>
              <a:buClr>
                <a:schemeClr val="dk2"/>
              </a:buClr>
              <a:buSzPts val="2400"/>
              <a:buNone/>
              <a:defRPr sz="3200">
                <a:solidFill>
                  <a:schemeClr val="dk2"/>
                </a:solidFill>
              </a:defRPr>
            </a:lvl8pPr>
            <a:lvl9pPr lvl="8" rtl="0">
              <a:spcBef>
                <a:spcPts val="0"/>
              </a:spcBef>
              <a:spcAft>
                <a:spcPts val="0"/>
              </a:spcAft>
              <a:buClr>
                <a:schemeClr val="dk2"/>
              </a:buClr>
              <a:buSzPts val="2400"/>
              <a:buNone/>
              <a:defRPr sz="3200">
                <a:solidFill>
                  <a:schemeClr val="dk2"/>
                </a:solidFill>
              </a:defRPr>
            </a:lvl9pPr>
          </a:lstStyle>
          <a:p>
            <a:r>
              <a:rPr lang="cs-CZ"/>
              <a:t>Kliknutím lze upravit styl.</a:t>
            </a:r>
            <a:endParaRPr/>
          </a:p>
        </p:txBody>
      </p:sp>
      <p:sp>
        <p:nvSpPr>
          <p:cNvPr id="69" name="Google Shape;69;p13"/>
          <p:cNvSpPr txBox="1">
            <a:spLocks noGrp="1"/>
          </p:cNvSpPr>
          <p:nvPr>
            <p:ph type="title" idx="2" hasCustomPrompt="1"/>
          </p:nvPr>
        </p:nvSpPr>
        <p:spPr>
          <a:xfrm>
            <a:off x="1074325" y="2127507"/>
            <a:ext cx="1497600" cy="1201200"/>
          </a:xfrm>
          <a:prstGeom prst="rect">
            <a:avLst/>
          </a:prstGeom>
          <a:noFill/>
        </p:spPr>
        <p:txBody>
          <a:bodyPr spcFirstLastPara="1" wrap="square" lIns="91425" tIns="91425" rIns="91425" bIns="91425" anchor="b" anchorCtr="0">
            <a:noAutofit/>
          </a:bodyPr>
          <a:lstStyle>
            <a:lvl1pPr lvl="0" algn="r" rtl="0">
              <a:spcBef>
                <a:spcPts val="0"/>
              </a:spcBef>
              <a:spcAft>
                <a:spcPts val="0"/>
              </a:spcAft>
              <a:buClr>
                <a:schemeClr val="dk2"/>
              </a:buClr>
              <a:buSzPts val="3600"/>
              <a:buNone/>
              <a:defRPr sz="4800">
                <a:solidFill>
                  <a:schemeClr val="dk2"/>
                </a:solidFill>
              </a:defRPr>
            </a:lvl1pPr>
            <a:lvl2pPr lvl="1" algn="r" rtl="0">
              <a:spcBef>
                <a:spcPts val="0"/>
              </a:spcBef>
              <a:spcAft>
                <a:spcPts val="0"/>
              </a:spcAft>
              <a:buClr>
                <a:schemeClr val="dk2"/>
              </a:buClr>
              <a:buSzPts val="4800"/>
              <a:buFont typeface="Fira Sans Extra Condensed Medium"/>
              <a:buNone/>
              <a:defRPr sz="6400">
                <a:solidFill>
                  <a:schemeClr val="dk2"/>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2"/>
              </a:buClr>
              <a:buSzPts val="4800"/>
              <a:buFont typeface="Fira Sans Extra Condensed Medium"/>
              <a:buNone/>
              <a:defRPr sz="6400">
                <a:solidFill>
                  <a:schemeClr val="dk2"/>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2"/>
              </a:buClr>
              <a:buSzPts val="4800"/>
              <a:buFont typeface="Fira Sans Extra Condensed Medium"/>
              <a:buNone/>
              <a:defRPr sz="6400">
                <a:solidFill>
                  <a:schemeClr val="dk2"/>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2"/>
              </a:buClr>
              <a:buSzPts val="4800"/>
              <a:buFont typeface="Fira Sans Extra Condensed Medium"/>
              <a:buNone/>
              <a:defRPr sz="6400">
                <a:solidFill>
                  <a:schemeClr val="dk2"/>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2"/>
              </a:buClr>
              <a:buSzPts val="4800"/>
              <a:buFont typeface="Fira Sans Extra Condensed Medium"/>
              <a:buNone/>
              <a:defRPr sz="6400">
                <a:solidFill>
                  <a:schemeClr val="dk2"/>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2"/>
              </a:buClr>
              <a:buSzPts val="4800"/>
              <a:buFont typeface="Fira Sans Extra Condensed Medium"/>
              <a:buNone/>
              <a:defRPr sz="6400">
                <a:solidFill>
                  <a:schemeClr val="dk2"/>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2"/>
              </a:buClr>
              <a:buSzPts val="4800"/>
              <a:buFont typeface="Fira Sans Extra Condensed Medium"/>
              <a:buNone/>
              <a:defRPr sz="6400">
                <a:solidFill>
                  <a:schemeClr val="dk2"/>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2"/>
              </a:buClr>
              <a:buSzPts val="4800"/>
              <a:buFont typeface="Fira Sans Extra Condensed Medium"/>
              <a:buNone/>
              <a:defRPr sz="64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70" name="Google Shape;70;p13"/>
          <p:cNvSpPr/>
          <p:nvPr/>
        </p:nvSpPr>
        <p:spPr>
          <a:xfrm>
            <a:off x="2260961" y="3902348"/>
            <a:ext cx="524800" cy="524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rgbClr val="FFFFFF"/>
              </a:solidFill>
            </a:endParaRPr>
          </a:p>
        </p:txBody>
      </p:sp>
      <p:sp>
        <p:nvSpPr>
          <p:cNvPr id="71" name="Google Shape;71;p13"/>
          <p:cNvSpPr txBox="1">
            <a:spLocks noGrp="1"/>
          </p:cNvSpPr>
          <p:nvPr>
            <p:ph type="ctrTitle" idx="3"/>
          </p:nvPr>
        </p:nvSpPr>
        <p:spPr>
          <a:xfrm>
            <a:off x="2796611" y="3716584"/>
            <a:ext cx="2437600" cy="770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400"/>
              <a:buNone/>
              <a:defRPr sz="3200">
                <a:solidFill>
                  <a:schemeClr val="dk2"/>
                </a:solidFill>
              </a:defRPr>
            </a:lvl1pPr>
            <a:lvl2pPr lvl="1" rtl="0">
              <a:spcBef>
                <a:spcPts val="0"/>
              </a:spcBef>
              <a:spcAft>
                <a:spcPts val="0"/>
              </a:spcAft>
              <a:buClr>
                <a:schemeClr val="dk2"/>
              </a:buClr>
              <a:buSzPts val="2400"/>
              <a:buNone/>
              <a:defRPr sz="3200">
                <a:solidFill>
                  <a:schemeClr val="dk2"/>
                </a:solidFill>
              </a:defRPr>
            </a:lvl2pPr>
            <a:lvl3pPr lvl="2" rtl="0">
              <a:spcBef>
                <a:spcPts val="0"/>
              </a:spcBef>
              <a:spcAft>
                <a:spcPts val="0"/>
              </a:spcAft>
              <a:buClr>
                <a:schemeClr val="dk2"/>
              </a:buClr>
              <a:buSzPts val="2400"/>
              <a:buNone/>
              <a:defRPr sz="3200">
                <a:solidFill>
                  <a:schemeClr val="dk2"/>
                </a:solidFill>
              </a:defRPr>
            </a:lvl3pPr>
            <a:lvl4pPr lvl="3" rtl="0">
              <a:spcBef>
                <a:spcPts val="0"/>
              </a:spcBef>
              <a:spcAft>
                <a:spcPts val="0"/>
              </a:spcAft>
              <a:buClr>
                <a:schemeClr val="dk2"/>
              </a:buClr>
              <a:buSzPts val="2400"/>
              <a:buNone/>
              <a:defRPr sz="3200">
                <a:solidFill>
                  <a:schemeClr val="dk2"/>
                </a:solidFill>
              </a:defRPr>
            </a:lvl4pPr>
            <a:lvl5pPr lvl="4" rtl="0">
              <a:spcBef>
                <a:spcPts val="0"/>
              </a:spcBef>
              <a:spcAft>
                <a:spcPts val="0"/>
              </a:spcAft>
              <a:buClr>
                <a:schemeClr val="dk2"/>
              </a:buClr>
              <a:buSzPts val="2400"/>
              <a:buNone/>
              <a:defRPr sz="3200">
                <a:solidFill>
                  <a:schemeClr val="dk2"/>
                </a:solidFill>
              </a:defRPr>
            </a:lvl5pPr>
            <a:lvl6pPr lvl="5" rtl="0">
              <a:spcBef>
                <a:spcPts val="0"/>
              </a:spcBef>
              <a:spcAft>
                <a:spcPts val="0"/>
              </a:spcAft>
              <a:buClr>
                <a:schemeClr val="dk2"/>
              </a:buClr>
              <a:buSzPts val="2400"/>
              <a:buNone/>
              <a:defRPr sz="3200">
                <a:solidFill>
                  <a:schemeClr val="dk2"/>
                </a:solidFill>
              </a:defRPr>
            </a:lvl6pPr>
            <a:lvl7pPr lvl="6" rtl="0">
              <a:spcBef>
                <a:spcPts val="0"/>
              </a:spcBef>
              <a:spcAft>
                <a:spcPts val="0"/>
              </a:spcAft>
              <a:buClr>
                <a:schemeClr val="dk2"/>
              </a:buClr>
              <a:buSzPts val="2400"/>
              <a:buNone/>
              <a:defRPr sz="3200">
                <a:solidFill>
                  <a:schemeClr val="dk2"/>
                </a:solidFill>
              </a:defRPr>
            </a:lvl7pPr>
            <a:lvl8pPr lvl="7" rtl="0">
              <a:spcBef>
                <a:spcPts val="0"/>
              </a:spcBef>
              <a:spcAft>
                <a:spcPts val="0"/>
              </a:spcAft>
              <a:buClr>
                <a:schemeClr val="dk2"/>
              </a:buClr>
              <a:buSzPts val="2400"/>
              <a:buNone/>
              <a:defRPr sz="3200">
                <a:solidFill>
                  <a:schemeClr val="dk2"/>
                </a:solidFill>
              </a:defRPr>
            </a:lvl8pPr>
            <a:lvl9pPr lvl="8" rtl="0">
              <a:spcBef>
                <a:spcPts val="0"/>
              </a:spcBef>
              <a:spcAft>
                <a:spcPts val="0"/>
              </a:spcAft>
              <a:buClr>
                <a:schemeClr val="dk2"/>
              </a:buClr>
              <a:buSzPts val="2400"/>
              <a:buNone/>
              <a:defRPr sz="3200">
                <a:solidFill>
                  <a:schemeClr val="dk2"/>
                </a:solidFill>
              </a:defRPr>
            </a:lvl9pPr>
          </a:lstStyle>
          <a:p>
            <a:r>
              <a:rPr lang="cs-CZ"/>
              <a:t>Kliknutím lze upravit styl.</a:t>
            </a:r>
            <a:endParaRPr/>
          </a:p>
        </p:txBody>
      </p:sp>
      <p:sp>
        <p:nvSpPr>
          <p:cNvPr id="72" name="Google Shape;72;p13"/>
          <p:cNvSpPr txBox="1">
            <a:spLocks noGrp="1"/>
          </p:cNvSpPr>
          <p:nvPr>
            <p:ph type="title" idx="4" hasCustomPrompt="1"/>
          </p:nvPr>
        </p:nvSpPr>
        <p:spPr>
          <a:xfrm>
            <a:off x="1074325" y="3154540"/>
            <a:ext cx="1497600" cy="1201200"/>
          </a:xfrm>
          <a:prstGeom prst="rect">
            <a:avLst/>
          </a:prstGeom>
          <a:noFill/>
        </p:spPr>
        <p:txBody>
          <a:bodyPr spcFirstLastPara="1" wrap="square" lIns="91425" tIns="91425" rIns="91425" bIns="91425" anchor="b" anchorCtr="0">
            <a:noAutofit/>
          </a:bodyPr>
          <a:lstStyle>
            <a:lvl1pPr lvl="0" algn="r" rtl="0">
              <a:spcBef>
                <a:spcPts val="0"/>
              </a:spcBef>
              <a:spcAft>
                <a:spcPts val="0"/>
              </a:spcAft>
              <a:buClr>
                <a:schemeClr val="dk2"/>
              </a:buClr>
              <a:buSzPts val="3600"/>
              <a:buNone/>
              <a:defRPr sz="4800">
                <a:solidFill>
                  <a:schemeClr val="dk2"/>
                </a:solidFill>
              </a:defRPr>
            </a:lvl1pPr>
            <a:lvl2pPr lvl="1" algn="r" rtl="0">
              <a:spcBef>
                <a:spcPts val="0"/>
              </a:spcBef>
              <a:spcAft>
                <a:spcPts val="0"/>
              </a:spcAft>
              <a:buClr>
                <a:schemeClr val="dk2"/>
              </a:buClr>
              <a:buSzPts val="4800"/>
              <a:buFont typeface="Fira Sans Extra Condensed Medium"/>
              <a:buNone/>
              <a:defRPr sz="6400">
                <a:solidFill>
                  <a:schemeClr val="dk2"/>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2"/>
              </a:buClr>
              <a:buSzPts val="4800"/>
              <a:buFont typeface="Fira Sans Extra Condensed Medium"/>
              <a:buNone/>
              <a:defRPr sz="6400">
                <a:solidFill>
                  <a:schemeClr val="dk2"/>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2"/>
              </a:buClr>
              <a:buSzPts val="4800"/>
              <a:buFont typeface="Fira Sans Extra Condensed Medium"/>
              <a:buNone/>
              <a:defRPr sz="6400">
                <a:solidFill>
                  <a:schemeClr val="dk2"/>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2"/>
              </a:buClr>
              <a:buSzPts val="4800"/>
              <a:buFont typeface="Fira Sans Extra Condensed Medium"/>
              <a:buNone/>
              <a:defRPr sz="6400">
                <a:solidFill>
                  <a:schemeClr val="dk2"/>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2"/>
              </a:buClr>
              <a:buSzPts val="4800"/>
              <a:buFont typeface="Fira Sans Extra Condensed Medium"/>
              <a:buNone/>
              <a:defRPr sz="6400">
                <a:solidFill>
                  <a:schemeClr val="dk2"/>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2"/>
              </a:buClr>
              <a:buSzPts val="4800"/>
              <a:buFont typeface="Fira Sans Extra Condensed Medium"/>
              <a:buNone/>
              <a:defRPr sz="6400">
                <a:solidFill>
                  <a:schemeClr val="dk2"/>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2"/>
              </a:buClr>
              <a:buSzPts val="4800"/>
              <a:buFont typeface="Fira Sans Extra Condensed Medium"/>
              <a:buNone/>
              <a:defRPr sz="6400">
                <a:solidFill>
                  <a:schemeClr val="dk2"/>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2"/>
              </a:buClr>
              <a:buSzPts val="4800"/>
              <a:buFont typeface="Fira Sans Extra Condensed Medium"/>
              <a:buNone/>
              <a:defRPr sz="64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73" name="Google Shape;73;p13"/>
          <p:cNvSpPr/>
          <p:nvPr/>
        </p:nvSpPr>
        <p:spPr>
          <a:xfrm>
            <a:off x="6252061" y="2875315"/>
            <a:ext cx="524800" cy="524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rgbClr val="FFFFFF"/>
              </a:solidFill>
            </a:endParaRPr>
          </a:p>
        </p:txBody>
      </p:sp>
      <p:sp>
        <p:nvSpPr>
          <p:cNvPr id="74" name="Google Shape;74;p13"/>
          <p:cNvSpPr txBox="1">
            <a:spLocks noGrp="1"/>
          </p:cNvSpPr>
          <p:nvPr>
            <p:ph type="ctrTitle" idx="5"/>
          </p:nvPr>
        </p:nvSpPr>
        <p:spPr>
          <a:xfrm>
            <a:off x="6776885" y="2839452"/>
            <a:ext cx="24376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2400"/>
              <a:buNone/>
              <a:defRPr sz="3200">
                <a:solidFill>
                  <a:schemeClr val="dk2"/>
                </a:solidFill>
              </a:defRPr>
            </a:lvl1pPr>
            <a:lvl2pPr lvl="1" rtl="0">
              <a:spcBef>
                <a:spcPts val="0"/>
              </a:spcBef>
              <a:spcAft>
                <a:spcPts val="0"/>
              </a:spcAft>
              <a:buClr>
                <a:schemeClr val="dk2"/>
              </a:buClr>
              <a:buSzPts val="2400"/>
              <a:buNone/>
              <a:defRPr sz="3200">
                <a:solidFill>
                  <a:schemeClr val="dk2"/>
                </a:solidFill>
              </a:defRPr>
            </a:lvl2pPr>
            <a:lvl3pPr lvl="2" rtl="0">
              <a:spcBef>
                <a:spcPts val="0"/>
              </a:spcBef>
              <a:spcAft>
                <a:spcPts val="0"/>
              </a:spcAft>
              <a:buClr>
                <a:schemeClr val="dk2"/>
              </a:buClr>
              <a:buSzPts val="2400"/>
              <a:buNone/>
              <a:defRPr sz="3200">
                <a:solidFill>
                  <a:schemeClr val="dk2"/>
                </a:solidFill>
              </a:defRPr>
            </a:lvl3pPr>
            <a:lvl4pPr lvl="3" rtl="0">
              <a:spcBef>
                <a:spcPts val="0"/>
              </a:spcBef>
              <a:spcAft>
                <a:spcPts val="0"/>
              </a:spcAft>
              <a:buClr>
                <a:schemeClr val="dk2"/>
              </a:buClr>
              <a:buSzPts val="2400"/>
              <a:buNone/>
              <a:defRPr sz="3200">
                <a:solidFill>
                  <a:schemeClr val="dk2"/>
                </a:solidFill>
              </a:defRPr>
            </a:lvl4pPr>
            <a:lvl5pPr lvl="4" rtl="0">
              <a:spcBef>
                <a:spcPts val="0"/>
              </a:spcBef>
              <a:spcAft>
                <a:spcPts val="0"/>
              </a:spcAft>
              <a:buClr>
                <a:schemeClr val="dk2"/>
              </a:buClr>
              <a:buSzPts val="2400"/>
              <a:buNone/>
              <a:defRPr sz="3200">
                <a:solidFill>
                  <a:schemeClr val="dk2"/>
                </a:solidFill>
              </a:defRPr>
            </a:lvl5pPr>
            <a:lvl6pPr lvl="5" rtl="0">
              <a:spcBef>
                <a:spcPts val="0"/>
              </a:spcBef>
              <a:spcAft>
                <a:spcPts val="0"/>
              </a:spcAft>
              <a:buClr>
                <a:schemeClr val="dk2"/>
              </a:buClr>
              <a:buSzPts val="2400"/>
              <a:buNone/>
              <a:defRPr sz="3200">
                <a:solidFill>
                  <a:schemeClr val="dk2"/>
                </a:solidFill>
              </a:defRPr>
            </a:lvl6pPr>
            <a:lvl7pPr lvl="6" rtl="0">
              <a:spcBef>
                <a:spcPts val="0"/>
              </a:spcBef>
              <a:spcAft>
                <a:spcPts val="0"/>
              </a:spcAft>
              <a:buClr>
                <a:schemeClr val="dk2"/>
              </a:buClr>
              <a:buSzPts val="2400"/>
              <a:buNone/>
              <a:defRPr sz="3200">
                <a:solidFill>
                  <a:schemeClr val="dk2"/>
                </a:solidFill>
              </a:defRPr>
            </a:lvl7pPr>
            <a:lvl8pPr lvl="7" rtl="0">
              <a:spcBef>
                <a:spcPts val="0"/>
              </a:spcBef>
              <a:spcAft>
                <a:spcPts val="0"/>
              </a:spcAft>
              <a:buClr>
                <a:schemeClr val="dk2"/>
              </a:buClr>
              <a:buSzPts val="2400"/>
              <a:buNone/>
              <a:defRPr sz="3200">
                <a:solidFill>
                  <a:schemeClr val="dk2"/>
                </a:solidFill>
              </a:defRPr>
            </a:lvl8pPr>
            <a:lvl9pPr lvl="8" rtl="0">
              <a:spcBef>
                <a:spcPts val="0"/>
              </a:spcBef>
              <a:spcAft>
                <a:spcPts val="0"/>
              </a:spcAft>
              <a:buClr>
                <a:schemeClr val="dk2"/>
              </a:buClr>
              <a:buSzPts val="2400"/>
              <a:buNone/>
              <a:defRPr sz="3200">
                <a:solidFill>
                  <a:schemeClr val="dk2"/>
                </a:solidFill>
              </a:defRPr>
            </a:lvl9pPr>
          </a:lstStyle>
          <a:p>
            <a:r>
              <a:rPr lang="cs-CZ"/>
              <a:t>Kliknutím lze upravit styl.</a:t>
            </a:r>
            <a:endParaRPr/>
          </a:p>
        </p:txBody>
      </p:sp>
      <p:sp>
        <p:nvSpPr>
          <p:cNvPr id="75" name="Google Shape;75;p13"/>
          <p:cNvSpPr txBox="1">
            <a:spLocks noGrp="1"/>
          </p:cNvSpPr>
          <p:nvPr>
            <p:ph type="title" idx="6" hasCustomPrompt="1"/>
          </p:nvPr>
        </p:nvSpPr>
        <p:spPr>
          <a:xfrm>
            <a:off x="5065425" y="2127507"/>
            <a:ext cx="1497600" cy="1201200"/>
          </a:xfrm>
          <a:prstGeom prst="rect">
            <a:avLst/>
          </a:prstGeom>
          <a:noFill/>
        </p:spPr>
        <p:txBody>
          <a:bodyPr spcFirstLastPara="1" wrap="square" lIns="91425" tIns="91425" rIns="91425" bIns="91425" anchor="b" anchorCtr="0">
            <a:noAutofit/>
          </a:bodyPr>
          <a:lstStyle>
            <a:lvl1pPr lvl="0" algn="r" rtl="0">
              <a:spcBef>
                <a:spcPts val="0"/>
              </a:spcBef>
              <a:spcAft>
                <a:spcPts val="0"/>
              </a:spcAft>
              <a:buClr>
                <a:schemeClr val="dk2"/>
              </a:buClr>
              <a:buSzPts val="3600"/>
              <a:buNone/>
              <a:defRPr sz="4800">
                <a:solidFill>
                  <a:schemeClr val="dk2"/>
                </a:solidFill>
              </a:defRPr>
            </a:lvl1pPr>
            <a:lvl2pPr lvl="1" algn="r" rtl="0">
              <a:spcBef>
                <a:spcPts val="0"/>
              </a:spcBef>
              <a:spcAft>
                <a:spcPts val="0"/>
              </a:spcAft>
              <a:buClr>
                <a:schemeClr val="dk2"/>
              </a:buClr>
              <a:buSzPts val="4800"/>
              <a:buFont typeface="Fira Sans Extra Condensed Medium"/>
              <a:buNone/>
              <a:defRPr sz="6400">
                <a:solidFill>
                  <a:schemeClr val="dk2"/>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2"/>
              </a:buClr>
              <a:buSzPts val="4800"/>
              <a:buFont typeface="Fira Sans Extra Condensed Medium"/>
              <a:buNone/>
              <a:defRPr sz="6400">
                <a:solidFill>
                  <a:schemeClr val="dk2"/>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2"/>
              </a:buClr>
              <a:buSzPts val="4800"/>
              <a:buFont typeface="Fira Sans Extra Condensed Medium"/>
              <a:buNone/>
              <a:defRPr sz="6400">
                <a:solidFill>
                  <a:schemeClr val="dk2"/>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2"/>
              </a:buClr>
              <a:buSzPts val="4800"/>
              <a:buFont typeface="Fira Sans Extra Condensed Medium"/>
              <a:buNone/>
              <a:defRPr sz="6400">
                <a:solidFill>
                  <a:schemeClr val="dk2"/>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2"/>
              </a:buClr>
              <a:buSzPts val="4800"/>
              <a:buFont typeface="Fira Sans Extra Condensed Medium"/>
              <a:buNone/>
              <a:defRPr sz="6400">
                <a:solidFill>
                  <a:schemeClr val="dk2"/>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2"/>
              </a:buClr>
              <a:buSzPts val="4800"/>
              <a:buFont typeface="Fira Sans Extra Condensed Medium"/>
              <a:buNone/>
              <a:defRPr sz="6400">
                <a:solidFill>
                  <a:schemeClr val="dk2"/>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2"/>
              </a:buClr>
              <a:buSzPts val="4800"/>
              <a:buFont typeface="Fira Sans Extra Condensed Medium"/>
              <a:buNone/>
              <a:defRPr sz="6400">
                <a:solidFill>
                  <a:schemeClr val="dk2"/>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2"/>
              </a:buClr>
              <a:buSzPts val="4800"/>
              <a:buFont typeface="Fira Sans Extra Condensed Medium"/>
              <a:buNone/>
              <a:defRPr sz="64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76" name="Google Shape;76;p13"/>
          <p:cNvSpPr/>
          <p:nvPr/>
        </p:nvSpPr>
        <p:spPr>
          <a:xfrm>
            <a:off x="6252061" y="3902348"/>
            <a:ext cx="524800" cy="524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rgbClr val="FFFFFF"/>
              </a:solidFill>
            </a:endParaRPr>
          </a:p>
        </p:txBody>
      </p:sp>
      <p:sp>
        <p:nvSpPr>
          <p:cNvPr id="77" name="Google Shape;77;p13"/>
          <p:cNvSpPr txBox="1">
            <a:spLocks noGrp="1"/>
          </p:cNvSpPr>
          <p:nvPr>
            <p:ph type="ctrTitle" idx="7"/>
          </p:nvPr>
        </p:nvSpPr>
        <p:spPr>
          <a:xfrm>
            <a:off x="6787711" y="3716584"/>
            <a:ext cx="2437600" cy="770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400"/>
              <a:buNone/>
              <a:defRPr sz="3200">
                <a:solidFill>
                  <a:schemeClr val="dk2"/>
                </a:solidFill>
              </a:defRPr>
            </a:lvl1pPr>
            <a:lvl2pPr lvl="1" rtl="0">
              <a:spcBef>
                <a:spcPts val="0"/>
              </a:spcBef>
              <a:spcAft>
                <a:spcPts val="0"/>
              </a:spcAft>
              <a:buClr>
                <a:schemeClr val="dk2"/>
              </a:buClr>
              <a:buSzPts val="2400"/>
              <a:buNone/>
              <a:defRPr sz="3200">
                <a:solidFill>
                  <a:schemeClr val="dk2"/>
                </a:solidFill>
              </a:defRPr>
            </a:lvl2pPr>
            <a:lvl3pPr lvl="2" rtl="0">
              <a:spcBef>
                <a:spcPts val="0"/>
              </a:spcBef>
              <a:spcAft>
                <a:spcPts val="0"/>
              </a:spcAft>
              <a:buClr>
                <a:schemeClr val="dk2"/>
              </a:buClr>
              <a:buSzPts val="2400"/>
              <a:buNone/>
              <a:defRPr sz="3200">
                <a:solidFill>
                  <a:schemeClr val="dk2"/>
                </a:solidFill>
              </a:defRPr>
            </a:lvl3pPr>
            <a:lvl4pPr lvl="3" rtl="0">
              <a:spcBef>
                <a:spcPts val="0"/>
              </a:spcBef>
              <a:spcAft>
                <a:spcPts val="0"/>
              </a:spcAft>
              <a:buClr>
                <a:schemeClr val="dk2"/>
              </a:buClr>
              <a:buSzPts val="2400"/>
              <a:buNone/>
              <a:defRPr sz="3200">
                <a:solidFill>
                  <a:schemeClr val="dk2"/>
                </a:solidFill>
              </a:defRPr>
            </a:lvl4pPr>
            <a:lvl5pPr lvl="4" rtl="0">
              <a:spcBef>
                <a:spcPts val="0"/>
              </a:spcBef>
              <a:spcAft>
                <a:spcPts val="0"/>
              </a:spcAft>
              <a:buClr>
                <a:schemeClr val="dk2"/>
              </a:buClr>
              <a:buSzPts val="2400"/>
              <a:buNone/>
              <a:defRPr sz="3200">
                <a:solidFill>
                  <a:schemeClr val="dk2"/>
                </a:solidFill>
              </a:defRPr>
            </a:lvl5pPr>
            <a:lvl6pPr lvl="5" rtl="0">
              <a:spcBef>
                <a:spcPts val="0"/>
              </a:spcBef>
              <a:spcAft>
                <a:spcPts val="0"/>
              </a:spcAft>
              <a:buClr>
                <a:schemeClr val="dk2"/>
              </a:buClr>
              <a:buSzPts val="2400"/>
              <a:buNone/>
              <a:defRPr sz="3200">
                <a:solidFill>
                  <a:schemeClr val="dk2"/>
                </a:solidFill>
              </a:defRPr>
            </a:lvl6pPr>
            <a:lvl7pPr lvl="6" rtl="0">
              <a:spcBef>
                <a:spcPts val="0"/>
              </a:spcBef>
              <a:spcAft>
                <a:spcPts val="0"/>
              </a:spcAft>
              <a:buClr>
                <a:schemeClr val="dk2"/>
              </a:buClr>
              <a:buSzPts val="2400"/>
              <a:buNone/>
              <a:defRPr sz="3200">
                <a:solidFill>
                  <a:schemeClr val="dk2"/>
                </a:solidFill>
              </a:defRPr>
            </a:lvl7pPr>
            <a:lvl8pPr lvl="7" rtl="0">
              <a:spcBef>
                <a:spcPts val="0"/>
              </a:spcBef>
              <a:spcAft>
                <a:spcPts val="0"/>
              </a:spcAft>
              <a:buClr>
                <a:schemeClr val="dk2"/>
              </a:buClr>
              <a:buSzPts val="2400"/>
              <a:buNone/>
              <a:defRPr sz="3200">
                <a:solidFill>
                  <a:schemeClr val="dk2"/>
                </a:solidFill>
              </a:defRPr>
            </a:lvl8pPr>
            <a:lvl9pPr lvl="8" rtl="0">
              <a:spcBef>
                <a:spcPts val="0"/>
              </a:spcBef>
              <a:spcAft>
                <a:spcPts val="0"/>
              </a:spcAft>
              <a:buClr>
                <a:schemeClr val="dk2"/>
              </a:buClr>
              <a:buSzPts val="2400"/>
              <a:buNone/>
              <a:defRPr sz="3200">
                <a:solidFill>
                  <a:schemeClr val="dk2"/>
                </a:solidFill>
              </a:defRPr>
            </a:lvl9pPr>
          </a:lstStyle>
          <a:p>
            <a:r>
              <a:rPr lang="cs-CZ"/>
              <a:t>Kliknutím lze upravit styl.</a:t>
            </a:r>
            <a:endParaRPr/>
          </a:p>
        </p:txBody>
      </p:sp>
      <p:sp>
        <p:nvSpPr>
          <p:cNvPr id="78" name="Google Shape;78;p13"/>
          <p:cNvSpPr txBox="1">
            <a:spLocks noGrp="1"/>
          </p:cNvSpPr>
          <p:nvPr>
            <p:ph type="title" idx="8" hasCustomPrompt="1"/>
          </p:nvPr>
        </p:nvSpPr>
        <p:spPr>
          <a:xfrm>
            <a:off x="5065425" y="3154540"/>
            <a:ext cx="1497600" cy="1201200"/>
          </a:xfrm>
          <a:prstGeom prst="rect">
            <a:avLst/>
          </a:prstGeom>
          <a:noFill/>
        </p:spPr>
        <p:txBody>
          <a:bodyPr spcFirstLastPara="1" wrap="square" lIns="91425" tIns="91425" rIns="91425" bIns="91425" anchor="b" anchorCtr="0">
            <a:noAutofit/>
          </a:bodyPr>
          <a:lstStyle>
            <a:lvl1pPr lvl="0" algn="r" rtl="0">
              <a:spcBef>
                <a:spcPts val="0"/>
              </a:spcBef>
              <a:spcAft>
                <a:spcPts val="0"/>
              </a:spcAft>
              <a:buClr>
                <a:schemeClr val="dk2"/>
              </a:buClr>
              <a:buSzPts val="3600"/>
              <a:buNone/>
              <a:defRPr sz="4800">
                <a:solidFill>
                  <a:schemeClr val="dk2"/>
                </a:solidFill>
              </a:defRPr>
            </a:lvl1pPr>
            <a:lvl2pPr lvl="1" algn="r" rtl="0">
              <a:spcBef>
                <a:spcPts val="0"/>
              </a:spcBef>
              <a:spcAft>
                <a:spcPts val="0"/>
              </a:spcAft>
              <a:buClr>
                <a:schemeClr val="dk2"/>
              </a:buClr>
              <a:buSzPts val="4800"/>
              <a:buFont typeface="Fira Sans Extra Condensed Medium"/>
              <a:buNone/>
              <a:defRPr sz="6400">
                <a:solidFill>
                  <a:schemeClr val="dk2"/>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2"/>
              </a:buClr>
              <a:buSzPts val="4800"/>
              <a:buFont typeface="Fira Sans Extra Condensed Medium"/>
              <a:buNone/>
              <a:defRPr sz="6400">
                <a:solidFill>
                  <a:schemeClr val="dk2"/>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2"/>
              </a:buClr>
              <a:buSzPts val="4800"/>
              <a:buFont typeface="Fira Sans Extra Condensed Medium"/>
              <a:buNone/>
              <a:defRPr sz="6400">
                <a:solidFill>
                  <a:schemeClr val="dk2"/>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2"/>
              </a:buClr>
              <a:buSzPts val="4800"/>
              <a:buFont typeface="Fira Sans Extra Condensed Medium"/>
              <a:buNone/>
              <a:defRPr sz="6400">
                <a:solidFill>
                  <a:schemeClr val="dk2"/>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2"/>
              </a:buClr>
              <a:buSzPts val="4800"/>
              <a:buFont typeface="Fira Sans Extra Condensed Medium"/>
              <a:buNone/>
              <a:defRPr sz="6400">
                <a:solidFill>
                  <a:schemeClr val="dk2"/>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2"/>
              </a:buClr>
              <a:buSzPts val="4800"/>
              <a:buFont typeface="Fira Sans Extra Condensed Medium"/>
              <a:buNone/>
              <a:defRPr sz="6400">
                <a:solidFill>
                  <a:schemeClr val="dk2"/>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2"/>
              </a:buClr>
              <a:buSzPts val="4800"/>
              <a:buFont typeface="Fira Sans Extra Condensed Medium"/>
              <a:buNone/>
              <a:defRPr sz="6400">
                <a:solidFill>
                  <a:schemeClr val="dk2"/>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2"/>
              </a:buClr>
              <a:buSzPts val="4800"/>
              <a:buFont typeface="Fira Sans Extra Condensed Medium"/>
              <a:buNone/>
              <a:defRPr sz="64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7311778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2"/>
        </a:solidFill>
        <a:effectLst/>
      </p:bgPr>
    </p:bg>
    <p:spTree>
      <p:nvGrpSpPr>
        <p:cNvPr id="1" name="Shape 79"/>
        <p:cNvGrpSpPr/>
        <p:nvPr/>
      </p:nvGrpSpPr>
      <p:grpSpPr>
        <a:xfrm>
          <a:off x="0" y="0"/>
          <a:ext cx="0" cy="0"/>
          <a:chOff x="0" y="0"/>
          <a:chExt cx="0" cy="0"/>
        </a:xfrm>
      </p:grpSpPr>
      <p:sp>
        <p:nvSpPr>
          <p:cNvPr id="80" name="Google Shape;80;p14"/>
          <p:cNvSpPr txBox="1">
            <a:spLocks noGrp="1"/>
          </p:cNvSpPr>
          <p:nvPr>
            <p:ph type="ctrTitle"/>
          </p:nvPr>
        </p:nvSpPr>
        <p:spPr>
          <a:xfrm>
            <a:off x="4722501" y="4773633"/>
            <a:ext cx="3834000" cy="770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1400"/>
              <a:buNone/>
              <a:defRPr sz="1867">
                <a:solidFill>
                  <a:schemeClr val="dk1"/>
                </a:solidFill>
              </a:defRPr>
            </a:lvl1pPr>
            <a:lvl2pPr lvl="1" algn="ctr" rtl="0">
              <a:spcBef>
                <a:spcPts val="0"/>
              </a:spcBef>
              <a:spcAft>
                <a:spcPts val="0"/>
              </a:spcAft>
              <a:buClr>
                <a:schemeClr val="dk1"/>
              </a:buClr>
              <a:buSzPts val="1400"/>
              <a:buNone/>
              <a:defRPr sz="1867">
                <a:solidFill>
                  <a:schemeClr val="dk1"/>
                </a:solidFill>
              </a:defRPr>
            </a:lvl2pPr>
            <a:lvl3pPr lvl="2" algn="ctr" rtl="0">
              <a:spcBef>
                <a:spcPts val="0"/>
              </a:spcBef>
              <a:spcAft>
                <a:spcPts val="0"/>
              </a:spcAft>
              <a:buClr>
                <a:schemeClr val="dk1"/>
              </a:buClr>
              <a:buSzPts val="1400"/>
              <a:buNone/>
              <a:defRPr sz="1867">
                <a:solidFill>
                  <a:schemeClr val="dk1"/>
                </a:solidFill>
              </a:defRPr>
            </a:lvl3pPr>
            <a:lvl4pPr lvl="3" algn="ctr" rtl="0">
              <a:spcBef>
                <a:spcPts val="0"/>
              </a:spcBef>
              <a:spcAft>
                <a:spcPts val="0"/>
              </a:spcAft>
              <a:buClr>
                <a:schemeClr val="dk1"/>
              </a:buClr>
              <a:buSzPts val="1400"/>
              <a:buNone/>
              <a:defRPr sz="1867">
                <a:solidFill>
                  <a:schemeClr val="dk1"/>
                </a:solidFill>
              </a:defRPr>
            </a:lvl4pPr>
            <a:lvl5pPr lvl="4" algn="ctr" rtl="0">
              <a:spcBef>
                <a:spcPts val="0"/>
              </a:spcBef>
              <a:spcAft>
                <a:spcPts val="0"/>
              </a:spcAft>
              <a:buClr>
                <a:schemeClr val="dk1"/>
              </a:buClr>
              <a:buSzPts val="1400"/>
              <a:buNone/>
              <a:defRPr sz="1867">
                <a:solidFill>
                  <a:schemeClr val="dk1"/>
                </a:solidFill>
              </a:defRPr>
            </a:lvl5pPr>
            <a:lvl6pPr lvl="5" algn="ctr" rtl="0">
              <a:spcBef>
                <a:spcPts val="0"/>
              </a:spcBef>
              <a:spcAft>
                <a:spcPts val="0"/>
              </a:spcAft>
              <a:buClr>
                <a:schemeClr val="dk1"/>
              </a:buClr>
              <a:buSzPts val="1400"/>
              <a:buNone/>
              <a:defRPr sz="1867">
                <a:solidFill>
                  <a:schemeClr val="dk1"/>
                </a:solidFill>
              </a:defRPr>
            </a:lvl6pPr>
            <a:lvl7pPr lvl="6" algn="ctr" rtl="0">
              <a:spcBef>
                <a:spcPts val="0"/>
              </a:spcBef>
              <a:spcAft>
                <a:spcPts val="0"/>
              </a:spcAft>
              <a:buClr>
                <a:schemeClr val="dk1"/>
              </a:buClr>
              <a:buSzPts val="1400"/>
              <a:buNone/>
              <a:defRPr sz="1867">
                <a:solidFill>
                  <a:schemeClr val="dk1"/>
                </a:solidFill>
              </a:defRPr>
            </a:lvl7pPr>
            <a:lvl8pPr lvl="7" algn="ctr" rtl="0">
              <a:spcBef>
                <a:spcPts val="0"/>
              </a:spcBef>
              <a:spcAft>
                <a:spcPts val="0"/>
              </a:spcAft>
              <a:buClr>
                <a:schemeClr val="dk1"/>
              </a:buClr>
              <a:buSzPts val="1400"/>
              <a:buNone/>
              <a:defRPr sz="1867">
                <a:solidFill>
                  <a:schemeClr val="dk1"/>
                </a:solidFill>
              </a:defRPr>
            </a:lvl8pPr>
            <a:lvl9pPr lvl="8" algn="ctr" rtl="0">
              <a:spcBef>
                <a:spcPts val="0"/>
              </a:spcBef>
              <a:spcAft>
                <a:spcPts val="0"/>
              </a:spcAft>
              <a:buClr>
                <a:schemeClr val="dk1"/>
              </a:buClr>
              <a:buSzPts val="1400"/>
              <a:buNone/>
              <a:defRPr sz="1867">
                <a:solidFill>
                  <a:schemeClr val="dk1"/>
                </a:solidFill>
              </a:defRPr>
            </a:lvl9pPr>
          </a:lstStyle>
          <a:p>
            <a:r>
              <a:rPr lang="cs-CZ"/>
              <a:t>Kliknutím lze upravit styl.</a:t>
            </a:r>
            <a:endParaRPr/>
          </a:p>
        </p:txBody>
      </p:sp>
      <p:sp>
        <p:nvSpPr>
          <p:cNvPr id="81" name="Google Shape;81;p14"/>
          <p:cNvSpPr txBox="1">
            <a:spLocks noGrp="1"/>
          </p:cNvSpPr>
          <p:nvPr>
            <p:ph type="subTitle" idx="1"/>
          </p:nvPr>
        </p:nvSpPr>
        <p:spPr>
          <a:xfrm>
            <a:off x="3635500" y="4279033"/>
            <a:ext cx="4921200" cy="77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867">
                <a:solidFill>
                  <a:schemeClr val="dk1"/>
                </a:solidFill>
              </a:defRPr>
            </a:lvl1pPr>
            <a:lvl2pPr lvl="1" algn="ctr" rtl="0">
              <a:lnSpc>
                <a:spcPct val="100000"/>
              </a:lnSpc>
              <a:spcBef>
                <a:spcPts val="2133"/>
              </a:spcBef>
              <a:spcAft>
                <a:spcPts val="0"/>
              </a:spcAft>
              <a:buNone/>
              <a:defRPr sz="1867">
                <a:solidFill>
                  <a:schemeClr val="dk1"/>
                </a:solidFill>
              </a:defRPr>
            </a:lvl2pPr>
            <a:lvl3pPr lvl="2" algn="ctr" rtl="0">
              <a:lnSpc>
                <a:spcPct val="100000"/>
              </a:lnSpc>
              <a:spcBef>
                <a:spcPts val="2133"/>
              </a:spcBef>
              <a:spcAft>
                <a:spcPts val="0"/>
              </a:spcAft>
              <a:buNone/>
              <a:defRPr sz="1867">
                <a:solidFill>
                  <a:schemeClr val="dk1"/>
                </a:solidFill>
              </a:defRPr>
            </a:lvl3pPr>
            <a:lvl4pPr lvl="3" algn="ctr" rtl="0">
              <a:lnSpc>
                <a:spcPct val="100000"/>
              </a:lnSpc>
              <a:spcBef>
                <a:spcPts val="2133"/>
              </a:spcBef>
              <a:spcAft>
                <a:spcPts val="0"/>
              </a:spcAft>
              <a:buNone/>
              <a:defRPr sz="1867">
                <a:solidFill>
                  <a:schemeClr val="dk1"/>
                </a:solidFill>
              </a:defRPr>
            </a:lvl4pPr>
            <a:lvl5pPr lvl="4" algn="ctr" rtl="0">
              <a:lnSpc>
                <a:spcPct val="100000"/>
              </a:lnSpc>
              <a:spcBef>
                <a:spcPts val="2133"/>
              </a:spcBef>
              <a:spcAft>
                <a:spcPts val="0"/>
              </a:spcAft>
              <a:buNone/>
              <a:defRPr sz="1867">
                <a:solidFill>
                  <a:schemeClr val="dk1"/>
                </a:solidFill>
              </a:defRPr>
            </a:lvl5pPr>
            <a:lvl6pPr lvl="5" algn="ctr" rtl="0">
              <a:lnSpc>
                <a:spcPct val="100000"/>
              </a:lnSpc>
              <a:spcBef>
                <a:spcPts val="2133"/>
              </a:spcBef>
              <a:spcAft>
                <a:spcPts val="0"/>
              </a:spcAft>
              <a:buNone/>
              <a:defRPr sz="1867">
                <a:solidFill>
                  <a:schemeClr val="dk1"/>
                </a:solidFill>
              </a:defRPr>
            </a:lvl6pPr>
            <a:lvl7pPr lvl="6" algn="ctr" rtl="0">
              <a:lnSpc>
                <a:spcPct val="100000"/>
              </a:lnSpc>
              <a:spcBef>
                <a:spcPts val="2133"/>
              </a:spcBef>
              <a:spcAft>
                <a:spcPts val="0"/>
              </a:spcAft>
              <a:buNone/>
              <a:defRPr sz="1867">
                <a:solidFill>
                  <a:schemeClr val="dk1"/>
                </a:solidFill>
              </a:defRPr>
            </a:lvl7pPr>
            <a:lvl8pPr lvl="7" algn="ctr" rtl="0">
              <a:lnSpc>
                <a:spcPct val="100000"/>
              </a:lnSpc>
              <a:spcBef>
                <a:spcPts val="2133"/>
              </a:spcBef>
              <a:spcAft>
                <a:spcPts val="0"/>
              </a:spcAft>
              <a:buNone/>
              <a:defRPr sz="1867">
                <a:solidFill>
                  <a:schemeClr val="dk1"/>
                </a:solidFill>
              </a:defRPr>
            </a:lvl8pPr>
            <a:lvl9pPr lvl="8" algn="ctr" rtl="0">
              <a:lnSpc>
                <a:spcPct val="100000"/>
              </a:lnSpc>
              <a:spcBef>
                <a:spcPts val="2133"/>
              </a:spcBef>
              <a:spcAft>
                <a:spcPts val="2133"/>
              </a:spcAft>
              <a:buNone/>
              <a:defRPr sz="1867">
                <a:solidFill>
                  <a:schemeClr val="dk1"/>
                </a:solidFill>
              </a:defRPr>
            </a:lvl9pPr>
          </a:lstStyle>
          <a:p>
            <a:r>
              <a:rPr lang="cs-CZ"/>
              <a:t>Kliknutím můžete upravit styl předlohy.</a:t>
            </a:r>
            <a:endParaRPr/>
          </a:p>
        </p:txBody>
      </p:sp>
      <p:sp>
        <p:nvSpPr>
          <p:cNvPr id="82" name="Google Shape;82;p14"/>
          <p:cNvSpPr/>
          <p:nvPr/>
        </p:nvSpPr>
        <p:spPr>
          <a:xfrm rot="-5400000">
            <a:off x="8549633" y="3192967"/>
            <a:ext cx="6924800" cy="464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
        <p:nvSpPr>
          <p:cNvPr id="83" name="Google Shape;83;p14"/>
          <p:cNvSpPr txBox="1">
            <a:spLocks noGrp="1"/>
          </p:cNvSpPr>
          <p:nvPr>
            <p:ph type="sldNum" idx="12"/>
          </p:nvPr>
        </p:nvSpPr>
        <p:spPr>
          <a:xfrm>
            <a:off x="11657463" y="3166599"/>
            <a:ext cx="731600" cy="524800"/>
          </a:xfrm>
          <a:prstGeom prst="rect">
            <a:avLst/>
          </a:prstGeom>
        </p:spPr>
        <p:txBody>
          <a:bodyPr spcFirstLastPara="1" wrap="square" lIns="91425" tIns="91425" rIns="91425" bIns="91425" anchor="t" anchorCtr="0">
            <a:noAutofit/>
          </a:bodyPr>
          <a:lstStyle>
            <a:lvl1pPr lvl="0" algn="ctr" rtl="0">
              <a:buNone/>
              <a:defRPr sz="1600">
                <a:solidFill>
                  <a:schemeClr val="accent2"/>
                </a:solidFill>
                <a:latin typeface="Didact Gothic"/>
                <a:ea typeface="Didact Gothic"/>
                <a:cs typeface="Didact Gothic"/>
                <a:sym typeface="Didact Gothic"/>
              </a:defRPr>
            </a:lvl1pPr>
            <a:lvl2pPr lvl="1" algn="ctr" rtl="0">
              <a:buNone/>
              <a:defRPr sz="1600">
                <a:solidFill>
                  <a:schemeClr val="accent2"/>
                </a:solidFill>
                <a:latin typeface="Didact Gothic"/>
                <a:ea typeface="Didact Gothic"/>
                <a:cs typeface="Didact Gothic"/>
                <a:sym typeface="Didact Gothic"/>
              </a:defRPr>
            </a:lvl2pPr>
            <a:lvl3pPr lvl="2" algn="ctr" rtl="0">
              <a:buNone/>
              <a:defRPr sz="1600">
                <a:solidFill>
                  <a:schemeClr val="accent2"/>
                </a:solidFill>
                <a:latin typeface="Didact Gothic"/>
                <a:ea typeface="Didact Gothic"/>
                <a:cs typeface="Didact Gothic"/>
                <a:sym typeface="Didact Gothic"/>
              </a:defRPr>
            </a:lvl3pPr>
            <a:lvl4pPr lvl="3" algn="ctr" rtl="0">
              <a:buNone/>
              <a:defRPr sz="1600">
                <a:solidFill>
                  <a:schemeClr val="accent2"/>
                </a:solidFill>
                <a:latin typeface="Didact Gothic"/>
                <a:ea typeface="Didact Gothic"/>
                <a:cs typeface="Didact Gothic"/>
                <a:sym typeface="Didact Gothic"/>
              </a:defRPr>
            </a:lvl4pPr>
            <a:lvl5pPr lvl="4" algn="ctr" rtl="0">
              <a:buNone/>
              <a:defRPr sz="1600">
                <a:solidFill>
                  <a:schemeClr val="accent2"/>
                </a:solidFill>
                <a:latin typeface="Didact Gothic"/>
                <a:ea typeface="Didact Gothic"/>
                <a:cs typeface="Didact Gothic"/>
                <a:sym typeface="Didact Gothic"/>
              </a:defRPr>
            </a:lvl5pPr>
            <a:lvl6pPr lvl="5" algn="ctr" rtl="0">
              <a:buNone/>
              <a:defRPr sz="1600">
                <a:solidFill>
                  <a:schemeClr val="accent2"/>
                </a:solidFill>
                <a:latin typeface="Didact Gothic"/>
                <a:ea typeface="Didact Gothic"/>
                <a:cs typeface="Didact Gothic"/>
                <a:sym typeface="Didact Gothic"/>
              </a:defRPr>
            </a:lvl6pPr>
            <a:lvl7pPr lvl="6" algn="ctr" rtl="0">
              <a:buNone/>
              <a:defRPr sz="1600">
                <a:solidFill>
                  <a:schemeClr val="accent2"/>
                </a:solidFill>
                <a:latin typeface="Didact Gothic"/>
                <a:ea typeface="Didact Gothic"/>
                <a:cs typeface="Didact Gothic"/>
                <a:sym typeface="Didact Gothic"/>
              </a:defRPr>
            </a:lvl7pPr>
            <a:lvl8pPr lvl="7" algn="ctr" rtl="0">
              <a:buNone/>
              <a:defRPr sz="1600">
                <a:solidFill>
                  <a:schemeClr val="accent2"/>
                </a:solidFill>
                <a:latin typeface="Didact Gothic"/>
                <a:ea typeface="Didact Gothic"/>
                <a:cs typeface="Didact Gothic"/>
                <a:sym typeface="Didact Gothic"/>
              </a:defRPr>
            </a:lvl8pPr>
            <a:lvl9pPr lvl="8" algn="ctr" rtl="0">
              <a:buNone/>
              <a:defRPr sz="1600">
                <a:solidFill>
                  <a:schemeClr val="accent2"/>
                </a:solidFill>
                <a:latin typeface="Didact Gothic"/>
                <a:ea typeface="Didact Gothic"/>
                <a:cs typeface="Didact Gothic"/>
                <a:sym typeface="Didact Gothic"/>
              </a:defRPr>
            </a:lvl9pPr>
          </a:lstStyle>
          <a:p>
            <a:fld id="{00000000-1234-1234-1234-123412341234}" type="slidenum">
              <a:rPr lang="en" smtClean="0"/>
              <a:pPr/>
              <a:t>‹#›</a:t>
            </a:fld>
            <a:endParaRPr lang="en">
              <a:latin typeface="Oswald Regular"/>
              <a:ea typeface="Oswald Regular"/>
              <a:cs typeface="Oswald Regular"/>
              <a:sym typeface="Oswald Regular"/>
            </a:endParaRPr>
          </a:p>
        </p:txBody>
      </p:sp>
      <p:sp>
        <p:nvSpPr>
          <p:cNvPr id="84" name="Google Shape;84;p14"/>
          <p:cNvSpPr txBox="1">
            <a:spLocks noGrp="1"/>
          </p:cNvSpPr>
          <p:nvPr>
            <p:ph type="ctrTitle" idx="2"/>
          </p:nvPr>
        </p:nvSpPr>
        <p:spPr>
          <a:xfrm rot="-5400000">
            <a:off x="7036600" y="3039900"/>
            <a:ext cx="840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1200"/>
              <a:buNone/>
              <a:defRPr sz="16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r>
              <a:rPr lang="cs-CZ"/>
              <a:t>Kliknutím lze upravit styl.</a:t>
            </a:r>
            <a:endParaRPr/>
          </a:p>
        </p:txBody>
      </p:sp>
    </p:spTree>
    <p:extLst>
      <p:ext uri="{BB962C8B-B14F-4D97-AF65-F5344CB8AC3E}">
        <p14:creationId xmlns:p14="http://schemas.microsoft.com/office/powerpoint/2010/main" val="10014937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dk2"/>
        </a:solidFill>
        <a:effectLst/>
      </p:bgPr>
    </p:bg>
    <p:spTree>
      <p:nvGrpSpPr>
        <p:cNvPr id="1" name="Shape 85"/>
        <p:cNvGrpSpPr/>
        <p:nvPr/>
      </p:nvGrpSpPr>
      <p:grpSpPr>
        <a:xfrm>
          <a:off x="0" y="0"/>
          <a:ext cx="0" cy="0"/>
          <a:chOff x="0" y="0"/>
          <a:chExt cx="0" cy="0"/>
        </a:xfrm>
      </p:grpSpPr>
      <p:sp>
        <p:nvSpPr>
          <p:cNvPr id="86" name="Google Shape;86;p15"/>
          <p:cNvSpPr/>
          <p:nvPr/>
        </p:nvSpPr>
        <p:spPr>
          <a:xfrm>
            <a:off x="1" y="-24400"/>
            <a:ext cx="12192000" cy="6906800"/>
          </a:xfrm>
          <a:prstGeom prst="rect">
            <a:avLst/>
          </a:prstGeom>
          <a:solidFill>
            <a:schemeClr val="lt2">
              <a:alpha val="219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7" name="Google Shape;87;p15"/>
          <p:cNvSpPr/>
          <p:nvPr/>
        </p:nvSpPr>
        <p:spPr>
          <a:xfrm rot="5400000">
            <a:off x="5765533" y="415920"/>
            <a:ext cx="713600" cy="12244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8" name="Google Shape;88;p15"/>
          <p:cNvSpPr/>
          <p:nvPr/>
        </p:nvSpPr>
        <p:spPr>
          <a:xfrm rot="10800000">
            <a:off x="-18327" y="100"/>
            <a:ext cx="713600" cy="6885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9" name="Google Shape;89;p15"/>
          <p:cNvSpPr txBox="1">
            <a:spLocks noGrp="1"/>
          </p:cNvSpPr>
          <p:nvPr>
            <p:ph type="ctrTitle"/>
          </p:nvPr>
        </p:nvSpPr>
        <p:spPr>
          <a:xfrm>
            <a:off x="1472333" y="5774633"/>
            <a:ext cx="3834000" cy="368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1400"/>
              <a:buNone/>
              <a:defRPr sz="1867">
                <a:solidFill>
                  <a:schemeClr val="dk2"/>
                </a:solidFill>
              </a:defRPr>
            </a:lvl1pPr>
            <a:lvl2pPr lvl="1" rtl="0">
              <a:spcBef>
                <a:spcPts val="0"/>
              </a:spcBef>
              <a:spcAft>
                <a:spcPts val="0"/>
              </a:spcAft>
              <a:buClr>
                <a:schemeClr val="dk2"/>
              </a:buClr>
              <a:buSzPts val="1400"/>
              <a:buNone/>
              <a:defRPr sz="1867">
                <a:solidFill>
                  <a:schemeClr val="dk2"/>
                </a:solidFill>
              </a:defRPr>
            </a:lvl2pPr>
            <a:lvl3pPr lvl="2" rtl="0">
              <a:spcBef>
                <a:spcPts val="0"/>
              </a:spcBef>
              <a:spcAft>
                <a:spcPts val="0"/>
              </a:spcAft>
              <a:buClr>
                <a:schemeClr val="dk2"/>
              </a:buClr>
              <a:buSzPts val="1400"/>
              <a:buNone/>
              <a:defRPr sz="1867">
                <a:solidFill>
                  <a:schemeClr val="dk2"/>
                </a:solidFill>
              </a:defRPr>
            </a:lvl3pPr>
            <a:lvl4pPr lvl="3" rtl="0">
              <a:spcBef>
                <a:spcPts val="0"/>
              </a:spcBef>
              <a:spcAft>
                <a:spcPts val="0"/>
              </a:spcAft>
              <a:buClr>
                <a:schemeClr val="dk2"/>
              </a:buClr>
              <a:buSzPts val="1400"/>
              <a:buNone/>
              <a:defRPr sz="1867">
                <a:solidFill>
                  <a:schemeClr val="dk2"/>
                </a:solidFill>
              </a:defRPr>
            </a:lvl4pPr>
            <a:lvl5pPr lvl="4" rtl="0">
              <a:spcBef>
                <a:spcPts val="0"/>
              </a:spcBef>
              <a:spcAft>
                <a:spcPts val="0"/>
              </a:spcAft>
              <a:buClr>
                <a:schemeClr val="dk2"/>
              </a:buClr>
              <a:buSzPts val="1400"/>
              <a:buNone/>
              <a:defRPr sz="1867">
                <a:solidFill>
                  <a:schemeClr val="dk2"/>
                </a:solidFill>
              </a:defRPr>
            </a:lvl5pPr>
            <a:lvl6pPr lvl="5" rtl="0">
              <a:spcBef>
                <a:spcPts val="0"/>
              </a:spcBef>
              <a:spcAft>
                <a:spcPts val="0"/>
              </a:spcAft>
              <a:buClr>
                <a:schemeClr val="dk2"/>
              </a:buClr>
              <a:buSzPts val="1400"/>
              <a:buNone/>
              <a:defRPr sz="1867">
                <a:solidFill>
                  <a:schemeClr val="dk2"/>
                </a:solidFill>
              </a:defRPr>
            </a:lvl6pPr>
            <a:lvl7pPr lvl="6" rtl="0">
              <a:spcBef>
                <a:spcPts val="0"/>
              </a:spcBef>
              <a:spcAft>
                <a:spcPts val="0"/>
              </a:spcAft>
              <a:buClr>
                <a:schemeClr val="dk2"/>
              </a:buClr>
              <a:buSzPts val="1400"/>
              <a:buNone/>
              <a:defRPr sz="1867">
                <a:solidFill>
                  <a:schemeClr val="dk2"/>
                </a:solidFill>
              </a:defRPr>
            </a:lvl7pPr>
            <a:lvl8pPr lvl="7" rtl="0">
              <a:spcBef>
                <a:spcPts val="0"/>
              </a:spcBef>
              <a:spcAft>
                <a:spcPts val="0"/>
              </a:spcAft>
              <a:buClr>
                <a:schemeClr val="dk2"/>
              </a:buClr>
              <a:buSzPts val="1400"/>
              <a:buNone/>
              <a:defRPr sz="1867">
                <a:solidFill>
                  <a:schemeClr val="dk2"/>
                </a:solidFill>
              </a:defRPr>
            </a:lvl8pPr>
            <a:lvl9pPr lvl="8" rtl="0">
              <a:spcBef>
                <a:spcPts val="0"/>
              </a:spcBef>
              <a:spcAft>
                <a:spcPts val="0"/>
              </a:spcAft>
              <a:buClr>
                <a:schemeClr val="dk2"/>
              </a:buClr>
              <a:buSzPts val="1400"/>
              <a:buNone/>
              <a:defRPr sz="1867">
                <a:solidFill>
                  <a:schemeClr val="dk2"/>
                </a:solidFill>
              </a:defRPr>
            </a:lvl9pPr>
          </a:lstStyle>
          <a:p>
            <a:r>
              <a:rPr lang="cs-CZ"/>
              <a:t>Kliknutím lze upravit styl.</a:t>
            </a:r>
            <a:endParaRPr/>
          </a:p>
        </p:txBody>
      </p:sp>
      <p:sp>
        <p:nvSpPr>
          <p:cNvPr id="90" name="Google Shape;90;p15"/>
          <p:cNvSpPr txBox="1">
            <a:spLocks noGrp="1"/>
          </p:cNvSpPr>
          <p:nvPr>
            <p:ph type="subTitle" idx="1"/>
          </p:nvPr>
        </p:nvSpPr>
        <p:spPr>
          <a:xfrm>
            <a:off x="945533" y="4906167"/>
            <a:ext cx="4360800" cy="77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solidFill>
                  <a:schemeClr val="dk2"/>
                </a:solidFill>
              </a:defRPr>
            </a:lvl1pPr>
            <a:lvl2pPr lvl="1" rtl="0">
              <a:lnSpc>
                <a:spcPct val="100000"/>
              </a:lnSpc>
              <a:spcBef>
                <a:spcPts val="0"/>
              </a:spcBef>
              <a:spcAft>
                <a:spcPts val="0"/>
              </a:spcAft>
              <a:buNone/>
              <a:defRPr>
                <a:solidFill>
                  <a:schemeClr val="dk2"/>
                </a:solidFill>
              </a:defRPr>
            </a:lvl2pPr>
            <a:lvl3pPr lvl="2" rtl="0">
              <a:lnSpc>
                <a:spcPct val="100000"/>
              </a:lnSpc>
              <a:spcBef>
                <a:spcPts val="0"/>
              </a:spcBef>
              <a:spcAft>
                <a:spcPts val="0"/>
              </a:spcAft>
              <a:buNone/>
              <a:defRPr>
                <a:solidFill>
                  <a:schemeClr val="dk2"/>
                </a:solidFill>
              </a:defRPr>
            </a:lvl3pPr>
            <a:lvl4pPr lvl="3" rtl="0">
              <a:lnSpc>
                <a:spcPct val="100000"/>
              </a:lnSpc>
              <a:spcBef>
                <a:spcPts val="0"/>
              </a:spcBef>
              <a:spcAft>
                <a:spcPts val="0"/>
              </a:spcAft>
              <a:buNone/>
              <a:defRPr>
                <a:solidFill>
                  <a:schemeClr val="dk2"/>
                </a:solidFill>
              </a:defRPr>
            </a:lvl4pPr>
            <a:lvl5pPr lvl="4" rtl="0">
              <a:lnSpc>
                <a:spcPct val="100000"/>
              </a:lnSpc>
              <a:spcBef>
                <a:spcPts val="0"/>
              </a:spcBef>
              <a:spcAft>
                <a:spcPts val="0"/>
              </a:spcAft>
              <a:buNone/>
              <a:defRPr>
                <a:solidFill>
                  <a:schemeClr val="dk2"/>
                </a:solidFill>
              </a:defRPr>
            </a:lvl5pPr>
            <a:lvl6pPr lvl="5" rtl="0">
              <a:lnSpc>
                <a:spcPct val="100000"/>
              </a:lnSpc>
              <a:spcBef>
                <a:spcPts val="0"/>
              </a:spcBef>
              <a:spcAft>
                <a:spcPts val="0"/>
              </a:spcAft>
              <a:buNone/>
              <a:defRPr>
                <a:solidFill>
                  <a:schemeClr val="dk2"/>
                </a:solidFill>
              </a:defRPr>
            </a:lvl6pPr>
            <a:lvl7pPr lvl="6" rtl="0">
              <a:lnSpc>
                <a:spcPct val="100000"/>
              </a:lnSpc>
              <a:spcBef>
                <a:spcPts val="0"/>
              </a:spcBef>
              <a:spcAft>
                <a:spcPts val="0"/>
              </a:spcAft>
              <a:buNone/>
              <a:defRPr>
                <a:solidFill>
                  <a:schemeClr val="dk2"/>
                </a:solidFill>
              </a:defRPr>
            </a:lvl7pPr>
            <a:lvl8pPr lvl="7" rtl="0">
              <a:lnSpc>
                <a:spcPct val="100000"/>
              </a:lnSpc>
              <a:spcBef>
                <a:spcPts val="0"/>
              </a:spcBef>
              <a:spcAft>
                <a:spcPts val="0"/>
              </a:spcAft>
              <a:buNone/>
              <a:defRPr>
                <a:solidFill>
                  <a:schemeClr val="dk2"/>
                </a:solidFill>
              </a:defRPr>
            </a:lvl8pPr>
            <a:lvl9pPr lvl="8" rtl="0">
              <a:lnSpc>
                <a:spcPct val="100000"/>
              </a:lnSpc>
              <a:spcBef>
                <a:spcPts val="0"/>
              </a:spcBef>
              <a:spcAft>
                <a:spcPts val="0"/>
              </a:spcAft>
              <a:buNone/>
              <a:defRPr>
                <a:solidFill>
                  <a:schemeClr val="dk2"/>
                </a:solidFill>
              </a:defRPr>
            </a:lvl9pPr>
          </a:lstStyle>
          <a:p>
            <a:r>
              <a:rPr lang="cs-CZ"/>
              <a:t>Kliknutím můžete upravit styl předlohy.</a:t>
            </a:r>
            <a:endParaRPr/>
          </a:p>
        </p:txBody>
      </p:sp>
      <p:sp>
        <p:nvSpPr>
          <p:cNvPr id="91" name="Google Shape;91;p15"/>
          <p:cNvSpPr/>
          <p:nvPr/>
        </p:nvSpPr>
        <p:spPr>
          <a:xfrm rot="5400000">
            <a:off x="5765533" y="-5783860"/>
            <a:ext cx="713600" cy="12244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2" name="Google Shape;92;p15"/>
          <p:cNvSpPr/>
          <p:nvPr/>
        </p:nvSpPr>
        <p:spPr>
          <a:xfrm rot="10800000">
            <a:off x="11496860" y="100"/>
            <a:ext cx="713600" cy="6885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55986056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Caption 2">
  <p:cSld name="Caption 2">
    <p:spTree>
      <p:nvGrpSpPr>
        <p:cNvPr id="1" name="Shape 93"/>
        <p:cNvGrpSpPr/>
        <p:nvPr/>
      </p:nvGrpSpPr>
      <p:grpSpPr>
        <a:xfrm>
          <a:off x="0" y="0"/>
          <a:ext cx="0" cy="0"/>
          <a:chOff x="0" y="0"/>
          <a:chExt cx="0" cy="0"/>
        </a:xfrm>
      </p:grpSpPr>
      <p:sp>
        <p:nvSpPr>
          <p:cNvPr id="94" name="Google Shape;94;p16"/>
          <p:cNvSpPr/>
          <p:nvPr/>
        </p:nvSpPr>
        <p:spPr>
          <a:xfrm>
            <a:off x="1" y="-24400"/>
            <a:ext cx="12192000" cy="6906800"/>
          </a:xfrm>
          <a:prstGeom prst="rect">
            <a:avLst/>
          </a:prstGeom>
          <a:solidFill>
            <a:schemeClr val="lt2">
              <a:alpha val="219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5" name="Google Shape;95;p16"/>
          <p:cNvSpPr/>
          <p:nvPr/>
        </p:nvSpPr>
        <p:spPr>
          <a:xfrm>
            <a:off x="1840633" y="4146900"/>
            <a:ext cx="2600400" cy="2697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6" name="Google Shape;96;p16"/>
          <p:cNvSpPr/>
          <p:nvPr/>
        </p:nvSpPr>
        <p:spPr>
          <a:xfrm>
            <a:off x="581043" y="3452249"/>
            <a:ext cx="1259600" cy="3392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7" name="Google Shape;97;p16"/>
          <p:cNvSpPr/>
          <p:nvPr/>
        </p:nvSpPr>
        <p:spPr>
          <a:xfrm>
            <a:off x="0" y="4958433"/>
            <a:ext cx="5386400" cy="1186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accent2"/>
              </a:solidFill>
            </a:endParaRPr>
          </a:p>
        </p:txBody>
      </p:sp>
      <p:sp>
        <p:nvSpPr>
          <p:cNvPr id="98" name="Google Shape;98;p16"/>
          <p:cNvSpPr txBox="1">
            <a:spLocks noGrp="1"/>
          </p:cNvSpPr>
          <p:nvPr>
            <p:ph type="body" idx="1"/>
          </p:nvPr>
        </p:nvSpPr>
        <p:spPr>
          <a:xfrm>
            <a:off x="950967" y="5118833"/>
            <a:ext cx="4266000" cy="865600"/>
          </a:xfrm>
          <a:prstGeom prst="rect">
            <a:avLst/>
          </a:prstGeom>
        </p:spPr>
        <p:txBody>
          <a:bodyPr spcFirstLastPara="1" wrap="square" lIns="91425" tIns="91425" rIns="91425" bIns="91425" anchor="ctr" anchorCtr="0">
            <a:noAutofit/>
          </a:bodyPr>
          <a:lstStyle>
            <a:lvl1pPr marL="609585" lvl="0" indent="-304792" rtl="0">
              <a:lnSpc>
                <a:spcPct val="100000"/>
              </a:lnSpc>
              <a:spcBef>
                <a:spcPts val="0"/>
              </a:spcBef>
              <a:spcAft>
                <a:spcPts val="0"/>
              </a:spcAft>
              <a:buSzPts val="1200"/>
              <a:buNone/>
              <a:defRPr sz="3200">
                <a:solidFill>
                  <a:schemeClr val="dk2"/>
                </a:solidFill>
                <a:latin typeface="Oswald"/>
                <a:ea typeface="Oswald"/>
                <a:cs typeface="Oswald"/>
                <a:sym typeface="Oswald"/>
              </a:defRPr>
            </a:lvl1pPr>
          </a:lstStyle>
          <a:p>
            <a:pPr lvl="0"/>
            <a:r>
              <a:rPr lang="cs-CZ"/>
              <a:t>Po kliknutí můžete upravovat styly textu v předloze.</a:t>
            </a:r>
          </a:p>
        </p:txBody>
      </p:sp>
      <p:sp>
        <p:nvSpPr>
          <p:cNvPr id="99" name="Google Shape;99;p1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01276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1"/>
        <p:cNvGrpSpPr/>
        <p:nvPr/>
      </p:nvGrpSpPr>
      <p:grpSpPr>
        <a:xfrm>
          <a:off x="0" y="0"/>
          <a:ext cx="0" cy="0"/>
          <a:chOff x="0" y="0"/>
          <a:chExt cx="0" cy="0"/>
        </a:xfrm>
      </p:grpSpPr>
    </p:spTree>
    <p:extLst>
      <p:ext uri="{BB962C8B-B14F-4D97-AF65-F5344CB8AC3E}">
        <p14:creationId xmlns:p14="http://schemas.microsoft.com/office/powerpoint/2010/main" val="348786204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and body 2">
  <p:cSld name="Title and body 2">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102" name="Google Shape;102;p17"/>
          <p:cNvSpPr txBox="1">
            <a:spLocks noGrp="1"/>
          </p:cNvSpPr>
          <p:nvPr>
            <p:ph type="body" idx="1"/>
          </p:nvPr>
        </p:nvSpPr>
        <p:spPr>
          <a:xfrm>
            <a:off x="985767" y="1536633"/>
            <a:ext cx="102204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chemeClr val="lt2"/>
              </a:buClr>
              <a:buSzPts val="1200"/>
              <a:buFont typeface="Livvic"/>
              <a:buAutoNum type="arabicPeriod"/>
              <a:defRPr>
                <a:latin typeface="Source Sans Pro"/>
                <a:ea typeface="Source Sans Pro"/>
                <a:cs typeface="Source Sans Pro"/>
                <a:sym typeface="Source Sans Pro"/>
              </a:defRPr>
            </a:lvl1pPr>
            <a:lvl2pPr marL="1219170" lvl="1" indent="-406390" rtl="0">
              <a:spcBef>
                <a:spcPts val="2133"/>
              </a:spcBef>
              <a:spcAft>
                <a:spcPts val="0"/>
              </a:spcAft>
              <a:buClr>
                <a:schemeClr val="lt2"/>
              </a:buClr>
              <a:buSzPts val="1200"/>
              <a:buFont typeface="Roboto Condensed Light"/>
              <a:buAutoNum type="alphaLcPeriod"/>
              <a:defRPr/>
            </a:lvl2pPr>
            <a:lvl3pPr marL="1828754" lvl="2" indent="-406390" rtl="0">
              <a:spcBef>
                <a:spcPts val="2133"/>
              </a:spcBef>
              <a:spcAft>
                <a:spcPts val="0"/>
              </a:spcAft>
              <a:buClr>
                <a:schemeClr val="lt2"/>
              </a:buClr>
              <a:buSzPts val="1200"/>
              <a:buFont typeface="Roboto Condensed Light"/>
              <a:buAutoNum type="romanLcPeriod"/>
              <a:defRPr/>
            </a:lvl3pPr>
            <a:lvl4pPr marL="2438339" lvl="3" indent="-406390" rtl="0">
              <a:spcBef>
                <a:spcPts val="2133"/>
              </a:spcBef>
              <a:spcAft>
                <a:spcPts val="0"/>
              </a:spcAft>
              <a:buClr>
                <a:schemeClr val="lt2"/>
              </a:buClr>
              <a:buSzPts val="1200"/>
              <a:buFont typeface="Roboto Condensed Light"/>
              <a:buAutoNum type="arabicPeriod"/>
              <a:defRPr/>
            </a:lvl4pPr>
            <a:lvl5pPr marL="3047924" lvl="4" indent="-406390" rtl="0">
              <a:spcBef>
                <a:spcPts val="2133"/>
              </a:spcBef>
              <a:spcAft>
                <a:spcPts val="0"/>
              </a:spcAft>
              <a:buClr>
                <a:schemeClr val="lt2"/>
              </a:buClr>
              <a:buSzPts val="1200"/>
              <a:buFont typeface="Roboto Condensed Light"/>
              <a:buAutoNum type="alphaLcPeriod"/>
              <a:defRPr/>
            </a:lvl5pPr>
            <a:lvl6pPr marL="3657509" lvl="5" indent="-406390" rtl="0">
              <a:spcBef>
                <a:spcPts val="2133"/>
              </a:spcBef>
              <a:spcAft>
                <a:spcPts val="0"/>
              </a:spcAft>
              <a:buClr>
                <a:schemeClr val="lt2"/>
              </a:buClr>
              <a:buSzPts val="1200"/>
              <a:buFont typeface="Roboto Condensed Light"/>
              <a:buAutoNum type="romanLcPeriod"/>
              <a:defRPr/>
            </a:lvl6pPr>
            <a:lvl7pPr marL="4267093" lvl="6" indent="-406390" rtl="0">
              <a:spcBef>
                <a:spcPts val="2133"/>
              </a:spcBef>
              <a:spcAft>
                <a:spcPts val="0"/>
              </a:spcAft>
              <a:buClr>
                <a:schemeClr val="lt2"/>
              </a:buClr>
              <a:buSzPts val="1200"/>
              <a:buFont typeface="Roboto Condensed Light"/>
              <a:buAutoNum type="arabicPeriod"/>
              <a:defRPr/>
            </a:lvl7pPr>
            <a:lvl8pPr marL="4876678" lvl="7" indent="-406390" rtl="0">
              <a:spcBef>
                <a:spcPts val="2133"/>
              </a:spcBef>
              <a:spcAft>
                <a:spcPts val="0"/>
              </a:spcAft>
              <a:buClr>
                <a:schemeClr val="lt2"/>
              </a:buClr>
              <a:buSzPts val="1200"/>
              <a:buFont typeface="Roboto Condensed Light"/>
              <a:buAutoNum type="alphaLcPeriod"/>
              <a:defRPr/>
            </a:lvl8pPr>
            <a:lvl9pPr marL="5486263" lvl="8" indent="-406390" rtl="0">
              <a:spcBef>
                <a:spcPts val="2133"/>
              </a:spcBef>
              <a:spcAft>
                <a:spcPts val="2133"/>
              </a:spcAft>
              <a:buClr>
                <a:schemeClr val="lt2"/>
              </a:buClr>
              <a:buSzPts val="1200"/>
              <a:buFont typeface="Roboto Condensed Light"/>
              <a:buAutoNum type="romanLcPeriod"/>
              <a:defRPr/>
            </a:lvl9pPr>
          </a:lstStyle>
          <a:p>
            <a:pPr lvl="0"/>
            <a:r>
              <a:rPr lang="cs-CZ"/>
              <a:t>Po kliknutí můžete upravovat styly textu v předloze.</a:t>
            </a:r>
          </a:p>
        </p:txBody>
      </p:sp>
      <p:sp>
        <p:nvSpPr>
          <p:cNvPr id="103" name="Google Shape;103;p1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437287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dk2"/>
        </a:solidFill>
        <a:effectLst/>
      </p:bgPr>
    </p:bg>
    <p:spTree>
      <p:nvGrpSpPr>
        <p:cNvPr id="1" name="Shape 104"/>
        <p:cNvGrpSpPr/>
        <p:nvPr/>
      </p:nvGrpSpPr>
      <p:grpSpPr>
        <a:xfrm>
          <a:off x="0" y="0"/>
          <a:ext cx="0" cy="0"/>
          <a:chOff x="0" y="0"/>
          <a:chExt cx="0" cy="0"/>
        </a:xfrm>
      </p:grpSpPr>
      <p:sp>
        <p:nvSpPr>
          <p:cNvPr id="105" name="Google Shape;105;p18"/>
          <p:cNvSpPr txBox="1">
            <a:spLocks noGrp="1"/>
          </p:cNvSpPr>
          <p:nvPr>
            <p:ph type="ctrTitle"/>
          </p:nvPr>
        </p:nvSpPr>
        <p:spPr>
          <a:xfrm>
            <a:off x="6591752" y="1603833"/>
            <a:ext cx="3502400" cy="7704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r>
              <a:rPr lang="cs-CZ"/>
              <a:t>Kliknutím lze upravit styl.</a:t>
            </a:r>
            <a:endParaRPr/>
          </a:p>
        </p:txBody>
      </p:sp>
      <p:sp>
        <p:nvSpPr>
          <p:cNvPr id="106" name="Google Shape;106;p18"/>
          <p:cNvSpPr txBox="1">
            <a:spLocks noGrp="1"/>
          </p:cNvSpPr>
          <p:nvPr>
            <p:ph type="subTitle" idx="1"/>
          </p:nvPr>
        </p:nvSpPr>
        <p:spPr>
          <a:xfrm>
            <a:off x="6591768" y="2193567"/>
            <a:ext cx="2972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2133"/>
              </a:spcBef>
              <a:spcAft>
                <a:spcPts val="0"/>
              </a:spcAft>
              <a:buNone/>
              <a:defRPr/>
            </a:lvl2pPr>
            <a:lvl3pPr lvl="2" rtl="0">
              <a:lnSpc>
                <a:spcPct val="100000"/>
              </a:lnSpc>
              <a:spcBef>
                <a:spcPts val="2133"/>
              </a:spcBef>
              <a:spcAft>
                <a:spcPts val="0"/>
              </a:spcAft>
              <a:buNone/>
              <a:defRPr/>
            </a:lvl3pPr>
            <a:lvl4pPr lvl="3" rtl="0">
              <a:lnSpc>
                <a:spcPct val="100000"/>
              </a:lnSpc>
              <a:spcBef>
                <a:spcPts val="2133"/>
              </a:spcBef>
              <a:spcAft>
                <a:spcPts val="0"/>
              </a:spcAft>
              <a:buNone/>
              <a:defRPr/>
            </a:lvl4pPr>
            <a:lvl5pPr lvl="4" rtl="0">
              <a:lnSpc>
                <a:spcPct val="100000"/>
              </a:lnSpc>
              <a:spcBef>
                <a:spcPts val="2133"/>
              </a:spcBef>
              <a:spcAft>
                <a:spcPts val="0"/>
              </a:spcAft>
              <a:buNone/>
              <a:defRPr/>
            </a:lvl5pPr>
            <a:lvl6pPr lvl="5" rtl="0">
              <a:lnSpc>
                <a:spcPct val="100000"/>
              </a:lnSpc>
              <a:spcBef>
                <a:spcPts val="2133"/>
              </a:spcBef>
              <a:spcAft>
                <a:spcPts val="0"/>
              </a:spcAft>
              <a:buNone/>
              <a:defRPr/>
            </a:lvl6pPr>
            <a:lvl7pPr lvl="6" rtl="0">
              <a:lnSpc>
                <a:spcPct val="100000"/>
              </a:lnSpc>
              <a:spcBef>
                <a:spcPts val="2133"/>
              </a:spcBef>
              <a:spcAft>
                <a:spcPts val="0"/>
              </a:spcAft>
              <a:buNone/>
              <a:defRPr/>
            </a:lvl7pPr>
            <a:lvl8pPr lvl="7" rtl="0">
              <a:lnSpc>
                <a:spcPct val="100000"/>
              </a:lnSpc>
              <a:spcBef>
                <a:spcPts val="2133"/>
              </a:spcBef>
              <a:spcAft>
                <a:spcPts val="0"/>
              </a:spcAft>
              <a:buNone/>
              <a:defRPr/>
            </a:lvl8pPr>
            <a:lvl9pPr lvl="8" rtl="0">
              <a:lnSpc>
                <a:spcPct val="100000"/>
              </a:lnSpc>
              <a:spcBef>
                <a:spcPts val="2133"/>
              </a:spcBef>
              <a:spcAft>
                <a:spcPts val="2133"/>
              </a:spcAft>
              <a:buNone/>
              <a:defRPr/>
            </a:lvl9pPr>
          </a:lstStyle>
          <a:p>
            <a:r>
              <a:rPr lang="cs-CZ"/>
              <a:t>Kliknutím můžete upravit styl předlohy.</a:t>
            </a:r>
            <a:endParaRPr/>
          </a:p>
        </p:txBody>
      </p:sp>
      <p:sp>
        <p:nvSpPr>
          <p:cNvPr id="107" name="Google Shape;107;p18"/>
          <p:cNvSpPr txBox="1">
            <a:spLocks noGrp="1"/>
          </p:cNvSpPr>
          <p:nvPr>
            <p:ph type="ctrTitle" idx="2"/>
          </p:nvPr>
        </p:nvSpPr>
        <p:spPr>
          <a:xfrm>
            <a:off x="6591752" y="4251600"/>
            <a:ext cx="3502400" cy="7704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r>
              <a:rPr lang="cs-CZ"/>
              <a:t>Kliknutím lze upravit styl.</a:t>
            </a:r>
            <a:endParaRPr/>
          </a:p>
        </p:txBody>
      </p:sp>
      <p:sp>
        <p:nvSpPr>
          <p:cNvPr id="108" name="Google Shape;108;p18"/>
          <p:cNvSpPr txBox="1">
            <a:spLocks noGrp="1"/>
          </p:cNvSpPr>
          <p:nvPr>
            <p:ph type="subTitle" idx="3"/>
          </p:nvPr>
        </p:nvSpPr>
        <p:spPr>
          <a:xfrm>
            <a:off x="6591768" y="4841333"/>
            <a:ext cx="2972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2133"/>
              </a:spcBef>
              <a:spcAft>
                <a:spcPts val="0"/>
              </a:spcAft>
              <a:buNone/>
              <a:defRPr/>
            </a:lvl2pPr>
            <a:lvl3pPr lvl="2" rtl="0">
              <a:lnSpc>
                <a:spcPct val="100000"/>
              </a:lnSpc>
              <a:spcBef>
                <a:spcPts val="2133"/>
              </a:spcBef>
              <a:spcAft>
                <a:spcPts val="0"/>
              </a:spcAft>
              <a:buNone/>
              <a:defRPr/>
            </a:lvl3pPr>
            <a:lvl4pPr lvl="3" rtl="0">
              <a:lnSpc>
                <a:spcPct val="100000"/>
              </a:lnSpc>
              <a:spcBef>
                <a:spcPts val="2133"/>
              </a:spcBef>
              <a:spcAft>
                <a:spcPts val="0"/>
              </a:spcAft>
              <a:buNone/>
              <a:defRPr/>
            </a:lvl4pPr>
            <a:lvl5pPr lvl="4" rtl="0">
              <a:lnSpc>
                <a:spcPct val="100000"/>
              </a:lnSpc>
              <a:spcBef>
                <a:spcPts val="2133"/>
              </a:spcBef>
              <a:spcAft>
                <a:spcPts val="0"/>
              </a:spcAft>
              <a:buNone/>
              <a:defRPr/>
            </a:lvl5pPr>
            <a:lvl6pPr lvl="5" rtl="0">
              <a:lnSpc>
                <a:spcPct val="100000"/>
              </a:lnSpc>
              <a:spcBef>
                <a:spcPts val="2133"/>
              </a:spcBef>
              <a:spcAft>
                <a:spcPts val="0"/>
              </a:spcAft>
              <a:buNone/>
              <a:defRPr/>
            </a:lvl6pPr>
            <a:lvl7pPr lvl="6" rtl="0">
              <a:lnSpc>
                <a:spcPct val="100000"/>
              </a:lnSpc>
              <a:spcBef>
                <a:spcPts val="2133"/>
              </a:spcBef>
              <a:spcAft>
                <a:spcPts val="0"/>
              </a:spcAft>
              <a:buNone/>
              <a:defRPr/>
            </a:lvl7pPr>
            <a:lvl8pPr lvl="7" rtl="0">
              <a:lnSpc>
                <a:spcPct val="100000"/>
              </a:lnSpc>
              <a:spcBef>
                <a:spcPts val="2133"/>
              </a:spcBef>
              <a:spcAft>
                <a:spcPts val="0"/>
              </a:spcAft>
              <a:buNone/>
              <a:defRPr/>
            </a:lvl8pPr>
            <a:lvl9pPr lvl="8" rtl="0">
              <a:lnSpc>
                <a:spcPct val="100000"/>
              </a:lnSpc>
              <a:spcBef>
                <a:spcPts val="2133"/>
              </a:spcBef>
              <a:spcAft>
                <a:spcPts val="2133"/>
              </a:spcAft>
              <a:buNone/>
              <a:defRPr/>
            </a:lvl9pPr>
          </a:lstStyle>
          <a:p>
            <a:r>
              <a:rPr lang="cs-CZ"/>
              <a:t>Kliknutím můžete upravit styl předlohy.</a:t>
            </a:r>
            <a:endParaRPr/>
          </a:p>
        </p:txBody>
      </p:sp>
      <p:sp>
        <p:nvSpPr>
          <p:cNvPr id="109" name="Google Shape;109;p18"/>
          <p:cNvSpPr/>
          <p:nvPr/>
        </p:nvSpPr>
        <p:spPr>
          <a:xfrm rot="-5400000">
            <a:off x="8549633" y="3192967"/>
            <a:ext cx="6924800" cy="464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0" name="Google Shape;110;p18"/>
          <p:cNvSpPr txBox="1">
            <a:spLocks noGrp="1"/>
          </p:cNvSpPr>
          <p:nvPr>
            <p:ph type="sldNum" idx="12"/>
          </p:nvPr>
        </p:nvSpPr>
        <p:spPr>
          <a:xfrm>
            <a:off x="11657463" y="3166599"/>
            <a:ext cx="731600" cy="524800"/>
          </a:xfrm>
          <a:prstGeom prst="rect">
            <a:avLst/>
          </a:prstGeom>
        </p:spPr>
        <p:txBody>
          <a:bodyPr spcFirstLastPara="1" wrap="square" lIns="91425" tIns="91425" rIns="91425" bIns="91425" anchor="t" anchorCtr="0">
            <a:noAutofit/>
          </a:bodyPr>
          <a:lstStyle>
            <a:lvl1pPr lvl="0" algn="ctr" rtl="0">
              <a:buNone/>
              <a:defRPr sz="1600">
                <a:solidFill>
                  <a:schemeClr val="accent2"/>
                </a:solidFill>
                <a:latin typeface="Didact Gothic"/>
                <a:ea typeface="Didact Gothic"/>
                <a:cs typeface="Didact Gothic"/>
                <a:sym typeface="Didact Gothic"/>
              </a:defRPr>
            </a:lvl1pPr>
            <a:lvl2pPr lvl="1" algn="ctr" rtl="0">
              <a:buNone/>
              <a:defRPr sz="1600">
                <a:solidFill>
                  <a:schemeClr val="accent2"/>
                </a:solidFill>
                <a:latin typeface="Didact Gothic"/>
                <a:ea typeface="Didact Gothic"/>
                <a:cs typeface="Didact Gothic"/>
                <a:sym typeface="Didact Gothic"/>
              </a:defRPr>
            </a:lvl2pPr>
            <a:lvl3pPr lvl="2" algn="ctr" rtl="0">
              <a:buNone/>
              <a:defRPr sz="1600">
                <a:solidFill>
                  <a:schemeClr val="accent2"/>
                </a:solidFill>
                <a:latin typeface="Didact Gothic"/>
                <a:ea typeface="Didact Gothic"/>
                <a:cs typeface="Didact Gothic"/>
                <a:sym typeface="Didact Gothic"/>
              </a:defRPr>
            </a:lvl3pPr>
            <a:lvl4pPr lvl="3" algn="ctr" rtl="0">
              <a:buNone/>
              <a:defRPr sz="1600">
                <a:solidFill>
                  <a:schemeClr val="accent2"/>
                </a:solidFill>
                <a:latin typeface="Didact Gothic"/>
                <a:ea typeface="Didact Gothic"/>
                <a:cs typeface="Didact Gothic"/>
                <a:sym typeface="Didact Gothic"/>
              </a:defRPr>
            </a:lvl4pPr>
            <a:lvl5pPr lvl="4" algn="ctr" rtl="0">
              <a:buNone/>
              <a:defRPr sz="1600">
                <a:solidFill>
                  <a:schemeClr val="accent2"/>
                </a:solidFill>
                <a:latin typeface="Didact Gothic"/>
                <a:ea typeface="Didact Gothic"/>
                <a:cs typeface="Didact Gothic"/>
                <a:sym typeface="Didact Gothic"/>
              </a:defRPr>
            </a:lvl5pPr>
            <a:lvl6pPr lvl="5" algn="ctr" rtl="0">
              <a:buNone/>
              <a:defRPr sz="1600">
                <a:solidFill>
                  <a:schemeClr val="accent2"/>
                </a:solidFill>
                <a:latin typeface="Didact Gothic"/>
                <a:ea typeface="Didact Gothic"/>
                <a:cs typeface="Didact Gothic"/>
                <a:sym typeface="Didact Gothic"/>
              </a:defRPr>
            </a:lvl6pPr>
            <a:lvl7pPr lvl="6" algn="ctr" rtl="0">
              <a:buNone/>
              <a:defRPr sz="1600">
                <a:solidFill>
                  <a:schemeClr val="accent2"/>
                </a:solidFill>
                <a:latin typeface="Didact Gothic"/>
                <a:ea typeface="Didact Gothic"/>
                <a:cs typeface="Didact Gothic"/>
                <a:sym typeface="Didact Gothic"/>
              </a:defRPr>
            </a:lvl7pPr>
            <a:lvl8pPr lvl="7" algn="ctr" rtl="0">
              <a:buNone/>
              <a:defRPr sz="1600">
                <a:solidFill>
                  <a:schemeClr val="accent2"/>
                </a:solidFill>
                <a:latin typeface="Didact Gothic"/>
                <a:ea typeface="Didact Gothic"/>
                <a:cs typeface="Didact Gothic"/>
                <a:sym typeface="Didact Gothic"/>
              </a:defRPr>
            </a:lvl8pPr>
            <a:lvl9pPr lvl="8" algn="ctr" rtl="0">
              <a:buNone/>
              <a:defRPr sz="1600">
                <a:solidFill>
                  <a:schemeClr val="accent2"/>
                </a:solidFill>
                <a:latin typeface="Didact Gothic"/>
                <a:ea typeface="Didact Gothic"/>
                <a:cs typeface="Didact Gothic"/>
                <a:sym typeface="Didact Gothic"/>
              </a:defRPr>
            </a:lvl9pPr>
          </a:lstStyle>
          <a:p>
            <a:fld id="{00000000-1234-1234-1234-123412341234}" type="slidenum">
              <a:rPr lang="en" smtClean="0"/>
              <a:pPr/>
              <a:t>‹#›</a:t>
            </a:fld>
            <a:endParaRPr lang="en">
              <a:latin typeface="Oswald Regular"/>
              <a:ea typeface="Oswald Regular"/>
              <a:cs typeface="Oswald Regular"/>
              <a:sym typeface="Oswald Regular"/>
            </a:endParaRPr>
          </a:p>
        </p:txBody>
      </p:sp>
      <p:sp>
        <p:nvSpPr>
          <p:cNvPr id="111" name="Google Shape;111;p18"/>
          <p:cNvSpPr txBox="1">
            <a:spLocks noGrp="1"/>
          </p:cNvSpPr>
          <p:nvPr>
            <p:ph type="ctrTitle" idx="4"/>
          </p:nvPr>
        </p:nvSpPr>
        <p:spPr>
          <a:xfrm rot="-5400000">
            <a:off x="7036600" y="3039900"/>
            <a:ext cx="840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60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r>
              <a:rPr lang="cs-CZ"/>
              <a:t>Kliknutím lze upravit styl.</a:t>
            </a:r>
            <a:endParaRPr/>
          </a:p>
        </p:txBody>
      </p:sp>
      <p:sp>
        <p:nvSpPr>
          <p:cNvPr id="112" name="Google Shape;112;p18"/>
          <p:cNvSpPr txBox="1">
            <a:spLocks noGrp="1"/>
          </p:cNvSpPr>
          <p:nvPr>
            <p:ph type="ctrTitle" idx="5"/>
          </p:nvPr>
        </p:nvSpPr>
        <p:spPr>
          <a:xfrm>
            <a:off x="2311036" y="1603833"/>
            <a:ext cx="3502400" cy="7704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r>
              <a:rPr lang="cs-CZ"/>
              <a:t>Kliknutím lze upravit styl.</a:t>
            </a:r>
            <a:endParaRPr/>
          </a:p>
        </p:txBody>
      </p:sp>
      <p:sp>
        <p:nvSpPr>
          <p:cNvPr id="113" name="Google Shape;113;p18"/>
          <p:cNvSpPr txBox="1">
            <a:spLocks noGrp="1"/>
          </p:cNvSpPr>
          <p:nvPr>
            <p:ph type="subTitle" idx="6"/>
          </p:nvPr>
        </p:nvSpPr>
        <p:spPr>
          <a:xfrm>
            <a:off x="2311051" y="2193567"/>
            <a:ext cx="2972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2133"/>
              </a:spcBef>
              <a:spcAft>
                <a:spcPts val="0"/>
              </a:spcAft>
              <a:buNone/>
              <a:defRPr/>
            </a:lvl2pPr>
            <a:lvl3pPr lvl="2" rtl="0">
              <a:lnSpc>
                <a:spcPct val="100000"/>
              </a:lnSpc>
              <a:spcBef>
                <a:spcPts val="2133"/>
              </a:spcBef>
              <a:spcAft>
                <a:spcPts val="0"/>
              </a:spcAft>
              <a:buNone/>
              <a:defRPr/>
            </a:lvl3pPr>
            <a:lvl4pPr lvl="3" rtl="0">
              <a:lnSpc>
                <a:spcPct val="100000"/>
              </a:lnSpc>
              <a:spcBef>
                <a:spcPts val="2133"/>
              </a:spcBef>
              <a:spcAft>
                <a:spcPts val="0"/>
              </a:spcAft>
              <a:buNone/>
              <a:defRPr/>
            </a:lvl4pPr>
            <a:lvl5pPr lvl="4" rtl="0">
              <a:lnSpc>
                <a:spcPct val="100000"/>
              </a:lnSpc>
              <a:spcBef>
                <a:spcPts val="2133"/>
              </a:spcBef>
              <a:spcAft>
                <a:spcPts val="0"/>
              </a:spcAft>
              <a:buNone/>
              <a:defRPr/>
            </a:lvl5pPr>
            <a:lvl6pPr lvl="5" rtl="0">
              <a:lnSpc>
                <a:spcPct val="100000"/>
              </a:lnSpc>
              <a:spcBef>
                <a:spcPts val="2133"/>
              </a:spcBef>
              <a:spcAft>
                <a:spcPts val="0"/>
              </a:spcAft>
              <a:buNone/>
              <a:defRPr/>
            </a:lvl6pPr>
            <a:lvl7pPr lvl="6" rtl="0">
              <a:lnSpc>
                <a:spcPct val="100000"/>
              </a:lnSpc>
              <a:spcBef>
                <a:spcPts val="2133"/>
              </a:spcBef>
              <a:spcAft>
                <a:spcPts val="0"/>
              </a:spcAft>
              <a:buNone/>
              <a:defRPr/>
            </a:lvl7pPr>
            <a:lvl8pPr lvl="7" rtl="0">
              <a:lnSpc>
                <a:spcPct val="100000"/>
              </a:lnSpc>
              <a:spcBef>
                <a:spcPts val="2133"/>
              </a:spcBef>
              <a:spcAft>
                <a:spcPts val="0"/>
              </a:spcAft>
              <a:buNone/>
              <a:defRPr/>
            </a:lvl8pPr>
            <a:lvl9pPr lvl="8" rtl="0">
              <a:lnSpc>
                <a:spcPct val="100000"/>
              </a:lnSpc>
              <a:spcBef>
                <a:spcPts val="2133"/>
              </a:spcBef>
              <a:spcAft>
                <a:spcPts val="2133"/>
              </a:spcAft>
              <a:buNone/>
              <a:defRPr/>
            </a:lvl9pPr>
          </a:lstStyle>
          <a:p>
            <a:r>
              <a:rPr lang="cs-CZ"/>
              <a:t>Kliknutím můžete upravit styl předlohy.</a:t>
            </a:r>
            <a:endParaRPr/>
          </a:p>
        </p:txBody>
      </p:sp>
      <p:sp>
        <p:nvSpPr>
          <p:cNvPr id="114" name="Google Shape;114;p18"/>
          <p:cNvSpPr txBox="1">
            <a:spLocks noGrp="1"/>
          </p:cNvSpPr>
          <p:nvPr>
            <p:ph type="ctrTitle" idx="7"/>
          </p:nvPr>
        </p:nvSpPr>
        <p:spPr>
          <a:xfrm>
            <a:off x="2311036" y="4251600"/>
            <a:ext cx="3502400" cy="7704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r>
              <a:rPr lang="cs-CZ"/>
              <a:t>Kliknutím lze upravit styl.</a:t>
            </a:r>
            <a:endParaRPr/>
          </a:p>
        </p:txBody>
      </p:sp>
      <p:sp>
        <p:nvSpPr>
          <p:cNvPr id="115" name="Google Shape;115;p18"/>
          <p:cNvSpPr txBox="1">
            <a:spLocks noGrp="1"/>
          </p:cNvSpPr>
          <p:nvPr>
            <p:ph type="subTitle" idx="8"/>
          </p:nvPr>
        </p:nvSpPr>
        <p:spPr>
          <a:xfrm>
            <a:off x="2311049" y="4841333"/>
            <a:ext cx="2972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2133"/>
              </a:spcBef>
              <a:spcAft>
                <a:spcPts val="0"/>
              </a:spcAft>
              <a:buNone/>
              <a:defRPr/>
            </a:lvl2pPr>
            <a:lvl3pPr lvl="2" rtl="0">
              <a:lnSpc>
                <a:spcPct val="100000"/>
              </a:lnSpc>
              <a:spcBef>
                <a:spcPts val="2133"/>
              </a:spcBef>
              <a:spcAft>
                <a:spcPts val="0"/>
              </a:spcAft>
              <a:buNone/>
              <a:defRPr/>
            </a:lvl3pPr>
            <a:lvl4pPr lvl="3" rtl="0">
              <a:lnSpc>
                <a:spcPct val="100000"/>
              </a:lnSpc>
              <a:spcBef>
                <a:spcPts val="2133"/>
              </a:spcBef>
              <a:spcAft>
                <a:spcPts val="0"/>
              </a:spcAft>
              <a:buNone/>
              <a:defRPr/>
            </a:lvl4pPr>
            <a:lvl5pPr lvl="4" rtl="0">
              <a:lnSpc>
                <a:spcPct val="100000"/>
              </a:lnSpc>
              <a:spcBef>
                <a:spcPts val="2133"/>
              </a:spcBef>
              <a:spcAft>
                <a:spcPts val="0"/>
              </a:spcAft>
              <a:buNone/>
              <a:defRPr/>
            </a:lvl5pPr>
            <a:lvl6pPr lvl="5" rtl="0">
              <a:lnSpc>
                <a:spcPct val="100000"/>
              </a:lnSpc>
              <a:spcBef>
                <a:spcPts val="2133"/>
              </a:spcBef>
              <a:spcAft>
                <a:spcPts val="0"/>
              </a:spcAft>
              <a:buNone/>
              <a:defRPr/>
            </a:lvl6pPr>
            <a:lvl7pPr lvl="6" rtl="0">
              <a:lnSpc>
                <a:spcPct val="100000"/>
              </a:lnSpc>
              <a:spcBef>
                <a:spcPts val="2133"/>
              </a:spcBef>
              <a:spcAft>
                <a:spcPts val="0"/>
              </a:spcAft>
              <a:buNone/>
              <a:defRPr/>
            </a:lvl7pPr>
            <a:lvl8pPr lvl="7" rtl="0">
              <a:lnSpc>
                <a:spcPct val="100000"/>
              </a:lnSpc>
              <a:spcBef>
                <a:spcPts val="2133"/>
              </a:spcBef>
              <a:spcAft>
                <a:spcPts val="0"/>
              </a:spcAft>
              <a:buNone/>
              <a:defRPr/>
            </a:lvl8pPr>
            <a:lvl9pPr lvl="8" rtl="0">
              <a:lnSpc>
                <a:spcPct val="100000"/>
              </a:lnSpc>
              <a:spcBef>
                <a:spcPts val="2133"/>
              </a:spcBef>
              <a:spcAft>
                <a:spcPts val="2133"/>
              </a:spcAft>
              <a:buNone/>
              <a:defRPr/>
            </a:lvl9pPr>
          </a:lstStyle>
          <a:p>
            <a:r>
              <a:rPr lang="cs-CZ"/>
              <a:t>Kliknutím můžete upravit styl předlohy.</a:t>
            </a:r>
            <a:endParaRPr/>
          </a:p>
        </p:txBody>
      </p:sp>
    </p:spTree>
    <p:extLst>
      <p:ext uri="{BB962C8B-B14F-4D97-AF65-F5344CB8AC3E}">
        <p14:creationId xmlns:p14="http://schemas.microsoft.com/office/powerpoint/2010/main" val="13344286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dk2"/>
        </a:solidFill>
        <a:effectLst/>
      </p:bgPr>
    </p:bg>
    <p:spTree>
      <p:nvGrpSpPr>
        <p:cNvPr id="1" name="Shape 116"/>
        <p:cNvGrpSpPr/>
        <p:nvPr/>
      </p:nvGrpSpPr>
      <p:grpSpPr>
        <a:xfrm>
          <a:off x="0" y="0"/>
          <a:ext cx="0" cy="0"/>
          <a:chOff x="0" y="0"/>
          <a:chExt cx="0" cy="0"/>
        </a:xfrm>
      </p:grpSpPr>
      <p:sp>
        <p:nvSpPr>
          <p:cNvPr id="117" name="Google Shape;117;p19"/>
          <p:cNvSpPr/>
          <p:nvPr/>
        </p:nvSpPr>
        <p:spPr>
          <a:xfrm>
            <a:off x="0" y="0"/>
            <a:ext cx="11780000" cy="6858000"/>
          </a:xfrm>
          <a:prstGeom prst="rect">
            <a:avLst/>
          </a:prstGeom>
          <a:solidFill>
            <a:schemeClr val="lt2">
              <a:alpha val="219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8" name="Google Shape;118;p19"/>
          <p:cNvSpPr/>
          <p:nvPr/>
        </p:nvSpPr>
        <p:spPr>
          <a:xfrm rot="-5400000">
            <a:off x="3800600" y="259551"/>
            <a:ext cx="4590800" cy="64332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rgbClr val="4C1130"/>
              </a:solidFill>
            </a:endParaRPr>
          </a:p>
        </p:txBody>
      </p:sp>
      <p:sp>
        <p:nvSpPr>
          <p:cNvPr id="119" name="Google Shape;119;p19"/>
          <p:cNvSpPr txBox="1">
            <a:spLocks noGrp="1"/>
          </p:cNvSpPr>
          <p:nvPr>
            <p:ph type="subTitle" idx="1"/>
          </p:nvPr>
        </p:nvSpPr>
        <p:spPr>
          <a:xfrm>
            <a:off x="3185400" y="2220584"/>
            <a:ext cx="5821200" cy="39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200"/>
              <a:buNone/>
              <a:defRPr sz="1600">
                <a:solidFill>
                  <a:schemeClr val="dk2"/>
                </a:solidFill>
              </a:defRPr>
            </a:lvl1pPr>
            <a:lvl2pPr lvl="1" algn="ctr" rtl="0">
              <a:lnSpc>
                <a:spcPct val="100000"/>
              </a:lnSpc>
              <a:spcBef>
                <a:spcPts val="0"/>
              </a:spcBef>
              <a:spcAft>
                <a:spcPts val="0"/>
              </a:spcAft>
              <a:buClr>
                <a:schemeClr val="dk2"/>
              </a:buClr>
              <a:buSzPts val="1200"/>
              <a:buNone/>
              <a:defRPr sz="1600">
                <a:solidFill>
                  <a:schemeClr val="dk2"/>
                </a:solidFill>
              </a:defRPr>
            </a:lvl2pPr>
            <a:lvl3pPr lvl="2" algn="ctr" rtl="0">
              <a:lnSpc>
                <a:spcPct val="100000"/>
              </a:lnSpc>
              <a:spcBef>
                <a:spcPts val="0"/>
              </a:spcBef>
              <a:spcAft>
                <a:spcPts val="0"/>
              </a:spcAft>
              <a:buClr>
                <a:schemeClr val="dk2"/>
              </a:buClr>
              <a:buSzPts val="1200"/>
              <a:buNone/>
              <a:defRPr sz="1600">
                <a:solidFill>
                  <a:schemeClr val="dk2"/>
                </a:solidFill>
              </a:defRPr>
            </a:lvl3pPr>
            <a:lvl4pPr lvl="3" algn="ctr" rtl="0">
              <a:lnSpc>
                <a:spcPct val="100000"/>
              </a:lnSpc>
              <a:spcBef>
                <a:spcPts val="0"/>
              </a:spcBef>
              <a:spcAft>
                <a:spcPts val="0"/>
              </a:spcAft>
              <a:buClr>
                <a:schemeClr val="dk2"/>
              </a:buClr>
              <a:buSzPts val="1200"/>
              <a:buNone/>
              <a:defRPr sz="1600">
                <a:solidFill>
                  <a:schemeClr val="dk2"/>
                </a:solidFill>
              </a:defRPr>
            </a:lvl4pPr>
            <a:lvl5pPr lvl="4" algn="ctr" rtl="0">
              <a:lnSpc>
                <a:spcPct val="100000"/>
              </a:lnSpc>
              <a:spcBef>
                <a:spcPts val="0"/>
              </a:spcBef>
              <a:spcAft>
                <a:spcPts val="0"/>
              </a:spcAft>
              <a:buClr>
                <a:schemeClr val="dk2"/>
              </a:buClr>
              <a:buSzPts val="1200"/>
              <a:buNone/>
              <a:defRPr sz="1600">
                <a:solidFill>
                  <a:schemeClr val="dk2"/>
                </a:solidFill>
              </a:defRPr>
            </a:lvl5pPr>
            <a:lvl6pPr lvl="5" algn="ctr" rtl="0">
              <a:lnSpc>
                <a:spcPct val="100000"/>
              </a:lnSpc>
              <a:spcBef>
                <a:spcPts val="0"/>
              </a:spcBef>
              <a:spcAft>
                <a:spcPts val="0"/>
              </a:spcAft>
              <a:buClr>
                <a:schemeClr val="dk2"/>
              </a:buClr>
              <a:buSzPts val="1200"/>
              <a:buNone/>
              <a:defRPr sz="1600">
                <a:solidFill>
                  <a:schemeClr val="dk2"/>
                </a:solidFill>
              </a:defRPr>
            </a:lvl6pPr>
            <a:lvl7pPr lvl="6" algn="ctr" rtl="0">
              <a:lnSpc>
                <a:spcPct val="100000"/>
              </a:lnSpc>
              <a:spcBef>
                <a:spcPts val="0"/>
              </a:spcBef>
              <a:spcAft>
                <a:spcPts val="0"/>
              </a:spcAft>
              <a:buClr>
                <a:schemeClr val="dk2"/>
              </a:buClr>
              <a:buSzPts val="1200"/>
              <a:buNone/>
              <a:defRPr sz="1600">
                <a:solidFill>
                  <a:schemeClr val="dk2"/>
                </a:solidFill>
              </a:defRPr>
            </a:lvl7pPr>
            <a:lvl8pPr lvl="7" algn="ctr" rtl="0">
              <a:lnSpc>
                <a:spcPct val="100000"/>
              </a:lnSpc>
              <a:spcBef>
                <a:spcPts val="0"/>
              </a:spcBef>
              <a:spcAft>
                <a:spcPts val="0"/>
              </a:spcAft>
              <a:buClr>
                <a:schemeClr val="dk2"/>
              </a:buClr>
              <a:buSzPts val="1200"/>
              <a:buNone/>
              <a:defRPr sz="1600">
                <a:solidFill>
                  <a:schemeClr val="dk2"/>
                </a:solidFill>
              </a:defRPr>
            </a:lvl8pPr>
            <a:lvl9pPr lvl="8" algn="ctr" rtl="0">
              <a:lnSpc>
                <a:spcPct val="100000"/>
              </a:lnSpc>
              <a:spcBef>
                <a:spcPts val="0"/>
              </a:spcBef>
              <a:spcAft>
                <a:spcPts val="0"/>
              </a:spcAft>
              <a:buClr>
                <a:schemeClr val="dk2"/>
              </a:buClr>
              <a:buSzPts val="1200"/>
              <a:buNone/>
              <a:defRPr sz="1600">
                <a:solidFill>
                  <a:schemeClr val="dk2"/>
                </a:solidFill>
              </a:defRPr>
            </a:lvl9pPr>
          </a:lstStyle>
          <a:p>
            <a:r>
              <a:rPr lang="cs-CZ"/>
              <a:t>Kliknutím můžete upravit styl předlohy.</a:t>
            </a:r>
            <a:endParaRPr/>
          </a:p>
        </p:txBody>
      </p:sp>
      <p:sp>
        <p:nvSpPr>
          <p:cNvPr id="120" name="Google Shape;120;p19"/>
          <p:cNvSpPr txBox="1">
            <a:spLocks noGrp="1"/>
          </p:cNvSpPr>
          <p:nvPr>
            <p:ph type="subTitle" idx="2"/>
          </p:nvPr>
        </p:nvSpPr>
        <p:spPr>
          <a:xfrm>
            <a:off x="3185400" y="3546717"/>
            <a:ext cx="5821200" cy="39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200"/>
              <a:buNone/>
              <a:defRPr sz="1600">
                <a:solidFill>
                  <a:schemeClr val="dk2"/>
                </a:solidFill>
              </a:defRPr>
            </a:lvl1pPr>
            <a:lvl2pPr lvl="1" algn="ctr" rtl="0">
              <a:lnSpc>
                <a:spcPct val="100000"/>
              </a:lnSpc>
              <a:spcBef>
                <a:spcPts val="0"/>
              </a:spcBef>
              <a:spcAft>
                <a:spcPts val="0"/>
              </a:spcAft>
              <a:buClr>
                <a:schemeClr val="dk2"/>
              </a:buClr>
              <a:buSzPts val="1200"/>
              <a:buNone/>
              <a:defRPr sz="1600">
                <a:solidFill>
                  <a:schemeClr val="dk2"/>
                </a:solidFill>
              </a:defRPr>
            </a:lvl2pPr>
            <a:lvl3pPr lvl="2" algn="ctr" rtl="0">
              <a:lnSpc>
                <a:spcPct val="100000"/>
              </a:lnSpc>
              <a:spcBef>
                <a:spcPts val="0"/>
              </a:spcBef>
              <a:spcAft>
                <a:spcPts val="0"/>
              </a:spcAft>
              <a:buClr>
                <a:schemeClr val="dk2"/>
              </a:buClr>
              <a:buSzPts val="1200"/>
              <a:buNone/>
              <a:defRPr sz="1600">
                <a:solidFill>
                  <a:schemeClr val="dk2"/>
                </a:solidFill>
              </a:defRPr>
            </a:lvl3pPr>
            <a:lvl4pPr lvl="3" algn="ctr" rtl="0">
              <a:lnSpc>
                <a:spcPct val="100000"/>
              </a:lnSpc>
              <a:spcBef>
                <a:spcPts val="0"/>
              </a:spcBef>
              <a:spcAft>
                <a:spcPts val="0"/>
              </a:spcAft>
              <a:buClr>
                <a:schemeClr val="dk2"/>
              </a:buClr>
              <a:buSzPts val="1200"/>
              <a:buNone/>
              <a:defRPr sz="1600">
                <a:solidFill>
                  <a:schemeClr val="dk2"/>
                </a:solidFill>
              </a:defRPr>
            </a:lvl4pPr>
            <a:lvl5pPr lvl="4" algn="ctr" rtl="0">
              <a:lnSpc>
                <a:spcPct val="100000"/>
              </a:lnSpc>
              <a:spcBef>
                <a:spcPts val="0"/>
              </a:spcBef>
              <a:spcAft>
                <a:spcPts val="0"/>
              </a:spcAft>
              <a:buClr>
                <a:schemeClr val="dk2"/>
              </a:buClr>
              <a:buSzPts val="1200"/>
              <a:buNone/>
              <a:defRPr sz="1600">
                <a:solidFill>
                  <a:schemeClr val="dk2"/>
                </a:solidFill>
              </a:defRPr>
            </a:lvl5pPr>
            <a:lvl6pPr lvl="5" algn="ctr" rtl="0">
              <a:lnSpc>
                <a:spcPct val="100000"/>
              </a:lnSpc>
              <a:spcBef>
                <a:spcPts val="0"/>
              </a:spcBef>
              <a:spcAft>
                <a:spcPts val="0"/>
              </a:spcAft>
              <a:buClr>
                <a:schemeClr val="dk2"/>
              </a:buClr>
              <a:buSzPts val="1200"/>
              <a:buNone/>
              <a:defRPr sz="1600">
                <a:solidFill>
                  <a:schemeClr val="dk2"/>
                </a:solidFill>
              </a:defRPr>
            </a:lvl6pPr>
            <a:lvl7pPr lvl="6" algn="ctr" rtl="0">
              <a:lnSpc>
                <a:spcPct val="100000"/>
              </a:lnSpc>
              <a:spcBef>
                <a:spcPts val="0"/>
              </a:spcBef>
              <a:spcAft>
                <a:spcPts val="0"/>
              </a:spcAft>
              <a:buClr>
                <a:schemeClr val="dk2"/>
              </a:buClr>
              <a:buSzPts val="1200"/>
              <a:buNone/>
              <a:defRPr sz="1600">
                <a:solidFill>
                  <a:schemeClr val="dk2"/>
                </a:solidFill>
              </a:defRPr>
            </a:lvl7pPr>
            <a:lvl8pPr lvl="7" algn="ctr" rtl="0">
              <a:lnSpc>
                <a:spcPct val="100000"/>
              </a:lnSpc>
              <a:spcBef>
                <a:spcPts val="0"/>
              </a:spcBef>
              <a:spcAft>
                <a:spcPts val="0"/>
              </a:spcAft>
              <a:buClr>
                <a:schemeClr val="dk2"/>
              </a:buClr>
              <a:buSzPts val="1200"/>
              <a:buNone/>
              <a:defRPr sz="1600">
                <a:solidFill>
                  <a:schemeClr val="dk2"/>
                </a:solidFill>
              </a:defRPr>
            </a:lvl8pPr>
            <a:lvl9pPr lvl="8" algn="ctr" rtl="0">
              <a:lnSpc>
                <a:spcPct val="100000"/>
              </a:lnSpc>
              <a:spcBef>
                <a:spcPts val="0"/>
              </a:spcBef>
              <a:spcAft>
                <a:spcPts val="0"/>
              </a:spcAft>
              <a:buClr>
                <a:schemeClr val="dk2"/>
              </a:buClr>
              <a:buSzPts val="1200"/>
              <a:buNone/>
              <a:defRPr sz="1600">
                <a:solidFill>
                  <a:schemeClr val="dk2"/>
                </a:solidFill>
              </a:defRPr>
            </a:lvl9pPr>
          </a:lstStyle>
          <a:p>
            <a:r>
              <a:rPr lang="cs-CZ"/>
              <a:t>Kliknutím můžete upravit styl předlohy.</a:t>
            </a:r>
            <a:endParaRPr/>
          </a:p>
        </p:txBody>
      </p:sp>
      <p:sp>
        <p:nvSpPr>
          <p:cNvPr id="121" name="Google Shape;121;p19"/>
          <p:cNvSpPr txBox="1">
            <a:spLocks noGrp="1"/>
          </p:cNvSpPr>
          <p:nvPr>
            <p:ph type="subTitle" idx="3"/>
          </p:nvPr>
        </p:nvSpPr>
        <p:spPr>
          <a:xfrm>
            <a:off x="3185400" y="4872851"/>
            <a:ext cx="5821200" cy="39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200"/>
              <a:buNone/>
              <a:defRPr sz="1600">
                <a:solidFill>
                  <a:schemeClr val="dk2"/>
                </a:solidFill>
              </a:defRPr>
            </a:lvl1pPr>
            <a:lvl2pPr lvl="1" algn="ctr" rtl="0">
              <a:lnSpc>
                <a:spcPct val="100000"/>
              </a:lnSpc>
              <a:spcBef>
                <a:spcPts val="0"/>
              </a:spcBef>
              <a:spcAft>
                <a:spcPts val="0"/>
              </a:spcAft>
              <a:buClr>
                <a:schemeClr val="dk2"/>
              </a:buClr>
              <a:buSzPts val="1200"/>
              <a:buNone/>
              <a:defRPr sz="1600">
                <a:solidFill>
                  <a:schemeClr val="dk2"/>
                </a:solidFill>
              </a:defRPr>
            </a:lvl2pPr>
            <a:lvl3pPr lvl="2" algn="ctr" rtl="0">
              <a:lnSpc>
                <a:spcPct val="100000"/>
              </a:lnSpc>
              <a:spcBef>
                <a:spcPts val="0"/>
              </a:spcBef>
              <a:spcAft>
                <a:spcPts val="0"/>
              </a:spcAft>
              <a:buClr>
                <a:schemeClr val="dk2"/>
              </a:buClr>
              <a:buSzPts val="1200"/>
              <a:buNone/>
              <a:defRPr sz="1600">
                <a:solidFill>
                  <a:schemeClr val="dk2"/>
                </a:solidFill>
              </a:defRPr>
            </a:lvl3pPr>
            <a:lvl4pPr lvl="3" algn="ctr" rtl="0">
              <a:lnSpc>
                <a:spcPct val="100000"/>
              </a:lnSpc>
              <a:spcBef>
                <a:spcPts val="0"/>
              </a:spcBef>
              <a:spcAft>
                <a:spcPts val="0"/>
              </a:spcAft>
              <a:buClr>
                <a:schemeClr val="dk2"/>
              </a:buClr>
              <a:buSzPts val="1200"/>
              <a:buNone/>
              <a:defRPr sz="1600">
                <a:solidFill>
                  <a:schemeClr val="dk2"/>
                </a:solidFill>
              </a:defRPr>
            </a:lvl4pPr>
            <a:lvl5pPr lvl="4" algn="ctr" rtl="0">
              <a:lnSpc>
                <a:spcPct val="100000"/>
              </a:lnSpc>
              <a:spcBef>
                <a:spcPts val="0"/>
              </a:spcBef>
              <a:spcAft>
                <a:spcPts val="0"/>
              </a:spcAft>
              <a:buClr>
                <a:schemeClr val="dk2"/>
              </a:buClr>
              <a:buSzPts val="1200"/>
              <a:buNone/>
              <a:defRPr sz="1600">
                <a:solidFill>
                  <a:schemeClr val="dk2"/>
                </a:solidFill>
              </a:defRPr>
            </a:lvl5pPr>
            <a:lvl6pPr lvl="5" algn="ctr" rtl="0">
              <a:lnSpc>
                <a:spcPct val="100000"/>
              </a:lnSpc>
              <a:spcBef>
                <a:spcPts val="0"/>
              </a:spcBef>
              <a:spcAft>
                <a:spcPts val="0"/>
              </a:spcAft>
              <a:buClr>
                <a:schemeClr val="dk2"/>
              </a:buClr>
              <a:buSzPts val="1200"/>
              <a:buNone/>
              <a:defRPr sz="1600">
                <a:solidFill>
                  <a:schemeClr val="dk2"/>
                </a:solidFill>
              </a:defRPr>
            </a:lvl6pPr>
            <a:lvl7pPr lvl="6" algn="ctr" rtl="0">
              <a:lnSpc>
                <a:spcPct val="100000"/>
              </a:lnSpc>
              <a:spcBef>
                <a:spcPts val="0"/>
              </a:spcBef>
              <a:spcAft>
                <a:spcPts val="0"/>
              </a:spcAft>
              <a:buClr>
                <a:schemeClr val="dk2"/>
              </a:buClr>
              <a:buSzPts val="1200"/>
              <a:buNone/>
              <a:defRPr sz="1600">
                <a:solidFill>
                  <a:schemeClr val="dk2"/>
                </a:solidFill>
              </a:defRPr>
            </a:lvl7pPr>
            <a:lvl8pPr lvl="7" algn="ctr" rtl="0">
              <a:lnSpc>
                <a:spcPct val="100000"/>
              </a:lnSpc>
              <a:spcBef>
                <a:spcPts val="0"/>
              </a:spcBef>
              <a:spcAft>
                <a:spcPts val="0"/>
              </a:spcAft>
              <a:buClr>
                <a:schemeClr val="dk2"/>
              </a:buClr>
              <a:buSzPts val="1200"/>
              <a:buNone/>
              <a:defRPr sz="1600">
                <a:solidFill>
                  <a:schemeClr val="dk2"/>
                </a:solidFill>
              </a:defRPr>
            </a:lvl8pPr>
            <a:lvl9pPr lvl="8" algn="ctr" rtl="0">
              <a:lnSpc>
                <a:spcPct val="100000"/>
              </a:lnSpc>
              <a:spcBef>
                <a:spcPts val="0"/>
              </a:spcBef>
              <a:spcAft>
                <a:spcPts val="0"/>
              </a:spcAft>
              <a:buClr>
                <a:schemeClr val="dk2"/>
              </a:buClr>
              <a:buSzPts val="1200"/>
              <a:buNone/>
              <a:defRPr sz="1600">
                <a:solidFill>
                  <a:schemeClr val="dk2"/>
                </a:solidFill>
              </a:defRPr>
            </a:lvl9pPr>
          </a:lstStyle>
          <a:p>
            <a:r>
              <a:rPr lang="cs-CZ"/>
              <a:t>Kliknutím můžete upravit styl předlohy.</a:t>
            </a:r>
            <a:endParaRPr/>
          </a:p>
        </p:txBody>
      </p:sp>
      <p:sp>
        <p:nvSpPr>
          <p:cNvPr id="122" name="Google Shape;122;p19"/>
          <p:cNvSpPr/>
          <p:nvPr/>
        </p:nvSpPr>
        <p:spPr>
          <a:xfrm rot="-5400000">
            <a:off x="8549633" y="3192967"/>
            <a:ext cx="6924800" cy="464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3" name="Google Shape;123;p19"/>
          <p:cNvSpPr txBox="1">
            <a:spLocks noGrp="1"/>
          </p:cNvSpPr>
          <p:nvPr>
            <p:ph type="sldNum" idx="12"/>
          </p:nvPr>
        </p:nvSpPr>
        <p:spPr>
          <a:xfrm>
            <a:off x="11657463" y="3166599"/>
            <a:ext cx="731600" cy="524800"/>
          </a:xfrm>
          <a:prstGeom prst="rect">
            <a:avLst/>
          </a:prstGeom>
        </p:spPr>
        <p:txBody>
          <a:bodyPr spcFirstLastPara="1" wrap="square" lIns="91425" tIns="91425" rIns="91425" bIns="91425" anchor="t" anchorCtr="0">
            <a:noAutofit/>
          </a:bodyPr>
          <a:lstStyle>
            <a:lvl1pPr lvl="0" algn="ctr" rtl="0">
              <a:buNone/>
              <a:defRPr sz="1600">
                <a:solidFill>
                  <a:schemeClr val="accent2"/>
                </a:solidFill>
                <a:latin typeface="Didact Gothic"/>
                <a:ea typeface="Didact Gothic"/>
                <a:cs typeface="Didact Gothic"/>
                <a:sym typeface="Didact Gothic"/>
              </a:defRPr>
            </a:lvl1pPr>
            <a:lvl2pPr lvl="1" algn="ctr" rtl="0">
              <a:buNone/>
              <a:defRPr sz="1600">
                <a:solidFill>
                  <a:schemeClr val="accent2"/>
                </a:solidFill>
                <a:latin typeface="Didact Gothic"/>
                <a:ea typeface="Didact Gothic"/>
                <a:cs typeface="Didact Gothic"/>
                <a:sym typeface="Didact Gothic"/>
              </a:defRPr>
            </a:lvl2pPr>
            <a:lvl3pPr lvl="2" algn="ctr" rtl="0">
              <a:buNone/>
              <a:defRPr sz="1600">
                <a:solidFill>
                  <a:schemeClr val="accent2"/>
                </a:solidFill>
                <a:latin typeface="Didact Gothic"/>
                <a:ea typeface="Didact Gothic"/>
                <a:cs typeface="Didact Gothic"/>
                <a:sym typeface="Didact Gothic"/>
              </a:defRPr>
            </a:lvl3pPr>
            <a:lvl4pPr lvl="3" algn="ctr" rtl="0">
              <a:buNone/>
              <a:defRPr sz="1600">
                <a:solidFill>
                  <a:schemeClr val="accent2"/>
                </a:solidFill>
                <a:latin typeface="Didact Gothic"/>
                <a:ea typeface="Didact Gothic"/>
                <a:cs typeface="Didact Gothic"/>
                <a:sym typeface="Didact Gothic"/>
              </a:defRPr>
            </a:lvl4pPr>
            <a:lvl5pPr lvl="4" algn="ctr" rtl="0">
              <a:buNone/>
              <a:defRPr sz="1600">
                <a:solidFill>
                  <a:schemeClr val="accent2"/>
                </a:solidFill>
                <a:latin typeface="Didact Gothic"/>
                <a:ea typeface="Didact Gothic"/>
                <a:cs typeface="Didact Gothic"/>
                <a:sym typeface="Didact Gothic"/>
              </a:defRPr>
            </a:lvl5pPr>
            <a:lvl6pPr lvl="5" algn="ctr" rtl="0">
              <a:buNone/>
              <a:defRPr sz="1600">
                <a:solidFill>
                  <a:schemeClr val="accent2"/>
                </a:solidFill>
                <a:latin typeface="Didact Gothic"/>
                <a:ea typeface="Didact Gothic"/>
                <a:cs typeface="Didact Gothic"/>
                <a:sym typeface="Didact Gothic"/>
              </a:defRPr>
            </a:lvl6pPr>
            <a:lvl7pPr lvl="6" algn="ctr" rtl="0">
              <a:buNone/>
              <a:defRPr sz="1600">
                <a:solidFill>
                  <a:schemeClr val="accent2"/>
                </a:solidFill>
                <a:latin typeface="Didact Gothic"/>
                <a:ea typeface="Didact Gothic"/>
                <a:cs typeface="Didact Gothic"/>
                <a:sym typeface="Didact Gothic"/>
              </a:defRPr>
            </a:lvl7pPr>
            <a:lvl8pPr lvl="7" algn="ctr" rtl="0">
              <a:buNone/>
              <a:defRPr sz="1600">
                <a:solidFill>
                  <a:schemeClr val="accent2"/>
                </a:solidFill>
                <a:latin typeface="Didact Gothic"/>
                <a:ea typeface="Didact Gothic"/>
                <a:cs typeface="Didact Gothic"/>
                <a:sym typeface="Didact Gothic"/>
              </a:defRPr>
            </a:lvl8pPr>
            <a:lvl9pPr lvl="8" algn="ctr" rtl="0">
              <a:buNone/>
              <a:defRPr sz="1600">
                <a:solidFill>
                  <a:schemeClr val="accent2"/>
                </a:solidFill>
                <a:latin typeface="Didact Gothic"/>
                <a:ea typeface="Didact Gothic"/>
                <a:cs typeface="Didact Gothic"/>
                <a:sym typeface="Didact Gothic"/>
              </a:defRPr>
            </a:lvl9pPr>
          </a:lstStyle>
          <a:p>
            <a:fld id="{00000000-1234-1234-1234-123412341234}" type="slidenum">
              <a:rPr lang="en" smtClean="0"/>
              <a:pPr/>
              <a:t>‹#›</a:t>
            </a:fld>
            <a:endParaRPr lang="en">
              <a:latin typeface="Oswald Regular"/>
              <a:ea typeface="Oswald Regular"/>
              <a:cs typeface="Oswald Regular"/>
              <a:sym typeface="Oswald Regular"/>
            </a:endParaRPr>
          </a:p>
        </p:txBody>
      </p:sp>
      <p:sp>
        <p:nvSpPr>
          <p:cNvPr id="124" name="Google Shape;124;p19"/>
          <p:cNvSpPr txBox="1">
            <a:spLocks noGrp="1"/>
          </p:cNvSpPr>
          <p:nvPr>
            <p:ph type="title" hasCustomPrompt="1"/>
          </p:nvPr>
        </p:nvSpPr>
        <p:spPr>
          <a:xfrm>
            <a:off x="3919300" y="2466400"/>
            <a:ext cx="4353600" cy="1286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3600"/>
              <a:buNone/>
              <a:defRPr sz="4800">
                <a:solidFill>
                  <a:schemeClr val="dk2"/>
                </a:solidFill>
              </a:defRPr>
            </a:lvl1pPr>
            <a:lvl2pPr lvl="1" algn="ctr" rtl="0">
              <a:spcBef>
                <a:spcPts val="0"/>
              </a:spcBef>
              <a:spcAft>
                <a:spcPts val="0"/>
              </a:spcAft>
              <a:buClr>
                <a:schemeClr val="dk2"/>
              </a:buClr>
              <a:buSzPts val="3600"/>
              <a:buNone/>
              <a:defRPr sz="4800">
                <a:solidFill>
                  <a:schemeClr val="dk2"/>
                </a:solidFill>
              </a:defRPr>
            </a:lvl2pPr>
            <a:lvl3pPr lvl="2" algn="ctr" rtl="0">
              <a:spcBef>
                <a:spcPts val="0"/>
              </a:spcBef>
              <a:spcAft>
                <a:spcPts val="0"/>
              </a:spcAft>
              <a:buClr>
                <a:schemeClr val="dk2"/>
              </a:buClr>
              <a:buSzPts val="3600"/>
              <a:buNone/>
              <a:defRPr sz="4800">
                <a:solidFill>
                  <a:schemeClr val="dk2"/>
                </a:solidFill>
              </a:defRPr>
            </a:lvl3pPr>
            <a:lvl4pPr lvl="3" algn="ctr" rtl="0">
              <a:spcBef>
                <a:spcPts val="0"/>
              </a:spcBef>
              <a:spcAft>
                <a:spcPts val="0"/>
              </a:spcAft>
              <a:buClr>
                <a:schemeClr val="dk2"/>
              </a:buClr>
              <a:buSzPts val="3600"/>
              <a:buNone/>
              <a:defRPr sz="4800">
                <a:solidFill>
                  <a:schemeClr val="dk2"/>
                </a:solidFill>
              </a:defRPr>
            </a:lvl4pPr>
            <a:lvl5pPr lvl="4" algn="ctr" rtl="0">
              <a:spcBef>
                <a:spcPts val="0"/>
              </a:spcBef>
              <a:spcAft>
                <a:spcPts val="0"/>
              </a:spcAft>
              <a:buClr>
                <a:schemeClr val="dk2"/>
              </a:buClr>
              <a:buSzPts val="3600"/>
              <a:buNone/>
              <a:defRPr sz="4800">
                <a:solidFill>
                  <a:schemeClr val="dk2"/>
                </a:solidFill>
              </a:defRPr>
            </a:lvl5pPr>
            <a:lvl6pPr lvl="5" algn="ctr" rtl="0">
              <a:spcBef>
                <a:spcPts val="0"/>
              </a:spcBef>
              <a:spcAft>
                <a:spcPts val="0"/>
              </a:spcAft>
              <a:buClr>
                <a:schemeClr val="dk2"/>
              </a:buClr>
              <a:buSzPts val="3600"/>
              <a:buNone/>
              <a:defRPr sz="4800">
                <a:solidFill>
                  <a:schemeClr val="dk2"/>
                </a:solidFill>
              </a:defRPr>
            </a:lvl6pPr>
            <a:lvl7pPr lvl="6" algn="ctr" rtl="0">
              <a:spcBef>
                <a:spcPts val="0"/>
              </a:spcBef>
              <a:spcAft>
                <a:spcPts val="0"/>
              </a:spcAft>
              <a:buClr>
                <a:schemeClr val="dk2"/>
              </a:buClr>
              <a:buSzPts val="3600"/>
              <a:buNone/>
              <a:defRPr sz="4800">
                <a:solidFill>
                  <a:schemeClr val="dk2"/>
                </a:solidFill>
              </a:defRPr>
            </a:lvl7pPr>
            <a:lvl8pPr lvl="7" algn="ctr" rtl="0">
              <a:spcBef>
                <a:spcPts val="0"/>
              </a:spcBef>
              <a:spcAft>
                <a:spcPts val="0"/>
              </a:spcAft>
              <a:buClr>
                <a:schemeClr val="dk2"/>
              </a:buClr>
              <a:buSzPts val="3600"/>
              <a:buNone/>
              <a:defRPr sz="4800">
                <a:solidFill>
                  <a:schemeClr val="dk2"/>
                </a:solidFill>
              </a:defRPr>
            </a:lvl8pPr>
            <a:lvl9pPr lvl="8" algn="ctr" rtl="0">
              <a:spcBef>
                <a:spcPts val="0"/>
              </a:spcBef>
              <a:spcAft>
                <a:spcPts val="0"/>
              </a:spcAft>
              <a:buClr>
                <a:schemeClr val="dk2"/>
              </a:buClr>
              <a:buSzPts val="3600"/>
              <a:buNone/>
              <a:defRPr sz="4800">
                <a:solidFill>
                  <a:schemeClr val="dk2"/>
                </a:solidFill>
              </a:defRPr>
            </a:lvl9pPr>
          </a:lstStyle>
          <a:p>
            <a:r>
              <a:t>xx%</a:t>
            </a:r>
          </a:p>
        </p:txBody>
      </p:sp>
      <p:sp>
        <p:nvSpPr>
          <p:cNvPr id="125" name="Google Shape;125;p19"/>
          <p:cNvSpPr txBox="1">
            <a:spLocks noGrp="1"/>
          </p:cNvSpPr>
          <p:nvPr>
            <p:ph type="title" idx="4" hasCustomPrompt="1"/>
          </p:nvPr>
        </p:nvSpPr>
        <p:spPr>
          <a:xfrm>
            <a:off x="3919300" y="3792533"/>
            <a:ext cx="4353600" cy="1286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3600"/>
              <a:buNone/>
              <a:defRPr sz="4800">
                <a:solidFill>
                  <a:schemeClr val="dk2"/>
                </a:solidFill>
              </a:defRPr>
            </a:lvl1pPr>
            <a:lvl2pPr lvl="1" algn="ctr" rtl="0">
              <a:spcBef>
                <a:spcPts val="0"/>
              </a:spcBef>
              <a:spcAft>
                <a:spcPts val="0"/>
              </a:spcAft>
              <a:buClr>
                <a:schemeClr val="dk2"/>
              </a:buClr>
              <a:buSzPts val="3600"/>
              <a:buNone/>
              <a:defRPr sz="4800">
                <a:solidFill>
                  <a:schemeClr val="dk2"/>
                </a:solidFill>
              </a:defRPr>
            </a:lvl2pPr>
            <a:lvl3pPr lvl="2" algn="ctr" rtl="0">
              <a:spcBef>
                <a:spcPts val="0"/>
              </a:spcBef>
              <a:spcAft>
                <a:spcPts val="0"/>
              </a:spcAft>
              <a:buClr>
                <a:schemeClr val="dk2"/>
              </a:buClr>
              <a:buSzPts val="3600"/>
              <a:buNone/>
              <a:defRPr sz="4800">
                <a:solidFill>
                  <a:schemeClr val="dk2"/>
                </a:solidFill>
              </a:defRPr>
            </a:lvl3pPr>
            <a:lvl4pPr lvl="3" algn="ctr" rtl="0">
              <a:spcBef>
                <a:spcPts val="0"/>
              </a:spcBef>
              <a:spcAft>
                <a:spcPts val="0"/>
              </a:spcAft>
              <a:buClr>
                <a:schemeClr val="dk2"/>
              </a:buClr>
              <a:buSzPts val="3600"/>
              <a:buNone/>
              <a:defRPr sz="4800">
                <a:solidFill>
                  <a:schemeClr val="dk2"/>
                </a:solidFill>
              </a:defRPr>
            </a:lvl4pPr>
            <a:lvl5pPr lvl="4" algn="ctr" rtl="0">
              <a:spcBef>
                <a:spcPts val="0"/>
              </a:spcBef>
              <a:spcAft>
                <a:spcPts val="0"/>
              </a:spcAft>
              <a:buClr>
                <a:schemeClr val="dk2"/>
              </a:buClr>
              <a:buSzPts val="3600"/>
              <a:buNone/>
              <a:defRPr sz="4800">
                <a:solidFill>
                  <a:schemeClr val="dk2"/>
                </a:solidFill>
              </a:defRPr>
            </a:lvl5pPr>
            <a:lvl6pPr lvl="5" algn="ctr" rtl="0">
              <a:spcBef>
                <a:spcPts val="0"/>
              </a:spcBef>
              <a:spcAft>
                <a:spcPts val="0"/>
              </a:spcAft>
              <a:buClr>
                <a:schemeClr val="dk2"/>
              </a:buClr>
              <a:buSzPts val="3600"/>
              <a:buNone/>
              <a:defRPr sz="4800">
                <a:solidFill>
                  <a:schemeClr val="dk2"/>
                </a:solidFill>
              </a:defRPr>
            </a:lvl6pPr>
            <a:lvl7pPr lvl="6" algn="ctr" rtl="0">
              <a:spcBef>
                <a:spcPts val="0"/>
              </a:spcBef>
              <a:spcAft>
                <a:spcPts val="0"/>
              </a:spcAft>
              <a:buClr>
                <a:schemeClr val="dk2"/>
              </a:buClr>
              <a:buSzPts val="3600"/>
              <a:buNone/>
              <a:defRPr sz="4800">
                <a:solidFill>
                  <a:schemeClr val="dk2"/>
                </a:solidFill>
              </a:defRPr>
            </a:lvl7pPr>
            <a:lvl8pPr lvl="7" algn="ctr" rtl="0">
              <a:spcBef>
                <a:spcPts val="0"/>
              </a:spcBef>
              <a:spcAft>
                <a:spcPts val="0"/>
              </a:spcAft>
              <a:buClr>
                <a:schemeClr val="dk2"/>
              </a:buClr>
              <a:buSzPts val="3600"/>
              <a:buNone/>
              <a:defRPr sz="4800">
                <a:solidFill>
                  <a:schemeClr val="dk2"/>
                </a:solidFill>
              </a:defRPr>
            </a:lvl8pPr>
            <a:lvl9pPr lvl="8" algn="ctr" rtl="0">
              <a:spcBef>
                <a:spcPts val="0"/>
              </a:spcBef>
              <a:spcAft>
                <a:spcPts val="0"/>
              </a:spcAft>
              <a:buClr>
                <a:schemeClr val="dk2"/>
              </a:buClr>
              <a:buSzPts val="3600"/>
              <a:buNone/>
              <a:defRPr sz="4800">
                <a:solidFill>
                  <a:schemeClr val="dk2"/>
                </a:solidFill>
              </a:defRPr>
            </a:lvl9pPr>
          </a:lstStyle>
          <a:p>
            <a:r>
              <a:t>xx%</a:t>
            </a:r>
          </a:p>
        </p:txBody>
      </p:sp>
      <p:sp>
        <p:nvSpPr>
          <p:cNvPr id="126" name="Google Shape;126;p19"/>
          <p:cNvSpPr txBox="1">
            <a:spLocks noGrp="1"/>
          </p:cNvSpPr>
          <p:nvPr>
            <p:ph type="title" idx="5" hasCustomPrompt="1"/>
          </p:nvPr>
        </p:nvSpPr>
        <p:spPr>
          <a:xfrm>
            <a:off x="3919300" y="1078800"/>
            <a:ext cx="4353600" cy="1286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3600"/>
              <a:buNone/>
              <a:defRPr sz="4800">
                <a:solidFill>
                  <a:schemeClr val="dk2"/>
                </a:solidFill>
              </a:defRPr>
            </a:lvl1pPr>
            <a:lvl2pPr lvl="1" algn="ctr" rtl="0">
              <a:spcBef>
                <a:spcPts val="0"/>
              </a:spcBef>
              <a:spcAft>
                <a:spcPts val="0"/>
              </a:spcAft>
              <a:buClr>
                <a:schemeClr val="dk2"/>
              </a:buClr>
              <a:buSzPts val="3600"/>
              <a:buNone/>
              <a:defRPr sz="4800">
                <a:solidFill>
                  <a:schemeClr val="dk2"/>
                </a:solidFill>
              </a:defRPr>
            </a:lvl2pPr>
            <a:lvl3pPr lvl="2" algn="ctr" rtl="0">
              <a:spcBef>
                <a:spcPts val="0"/>
              </a:spcBef>
              <a:spcAft>
                <a:spcPts val="0"/>
              </a:spcAft>
              <a:buClr>
                <a:schemeClr val="dk2"/>
              </a:buClr>
              <a:buSzPts val="3600"/>
              <a:buNone/>
              <a:defRPr sz="4800">
                <a:solidFill>
                  <a:schemeClr val="dk2"/>
                </a:solidFill>
              </a:defRPr>
            </a:lvl3pPr>
            <a:lvl4pPr lvl="3" algn="ctr" rtl="0">
              <a:spcBef>
                <a:spcPts val="0"/>
              </a:spcBef>
              <a:spcAft>
                <a:spcPts val="0"/>
              </a:spcAft>
              <a:buClr>
                <a:schemeClr val="dk2"/>
              </a:buClr>
              <a:buSzPts val="3600"/>
              <a:buNone/>
              <a:defRPr sz="4800">
                <a:solidFill>
                  <a:schemeClr val="dk2"/>
                </a:solidFill>
              </a:defRPr>
            </a:lvl4pPr>
            <a:lvl5pPr lvl="4" algn="ctr" rtl="0">
              <a:spcBef>
                <a:spcPts val="0"/>
              </a:spcBef>
              <a:spcAft>
                <a:spcPts val="0"/>
              </a:spcAft>
              <a:buClr>
                <a:schemeClr val="dk2"/>
              </a:buClr>
              <a:buSzPts val="3600"/>
              <a:buNone/>
              <a:defRPr sz="4800">
                <a:solidFill>
                  <a:schemeClr val="dk2"/>
                </a:solidFill>
              </a:defRPr>
            </a:lvl5pPr>
            <a:lvl6pPr lvl="5" algn="ctr" rtl="0">
              <a:spcBef>
                <a:spcPts val="0"/>
              </a:spcBef>
              <a:spcAft>
                <a:spcPts val="0"/>
              </a:spcAft>
              <a:buClr>
                <a:schemeClr val="dk2"/>
              </a:buClr>
              <a:buSzPts val="3600"/>
              <a:buNone/>
              <a:defRPr sz="4800">
                <a:solidFill>
                  <a:schemeClr val="dk2"/>
                </a:solidFill>
              </a:defRPr>
            </a:lvl6pPr>
            <a:lvl7pPr lvl="6" algn="ctr" rtl="0">
              <a:spcBef>
                <a:spcPts val="0"/>
              </a:spcBef>
              <a:spcAft>
                <a:spcPts val="0"/>
              </a:spcAft>
              <a:buClr>
                <a:schemeClr val="dk2"/>
              </a:buClr>
              <a:buSzPts val="3600"/>
              <a:buNone/>
              <a:defRPr sz="4800">
                <a:solidFill>
                  <a:schemeClr val="dk2"/>
                </a:solidFill>
              </a:defRPr>
            </a:lvl7pPr>
            <a:lvl8pPr lvl="7" algn="ctr" rtl="0">
              <a:spcBef>
                <a:spcPts val="0"/>
              </a:spcBef>
              <a:spcAft>
                <a:spcPts val="0"/>
              </a:spcAft>
              <a:buClr>
                <a:schemeClr val="dk2"/>
              </a:buClr>
              <a:buSzPts val="3600"/>
              <a:buNone/>
              <a:defRPr sz="4800">
                <a:solidFill>
                  <a:schemeClr val="dk2"/>
                </a:solidFill>
              </a:defRPr>
            </a:lvl8pPr>
            <a:lvl9pPr lvl="8" algn="ctr" rtl="0">
              <a:spcBef>
                <a:spcPts val="0"/>
              </a:spcBef>
              <a:spcAft>
                <a:spcPts val="0"/>
              </a:spcAft>
              <a:buClr>
                <a:schemeClr val="dk2"/>
              </a:buClr>
              <a:buSzPts val="3600"/>
              <a:buNone/>
              <a:defRPr sz="4800">
                <a:solidFill>
                  <a:schemeClr val="dk2"/>
                </a:solidFill>
              </a:defRPr>
            </a:lvl9pPr>
          </a:lstStyle>
          <a:p>
            <a:r>
              <a:t>xx%</a:t>
            </a:r>
          </a:p>
        </p:txBody>
      </p:sp>
    </p:spTree>
    <p:extLst>
      <p:ext uri="{BB962C8B-B14F-4D97-AF65-F5344CB8AC3E}">
        <p14:creationId xmlns:p14="http://schemas.microsoft.com/office/powerpoint/2010/main" val="34805325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and one column 2 ">
  <p:cSld name="Title and one column 2 ">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7213520" y="2219051"/>
            <a:ext cx="3481200" cy="10660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129" name="Google Shape;129;p20"/>
          <p:cNvSpPr txBox="1">
            <a:spLocks noGrp="1"/>
          </p:cNvSpPr>
          <p:nvPr>
            <p:ph type="subTitle" idx="1"/>
          </p:nvPr>
        </p:nvSpPr>
        <p:spPr>
          <a:xfrm>
            <a:off x="7213548" y="3552883"/>
            <a:ext cx="3481200" cy="930400"/>
          </a:xfrm>
          <a:prstGeom prst="rect">
            <a:avLst/>
          </a:prstGeom>
        </p:spPr>
        <p:txBody>
          <a:bodyPr spcFirstLastPara="1" wrap="square" lIns="91425" tIns="91425" rIns="91425" bIns="91425" anchor="ctr" anchorCtr="0">
            <a:noAutofit/>
          </a:bodyPr>
          <a:lstStyle>
            <a:lvl1pPr marR="0" lvl="0" rtl="0">
              <a:lnSpc>
                <a:spcPct val="100000"/>
              </a:lnSpc>
              <a:spcBef>
                <a:spcPts val="0"/>
              </a:spcBef>
              <a:spcAft>
                <a:spcPts val="0"/>
              </a:spcAft>
              <a:buNone/>
              <a:defRPr/>
            </a:lvl1pPr>
            <a:lvl2pPr marR="0" lvl="1" rtl="0">
              <a:lnSpc>
                <a:spcPct val="100000"/>
              </a:lnSpc>
              <a:spcBef>
                <a:spcPts val="0"/>
              </a:spcBef>
              <a:spcAft>
                <a:spcPts val="0"/>
              </a:spcAft>
              <a:buNone/>
              <a:defRPr/>
            </a:lvl2pPr>
            <a:lvl3pPr marR="0" lvl="2" rtl="0">
              <a:lnSpc>
                <a:spcPct val="100000"/>
              </a:lnSpc>
              <a:spcBef>
                <a:spcPts val="0"/>
              </a:spcBef>
              <a:spcAft>
                <a:spcPts val="0"/>
              </a:spcAft>
              <a:buNone/>
              <a:defRPr/>
            </a:lvl3pPr>
            <a:lvl4pPr marR="0" lvl="3" rtl="0">
              <a:lnSpc>
                <a:spcPct val="100000"/>
              </a:lnSpc>
              <a:spcBef>
                <a:spcPts val="0"/>
              </a:spcBef>
              <a:spcAft>
                <a:spcPts val="0"/>
              </a:spcAft>
              <a:buNone/>
              <a:defRPr/>
            </a:lvl4pPr>
            <a:lvl5pPr marR="0" lvl="4" rtl="0">
              <a:lnSpc>
                <a:spcPct val="100000"/>
              </a:lnSpc>
              <a:spcBef>
                <a:spcPts val="0"/>
              </a:spcBef>
              <a:spcAft>
                <a:spcPts val="0"/>
              </a:spcAft>
              <a:buNone/>
              <a:defRPr/>
            </a:lvl5pPr>
            <a:lvl6pPr marR="0" lvl="5" rtl="0">
              <a:lnSpc>
                <a:spcPct val="100000"/>
              </a:lnSpc>
              <a:spcBef>
                <a:spcPts val="0"/>
              </a:spcBef>
              <a:spcAft>
                <a:spcPts val="0"/>
              </a:spcAft>
              <a:buNone/>
              <a:defRPr/>
            </a:lvl6pPr>
            <a:lvl7pPr marR="0" lvl="6" rtl="0">
              <a:lnSpc>
                <a:spcPct val="100000"/>
              </a:lnSpc>
              <a:spcBef>
                <a:spcPts val="0"/>
              </a:spcBef>
              <a:spcAft>
                <a:spcPts val="0"/>
              </a:spcAft>
              <a:buNone/>
              <a:defRPr/>
            </a:lvl7pPr>
            <a:lvl8pPr marR="0" lvl="7" rtl="0">
              <a:lnSpc>
                <a:spcPct val="100000"/>
              </a:lnSpc>
              <a:spcBef>
                <a:spcPts val="0"/>
              </a:spcBef>
              <a:spcAft>
                <a:spcPts val="0"/>
              </a:spcAft>
              <a:buNone/>
              <a:defRPr/>
            </a:lvl8pPr>
            <a:lvl9pPr marR="0" lvl="8" rtl="0">
              <a:lnSpc>
                <a:spcPct val="100000"/>
              </a:lnSpc>
              <a:spcBef>
                <a:spcPts val="0"/>
              </a:spcBef>
              <a:spcAft>
                <a:spcPts val="0"/>
              </a:spcAft>
              <a:buNone/>
              <a:defRPr/>
            </a:lvl9pPr>
          </a:lstStyle>
          <a:p>
            <a:r>
              <a:rPr lang="cs-CZ"/>
              <a:t>Kliknutím můžete upravit styl předlohy.</a:t>
            </a:r>
            <a:endParaRPr/>
          </a:p>
        </p:txBody>
      </p:sp>
      <p:sp>
        <p:nvSpPr>
          <p:cNvPr id="130" name="Google Shape;130;p20"/>
          <p:cNvSpPr/>
          <p:nvPr/>
        </p:nvSpPr>
        <p:spPr>
          <a:xfrm rot="-5400000">
            <a:off x="8549633" y="3192967"/>
            <a:ext cx="6924800" cy="464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1" name="Google Shape;131;p20"/>
          <p:cNvSpPr txBox="1">
            <a:spLocks noGrp="1"/>
          </p:cNvSpPr>
          <p:nvPr>
            <p:ph type="sldNum" idx="12"/>
          </p:nvPr>
        </p:nvSpPr>
        <p:spPr>
          <a:xfrm>
            <a:off x="11657463" y="3166599"/>
            <a:ext cx="731600" cy="524800"/>
          </a:xfrm>
          <a:prstGeom prst="rect">
            <a:avLst/>
          </a:prstGeom>
        </p:spPr>
        <p:txBody>
          <a:bodyPr spcFirstLastPara="1" wrap="square" lIns="91425" tIns="91425" rIns="91425" bIns="91425" anchor="t" anchorCtr="0">
            <a:noAutofit/>
          </a:bodyPr>
          <a:lstStyle>
            <a:lvl1pPr lvl="0" algn="ctr" rtl="0">
              <a:buNone/>
              <a:defRPr sz="1600">
                <a:solidFill>
                  <a:schemeClr val="accent2"/>
                </a:solidFill>
                <a:latin typeface="Didact Gothic"/>
                <a:ea typeface="Didact Gothic"/>
                <a:cs typeface="Didact Gothic"/>
                <a:sym typeface="Didact Gothic"/>
              </a:defRPr>
            </a:lvl1pPr>
            <a:lvl2pPr lvl="1" algn="ctr" rtl="0">
              <a:buNone/>
              <a:defRPr sz="1600">
                <a:solidFill>
                  <a:schemeClr val="accent2"/>
                </a:solidFill>
                <a:latin typeface="Didact Gothic"/>
                <a:ea typeface="Didact Gothic"/>
                <a:cs typeface="Didact Gothic"/>
                <a:sym typeface="Didact Gothic"/>
              </a:defRPr>
            </a:lvl2pPr>
            <a:lvl3pPr lvl="2" algn="ctr" rtl="0">
              <a:buNone/>
              <a:defRPr sz="1600">
                <a:solidFill>
                  <a:schemeClr val="accent2"/>
                </a:solidFill>
                <a:latin typeface="Didact Gothic"/>
                <a:ea typeface="Didact Gothic"/>
                <a:cs typeface="Didact Gothic"/>
                <a:sym typeface="Didact Gothic"/>
              </a:defRPr>
            </a:lvl3pPr>
            <a:lvl4pPr lvl="3" algn="ctr" rtl="0">
              <a:buNone/>
              <a:defRPr sz="1600">
                <a:solidFill>
                  <a:schemeClr val="accent2"/>
                </a:solidFill>
                <a:latin typeface="Didact Gothic"/>
                <a:ea typeface="Didact Gothic"/>
                <a:cs typeface="Didact Gothic"/>
                <a:sym typeface="Didact Gothic"/>
              </a:defRPr>
            </a:lvl4pPr>
            <a:lvl5pPr lvl="4" algn="ctr" rtl="0">
              <a:buNone/>
              <a:defRPr sz="1600">
                <a:solidFill>
                  <a:schemeClr val="accent2"/>
                </a:solidFill>
                <a:latin typeface="Didact Gothic"/>
                <a:ea typeface="Didact Gothic"/>
                <a:cs typeface="Didact Gothic"/>
                <a:sym typeface="Didact Gothic"/>
              </a:defRPr>
            </a:lvl5pPr>
            <a:lvl6pPr lvl="5" algn="ctr" rtl="0">
              <a:buNone/>
              <a:defRPr sz="1600">
                <a:solidFill>
                  <a:schemeClr val="accent2"/>
                </a:solidFill>
                <a:latin typeface="Didact Gothic"/>
                <a:ea typeface="Didact Gothic"/>
                <a:cs typeface="Didact Gothic"/>
                <a:sym typeface="Didact Gothic"/>
              </a:defRPr>
            </a:lvl6pPr>
            <a:lvl7pPr lvl="6" algn="ctr" rtl="0">
              <a:buNone/>
              <a:defRPr sz="1600">
                <a:solidFill>
                  <a:schemeClr val="accent2"/>
                </a:solidFill>
                <a:latin typeface="Didact Gothic"/>
                <a:ea typeface="Didact Gothic"/>
                <a:cs typeface="Didact Gothic"/>
                <a:sym typeface="Didact Gothic"/>
              </a:defRPr>
            </a:lvl7pPr>
            <a:lvl8pPr lvl="7" algn="ctr" rtl="0">
              <a:buNone/>
              <a:defRPr sz="1600">
                <a:solidFill>
                  <a:schemeClr val="accent2"/>
                </a:solidFill>
                <a:latin typeface="Didact Gothic"/>
                <a:ea typeface="Didact Gothic"/>
                <a:cs typeface="Didact Gothic"/>
                <a:sym typeface="Didact Gothic"/>
              </a:defRPr>
            </a:lvl8pPr>
            <a:lvl9pPr lvl="8" algn="ctr" rtl="0">
              <a:buNone/>
              <a:defRPr sz="1600">
                <a:solidFill>
                  <a:schemeClr val="accent2"/>
                </a:solidFill>
                <a:latin typeface="Didact Gothic"/>
                <a:ea typeface="Didact Gothic"/>
                <a:cs typeface="Didact Gothic"/>
                <a:sym typeface="Didact Gothic"/>
              </a:defRPr>
            </a:lvl9pPr>
          </a:lstStyle>
          <a:p>
            <a:fld id="{00000000-1234-1234-1234-123412341234}" type="slidenum">
              <a:rPr lang="en" smtClean="0"/>
              <a:pPr/>
              <a:t>‹#›</a:t>
            </a:fld>
            <a:endParaRPr lang="en">
              <a:latin typeface="Oswald Regular"/>
              <a:ea typeface="Oswald Regular"/>
              <a:cs typeface="Oswald Regular"/>
              <a:sym typeface="Oswald Regular"/>
            </a:endParaRPr>
          </a:p>
        </p:txBody>
      </p:sp>
      <p:sp>
        <p:nvSpPr>
          <p:cNvPr id="132" name="Google Shape;132;p20"/>
          <p:cNvSpPr txBox="1">
            <a:spLocks noGrp="1"/>
          </p:cNvSpPr>
          <p:nvPr>
            <p:ph type="ctrTitle" idx="2"/>
          </p:nvPr>
        </p:nvSpPr>
        <p:spPr>
          <a:xfrm rot="-5400000">
            <a:off x="7036600" y="3039900"/>
            <a:ext cx="840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6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cs-CZ"/>
              <a:t>Kliknutím lze upravit styl.</a:t>
            </a:r>
            <a:endParaRPr/>
          </a:p>
        </p:txBody>
      </p:sp>
    </p:spTree>
    <p:extLst>
      <p:ext uri="{BB962C8B-B14F-4D97-AF65-F5344CB8AC3E}">
        <p14:creationId xmlns:p14="http://schemas.microsoft.com/office/powerpoint/2010/main" val="150575456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33"/>
        <p:cNvGrpSpPr/>
        <p:nvPr/>
      </p:nvGrpSpPr>
      <p:grpSpPr>
        <a:xfrm>
          <a:off x="0" y="0"/>
          <a:ext cx="0" cy="0"/>
          <a:chOff x="0" y="0"/>
          <a:chExt cx="0" cy="0"/>
        </a:xfrm>
      </p:grpSpPr>
      <p:sp>
        <p:nvSpPr>
          <p:cNvPr id="134" name="Google Shape;134;p21"/>
          <p:cNvSpPr txBox="1">
            <a:spLocks noGrp="1"/>
          </p:cNvSpPr>
          <p:nvPr>
            <p:ph type="subTitle" idx="1"/>
          </p:nvPr>
        </p:nvSpPr>
        <p:spPr>
          <a:xfrm>
            <a:off x="3098067" y="5297133"/>
            <a:ext cx="2360000" cy="8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cs-CZ"/>
              <a:t>Kliknutím můžete upravit styl předlohy.</a:t>
            </a:r>
            <a:endParaRPr/>
          </a:p>
        </p:txBody>
      </p:sp>
      <p:sp>
        <p:nvSpPr>
          <p:cNvPr id="135" name="Google Shape;135;p21"/>
          <p:cNvSpPr txBox="1">
            <a:spLocks noGrp="1"/>
          </p:cNvSpPr>
          <p:nvPr>
            <p:ph type="subTitle" idx="2"/>
          </p:nvPr>
        </p:nvSpPr>
        <p:spPr>
          <a:xfrm>
            <a:off x="6490697" y="5297133"/>
            <a:ext cx="2360000" cy="8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cs-CZ"/>
              <a:t>Kliknutím můžete upravit styl předlohy.</a:t>
            </a:r>
            <a:endParaRPr/>
          </a:p>
        </p:txBody>
      </p:sp>
      <p:sp>
        <p:nvSpPr>
          <p:cNvPr id="136" name="Google Shape;136;p21"/>
          <p:cNvSpPr txBox="1">
            <a:spLocks noGrp="1"/>
          </p:cNvSpPr>
          <p:nvPr>
            <p:ph type="subTitle" idx="3"/>
          </p:nvPr>
        </p:nvSpPr>
        <p:spPr>
          <a:xfrm>
            <a:off x="3098000" y="4885335"/>
            <a:ext cx="2360000" cy="4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Font typeface="Oswald Regular"/>
              <a:buNone/>
              <a:defRPr sz="2400">
                <a:solidFill>
                  <a:schemeClr val="dk1"/>
                </a:solidFill>
                <a:latin typeface="Oswald Regular"/>
                <a:ea typeface="Oswald Regular"/>
                <a:cs typeface="Oswald Regular"/>
                <a:sym typeface="Oswald Regular"/>
              </a:defRPr>
            </a:lvl1pPr>
            <a:lvl2pPr lvl="1"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2pPr>
            <a:lvl3pPr lvl="2"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3pPr>
            <a:lvl4pPr lvl="3"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4pPr>
            <a:lvl5pPr lvl="4"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5pPr>
            <a:lvl6pPr lvl="5"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6pPr>
            <a:lvl7pPr lvl="6"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7pPr>
            <a:lvl8pPr lvl="7"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8pPr>
            <a:lvl9pPr lvl="8"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9pPr>
          </a:lstStyle>
          <a:p>
            <a:r>
              <a:rPr lang="cs-CZ"/>
              <a:t>Kliknutím můžete upravit styl předlohy.</a:t>
            </a:r>
            <a:endParaRPr/>
          </a:p>
        </p:txBody>
      </p:sp>
      <p:sp>
        <p:nvSpPr>
          <p:cNvPr id="137" name="Google Shape;137;p21"/>
          <p:cNvSpPr txBox="1">
            <a:spLocks noGrp="1"/>
          </p:cNvSpPr>
          <p:nvPr>
            <p:ph type="subTitle" idx="4"/>
          </p:nvPr>
        </p:nvSpPr>
        <p:spPr>
          <a:xfrm>
            <a:off x="6490584" y="4885335"/>
            <a:ext cx="2360000" cy="4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Font typeface="Oswald Regular"/>
              <a:buNone/>
              <a:defRPr sz="2400">
                <a:solidFill>
                  <a:schemeClr val="dk1"/>
                </a:solidFill>
                <a:latin typeface="Oswald Regular"/>
                <a:ea typeface="Oswald Regular"/>
                <a:cs typeface="Oswald Regular"/>
                <a:sym typeface="Oswald Regular"/>
              </a:defRPr>
            </a:lvl1pPr>
            <a:lvl2pPr lvl="1"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2pPr>
            <a:lvl3pPr lvl="2"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3pPr>
            <a:lvl4pPr lvl="3"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4pPr>
            <a:lvl5pPr lvl="4"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5pPr>
            <a:lvl6pPr lvl="5"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6pPr>
            <a:lvl7pPr lvl="6"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7pPr>
            <a:lvl8pPr lvl="7"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8pPr>
            <a:lvl9pPr lvl="8"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9pPr>
          </a:lstStyle>
          <a:p>
            <a:r>
              <a:rPr lang="cs-CZ"/>
              <a:t>Kliknutím můžete upravit styl předlohy.</a:t>
            </a:r>
            <a:endParaRPr/>
          </a:p>
        </p:txBody>
      </p:sp>
      <p:sp>
        <p:nvSpPr>
          <p:cNvPr id="138" name="Google Shape;138;p21"/>
          <p:cNvSpPr/>
          <p:nvPr/>
        </p:nvSpPr>
        <p:spPr>
          <a:xfrm rot="-5400000">
            <a:off x="8549633" y="3192967"/>
            <a:ext cx="6924800" cy="464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9" name="Google Shape;139;p21"/>
          <p:cNvSpPr txBox="1">
            <a:spLocks noGrp="1"/>
          </p:cNvSpPr>
          <p:nvPr>
            <p:ph type="sldNum" idx="12"/>
          </p:nvPr>
        </p:nvSpPr>
        <p:spPr>
          <a:xfrm>
            <a:off x="11657463" y="3166599"/>
            <a:ext cx="731600" cy="524800"/>
          </a:xfrm>
          <a:prstGeom prst="rect">
            <a:avLst/>
          </a:prstGeom>
        </p:spPr>
        <p:txBody>
          <a:bodyPr spcFirstLastPara="1" wrap="square" lIns="91425" tIns="91425" rIns="91425" bIns="91425" anchor="t" anchorCtr="0">
            <a:noAutofit/>
          </a:bodyPr>
          <a:lstStyle>
            <a:lvl1pPr lvl="0" algn="ctr" rtl="0">
              <a:buNone/>
              <a:defRPr sz="1600">
                <a:solidFill>
                  <a:schemeClr val="accent2"/>
                </a:solidFill>
                <a:latin typeface="Didact Gothic"/>
                <a:ea typeface="Didact Gothic"/>
                <a:cs typeface="Didact Gothic"/>
                <a:sym typeface="Didact Gothic"/>
              </a:defRPr>
            </a:lvl1pPr>
            <a:lvl2pPr lvl="1" algn="ctr" rtl="0">
              <a:buNone/>
              <a:defRPr sz="1600">
                <a:solidFill>
                  <a:schemeClr val="accent2"/>
                </a:solidFill>
                <a:latin typeface="Didact Gothic"/>
                <a:ea typeface="Didact Gothic"/>
                <a:cs typeface="Didact Gothic"/>
                <a:sym typeface="Didact Gothic"/>
              </a:defRPr>
            </a:lvl2pPr>
            <a:lvl3pPr lvl="2" algn="ctr" rtl="0">
              <a:buNone/>
              <a:defRPr sz="1600">
                <a:solidFill>
                  <a:schemeClr val="accent2"/>
                </a:solidFill>
                <a:latin typeface="Didact Gothic"/>
                <a:ea typeface="Didact Gothic"/>
                <a:cs typeface="Didact Gothic"/>
                <a:sym typeface="Didact Gothic"/>
              </a:defRPr>
            </a:lvl3pPr>
            <a:lvl4pPr lvl="3" algn="ctr" rtl="0">
              <a:buNone/>
              <a:defRPr sz="1600">
                <a:solidFill>
                  <a:schemeClr val="accent2"/>
                </a:solidFill>
                <a:latin typeface="Didact Gothic"/>
                <a:ea typeface="Didact Gothic"/>
                <a:cs typeface="Didact Gothic"/>
                <a:sym typeface="Didact Gothic"/>
              </a:defRPr>
            </a:lvl4pPr>
            <a:lvl5pPr lvl="4" algn="ctr" rtl="0">
              <a:buNone/>
              <a:defRPr sz="1600">
                <a:solidFill>
                  <a:schemeClr val="accent2"/>
                </a:solidFill>
                <a:latin typeface="Didact Gothic"/>
                <a:ea typeface="Didact Gothic"/>
                <a:cs typeface="Didact Gothic"/>
                <a:sym typeface="Didact Gothic"/>
              </a:defRPr>
            </a:lvl5pPr>
            <a:lvl6pPr lvl="5" algn="ctr" rtl="0">
              <a:buNone/>
              <a:defRPr sz="1600">
                <a:solidFill>
                  <a:schemeClr val="accent2"/>
                </a:solidFill>
                <a:latin typeface="Didact Gothic"/>
                <a:ea typeface="Didact Gothic"/>
                <a:cs typeface="Didact Gothic"/>
                <a:sym typeface="Didact Gothic"/>
              </a:defRPr>
            </a:lvl6pPr>
            <a:lvl7pPr lvl="6" algn="ctr" rtl="0">
              <a:buNone/>
              <a:defRPr sz="1600">
                <a:solidFill>
                  <a:schemeClr val="accent2"/>
                </a:solidFill>
                <a:latin typeface="Didact Gothic"/>
                <a:ea typeface="Didact Gothic"/>
                <a:cs typeface="Didact Gothic"/>
                <a:sym typeface="Didact Gothic"/>
              </a:defRPr>
            </a:lvl7pPr>
            <a:lvl8pPr lvl="7" algn="ctr" rtl="0">
              <a:buNone/>
              <a:defRPr sz="1600">
                <a:solidFill>
                  <a:schemeClr val="accent2"/>
                </a:solidFill>
                <a:latin typeface="Didact Gothic"/>
                <a:ea typeface="Didact Gothic"/>
                <a:cs typeface="Didact Gothic"/>
                <a:sym typeface="Didact Gothic"/>
              </a:defRPr>
            </a:lvl8pPr>
            <a:lvl9pPr lvl="8" algn="ctr" rtl="0">
              <a:buNone/>
              <a:defRPr sz="1600">
                <a:solidFill>
                  <a:schemeClr val="accent2"/>
                </a:solidFill>
                <a:latin typeface="Didact Gothic"/>
                <a:ea typeface="Didact Gothic"/>
                <a:cs typeface="Didact Gothic"/>
                <a:sym typeface="Didact Gothic"/>
              </a:defRPr>
            </a:lvl9pPr>
          </a:lstStyle>
          <a:p>
            <a:fld id="{00000000-1234-1234-1234-123412341234}" type="slidenum">
              <a:rPr lang="en" smtClean="0"/>
              <a:pPr/>
              <a:t>‹#›</a:t>
            </a:fld>
            <a:endParaRPr lang="en">
              <a:latin typeface="Oswald Regular"/>
              <a:ea typeface="Oswald Regular"/>
              <a:cs typeface="Oswald Regular"/>
              <a:sym typeface="Oswald Regular"/>
            </a:endParaRPr>
          </a:p>
        </p:txBody>
      </p:sp>
      <p:sp>
        <p:nvSpPr>
          <p:cNvPr id="140" name="Google Shape;140;p21"/>
          <p:cNvSpPr txBox="1">
            <a:spLocks noGrp="1"/>
          </p:cNvSpPr>
          <p:nvPr>
            <p:ph type="ctrTitle"/>
          </p:nvPr>
        </p:nvSpPr>
        <p:spPr>
          <a:xfrm rot="-5400000">
            <a:off x="7036600" y="3039900"/>
            <a:ext cx="840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6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cs-CZ"/>
              <a:t>Kliknutím lze upravit styl.</a:t>
            </a:r>
            <a:endParaRPr/>
          </a:p>
        </p:txBody>
      </p:sp>
    </p:spTree>
    <p:extLst>
      <p:ext uri="{BB962C8B-B14F-4D97-AF65-F5344CB8AC3E}">
        <p14:creationId xmlns:p14="http://schemas.microsoft.com/office/powerpoint/2010/main" val="199681933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dk2"/>
        </a:solidFill>
        <a:effectLst/>
      </p:bgPr>
    </p:bg>
    <p:spTree>
      <p:nvGrpSpPr>
        <p:cNvPr id="1" name="Shape 141"/>
        <p:cNvGrpSpPr/>
        <p:nvPr/>
      </p:nvGrpSpPr>
      <p:grpSpPr>
        <a:xfrm>
          <a:off x="0" y="0"/>
          <a:ext cx="0" cy="0"/>
          <a:chOff x="0" y="0"/>
          <a:chExt cx="0" cy="0"/>
        </a:xfrm>
      </p:grpSpPr>
      <p:sp>
        <p:nvSpPr>
          <p:cNvPr id="142" name="Google Shape;142;p22"/>
          <p:cNvSpPr txBox="1">
            <a:spLocks noGrp="1"/>
          </p:cNvSpPr>
          <p:nvPr>
            <p:ph type="ctrTitle"/>
          </p:nvPr>
        </p:nvSpPr>
        <p:spPr>
          <a:xfrm>
            <a:off x="981967" y="1654851"/>
            <a:ext cx="326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cs-CZ"/>
              <a:t>Kliknutím lze upravit styl.</a:t>
            </a:r>
            <a:endParaRPr/>
          </a:p>
        </p:txBody>
      </p:sp>
      <p:sp>
        <p:nvSpPr>
          <p:cNvPr id="143" name="Google Shape;143;p22"/>
          <p:cNvSpPr txBox="1">
            <a:spLocks noGrp="1"/>
          </p:cNvSpPr>
          <p:nvPr>
            <p:ph type="subTitle" idx="1"/>
          </p:nvPr>
        </p:nvSpPr>
        <p:spPr>
          <a:xfrm>
            <a:off x="1305967" y="2216484"/>
            <a:ext cx="26128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2133"/>
              </a:spcBef>
              <a:spcAft>
                <a:spcPts val="0"/>
              </a:spcAft>
              <a:buNone/>
              <a:defRPr/>
            </a:lvl2pPr>
            <a:lvl3pPr lvl="2" algn="ctr" rtl="0">
              <a:lnSpc>
                <a:spcPct val="100000"/>
              </a:lnSpc>
              <a:spcBef>
                <a:spcPts val="2133"/>
              </a:spcBef>
              <a:spcAft>
                <a:spcPts val="0"/>
              </a:spcAft>
              <a:buNone/>
              <a:defRPr/>
            </a:lvl3pPr>
            <a:lvl4pPr lvl="3" algn="ctr" rtl="0">
              <a:lnSpc>
                <a:spcPct val="100000"/>
              </a:lnSpc>
              <a:spcBef>
                <a:spcPts val="2133"/>
              </a:spcBef>
              <a:spcAft>
                <a:spcPts val="0"/>
              </a:spcAft>
              <a:buNone/>
              <a:defRPr/>
            </a:lvl4pPr>
            <a:lvl5pPr lvl="4" algn="ctr" rtl="0">
              <a:lnSpc>
                <a:spcPct val="100000"/>
              </a:lnSpc>
              <a:spcBef>
                <a:spcPts val="2133"/>
              </a:spcBef>
              <a:spcAft>
                <a:spcPts val="0"/>
              </a:spcAft>
              <a:buNone/>
              <a:defRPr/>
            </a:lvl5pPr>
            <a:lvl6pPr lvl="5" algn="ctr" rtl="0">
              <a:lnSpc>
                <a:spcPct val="100000"/>
              </a:lnSpc>
              <a:spcBef>
                <a:spcPts val="2133"/>
              </a:spcBef>
              <a:spcAft>
                <a:spcPts val="0"/>
              </a:spcAft>
              <a:buNone/>
              <a:defRPr/>
            </a:lvl6pPr>
            <a:lvl7pPr lvl="6" algn="ctr" rtl="0">
              <a:lnSpc>
                <a:spcPct val="100000"/>
              </a:lnSpc>
              <a:spcBef>
                <a:spcPts val="2133"/>
              </a:spcBef>
              <a:spcAft>
                <a:spcPts val="0"/>
              </a:spcAft>
              <a:buNone/>
              <a:defRPr/>
            </a:lvl7pPr>
            <a:lvl8pPr lvl="7" algn="ctr" rtl="0">
              <a:lnSpc>
                <a:spcPct val="100000"/>
              </a:lnSpc>
              <a:spcBef>
                <a:spcPts val="2133"/>
              </a:spcBef>
              <a:spcAft>
                <a:spcPts val="0"/>
              </a:spcAft>
              <a:buNone/>
              <a:defRPr/>
            </a:lvl8pPr>
            <a:lvl9pPr lvl="8" algn="ctr" rtl="0">
              <a:lnSpc>
                <a:spcPct val="100000"/>
              </a:lnSpc>
              <a:spcBef>
                <a:spcPts val="2133"/>
              </a:spcBef>
              <a:spcAft>
                <a:spcPts val="2133"/>
              </a:spcAft>
              <a:buNone/>
              <a:defRPr/>
            </a:lvl9pPr>
          </a:lstStyle>
          <a:p>
            <a:r>
              <a:rPr lang="cs-CZ"/>
              <a:t>Kliknutím můžete upravit styl předlohy.</a:t>
            </a:r>
            <a:endParaRPr/>
          </a:p>
        </p:txBody>
      </p:sp>
      <p:sp>
        <p:nvSpPr>
          <p:cNvPr id="144" name="Google Shape;144;p22"/>
          <p:cNvSpPr txBox="1">
            <a:spLocks noGrp="1"/>
          </p:cNvSpPr>
          <p:nvPr>
            <p:ph type="ctrTitle" idx="2"/>
          </p:nvPr>
        </p:nvSpPr>
        <p:spPr>
          <a:xfrm>
            <a:off x="4329852" y="1654851"/>
            <a:ext cx="35024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cs-CZ"/>
              <a:t>Kliknutím lze upravit styl.</a:t>
            </a:r>
            <a:endParaRPr/>
          </a:p>
        </p:txBody>
      </p:sp>
      <p:sp>
        <p:nvSpPr>
          <p:cNvPr id="145" name="Google Shape;145;p22"/>
          <p:cNvSpPr txBox="1">
            <a:spLocks noGrp="1"/>
          </p:cNvSpPr>
          <p:nvPr>
            <p:ph type="subTitle" idx="3"/>
          </p:nvPr>
        </p:nvSpPr>
        <p:spPr>
          <a:xfrm>
            <a:off x="4774652" y="2216484"/>
            <a:ext cx="26128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2133"/>
              </a:spcBef>
              <a:spcAft>
                <a:spcPts val="0"/>
              </a:spcAft>
              <a:buNone/>
              <a:defRPr/>
            </a:lvl2pPr>
            <a:lvl3pPr lvl="2" algn="ctr" rtl="0">
              <a:lnSpc>
                <a:spcPct val="100000"/>
              </a:lnSpc>
              <a:spcBef>
                <a:spcPts val="2133"/>
              </a:spcBef>
              <a:spcAft>
                <a:spcPts val="0"/>
              </a:spcAft>
              <a:buNone/>
              <a:defRPr/>
            </a:lvl3pPr>
            <a:lvl4pPr lvl="3" algn="ctr" rtl="0">
              <a:lnSpc>
                <a:spcPct val="100000"/>
              </a:lnSpc>
              <a:spcBef>
                <a:spcPts val="2133"/>
              </a:spcBef>
              <a:spcAft>
                <a:spcPts val="0"/>
              </a:spcAft>
              <a:buNone/>
              <a:defRPr/>
            </a:lvl4pPr>
            <a:lvl5pPr lvl="4" algn="ctr" rtl="0">
              <a:lnSpc>
                <a:spcPct val="100000"/>
              </a:lnSpc>
              <a:spcBef>
                <a:spcPts val="2133"/>
              </a:spcBef>
              <a:spcAft>
                <a:spcPts val="0"/>
              </a:spcAft>
              <a:buNone/>
              <a:defRPr/>
            </a:lvl5pPr>
            <a:lvl6pPr lvl="5" algn="ctr" rtl="0">
              <a:lnSpc>
                <a:spcPct val="100000"/>
              </a:lnSpc>
              <a:spcBef>
                <a:spcPts val="2133"/>
              </a:spcBef>
              <a:spcAft>
                <a:spcPts val="0"/>
              </a:spcAft>
              <a:buNone/>
              <a:defRPr/>
            </a:lvl6pPr>
            <a:lvl7pPr lvl="6" algn="ctr" rtl="0">
              <a:lnSpc>
                <a:spcPct val="100000"/>
              </a:lnSpc>
              <a:spcBef>
                <a:spcPts val="2133"/>
              </a:spcBef>
              <a:spcAft>
                <a:spcPts val="0"/>
              </a:spcAft>
              <a:buNone/>
              <a:defRPr/>
            </a:lvl7pPr>
            <a:lvl8pPr lvl="7" algn="ctr" rtl="0">
              <a:lnSpc>
                <a:spcPct val="100000"/>
              </a:lnSpc>
              <a:spcBef>
                <a:spcPts val="2133"/>
              </a:spcBef>
              <a:spcAft>
                <a:spcPts val="0"/>
              </a:spcAft>
              <a:buNone/>
              <a:defRPr/>
            </a:lvl8pPr>
            <a:lvl9pPr lvl="8" algn="ctr" rtl="0">
              <a:lnSpc>
                <a:spcPct val="100000"/>
              </a:lnSpc>
              <a:spcBef>
                <a:spcPts val="2133"/>
              </a:spcBef>
              <a:spcAft>
                <a:spcPts val="2133"/>
              </a:spcAft>
              <a:buNone/>
              <a:defRPr/>
            </a:lvl9pPr>
          </a:lstStyle>
          <a:p>
            <a:r>
              <a:rPr lang="cs-CZ"/>
              <a:t>Kliknutím můžete upravit styl předlohy.</a:t>
            </a:r>
            <a:endParaRPr/>
          </a:p>
        </p:txBody>
      </p:sp>
      <p:sp>
        <p:nvSpPr>
          <p:cNvPr id="146" name="Google Shape;146;p22"/>
          <p:cNvSpPr txBox="1">
            <a:spLocks noGrp="1"/>
          </p:cNvSpPr>
          <p:nvPr>
            <p:ph type="ctrTitle" idx="4"/>
          </p:nvPr>
        </p:nvSpPr>
        <p:spPr>
          <a:xfrm>
            <a:off x="7768903" y="1654851"/>
            <a:ext cx="35024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cs-CZ"/>
              <a:t>Kliknutím lze upravit styl.</a:t>
            </a:r>
            <a:endParaRPr/>
          </a:p>
        </p:txBody>
      </p:sp>
      <p:sp>
        <p:nvSpPr>
          <p:cNvPr id="147" name="Google Shape;147;p22"/>
          <p:cNvSpPr txBox="1">
            <a:spLocks noGrp="1"/>
          </p:cNvSpPr>
          <p:nvPr>
            <p:ph type="subTitle" idx="5"/>
          </p:nvPr>
        </p:nvSpPr>
        <p:spPr>
          <a:xfrm>
            <a:off x="8213703" y="2216484"/>
            <a:ext cx="26128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2133"/>
              </a:spcBef>
              <a:spcAft>
                <a:spcPts val="0"/>
              </a:spcAft>
              <a:buNone/>
              <a:defRPr/>
            </a:lvl2pPr>
            <a:lvl3pPr lvl="2" algn="ctr" rtl="0">
              <a:lnSpc>
                <a:spcPct val="100000"/>
              </a:lnSpc>
              <a:spcBef>
                <a:spcPts val="2133"/>
              </a:spcBef>
              <a:spcAft>
                <a:spcPts val="0"/>
              </a:spcAft>
              <a:buNone/>
              <a:defRPr/>
            </a:lvl3pPr>
            <a:lvl4pPr lvl="3" algn="ctr" rtl="0">
              <a:lnSpc>
                <a:spcPct val="100000"/>
              </a:lnSpc>
              <a:spcBef>
                <a:spcPts val="2133"/>
              </a:spcBef>
              <a:spcAft>
                <a:spcPts val="0"/>
              </a:spcAft>
              <a:buNone/>
              <a:defRPr/>
            </a:lvl4pPr>
            <a:lvl5pPr lvl="4" algn="ctr" rtl="0">
              <a:lnSpc>
                <a:spcPct val="100000"/>
              </a:lnSpc>
              <a:spcBef>
                <a:spcPts val="2133"/>
              </a:spcBef>
              <a:spcAft>
                <a:spcPts val="0"/>
              </a:spcAft>
              <a:buNone/>
              <a:defRPr/>
            </a:lvl5pPr>
            <a:lvl6pPr lvl="5" algn="ctr" rtl="0">
              <a:lnSpc>
                <a:spcPct val="100000"/>
              </a:lnSpc>
              <a:spcBef>
                <a:spcPts val="2133"/>
              </a:spcBef>
              <a:spcAft>
                <a:spcPts val="0"/>
              </a:spcAft>
              <a:buNone/>
              <a:defRPr/>
            </a:lvl6pPr>
            <a:lvl7pPr lvl="6" algn="ctr" rtl="0">
              <a:lnSpc>
                <a:spcPct val="100000"/>
              </a:lnSpc>
              <a:spcBef>
                <a:spcPts val="2133"/>
              </a:spcBef>
              <a:spcAft>
                <a:spcPts val="0"/>
              </a:spcAft>
              <a:buNone/>
              <a:defRPr/>
            </a:lvl7pPr>
            <a:lvl8pPr lvl="7" algn="ctr" rtl="0">
              <a:lnSpc>
                <a:spcPct val="100000"/>
              </a:lnSpc>
              <a:spcBef>
                <a:spcPts val="2133"/>
              </a:spcBef>
              <a:spcAft>
                <a:spcPts val="0"/>
              </a:spcAft>
              <a:buNone/>
              <a:defRPr/>
            </a:lvl8pPr>
            <a:lvl9pPr lvl="8" algn="ctr" rtl="0">
              <a:lnSpc>
                <a:spcPct val="100000"/>
              </a:lnSpc>
              <a:spcBef>
                <a:spcPts val="2133"/>
              </a:spcBef>
              <a:spcAft>
                <a:spcPts val="2133"/>
              </a:spcAft>
              <a:buNone/>
              <a:defRPr/>
            </a:lvl9pPr>
          </a:lstStyle>
          <a:p>
            <a:r>
              <a:rPr lang="cs-CZ"/>
              <a:t>Kliknutím můžete upravit styl předlohy.</a:t>
            </a:r>
            <a:endParaRPr/>
          </a:p>
        </p:txBody>
      </p:sp>
      <p:sp>
        <p:nvSpPr>
          <p:cNvPr id="148" name="Google Shape;148;p22"/>
          <p:cNvSpPr/>
          <p:nvPr/>
        </p:nvSpPr>
        <p:spPr>
          <a:xfrm rot="-5400000">
            <a:off x="8549633" y="3192967"/>
            <a:ext cx="6924800" cy="464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rgbClr val="466269"/>
              </a:solidFill>
            </a:endParaRPr>
          </a:p>
        </p:txBody>
      </p:sp>
      <p:sp>
        <p:nvSpPr>
          <p:cNvPr id="149" name="Google Shape;149;p22"/>
          <p:cNvSpPr txBox="1">
            <a:spLocks noGrp="1"/>
          </p:cNvSpPr>
          <p:nvPr>
            <p:ph type="sldNum" idx="12"/>
          </p:nvPr>
        </p:nvSpPr>
        <p:spPr>
          <a:xfrm>
            <a:off x="11657463" y="3166599"/>
            <a:ext cx="731600" cy="524800"/>
          </a:xfrm>
          <a:prstGeom prst="rect">
            <a:avLst/>
          </a:prstGeom>
        </p:spPr>
        <p:txBody>
          <a:bodyPr spcFirstLastPara="1" wrap="square" lIns="91425" tIns="91425" rIns="91425" bIns="91425" anchor="t" anchorCtr="0">
            <a:noAutofit/>
          </a:bodyPr>
          <a:lstStyle>
            <a:lvl1pPr lvl="0" algn="ctr" rtl="0">
              <a:buNone/>
              <a:defRPr sz="1600">
                <a:solidFill>
                  <a:schemeClr val="accent2"/>
                </a:solidFill>
                <a:latin typeface="Didact Gothic"/>
                <a:ea typeface="Didact Gothic"/>
                <a:cs typeface="Didact Gothic"/>
                <a:sym typeface="Didact Gothic"/>
              </a:defRPr>
            </a:lvl1pPr>
            <a:lvl2pPr lvl="1" algn="ctr" rtl="0">
              <a:buNone/>
              <a:defRPr sz="1600">
                <a:solidFill>
                  <a:schemeClr val="accent2"/>
                </a:solidFill>
                <a:latin typeface="Didact Gothic"/>
                <a:ea typeface="Didact Gothic"/>
                <a:cs typeface="Didact Gothic"/>
                <a:sym typeface="Didact Gothic"/>
              </a:defRPr>
            </a:lvl2pPr>
            <a:lvl3pPr lvl="2" algn="ctr" rtl="0">
              <a:buNone/>
              <a:defRPr sz="1600">
                <a:solidFill>
                  <a:schemeClr val="accent2"/>
                </a:solidFill>
                <a:latin typeface="Didact Gothic"/>
                <a:ea typeface="Didact Gothic"/>
                <a:cs typeface="Didact Gothic"/>
                <a:sym typeface="Didact Gothic"/>
              </a:defRPr>
            </a:lvl3pPr>
            <a:lvl4pPr lvl="3" algn="ctr" rtl="0">
              <a:buNone/>
              <a:defRPr sz="1600">
                <a:solidFill>
                  <a:schemeClr val="accent2"/>
                </a:solidFill>
                <a:latin typeface="Didact Gothic"/>
                <a:ea typeface="Didact Gothic"/>
                <a:cs typeface="Didact Gothic"/>
                <a:sym typeface="Didact Gothic"/>
              </a:defRPr>
            </a:lvl4pPr>
            <a:lvl5pPr lvl="4" algn="ctr" rtl="0">
              <a:buNone/>
              <a:defRPr sz="1600">
                <a:solidFill>
                  <a:schemeClr val="accent2"/>
                </a:solidFill>
                <a:latin typeface="Didact Gothic"/>
                <a:ea typeface="Didact Gothic"/>
                <a:cs typeface="Didact Gothic"/>
                <a:sym typeface="Didact Gothic"/>
              </a:defRPr>
            </a:lvl5pPr>
            <a:lvl6pPr lvl="5" algn="ctr" rtl="0">
              <a:buNone/>
              <a:defRPr sz="1600">
                <a:solidFill>
                  <a:schemeClr val="accent2"/>
                </a:solidFill>
                <a:latin typeface="Didact Gothic"/>
                <a:ea typeface="Didact Gothic"/>
                <a:cs typeface="Didact Gothic"/>
                <a:sym typeface="Didact Gothic"/>
              </a:defRPr>
            </a:lvl6pPr>
            <a:lvl7pPr lvl="6" algn="ctr" rtl="0">
              <a:buNone/>
              <a:defRPr sz="1600">
                <a:solidFill>
                  <a:schemeClr val="accent2"/>
                </a:solidFill>
                <a:latin typeface="Didact Gothic"/>
                <a:ea typeface="Didact Gothic"/>
                <a:cs typeface="Didact Gothic"/>
                <a:sym typeface="Didact Gothic"/>
              </a:defRPr>
            </a:lvl7pPr>
            <a:lvl8pPr lvl="7" algn="ctr" rtl="0">
              <a:buNone/>
              <a:defRPr sz="1600">
                <a:solidFill>
                  <a:schemeClr val="accent2"/>
                </a:solidFill>
                <a:latin typeface="Didact Gothic"/>
                <a:ea typeface="Didact Gothic"/>
                <a:cs typeface="Didact Gothic"/>
                <a:sym typeface="Didact Gothic"/>
              </a:defRPr>
            </a:lvl8pPr>
            <a:lvl9pPr lvl="8" algn="ctr" rtl="0">
              <a:buNone/>
              <a:defRPr sz="1600">
                <a:solidFill>
                  <a:schemeClr val="accent2"/>
                </a:solidFill>
                <a:latin typeface="Didact Gothic"/>
                <a:ea typeface="Didact Gothic"/>
                <a:cs typeface="Didact Gothic"/>
                <a:sym typeface="Didact Gothic"/>
              </a:defRPr>
            </a:lvl9pPr>
          </a:lstStyle>
          <a:p>
            <a:fld id="{00000000-1234-1234-1234-123412341234}" type="slidenum">
              <a:rPr lang="en" smtClean="0"/>
              <a:pPr/>
              <a:t>‹#›</a:t>
            </a:fld>
            <a:endParaRPr lang="en">
              <a:latin typeface="Oswald Regular"/>
              <a:ea typeface="Oswald Regular"/>
              <a:cs typeface="Oswald Regular"/>
              <a:sym typeface="Oswald Regular"/>
            </a:endParaRPr>
          </a:p>
        </p:txBody>
      </p:sp>
      <p:sp>
        <p:nvSpPr>
          <p:cNvPr id="150" name="Google Shape;150;p22"/>
          <p:cNvSpPr txBox="1">
            <a:spLocks noGrp="1"/>
          </p:cNvSpPr>
          <p:nvPr>
            <p:ph type="ctrTitle" idx="6"/>
          </p:nvPr>
        </p:nvSpPr>
        <p:spPr>
          <a:xfrm rot="-5400000">
            <a:off x="7036600" y="3039900"/>
            <a:ext cx="840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6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cs-CZ"/>
              <a:t>Kliknutím lze upravit styl.</a:t>
            </a:r>
            <a:endParaRPr/>
          </a:p>
        </p:txBody>
      </p:sp>
    </p:spTree>
    <p:extLst>
      <p:ext uri="{BB962C8B-B14F-4D97-AF65-F5344CB8AC3E}">
        <p14:creationId xmlns:p14="http://schemas.microsoft.com/office/powerpoint/2010/main" val="203956673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151"/>
        <p:cNvGrpSpPr/>
        <p:nvPr/>
      </p:nvGrpSpPr>
      <p:grpSpPr>
        <a:xfrm>
          <a:off x="0" y="0"/>
          <a:ext cx="0" cy="0"/>
          <a:chOff x="0" y="0"/>
          <a:chExt cx="0" cy="0"/>
        </a:xfrm>
      </p:grpSpPr>
      <p:sp>
        <p:nvSpPr>
          <p:cNvPr id="152" name="Google Shape;152;p23"/>
          <p:cNvSpPr txBox="1">
            <a:spLocks noGrp="1"/>
          </p:cNvSpPr>
          <p:nvPr>
            <p:ph type="subTitle" idx="1"/>
          </p:nvPr>
        </p:nvSpPr>
        <p:spPr>
          <a:xfrm>
            <a:off x="1566200" y="5611240"/>
            <a:ext cx="2065600" cy="52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cs-CZ"/>
              <a:t>Kliknutím můžete upravit styl předlohy.</a:t>
            </a:r>
            <a:endParaRPr/>
          </a:p>
        </p:txBody>
      </p:sp>
      <p:sp>
        <p:nvSpPr>
          <p:cNvPr id="153" name="Google Shape;153;p23"/>
          <p:cNvSpPr txBox="1">
            <a:spLocks noGrp="1"/>
          </p:cNvSpPr>
          <p:nvPr>
            <p:ph type="ctrTitle"/>
          </p:nvPr>
        </p:nvSpPr>
        <p:spPr>
          <a:xfrm>
            <a:off x="1560012" y="5201667"/>
            <a:ext cx="2078400" cy="386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r>
              <a:rPr lang="cs-CZ"/>
              <a:t>Kliknutím lze upravit styl.</a:t>
            </a:r>
            <a:endParaRPr/>
          </a:p>
        </p:txBody>
      </p:sp>
      <p:sp>
        <p:nvSpPr>
          <p:cNvPr id="154" name="Google Shape;154;p23"/>
          <p:cNvSpPr txBox="1">
            <a:spLocks noGrp="1"/>
          </p:cNvSpPr>
          <p:nvPr>
            <p:ph type="subTitle" idx="2"/>
          </p:nvPr>
        </p:nvSpPr>
        <p:spPr>
          <a:xfrm>
            <a:off x="3898607" y="5611240"/>
            <a:ext cx="2065600" cy="52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cs-CZ"/>
              <a:t>Kliknutím můžete upravit styl předlohy.</a:t>
            </a:r>
            <a:endParaRPr/>
          </a:p>
        </p:txBody>
      </p:sp>
      <p:sp>
        <p:nvSpPr>
          <p:cNvPr id="155" name="Google Shape;155;p23"/>
          <p:cNvSpPr txBox="1">
            <a:spLocks noGrp="1"/>
          </p:cNvSpPr>
          <p:nvPr>
            <p:ph type="ctrTitle" idx="3"/>
          </p:nvPr>
        </p:nvSpPr>
        <p:spPr>
          <a:xfrm>
            <a:off x="3892411" y="5201667"/>
            <a:ext cx="2078400" cy="386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r>
              <a:rPr lang="cs-CZ"/>
              <a:t>Kliknutím lze upravit styl.</a:t>
            </a:r>
            <a:endParaRPr/>
          </a:p>
        </p:txBody>
      </p:sp>
      <p:sp>
        <p:nvSpPr>
          <p:cNvPr id="156" name="Google Shape;156;p23"/>
          <p:cNvSpPr txBox="1">
            <a:spLocks noGrp="1"/>
          </p:cNvSpPr>
          <p:nvPr>
            <p:ph type="subTitle" idx="4"/>
          </p:nvPr>
        </p:nvSpPr>
        <p:spPr>
          <a:xfrm>
            <a:off x="6228555" y="5611967"/>
            <a:ext cx="2065600" cy="52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cs-CZ"/>
              <a:t>Kliknutím můžete upravit styl předlohy.</a:t>
            </a:r>
            <a:endParaRPr/>
          </a:p>
        </p:txBody>
      </p:sp>
      <p:sp>
        <p:nvSpPr>
          <p:cNvPr id="157" name="Google Shape;157;p23"/>
          <p:cNvSpPr txBox="1">
            <a:spLocks noGrp="1"/>
          </p:cNvSpPr>
          <p:nvPr>
            <p:ph type="ctrTitle" idx="5"/>
          </p:nvPr>
        </p:nvSpPr>
        <p:spPr>
          <a:xfrm>
            <a:off x="6222352" y="5201684"/>
            <a:ext cx="2078400" cy="386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r>
              <a:rPr lang="cs-CZ"/>
              <a:t>Kliknutím lze upravit styl.</a:t>
            </a:r>
            <a:endParaRPr/>
          </a:p>
        </p:txBody>
      </p:sp>
      <p:sp>
        <p:nvSpPr>
          <p:cNvPr id="158" name="Google Shape;158;p23"/>
          <p:cNvSpPr txBox="1">
            <a:spLocks noGrp="1"/>
          </p:cNvSpPr>
          <p:nvPr>
            <p:ph type="subTitle" idx="6"/>
          </p:nvPr>
        </p:nvSpPr>
        <p:spPr>
          <a:xfrm>
            <a:off x="8559800" y="5611967"/>
            <a:ext cx="2065600" cy="52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cs-CZ"/>
              <a:t>Kliknutím můžete upravit styl předlohy.</a:t>
            </a:r>
            <a:endParaRPr/>
          </a:p>
        </p:txBody>
      </p:sp>
      <p:sp>
        <p:nvSpPr>
          <p:cNvPr id="159" name="Google Shape;159;p23"/>
          <p:cNvSpPr txBox="1">
            <a:spLocks noGrp="1"/>
          </p:cNvSpPr>
          <p:nvPr>
            <p:ph type="ctrTitle" idx="7"/>
          </p:nvPr>
        </p:nvSpPr>
        <p:spPr>
          <a:xfrm>
            <a:off x="8553588" y="5201684"/>
            <a:ext cx="2078400" cy="386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r>
              <a:rPr lang="cs-CZ"/>
              <a:t>Kliknutím lze upravit styl.</a:t>
            </a:r>
            <a:endParaRPr/>
          </a:p>
        </p:txBody>
      </p:sp>
      <p:sp>
        <p:nvSpPr>
          <p:cNvPr id="160" name="Google Shape;160;p23"/>
          <p:cNvSpPr/>
          <p:nvPr/>
        </p:nvSpPr>
        <p:spPr>
          <a:xfrm rot="-5400000">
            <a:off x="8549633" y="3192967"/>
            <a:ext cx="6924800" cy="464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rgbClr val="466269"/>
              </a:solidFill>
            </a:endParaRPr>
          </a:p>
        </p:txBody>
      </p:sp>
      <p:sp>
        <p:nvSpPr>
          <p:cNvPr id="161" name="Google Shape;161;p23"/>
          <p:cNvSpPr txBox="1">
            <a:spLocks noGrp="1"/>
          </p:cNvSpPr>
          <p:nvPr>
            <p:ph type="sldNum" idx="12"/>
          </p:nvPr>
        </p:nvSpPr>
        <p:spPr>
          <a:xfrm>
            <a:off x="11657463" y="3166599"/>
            <a:ext cx="731600" cy="524800"/>
          </a:xfrm>
          <a:prstGeom prst="rect">
            <a:avLst/>
          </a:prstGeom>
        </p:spPr>
        <p:txBody>
          <a:bodyPr spcFirstLastPara="1" wrap="square" lIns="91425" tIns="91425" rIns="91425" bIns="91425" anchor="t" anchorCtr="0">
            <a:noAutofit/>
          </a:bodyPr>
          <a:lstStyle>
            <a:lvl1pPr lvl="0" algn="ctr" rtl="0">
              <a:buNone/>
              <a:defRPr sz="1600">
                <a:solidFill>
                  <a:schemeClr val="accent2"/>
                </a:solidFill>
                <a:latin typeface="Didact Gothic"/>
                <a:ea typeface="Didact Gothic"/>
                <a:cs typeface="Didact Gothic"/>
                <a:sym typeface="Didact Gothic"/>
              </a:defRPr>
            </a:lvl1pPr>
            <a:lvl2pPr lvl="1" algn="ctr" rtl="0">
              <a:buNone/>
              <a:defRPr sz="1600">
                <a:solidFill>
                  <a:schemeClr val="accent2"/>
                </a:solidFill>
                <a:latin typeface="Didact Gothic"/>
                <a:ea typeface="Didact Gothic"/>
                <a:cs typeface="Didact Gothic"/>
                <a:sym typeface="Didact Gothic"/>
              </a:defRPr>
            </a:lvl2pPr>
            <a:lvl3pPr lvl="2" algn="ctr" rtl="0">
              <a:buNone/>
              <a:defRPr sz="1600">
                <a:solidFill>
                  <a:schemeClr val="accent2"/>
                </a:solidFill>
                <a:latin typeface="Didact Gothic"/>
                <a:ea typeface="Didact Gothic"/>
                <a:cs typeface="Didact Gothic"/>
                <a:sym typeface="Didact Gothic"/>
              </a:defRPr>
            </a:lvl3pPr>
            <a:lvl4pPr lvl="3" algn="ctr" rtl="0">
              <a:buNone/>
              <a:defRPr sz="1600">
                <a:solidFill>
                  <a:schemeClr val="accent2"/>
                </a:solidFill>
                <a:latin typeface="Didact Gothic"/>
                <a:ea typeface="Didact Gothic"/>
                <a:cs typeface="Didact Gothic"/>
                <a:sym typeface="Didact Gothic"/>
              </a:defRPr>
            </a:lvl4pPr>
            <a:lvl5pPr lvl="4" algn="ctr" rtl="0">
              <a:buNone/>
              <a:defRPr sz="1600">
                <a:solidFill>
                  <a:schemeClr val="accent2"/>
                </a:solidFill>
                <a:latin typeface="Didact Gothic"/>
                <a:ea typeface="Didact Gothic"/>
                <a:cs typeface="Didact Gothic"/>
                <a:sym typeface="Didact Gothic"/>
              </a:defRPr>
            </a:lvl5pPr>
            <a:lvl6pPr lvl="5" algn="ctr" rtl="0">
              <a:buNone/>
              <a:defRPr sz="1600">
                <a:solidFill>
                  <a:schemeClr val="accent2"/>
                </a:solidFill>
                <a:latin typeface="Didact Gothic"/>
                <a:ea typeface="Didact Gothic"/>
                <a:cs typeface="Didact Gothic"/>
                <a:sym typeface="Didact Gothic"/>
              </a:defRPr>
            </a:lvl6pPr>
            <a:lvl7pPr lvl="6" algn="ctr" rtl="0">
              <a:buNone/>
              <a:defRPr sz="1600">
                <a:solidFill>
                  <a:schemeClr val="accent2"/>
                </a:solidFill>
                <a:latin typeface="Didact Gothic"/>
                <a:ea typeface="Didact Gothic"/>
                <a:cs typeface="Didact Gothic"/>
                <a:sym typeface="Didact Gothic"/>
              </a:defRPr>
            </a:lvl7pPr>
            <a:lvl8pPr lvl="7" algn="ctr" rtl="0">
              <a:buNone/>
              <a:defRPr sz="1600">
                <a:solidFill>
                  <a:schemeClr val="accent2"/>
                </a:solidFill>
                <a:latin typeface="Didact Gothic"/>
                <a:ea typeface="Didact Gothic"/>
                <a:cs typeface="Didact Gothic"/>
                <a:sym typeface="Didact Gothic"/>
              </a:defRPr>
            </a:lvl8pPr>
            <a:lvl9pPr lvl="8" algn="ctr" rtl="0">
              <a:buNone/>
              <a:defRPr sz="1600">
                <a:solidFill>
                  <a:schemeClr val="accent2"/>
                </a:solidFill>
                <a:latin typeface="Didact Gothic"/>
                <a:ea typeface="Didact Gothic"/>
                <a:cs typeface="Didact Gothic"/>
                <a:sym typeface="Didact Gothic"/>
              </a:defRPr>
            </a:lvl9pPr>
          </a:lstStyle>
          <a:p>
            <a:fld id="{00000000-1234-1234-1234-123412341234}" type="slidenum">
              <a:rPr lang="en" smtClean="0"/>
              <a:pPr/>
              <a:t>‹#›</a:t>
            </a:fld>
            <a:endParaRPr lang="en">
              <a:latin typeface="Oswald Regular"/>
              <a:ea typeface="Oswald Regular"/>
              <a:cs typeface="Oswald Regular"/>
              <a:sym typeface="Oswald Regular"/>
            </a:endParaRPr>
          </a:p>
        </p:txBody>
      </p:sp>
      <p:sp>
        <p:nvSpPr>
          <p:cNvPr id="162" name="Google Shape;162;p23"/>
          <p:cNvSpPr txBox="1">
            <a:spLocks noGrp="1"/>
          </p:cNvSpPr>
          <p:nvPr>
            <p:ph type="ctrTitle" idx="8"/>
          </p:nvPr>
        </p:nvSpPr>
        <p:spPr>
          <a:xfrm rot="-5400000">
            <a:off x="7036600" y="3039900"/>
            <a:ext cx="840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6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cs-CZ"/>
              <a:t>Kliknutím lze upravit styl.</a:t>
            </a:r>
            <a:endParaRPr/>
          </a:p>
        </p:txBody>
      </p:sp>
    </p:spTree>
    <p:extLst>
      <p:ext uri="{BB962C8B-B14F-4D97-AF65-F5344CB8AC3E}">
        <p14:creationId xmlns:p14="http://schemas.microsoft.com/office/powerpoint/2010/main" val="209821835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and six columns ">
  <p:cSld name="Title and six columns ">
    <p:bg>
      <p:bgPr>
        <a:solidFill>
          <a:schemeClr val="dk2"/>
        </a:solidFill>
        <a:effectLst/>
      </p:bgPr>
    </p:bg>
    <p:spTree>
      <p:nvGrpSpPr>
        <p:cNvPr id="1" name="Shape 163"/>
        <p:cNvGrpSpPr/>
        <p:nvPr/>
      </p:nvGrpSpPr>
      <p:grpSpPr>
        <a:xfrm>
          <a:off x="0" y="0"/>
          <a:ext cx="0" cy="0"/>
          <a:chOff x="0" y="0"/>
          <a:chExt cx="0" cy="0"/>
        </a:xfrm>
      </p:grpSpPr>
      <p:sp>
        <p:nvSpPr>
          <p:cNvPr id="164" name="Google Shape;164;p24"/>
          <p:cNvSpPr txBox="1">
            <a:spLocks noGrp="1"/>
          </p:cNvSpPr>
          <p:nvPr>
            <p:ph type="title"/>
          </p:nvPr>
        </p:nvSpPr>
        <p:spPr>
          <a:xfrm>
            <a:off x="1569067" y="2551549"/>
            <a:ext cx="2212400" cy="64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
              <a:buFont typeface="Didact Gothic"/>
              <a:buNone/>
              <a:defRPr sz="1600">
                <a:latin typeface="Didact Gothic"/>
                <a:ea typeface="Didact Gothic"/>
                <a:cs typeface="Didact Gothic"/>
                <a:sym typeface="Didact Gothic"/>
              </a:defRPr>
            </a:lvl1pPr>
            <a:lvl2pPr lvl="1" algn="ctr" rtl="0">
              <a:spcBef>
                <a:spcPts val="0"/>
              </a:spcBef>
              <a:spcAft>
                <a:spcPts val="0"/>
              </a:spcAft>
              <a:buSzPts val="1200"/>
              <a:buFont typeface="Didact Gothic"/>
              <a:buNone/>
              <a:defRPr sz="1600">
                <a:latin typeface="Didact Gothic"/>
                <a:ea typeface="Didact Gothic"/>
                <a:cs typeface="Didact Gothic"/>
                <a:sym typeface="Didact Gothic"/>
              </a:defRPr>
            </a:lvl2pPr>
            <a:lvl3pPr lvl="2" algn="ctr" rtl="0">
              <a:spcBef>
                <a:spcPts val="0"/>
              </a:spcBef>
              <a:spcAft>
                <a:spcPts val="0"/>
              </a:spcAft>
              <a:buSzPts val="1200"/>
              <a:buFont typeface="Didact Gothic"/>
              <a:buNone/>
              <a:defRPr sz="1600">
                <a:latin typeface="Didact Gothic"/>
                <a:ea typeface="Didact Gothic"/>
                <a:cs typeface="Didact Gothic"/>
                <a:sym typeface="Didact Gothic"/>
              </a:defRPr>
            </a:lvl3pPr>
            <a:lvl4pPr lvl="3" algn="ctr" rtl="0">
              <a:spcBef>
                <a:spcPts val="0"/>
              </a:spcBef>
              <a:spcAft>
                <a:spcPts val="0"/>
              </a:spcAft>
              <a:buSzPts val="1200"/>
              <a:buFont typeface="Didact Gothic"/>
              <a:buNone/>
              <a:defRPr sz="1600">
                <a:latin typeface="Didact Gothic"/>
                <a:ea typeface="Didact Gothic"/>
                <a:cs typeface="Didact Gothic"/>
                <a:sym typeface="Didact Gothic"/>
              </a:defRPr>
            </a:lvl4pPr>
            <a:lvl5pPr lvl="4" algn="ctr" rtl="0">
              <a:spcBef>
                <a:spcPts val="0"/>
              </a:spcBef>
              <a:spcAft>
                <a:spcPts val="0"/>
              </a:spcAft>
              <a:buSzPts val="1200"/>
              <a:buFont typeface="Didact Gothic"/>
              <a:buNone/>
              <a:defRPr sz="1600">
                <a:latin typeface="Didact Gothic"/>
                <a:ea typeface="Didact Gothic"/>
                <a:cs typeface="Didact Gothic"/>
                <a:sym typeface="Didact Gothic"/>
              </a:defRPr>
            </a:lvl5pPr>
            <a:lvl6pPr lvl="5" algn="ctr" rtl="0">
              <a:spcBef>
                <a:spcPts val="0"/>
              </a:spcBef>
              <a:spcAft>
                <a:spcPts val="0"/>
              </a:spcAft>
              <a:buSzPts val="1200"/>
              <a:buFont typeface="Didact Gothic"/>
              <a:buNone/>
              <a:defRPr sz="1600">
                <a:latin typeface="Didact Gothic"/>
                <a:ea typeface="Didact Gothic"/>
                <a:cs typeface="Didact Gothic"/>
                <a:sym typeface="Didact Gothic"/>
              </a:defRPr>
            </a:lvl6pPr>
            <a:lvl7pPr lvl="6" algn="ctr" rtl="0">
              <a:spcBef>
                <a:spcPts val="0"/>
              </a:spcBef>
              <a:spcAft>
                <a:spcPts val="0"/>
              </a:spcAft>
              <a:buSzPts val="1200"/>
              <a:buFont typeface="Didact Gothic"/>
              <a:buNone/>
              <a:defRPr sz="1600">
                <a:latin typeface="Didact Gothic"/>
                <a:ea typeface="Didact Gothic"/>
                <a:cs typeface="Didact Gothic"/>
                <a:sym typeface="Didact Gothic"/>
              </a:defRPr>
            </a:lvl7pPr>
            <a:lvl8pPr lvl="7" algn="ctr" rtl="0">
              <a:spcBef>
                <a:spcPts val="0"/>
              </a:spcBef>
              <a:spcAft>
                <a:spcPts val="0"/>
              </a:spcAft>
              <a:buSzPts val="1200"/>
              <a:buFont typeface="Didact Gothic"/>
              <a:buNone/>
              <a:defRPr sz="1600">
                <a:latin typeface="Didact Gothic"/>
                <a:ea typeface="Didact Gothic"/>
                <a:cs typeface="Didact Gothic"/>
                <a:sym typeface="Didact Gothic"/>
              </a:defRPr>
            </a:lvl8pPr>
            <a:lvl9pPr lvl="8" algn="ctr" rtl="0">
              <a:spcBef>
                <a:spcPts val="0"/>
              </a:spcBef>
              <a:spcAft>
                <a:spcPts val="0"/>
              </a:spcAft>
              <a:buSzPts val="1200"/>
              <a:buFont typeface="Didact Gothic"/>
              <a:buNone/>
              <a:defRPr sz="1600">
                <a:latin typeface="Didact Gothic"/>
                <a:ea typeface="Didact Gothic"/>
                <a:cs typeface="Didact Gothic"/>
                <a:sym typeface="Didact Gothic"/>
              </a:defRPr>
            </a:lvl9pPr>
          </a:lstStyle>
          <a:p>
            <a:r>
              <a:rPr lang="cs-CZ"/>
              <a:t>Kliknutím lze upravit styl.</a:t>
            </a:r>
            <a:endParaRPr/>
          </a:p>
        </p:txBody>
      </p:sp>
      <p:sp>
        <p:nvSpPr>
          <p:cNvPr id="165" name="Google Shape;165;p24"/>
          <p:cNvSpPr txBox="1">
            <a:spLocks noGrp="1"/>
          </p:cNvSpPr>
          <p:nvPr>
            <p:ph type="title" idx="2"/>
          </p:nvPr>
        </p:nvSpPr>
        <p:spPr>
          <a:xfrm>
            <a:off x="1569067" y="2186339"/>
            <a:ext cx="2212400" cy="39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Font typeface="Oswald Regular"/>
              <a:buNone/>
              <a:defRPr sz="2400">
                <a:latin typeface="Oswald Regular"/>
                <a:ea typeface="Oswald Regular"/>
                <a:cs typeface="Oswald Regular"/>
                <a:sym typeface="Oswald Regular"/>
              </a:defRPr>
            </a:lvl2pPr>
            <a:lvl3pPr lvl="2" algn="ctr" rtl="0">
              <a:spcBef>
                <a:spcPts val="0"/>
              </a:spcBef>
              <a:spcAft>
                <a:spcPts val="0"/>
              </a:spcAft>
              <a:buSzPts val="1800"/>
              <a:buFont typeface="Oswald Regular"/>
              <a:buNone/>
              <a:defRPr sz="2400">
                <a:latin typeface="Oswald Regular"/>
                <a:ea typeface="Oswald Regular"/>
                <a:cs typeface="Oswald Regular"/>
                <a:sym typeface="Oswald Regular"/>
              </a:defRPr>
            </a:lvl3pPr>
            <a:lvl4pPr lvl="3" algn="ctr" rtl="0">
              <a:spcBef>
                <a:spcPts val="0"/>
              </a:spcBef>
              <a:spcAft>
                <a:spcPts val="0"/>
              </a:spcAft>
              <a:buSzPts val="1800"/>
              <a:buFont typeface="Oswald Regular"/>
              <a:buNone/>
              <a:defRPr sz="2400">
                <a:latin typeface="Oswald Regular"/>
                <a:ea typeface="Oswald Regular"/>
                <a:cs typeface="Oswald Regular"/>
                <a:sym typeface="Oswald Regular"/>
              </a:defRPr>
            </a:lvl4pPr>
            <a:lvl5pPr lvl="4" algn="ctr" rtl="0">
              <a:spcBef>
                <a:spcPts val="0"/>
              </a:spcBef>
              <a:spcAft>
                <a:spcPts val="0"/>
              </a:spcAft>
              <a:buSzPts val="1800"/>
              <a:buFont typeface="Oswald Regular"/>
              <a:buNone/>
              <a:defRPr sz="2400">
                <a:latin typeface="Oswald Regular"/>
                <a:ea typeface="Oswald Regular"/>
                <a:cs typeface="Oswald Regular"/>
                <a:sym typeface="Oswald Regular"/>
              </a:defRPr>
            </a:lvl5pPr>
            <a:lvl6pPr lvl="5" algn="ctr" rtl="0">
              <a:spcBef>
                <a:spcPts val="0"/>
              </a:spcBef>
              <a:spcAft>
                <a:spcPts val="0"/>
              </a:spcAft>
              <a:buSzPts val="1800"/>
              <a:buFont typeface="Oswald Regular"/>
              <a:buNone/>
              <a:defRPr sz="2400">
                <a:latin typeface="Oswald Regular"/>
                <a:ea typeface="Oswald Regular"/>
                <a:cs typeface="Oswald Regular"/>
                <a:sym typeface="Oswald Regular"/>
              </a:defRPr>
            </a:lvl6pPr>
            <a:lvl7pPr lvl="6" algn="ctr" rtl="0">
              <a:spcBef>
                <a:spcPts val="0"/>
              </a:spcBef>
              <a:spcAft>
                <a:spcPts val="0"/>
              </a:spcAft>
              <a:buSzPts val="1800"/>
              <a:buFont typeface="Oswald Regular"/>
              <a:buNone/>
              <a:defRPr sz="2400">
                <a:latin typeface="Oswald Regular"/>
                <a:ea typeface="Oswald Regular"/>
                <a:cs typeface="Oswald Regular"/>
                <a:sym typeface="Oswald Regular"/>
              </a:defRPr>
            </a:lvl7pPr>
            <a:lvl8pPr lvl="7" algn="ctr" rtl="0">
              <a:spcBef>
                <a:spcPts val="0"/>
              </a:spcBef>
              <a:spcAft>
                <a:spcPts val="0"/>
              </a:spcAft>
              <a:buSzPts val="1800"/>
              <a:buFont typeface="Oswald Regular"/>
              <a:buNone/>
              <a:defRPr sz="2400">
                <a:latin typeface="Oswald Regular"/>
                <a:ea typeface="Oswald Regular"/>
                <a:cs typeface="Oswald Regular"/>
                <a:sym typeface="Oswald Regular"/>
              </a:defRPr>
            </a:lvl8pPr>
            <a:lvl9pPr lvl="8" algn="ctr" rtl="0">
              <a:spcBef>
                <a:spcPts val="0"/>
              </a:spcBef>
              <a:spcAft>
                <a:spcPts val="0"/>
              </a:spcAft>
              <a:buSzPts val="1800"/>
              <a:buFont typeface="Oswald Regular"/>
              <a:buNone/>
              <a:defRPr sz="2400">
                <a:latin typeface="Oswald Regular"/>
                <a:ea typeface="Oswald Regular"/>
                <a:cs typeface="Oswald Regular"/>
                <a:sym typeface="Oswald Regular"/>
              </a:defRPr>
            </a:lvl9pPr>
          </a:lstStyle>
          <a:p>
            <a:r>
              <a:rPr lang="cs-CZ"/>
              <a:t>Kliknutím lze upravit styl.</a:t>
            </a:r>
            <a:endParaRPr/>
          </a:p>
        </p:txBody>
      </p:sp>
      <p:sp>
        <p:nvSpPr>
          <p:cNvPr id="166" name="Google Shape;166;p24"/>
          <p:cNvSpPr txBox="1">
            <a:spLocks noGrp="1"/>
          </p:cNvSpPr>
          <p:nvPr>
            <p:ph type="title" idx="3"/>
          </p:nvPr>
        </p:nvSpPr>
        <p:spPr>
          <a:xfrm>
            <a:off x="4865113" y="2551549"/>
            <a:ext cx="2212400" cy="64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
              <a:buFont typeface="Didact Gothic"/>
              <a:buNone/>
              <a:defRPr sz="1600">
                <a:latin typeface="Didact Gothic"/>
                <a:ea typeface="Didact Gothic"/>
                <a:cs typeface="Didact Gothic"/>
                <a:sym typeface="Didact Gothic"/>
              </a:defRPr>
            </a:lvl1pPr>
            <a:lvl2pPr lvl="1" algn="ctr" rtl="0">
              <a:spcBef>
                <a:spcPts val="0"/>
              </a:spcBef>
              <a:spcAft>
                <a:spcPts val="0"/>
              </a:spcAft>
              <a:buSzPts val="1200"/>
              <a:buFont typeface="Didact Gothic"/>
              <a:buNone/>
              <a:defRPr sz="1600">
                <a:latin typeface="Didact Gothic"/>
                <a:ea typeface="Didact Gothic"/>
                <a:cs typeface="Didact Gothic"/>
                <a:sym typeface="Didact Gothic"/>
              </a:defRPr>
            </a:lvl2pPr>
            <a:lvl3pPr lvl="2" algn="ctr" rtl="0">
              <a:spcBef>
                <a:spcPts val="0"/>
              </a:spcBef>
              <a:spcAft>
                <a:spcPts val="0"/>
              </a:spcAft>
              <a:buSzPts val="1200"/>
              <a:buFont typeface="Didact Gothic"/>
              <a:buNone/>
              <a:defRPr sz="1600">
                <a:latin typeface="Didact Gothic"/>
                <a:ea typeface="Didact Gothic"/>
                <a:cs typeface="Didact Gothic"/>
                <a:sym typeface="Didact Gothic"/>
              </a:defRPr>
            </a:lvl3pPr>
            <a:lvl4pPr lvl="3" algn="ctr" rtl="0">
              <a:spcBef>
                <a:spcPts val="0"/>
              </a:spcBef>
              <a:spcAft>
                <a:spcPts val="0"/>
              </a:spcAft>
              <a:buSzPts val="1200"/>
              <a:buFont typeface="Didact Gothic"/>
              <a:buNone/>
              <a:defRPr sz="1600">
                <a:latin typeface="Didact Gothic"/>
                <a:ea typeface="Didact Gothic"/>
                <a:cs typeface="Didact Gothic"/>
                <a:sym typeface="Didact Gothic"/>
              </a:defRPr>
            </a:lvl4pPr>
            <a:lvl5pPr lvl="4" algn="ctr" rtl="0">
              <a:spcBef>
                <a:spcPts val="0"/>
              </a:spcBef>
              <a:spcAft>
                <a:spcPts val="0"/>
              </a:spcAft>
              <a:buSzPts val="1200"/>
              <a:buFont typeface="Didact Gothic"/>
              <a:buNone/>
              <a:defRPr sz="1600">
                <a:latin typeface="Didact Gothic"/>
                <a:ea typeface="Didact Gothic"/>
                <a:cs typeface="Didact Gothic"/>
                <a:sym typeface="Didact Gothic"/>
              </a:defRPr>
            </a:lvl5pPr>
            <a:lvl6pPr lvl="5" algn="ctr" rtl="0">
              <a:spcBef>
                <a:spcPts val="0"/>
              </a:spcBef>
              <a:spcAft>
                <a:spcPts val="0"/>
              </a:spcAft>
              <a:buSzPts val="1200"/>
              <a:buFont typeface="Didact Gothic"/>
              <a:buNone/>
              <a:defRPr sz="1600">
                <a:latin typeface="Didact Gothic"/>
                <a:ea typeface="Didact Gothic"/>
                <a:cs typeface="Didact Gothic"/>
                <a:sym typeface="Didact Gothic"/>
              </a:defRPr>
            </a:lvl6pPr>
            <a:lvl7pPr lvl="6" algn="ctr" rtl="0">
              <a:spcBef>
                <a:spcPts val="0"/>
              </a:spcBef>
              <a:spcAft>
                <a:spcPts val="0"/>
              </a:spcAft>
              <a:buSzPts val="1200"/>
              <a:buFont typeface="Didact Gothic"/>
              <a:buNone/>
              <a:defRPr sz="1600">
                <a:latin typeface="Didact Gothic"/>
                <a:ea typeface="Didact Gothic"/>
                <a:cs typeface="Didact Gothic"/>
                <a:sym typeface="Didact Gothic"/>
              </a:defRPr>
            </a:lvl7pPr>
            <a:lvl8pPr lvl="7" algn="ctr" rtl="0">
              <a:spcBef>
                <a:spcPts val="0"/>
              </a:spcBef>
              <a:spcAft>
                <a:spcPts val="0"/>
              </a:spcAft>
              <a:buSzPts val="1200"/>
              <a:buFont typeface="Didact Gothic"/>
              <a:buNone/>
              <a:defRPr sz="1600">
                <a:latin typeface="Didact Gothic"/>
                <a:ea typeface="Didact Gothic"/>
                <a:cs typeface="Didact Gothic"/>
                <a:sym typeface="Didact Gothic"/>
              </a:defRPr>
            </a:lvl8pPr>
            <a:lvl9pPr lvl="8" algn="ctr" rtl="0">
              <a:spcBef>
                <a:spcPts val="0"/>
              </a:spcBef>
              <a:spcAft>
                <a:spcPts val="0"/>
              </a:spcAft>
              <a:buSzPts val="1200"/>
              <a:buFont typeface="Didact Gothic"/>
              <a:buNone/>
              <a:defRPr sz="1600">
                <a:latin typeface="Didact Gothic"/>
                <a:ea typeface="Didact Gothic"/>
                <a:cs typeface="Didact Gothic"/>
                <a:sym typeface="Didact Gothic"/>
              </a:defRPr>
            </a:lvl9pPr>
          </a:lstStyle>
          <a:p>
            <a:r>
              <a:rPr lang="cs-CZ"/>
              <a:t>Kliknutím lze upravit styl.</a:t>
            </a:r>
            <a:endParaRPr/>
          </a:p>
        </p:txBody>
      </p:sp>
      <p:sp>
        <p:nvSpPr>
          <p:cNvPr id="167" name="Google Shape;167;p24"/>
          <p:cNvSpPr txBox="1">
            <a:spLocks noGrp="1"/>
          </p:cNvSpPr>
          <p:nvPr>
            <p:ph type="title" idx="4"/>
          </p:nvPr>
        </p:nvSpPr>
        <p:spPr>
          <a:xfrm>
            <a:off x="4865113" y="2186339"/>
            <a:ext cx="2212400" cy="39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Font typeface="Oswald Regular"/>
              <a:buNone/>
              <a:defRPr sz="2400">
                <a:latin typeface="Oswald Regular"/>
                <a:ea typeface="Oswald Regular"/>
                <a:cs typeface="Oswald Regular"/>
                <a:sym typeface="Oswald Regular"/>
              </a:defRPr>
            </a:lvl2pPr>
            <a:lvl3pPr lvl="2" algn="ctr" rtl="0">
              <a:spcBef>
                <a:spcPts val="0"/>
              </a:spcBef>
              <a:spcAft>
                <a:spcPts val="0"/>
              </a:spcAft>
              <a:buSzPts val="1800"/>
              <a:buFont typeface="Oswald Regular"/>
              <a:buNone/>
              <a:defRPr sz="2400">
                <a:latin typeface="Oswald Regular"/>
                <a:ea typeface="Oswald Regular"/>
                <a:cs typeface="Oswald Regular"/>
                <a:sym typeface="Oswald Regular"/>
              </a:defRPr>
            </a:lvl3pPr>
            <a:lvl4pPr lvl="3" algn="ctr" rtl="0">
              <a:spcBef>
                <a:spcPts val="0"/>
              </a:spcBef>
              <a:spcAft>
                <a:spcPts val="0"/>
              </a:spcAft>
              <a:buSzPts val="1800"/>
              <a:buFont typeface="Oswald Regular"/>
              <a:buNone/>
              <a:defRPr sz="2400">
                <a:latin typeface="Oswald Regular"/>
                <a:ea typeface="Oswald Regular"/>
                <a:cs typeface="Oswald Regular"/>
                <a:sym typeface="Oswald Regular"/>
              </a:defRPr>
            </a:lvl4pPr>
            <a:lvl5pPr lvl="4" algn="ctr" rtl="0">
              <a:spcBef>
                <a:spcPts val="0"/>
              </a:spcBef>
              <a:spcAft>
                <a:spcPts val="0"/>
              </a:spcAft>
              <a:buSzPts val="1800"/>
              <a:buFont typeface="Oswald Regular"/>
              <a:buNone/>
              <a:defRPr sz="2400">
                <a:latin typeface="Oswald Regular"/>
                <a:ea typeface="Oswald Regular"/>
                <a:cs typeface="Oswald Regular"/>
                <a:sym typeface="Oswald Regular"/>
              </a:defRPr>
            </a:lvl5pPr>
            <a:lvl6pPr lvl="5" algn="ctr" rtl="0">
              <a:spcBef>
                <a:spcPts val="0"/>
              </a:spcBef>
              <a:spcAft>
                <a:spcPts val="0"/>
              </a:spcAft>
              <a:buSzPts val="1800"/>
              <a:buFont typeface="Oswald Regular"/>
              <a:buNone/>
              <a:defRPr sz="2400">
                <a:latin typeface="Oswald Regular"/>
                <a:ea typeface="Oswald Regular"/>
                <a:cs typeface="Oswald Regular"/>
                <a:sym typeface="Oswald Regular"/>
              </a:defRPr>
            </a:lvl6pPr>
            <a:lvl7pPr lvl="6" algn="ctr" rtl="0">
              <a:spcBef>
                <a:spcPts val="0"/>
              </a:spcBef>
              <a:spcAft>
                <a:spcPts val="0"/>
              </a:spcAft>
              <a:buSzPts val="1800"/>
              <a:buFont typeface="Oswald Regular"/>
              <a:buNone/>
              <a:defRPr sz="2400">
                <a:latin typeface="Oswald Regular"/>
                <a:ea typeface="Oswald Regular"/>
                <a:cs typeface="Oswald Regular"/>
                <a:sym typeface="Oswald Regular"/>
              </a:defRPr>
            </a:lvl7pPr>
            <a:lvl8pPr lvl="7" algn="ctr" rtl="0">
              <a:spcBef>
                <a:spcPts val="0"/>
              </a:spcBef>
              <a:spcAft>
                <a:spcPts val="0"/>
              </a:spcAft>
              <a:buSzPts val="1800"/>
              <a:buFont typeface="Oswald Regular"/>
              <a:buNone/>
              <a:defRPr sz="2400">
                <a:latin typeface="Oswald Regular"/>
                <a:ea typeface="Oswald Regular"/>
                <a:cs typeface="Oswald Regular"/>
                <a:sym typeface="Oswald Regular"/>
              </a:defRPr>
            </a:lvl8pPr>
            <a:lvl9pPr lvl="8" algn="ctr" rtl="0">
              <a:spcBef>
                <a:spcPts val="0"/>
              </a:spcBef>
              <a:spcAft>
                <a:spcPts val="0"/>
              </a:spcAft>
              <a:buSzPts val="1800"/>
              <a:buFont typeface="Oswald Regular"/>
              <a:buNone/>
              <a:defRPr sz="2400">
                <a:latin typeface="Oswald Regular"/>
                <a:ea typeface="Oswald Regular"/>
                <a:cs typeface="Oswald Regular"/>
                <a:sym typeface="Oswald Regular"/>
              </a:defRPr>
            </a:lvl9pPr>
          </a:lstStyle>
          <a:p>
            <a:r>
              <a:rPr lang="cs-CZ"/>
              <a:t>Kliknutím lze upravit styl.</a:t>
            </a:r>
            <a:endParaRPr/>
          </a:p>
        </p:txBody>
      </p:sp>
      <p:sp>
        <p:nvSpPr>
          <p:cNvPr id="168" name="Google Shape;168;p24"/>
          <p:cNvSpPr txBox="1">
            <a:spLocks noGrp="1"/>
          </p:cNvSpPr>
          <p:nvPr>
            <p:ph type="title" idx="5"/>
          </p:nvPr>
        </p:nvSpPr>
        <p:spPr>
          <a:xfrm>
            <a:off x="8155055" y="2551549"/>
            <a:ext cx="2212400" cy="64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
              <a:buFont typeface="Didact Gothic"/>
              <a:buNone/>
              <a:defRPr sz="1600">
                <a:latin typeface="Didact Gothic"/>
                <a:ea typeface="Didact Gothic"/>
                <a:cs typeface="Didact Gothic"/>
                <a:sym typeface="Didact Gothic"/>
              </a:defRPr>
            </a:lvl1pPr>
            <a:lvl2pPr lvl="1" algn="ctr" rtl="0">
              <a:spcBef>
                <a:spcPts val="0"/>
              </a:spcBef>
              <a:spcAft>
                <a:spcPts val="0"/>
              </a:spcAft>
              <a:buSzPts val="1200"/>
              <a:buFont typeface="Didact Gothic"/>
              <a:buNone/>
              <a:defRPr sz="1600">
                <a:latin typeface="Didact Gothic"/>
                <a:ea typeface="Didact Gothic"/>
                <a:cs typeface="Didact Gothic"/>
                <a:sym typeface="Didact Gothic"/>
              </a:defRPr>
            </a:lvl2pPr>
            <a:lvl3pPr lvl="2" algn="ctr" rtl="0">
              <a:spcBef>
                <a:spcPts val="0"/>
              </a:spcBef>
              <a:spcAft>
                <a:spcPts val="0"/>
              </a:spcAft>
              <a:buSzPts val="1200"/>
              <a:buFont typeface="Didact Gothic"/>
              <a:buNone/>
              <a:defRPr sz="1600">
                <a:latin typeface="Didact Gothic"/>
                <a:ea typeface="Didact Gothic"/>
                <a:cs typeface="Didact Gothic"/>
                <a:sym typeface="Didact Gothic"/>
              </a:defRPr>
            </a:lvl3pPr>
            <a:lvl4pPr lvl="3" algn="ctr" rtl="0">
              <a:spcBef>
                <a:spcPts val="0"/>
              </a:spcBef>
              <a:spcAft>
                <a:spcPts val="0"/>
              </a:spcAft>
              <a:buSzPts val="1200"/>
              <a:buFont typeface="Didact Gothic"/>
              <a:buNone/>
              <a:defRPr sz="1600">
                <a:latin typeface="Didact Gothic"/>
                <a:ea typeface="Didact Gothic"/>
                <a:cs typeface="Didact Gothic"/>
                <a:sym typeface="Didact Gothic"/>
              </a:defRPr>
            </a:lvl4pPr>
            <a:lvl5pPr lvl="4" algn="ctr" rtl="0">
              <a:spcBef>
                <a:spcPts val="0"/>
              </a:spcBef>
              <a:spcAft>
                <a:spcPts val="0"/>
              </a:spcAft>
              <a:buSzPts val="1200"/>
              <a:buFont typeface="Didact Gothic"/>
              <a:buNone/>
              <a:defRPr sz="1600">
                <a:latin typeface="Didact Gothic"/>
                <a:ea typeface="Didact Gothic"/>
                <a:cs typeface="Didact Gothic"/>
                <a:sym typeface="Didact Gothic"/>
              </a:defRPr>
            </a:lvl5pPr>
            <a:lvl6pPr lvl="5" algn="ctr" rtl="0">
              <a:spcBef>
                <a:spcPts val="0"/>
              </a:spcBef>
              <a:spcAft>
                <a:spcPts val="0"/>
              </a:spcAft>
              <a:buSzPts val="1200"/>
              <a:buFont typeface="Didact Gothic"/>
              <a:buNone/>
              <a:defRPr sz="1600">
                <a:latin typeface="Didact Gothic"/>
                <a:ea typeface="Didact Gothic"/>
                <a:cs typeface="Didact Gothic"/>
                <a:sym typeface="Didact Gothic"/>
              </a:defRPr>
            </a:lvl6pPr>
            <a:lvl7pPr lvl="6" algn="ctr" rtl="0">
              <a:spcBef>
                <a:spcPts val="0"/>
              </a:spcBef>
              <a:spcAft>
                <a:spcPts val="0"/>
              </a:spcAft>
              <a:buSzPts val="1200"/>
              <a:buFont typeface="Didact Gothic"/>
              <a:buNone/>
              <a:defRPr sz="1600">
                <a:latin typeface="Didact Gothic"/>
                <a:ea typeface="Didact Gothic"/>
                <a:cs typeface="Didact Gothic"/>
                <a:sym typeface="Didact Gothic"/>
              </a:defRPr>
            </a:lvl7pPr>
            <a:lvl8pPr lvl="7" algn="ctr" rtl="0">
              <a:spcBef>
                <a:spcPts val="0"/>
              </a:spcBef>
              <a:spcAft>
                <a:spcPts val="0"/>
              </a:spcAft>
              <a:buSzPts val="1200"/>
              <a:buFont typeface="Didact Gothic"/>
              <a:buNone/>
              <a:defRPr sz="1600">
                <a:latin typeface="Didact Gothic"/>
                <a:ea typeface="Didact Gothic"/>
                <a:cs typeface="Didact Gothic"/>
                <a:sym typeface="Didact Gothic"/>
              </a:defRPr>
            </a:lvl8pPr>
            <a:lvl9pPr lvl="8" algn="ctr" rtl="0">
              <a:spcBef>
                <a:spcPts val="0"/>
              </a:spcBef>
              <a:spcAft>
                <a:spcPts val="0"/>
              </a:spcAft>
              <a:buSzPts val="1200"/>
              <a:buFont typeface="Didact Gothic"/>
              <a:buNone/>
              <a:defRPr sz="1600">
                <a:latin typeface="Didact Gothic"/>
                <a:ea typeface="Didact Gothic"/>
                <a:cs typeface="Didact Gothic"/>
                <a:sym typeface="Didact Gothic"/>
              </a:defRPr>
            </a:lvl9pPr>
          </a:lstStyle>
          <a:p>
            <a:r>
              <a:rPr lang="cs-CZ"/>
              <a:t>Kliknutím lze upravit styl.</a:t>
            </a:r>
            <a:endParaRPr/>
          </a:p>
        </p:txBody>
      </p:sp>
      <p:sp>
        <p:nvSpPr>
          <p:cNvPr id="169" name="Google Shape;169;p24"/>
          <p:cNvSpPr txBox="1">
            <a:spLocks noGrp="1"/>
          </p:cNvSpPr>
          <p:nvPr>
            <p:ph type="title" idx="6"/>
          </p:nvPr>
        </p:nvSpPr>
        <p:spPr>
          <a:xfrm>
            <a:off x="8155055" y="2186339"/>
            <a:ext cx="2212400" cy="39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Font typeface="Oswald Regular"/>
              <a:buNone/>
              <a:defRPr sz="2400">
                <a:latin typeface="Oswald Regular"/>
                <a:ea typeface="Oswald Regular"/>
                <a:cs typeface="Oswald Regular"/>
                <a:sym typeface="Oswald Regular"/>
              </a:defRPr>
            </a:lvl2pPr>
            <a:lvl3pPr lvl="2" algn="ctr" rtl="0">
              <a:spcBef>
                <a:spcPts val="0"/>
              </a:spcBef>
              <a:spcAft>
                <a:spcPts val="0"/>
              </a:spcAft>
              <a:buSzPts val="1800"/>
              <a:buFont typeface="Oswald Regular"/>
              <a:buNone/>
              <a:defRPr sz="2400">
                <a:latin typeface="Oswald Regular"/>
                <a:ea typeface="Oswald Regular"/>
                <a:cs typeface="Oswald Regular"/>
                <a:sym typeface="Oswald Regular"/>
              </a:defRPr>
            </a:lvl3pPr>
            <a:lvl4pPr lvl="3" algn="ctr" rtl="0">
              <a:spcBef>
                <a:spcPts val="0"/>
              </a:spcBef>
              <a:spcAft>
                <a:spcPts val="0"/>
              </a:spcAft>
              <a:buSzPts val="1800"/>
              <a:buFont typeface="Oswald Regular"/>
              <a:buNone/>
              <a:defRPr sz="2400">
                <a:latin typeface="Oswald Regular"/>
                <a:ea typeface="Oswald Regular"/>
                <a:cs typeface="Oswald Regular"/>
                <a:sym typeface="Oswald Regular"/>
              </a:defRPr>
            </a:lvl4pPr>
            <a:lvl5pPr lvl="4" algn="ctr" rtl="0">
              <a:spcBef>
                <a:spcPts val="0"/>
              </a:spcBef>
              <a:spcAft>
                <a:spcPts val="0"/>
              </a:spcAft>
              <a:buSzPts val="1800"/>
              <a:buFont typeface="Oswald Regular"/>
              <a:buNone/>
              <a:defRPr sz="2400">
                <a:latin typeface="Oswald Regular"/>
                <a:ea typeface="Oswald Regular"/>
                <a:cs typeface="Oswald Regular"/>
                <a:sym typeface="Oswald Regular"/>
              </a:defRPr>
            </a:lvl5pPr>
            <a:lvl6pPr lvl="5" algn="ctr" rtl="0">
              <a:spcBef>
                <a:spcPts val="0"/>
              </a:spcBef>
              <a:spcAft>
                <a:spcPts val="0"/>
              </a:spcAft>
              <a:buSzPts val="1800"/>
              <a:buFont typeface="Oswald Regular"/>
              <a:buNone/>
              <a:defRPr sz="2400">
                <a:latin typeface="Oswald Regular"/>
                <a:ea typeface="Oswald Regular"/>
                <a:cs typeface="Oswald Regular"/>
                <a:sym typeface="Oswald Regular"/>
              </a:defRPr>
            </a:lvl6pPr>
            <a:lvl7pPr lvl="6" algn="ctr" rtl="0">
              <a:spcBef>
                <a:spcPts val="0"/>
              </a:spcBef>
              <a:spcAft>
                <a:spcPts val="0"/>
              </a:spcAft>
              <a:buSzPts val="1800"/>
              <a:buFont typeface="Oswald Regular"/>
              <a:buNone/>
              <a:defRPr sz="2400">
                <a:latin typeface="Oswald Regular"/>
                <a:ea typeface="Oswald Regular"/>
                <a:cs typeface="Oswald Regular"/>
                <a:sym typeface="Oswald Regular"/>
              </a:defRPr>
            </a:lvl7pPr>
            <a:lvl8pPr lvl="7" algn="ctr" rtl="0">
              <a:spcBef>
                <a:spcPts val="0"/>
              </a:spcBef>
              <a:spcAft>
                <a:spcPts val="0"/>
              </a:spcAft>
              <a:buSzPts val="1800"/>
              <a:buFont typeface="Oswald Regular"/>
              <a:buNone/>
              <a:defRPr sz="2400">
                <a:latin typeface="Oswald Regular"/>
                <a:ea typeface="Oswald Regular"/>
                <a:cs typeface="Oswald Regular"/>
                <a:sym typeface="Oswald Regular"/>
              </a:defRPr>
            </a:lvl8pPr>
            <a:lvl9pPr lvl="8" algn="ctr" rtl="0">
              <a:spcBef>
                <a:spcPts val="0"/>
              </a:spcBef>
              <a:spcAft>
                <a:spcPts val="0"/>
              </a:spcAft>
              <a:buSzPts val="1800"/>
              <a:buFont typeface="Oswald Regular"/>
              <a:buNone/>
              <a:defRPr sz="2400">
                <a:latin typeface="Oswald Regular"/>
                <a:ea typeface="Oswald Regular"/>
                <a:cs typeface="Oswald Regular"/>
                <a:sym typeface="Oswald Regular"/>
              </a:defRPr>
            </a:lvl9pPr>
          </a:lstStyle>
          <a:p>
            <a:r>
              <a:rPr lang="cs-CZ"/>
              <a:t>Kliknutím lze upravit styl.</a:t>
            </a:r>
            <a:endParaRPr/>
          </a:p>
        </p:txBody>
      </p:sp>
      <p:sp>
        <p:nvSpPr>
          <p:cNvPr id="170" name="Google Shape;170;p24"/>
          <p:cNvSpPr txBox="1">
            <a:spLocks noGrp="1"/>
          </p:cNvSpPr>
          <p:nvPr>
            <p:ph type="title" idx="7"/>
          </p:nvPr>
        </p:nvSpPr>
        <p:spPr>
          <a:xfrm>
            <a:off x="1569067" y="5236917"/>
            <a:ext cx="2212400" cy="64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
              <a:buFont typeface="Didact Gothic"/>
              <a:buNone/>
              <a:defRPr sz="1600">
                <a:latin typeface="Didact Gothic"/>
                <a:ea typeface="Didact Gothic"/>
                <a:cs typeface="Didact Gothic"/>
                <a:sym typeface="Didact Gothic"/>
              </a:defRPr>
            </a:lvl1pPr>
            <a:lvl2pPr lvl="1" algn="ctr" rtl="0">
              <a:spcBef>
                <a:spcPts val="0"/>
              </a:spcBef>
              <a:spcAft>
                <a:spcPts val="0"/>
              </a:spcAft>
              <a:buSzPts val="1200"/>
              <a:buFont typeface="Didact Gothic"/>
              <a:buNone/>
              <a:defRPr sz="1600">
                <a:latin typeface="Didact Gothic"/>
                <a:ea typeface="Didact Gothic"/>
                <a:cs typeface="Didact Gothic"/>
                <a:sym typeface="Didact Gothic"/>
              </a:defRPr>
            </a:lvl2pPr>
            <a:lvl3pPr lvl="2" algn="ctr" rtl="0">
              <a:spcBef>
                <a:spcPts val="0"/>
              </a:spcBef>
              <a:spcAft>
                <a:spcPts val="0"/>
              </a:spcAft>
              <a:buSzPts val="1200"/>
              <a:buFont typeface="Didact Gothic"/>
              <a:buNone/>
              <a:defRPr sz="1600">
                <a:latin typeface="Didact Gothic"/>
                <a:ea typeface="Didact Gothic"/>
                <a:cs typeface="Didact Gothic"/>
                <a:sym typeface="Didact Gothic"/>
              </a:defRPr>
            </a:lvl3pPr>
            <a:lvl4pPr lvl="3" algn="ctr" rtl="0">
              <a:spcBef>
                <a:spcPts val="0"/>
              </a:spcBef>
              <a:spcAft>
                <a:spcPts val="0"/>
              </a:spcAft>
              <a:buSzPts val="1200"/>
              <a:buFont typeface="Didact Gothic"/>
              <a:buNone/>
              <a:defRPr sz="1600">
                <a:latin typeface="Didact Gothic"/>
                <a:ea typeface="Didact Gothic"/>
                <a:cs typeface="Didact Gothic"/>
                <a:sym typeface="Didact Gothic"/>
              </a:defRPr>
            </a:lvl4pPr>
            <a:lvl5pPr lvl="4" algn="ctr" rtl="0">
              <a:spcBef>
                <a:spcPts val="0"/>
              </a:spcBef>
              <a:spcAft>
                <a:spcPts val="0"/>
              </a:spcAft>
              <a:buSzPts val="1200"/>
              <a:buFont typeface="Didact Gothic"/>
              <a:buNone/>
              <a:defRPr sz="1600">
                <a:latin typeface="Didact Gothic"/>
                <a:ea typeface="Didact Gothic"/>
                <a:cs typeface="Didact Gothic"/>
                <a:sym typeface="Didact Gothic"/>
              </a:defRPr>
            </a:lvl5pPr>
            <a:lvl6pPr lvl="5" algn="ctr" rtl="0">
              <a:spcBef>
                <a:spcPts val="0"/>
              </a:spcBef>
              <a:spcAft>
                <a:spcPts val="0"/>
              </a:spcAft>
              <a:buSzPts val="1200"/>
              <a:buFont typeface="Didact Gothic"/>
              <a:buNone/>
              <a:defRPr sz="1600">
                <a:latin typeface="Didact Gothic"/>
                <a:ea typeface="Didact Gothic"/>
                <a:cs typeface="Didact Gothic"/>
                <a:sym typeface="Didact Gothic"/>
              </a:defRPr>
            </a:lvl6pPr>
            <a:lvl7pPr lvl="6" algn="ctr" rtl="0">
              <a:spcBef>
                <a:spcPts val="0"/>
              </a:spcBef>
              <a:spcAft>
                <a:spcPts val="0"/>
              </a:spcAft>
              <a:buSzPts val="1200"/>
              <a:buFont typeface="Didact Gothic"/>
              <a:buNone/>
              <a:defRPr sz="1600">
                <a:latin typeface="Didact Gothic"/>
                <a:ea typeface="Didact Gothic"/>
                <a:cs typeface="Didact Gothic"/>
                <a:sym typeface="Didact Gothic"/>
              </a:defRPr>
            </a:lvl7pPr>
            <a:lvl8pPr lvl="7" algn="ctr" rtl="0">
              <a:spcBef>
                <a:spcPts val="0"/>
              </a:spcBef>
              <a:spcAft>
                <a:spcPts val="0"/>
              </a:spcAft>
              <a:buSzPts val="1200"/>
              <a:buFont typeface="Didact Gothic"/>
              <a:buNone/>
              <a:defRPr sz="1600">
                <a:latin typeface="Didact Gothic"/>
                <a:ea typeface="Didact Gothic"/>
                <a:cs typeface="Didact Gothic"/>
                <a:sym typeface="Didact Gothic"/>
              </a:defRPr>
            </a:lvl8pPr>
            <a:lvl9pPr lvl="8" algn="ctr" rtl="0">
              <a:spcBef>
                <a:spcPts val="0"/>
              </a:spcBef>
              <a:spcAft>
                <a:spcPts val="0"/>
              </a:spcAft>
              <a:buSzPts val="1200"/>
              <a:buFont typeface="Didact Gothic"/>
              <a:buNone/>
              <a:defRPr sz="1600">
                <a:latin typeface="Didact Gothic"/>
                <a:ea typeface="Didact Gothic"/>
                <a:cs typeface="Didact Gothic"/>
                <a:sym typeface="Didact Gothic"/>
              </a:defRPr>
            </a:lvl9pPr>
          </a:lstStyle>
          <a:p>
            <a:r>
              <a:rPr lang="cs-CZ"/>
              <a:t>Kliknutím lze upravit styl.</a:t>
            </a:r>
            <a:endParaRPr/>
          </a:p>
        </p:txBody>
      </p:sp>
      <p:sp>
        <p:nvSpPr>
          <p:cNvPr id="171" name="Google Shape;171;p24"/>
          <p:cNvSpPr txBox="1">
            <a:spLocks noGrp="1"/>
          </p:cNvSpPr>
          <p:nvPr>
            <p:ph type="title" idx="8"/>
          </p:nvPr>
        </p:nvSpPr>
        <p:spPr>
          <a:xfrm>
            <a:off x="1569067" y="4861393"/>
            <a:ext cx="2212400" cy="39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Font typeface="Oswald Regular"/>
              <a:buNone/>
              <a:defRPr sz="2400">
                <a:latin typeface="Oswald Regular"/>
                <a:ea typeface="Oswald Regular"/>
                <a:cs typeface="Oswald Regular"/>
                <a:sym typeface="Oswald Regular"/>
              </a:defRPr>
            </a:lvl2pPr>
            <a:lvl3pPr lvl="2" algn="ctr" rtl="0">
              <a:spcBef>
                <a:spcPts val="0"/>
              </a:spcBef>
              <a:spcAft>
                <a:spcPts val="0"/>
              </a:spcAft>
              <a:buSzPts val="1800"/>
              <a:buFont typeface="Oswald Regular"/>
              <a:buNone/>
              <a:defRPr sz="2400">
                <a:latin typeface="Oswald Regular"/>
                <a:ea typeface="Oswald Regular"/>
                <a:cs typeface="Oswald Regular"/>
                <a:sym typeface="Oswald Regular"/>
              </a:defRPr>
            </a:lvl3pPr>
            <a:lvl4pPr lvl="3" algn="ctr" rtl="0">
              <a:spcBef>
                <a:spcPts val="0"/>
              </a:spcBef>
              <a:spcAft>
                <a:spcPts val="0"/>
              </a:spcAft>
              <a:buSzPts val="1800"/>
              <a:buFont typeface="Oswald Regular"/>
              <a:buNone/>
              <a:defRPr sz="2400">
                <a:latin typeface="Oswald Regular"/>
                <a:ea typeface="Oswald Regular"/>
                <a:cs typeface="Oswald Regular"/>
                <a:sym typeface="Oswald Regular"/>
              </a:defRPr>
            </a:lvl4pPr>
            <a:lvl5pPr lvl="4" algn="ctr" rtl="0">
              <a:spcBef>
                <a:spcPts val="0"/>
              </a:spcBef>
              <a:spcAft>
                <a:spcPts val="0"/>
              </a:spcAft>
              <a:buSzPts val="1800"/>
              <a:buFont typeface="Oswald Regular"/>
              <a:buNone/>
              <a:defRPr sz="2400">
                <a:latin typeface="Oswald Regular"/>
                <a:ea typeface="Oswald Regular"/>
                <a:cs typeface="Oswald Regular"/>
                <a:sym typeface="Oswald Regular"/>
              </a:defRPr>
            </a:lvl5pPr>
            <a:lvl6pPr lvl="5" algn="ctr" rtl="0">
              <a:spcBef>
                <a:spcPts val="0"/>
              </a:spcBef>
              <a:spcAft>
                <a:spcPts val="0"/>
              </a:spcAft>
              <a:buSzPts val="1800"/>
              <a:buFont typeface="Oswald Regular"/>
              <a:buNone/>
              <a:defRPr sz="2400">
                <a:latin typeface="Oswald Regular"/>
                <a:ea typeface="Oswald Regular"/>
                <a:cs typeface="Oswald Regular"/>
                <a:sym typeface="Oswald Regular"/>
              </a:defRPr>
            </a:lvl6pPr>
            <a:lvl7pPr lvl="6" algn="ctr" rtl="0">
              <a:spcBef>
                <a:spcPts val="0"/>
              </a:spcBef>
              <a:spcAft>
                <a:spcPts val="0"/>
              </a:spcAft>
              <a:buSzPts val="1800"/>
              <a:buFont typeface="Oswald Regular"/>
              <a:buNone/>
              <a:defRPr sz="2400">
                <a:latin typeface="Oswald Regular"/>
                <a:ea typeface="Oswald Regular"/>
                <a:cs typeface="Oswald Regular"/>
                <a:sym typeface="Oswald Regular"/>
              </a:defRPr>
            </a:lvl7pPr>
            <a:lvl8pPr lvl="7" algn="ctr" rtl="0">
              <a:spcBef>
                <a:spcPts val="0"/>
              </a:spcBef>
              <a:spcAft>
                <a:spcPts val="0"/>
              </a:spcAft>
              <a:buSzPts val="1800"/>
              <a:buFont typeface="Oswald Regular"/>
              <a:buNone/>
              <a:defRPr sz="2400">
                <a:latin typeface="Oswald Regular"/>
                <a:ea typeface="Oswald Regular"/>
                <a:cs typeface="Oswald Regular"/>
                <a:sym typeface="Oswald Regular"/>
              </a:defRPr>
            </a:lvl8pPr>
            <a:lvl9pPr lvl="8" algn="ctr" rtl="0">
              <a:spcBef>
                <a:spcPts val="0"/>
              </a:spcBef>
              <a:spcAft>
                <a:spcPts val="0"/>
              </a:spcAft>
              <a:buSzPts val="1800"/>
              <a:buFont typeface="Oswald Regular"/>
              <a:buNone/>
              <a:defRPr sz="2400">
                <a:latin typeface="Oswald Regular"/>
                <a:ea typeface="Oswald Regular"/>
                <a:cs typeface="Oswald Regular"/>
                <a:sym typeface="Oswald Regular"/>
              </a:defRPr>
            </a:lvl9pPr>
          </a:lstStyle>
          <a:p>
            <a:r>
              <a:rPr lang="cs-CZ"/>
              <a:t>Kliknutím lze upravit styl.</a:t>
            </a:r>
            <a:endParaRPr/>
          </a:p>
        </p:txBody>
      </p:sp>
      <p:sp>
        <p:nvSpPr>
          <p:cNvPr id="172" name="Google Shape;172;p24"/>
          <p:cNvSpPr txBox="1">
            <a:spLocks noGrp="1"/>
          </p:cNvSpPr>
          <p:nvPr>
            <p:ph type="title" idx="9"/>
          </p:nvPr>
        </p:nvSpPr>
        <p:spPr>
          <a:xfrm>
            <a:off x="4923880" y="5236917"/>
            <a:ext cx="2212400" cy="64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
              <a:buFont typeface="Didact Gothic"/>
              <a:buNone/>
              <a:defRPr sz="1600">
                <a:latin typeface="Didact Gothic"/>
                <a:ea typeface="Didact Gothic"/>
                <a:cs typeface="Didact Gothic"/>
                <a:sym typeface="Didact Gothic"/>
              </a:defRPr>
            </a:lvl1pPr>
            <a:lvl2pPr lvl="1" algn="ctr" rtl="0">
              <a:spcBef>
                <a:spcPts val="0"/>
              </a:spcBef>
              <a:spcAft>
                <a:spcPts val="0"/>
              </a:spcAft>
              <a:buSzPts val="1200"/>
              <a:buFont typeface="Didact Gothic"/>
              <a:buNone/>
              <a:defRPr sz="1600">
                <a:latin typeface="Didact Gothic"/>
                <a:ea typeface="Didact Gothic"/>
                <a:cs typeface="Didact Gothic"/>
                <a:sym typeface="Didact Gothic"/>
              </a:defRPr>
            </a:lvl2pPr>
            <a:lvl3pPr lvl="2" algn="ctr" rtl="0">
              <a:spcBef>
                <a:spcPts val="0"/>
              </a:spcBef>
              <a:spcAft>
                <a:spcPts val="0"/>
              </a:spcAft>
              <a:buSzPts val="1200"/>
              <a:buFont typeface="Didact Gothic"/>
              <a:buNone/>
              <a:defRPr sz="1600">
                <a:latin typeface="Didact Gothic"/>
                <a:ea typeface="Didact Gothic"/>
                <a:cs typeface="Didact Gothic"/>
                <a:sym typeface="Didact Gothic"/>
              </a:defRPr>
            </a:lvl3pPr>
            <a:lvl4pPr lvl="3" algn="ctr" rtl="0">
              <a:spcBef>
                <a:spcPts val="0"/>
              </a:spcBef>
              <a:spcAft>
                <a:spcPts val="0"/>
              </a:spcAft>
              <a:buSzPts val="1200"/>
              <a:buFont typeface="Didact Gothic"/>
              <a:buNone/>
              <a:defRPr sz="1600">
                <a:latin typeface="Didact Gothic"/>
                <a:ea typeface="Didact Gothic"/>
                <a:cs typeface="Didact Gothic"/>
                <a:sym typeface="Didact Gothic"/>
              </a:defRPr>
            </a:lvl4pPr>
            <a:lvl5pPr lvl="4" algn="ctr" rtl="0">
              <a:spcBef>
                <a:spcPts val="0"/>
              </a:spcBef>
              <a:spcAft>
                <a:spcPts val="0"/>
              </a:spcAft>
              <a:buSzPts val="1200"/>
              <a:buFont typeface="Didact Gothic"/>
              <a:buNone/>
              <a:defRPr sz="1600">
                <a:latin typeface="Didact Gothic"/>
                <a:ea typeface="Didact Gothic"/>
                <a:cs typeface="Didact Gothic"/>
                <a:sym typeface="Didact Gothic"/>
              </a:defRPr>
            </a:lvl5pPr>
            <a:lvl6pPr lvl="5" algn="ctr" rtl="0">
              <a:spcBef>
                <a:spcPts val="0"/>
              </a:spcBef>
              <a:spcAft>
                <a:spcPts val="0"/>
              </a:spcAft>
              <a:buSzPts val="1200"/>
              <a:buFont typeface="Didact Gothic"/>
              <a:buNone/>
              <a:defRPr sz="1600">
                <a:latin typeface="Didact Gothic"/>
                <a:ea typeface="Didact Gothic"/>
                <a:cs typeface="Didact Gothic"/>
                <a:sym typeface="Didact Gothic"/>
              </a:defRPr>
            </a:lvl6pPr>
            <a:lvl7pPr lvl="6" algn="ctr" rtl="0">
              <a:spcBef>
                <a:spcPts val="0"/>
              </a:spcBef>
              <a:spcAft>
                <a:spcPts val="0"/>
              </a:spcAft>
              <a:buSzPts val="1200"/>
              <a:buFont typeface="Didact Gothic"/>
              <a:buNone/>
              <a:defRPr sz="1600">
                <a:latin typeface="Didact Gothic"/>
                <a:ea typeface="Didact Gothic"/>
                <a:cs typeface="Didact Gothic"/>
                <a:sym typeface="Didact Gothic"/>
              </a:defRPr>
            </a:lvl7pPr>
            <a:lvl8pPr lvl="7" algn="ctr" rtl="0">
              <a:spcBef>
                <a:spcPts val="0"/>
              </a:spcBef>
              <a:spcAft>
                <a:spcPts val="0"/>
              </a:spcAft>
              <a:buSzPts val="1200"/>
              <a:buFont typeface="Didact Gothic"/>
              <a:buNone/>
              <a:defRPr sz="1600">
                <a:latin typeface="Didact Gothic"/>
                <a:ea typeface="Didact Gothic"/>
                <a:cs typeface="Didact Gothic"/>
                <a:sym typeface="Didact Gothic"/>
              </a:defRPr>
            </a:lvl8pPr>
            <a:lvl9pPr lvl="8" algn="ctr" rtl="0">
              <a:spcBef>
                <a:spcPts val="0"/>
              </a:spcBef>
              <a:spcAft>
                <a:spcPts val="0"/>
              </a:spcAft>
              <a:buSzPts val="1200"/>
              <a:buFont typeface="Didact Gothic"/>
              <a:buNone/>
              <a:defRPr sz="1600">
                <a:latin typeface="Didact Gothic"/>
                <a:ea typeface="Didact Gothic"/>
                <a:cs typeface="Didact Gothic"/>
                <a:sym typeface="Didact Gothic"/>
              </a:defRPr>
            </a:lvl9pPr>
          </a:lstStyle>
          <a:p>
            <a:r>
              <a:rPr lang="cs-CZ"/>
              <a:t>Kliknutím lze upravit styl.</a:t>
            </a:r>
            <a:endParaRPr/>
          </a:p>
        </p:txBody>
      </p:sp>
      <p:sp>
        <p:nvSpPr>
          <p:cNvPr id="173" name="Google Shape;173;p24"/>
          <p:cNvSpPr txBox="1">
            <a:spLocks noGrp="1"/>
          </p:cNvSpPr>
          <p:nvPr>
            <p:ph type="title" idx="13"/>
          </p:nvPr>
        </p:nvSpPr>
        <p:spPr>
          <a:xfrm>
            <a:off x="4923880" y="4861393"/>
            <a:ext cx="2212400" cy="39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Font typeface="Oswald Regular"/>
              <a:buNone/>
              <a:defRPr sz="2400">
                <a:latin typeface="Oswald Regular"/>
                <a:ea typeface="Oswald Regular"/>
                <a:cs typeface="Oswald Regular"/>
                <a:sym typeface="Oswald Regular"/>
              </a:defRPr>
            </a:lvl2pPr>
            <a:lvl3pPr lvl="2" algn="ctr" rtl="0">
              <a:spcBef>
                <a:spcPts val="0"/>
              </a:spcBef>
              <a:spcAft>
                <a:spcPts val="0"/>
              </a:spcAft>
              <a:buSzPts val="1800"/>
              <a:buFont typeface="Oswald Regular"/>
              <a:buNone/>
              <a:defRPr sz="2400">
                <a:latin typeface="Oswald Regular"/>
                <a:ea typeface="Oswald Regular"/>
                <a:cs typeface="Oswald Regular"/>
                <a:sym typeface="Oswald Regular"/>
              </a:defRPr>
            </a:lvl3pPr>
            <a:lvl4pPr lvl="3" algn="ctr" rtl="0">
              <a:spcBef>
                <a:spcPts val="0"/>
              </a:spcBef>
              <a:spcAft>
                <a:spcPts val="0"/>
              </a:spcAft>
              <a:buSzPts val="1800"/>
              <a:buFont typeface="Oswald Regular"/>
              <a:buNone/>
              <a:defRPr sz="2400">
                <a:latin typeface="Oswald Regular"/>
                <a:ea typeface="Oswald Regular"/>
                <a:cs typeface="Oswald Regular"/>
                <a:sym typeface="Oswald Regular"/>
              </a:defRPr>
            </a:lvl4pPr>
            <a:lvl5pPr lvl="4" algn="ctr" rtl="0">
              <a:spcBef>
                <a:spcPts val="0"/>
              </a:spcBef>
              <a:spcAft>
                <a:spcPts val="0"/>
              </a:spcAft>
              <a:buSzPts val="1800"/>
              <a:buFont typeface="Oswald Regular"/>
              <a:buNone/>
              <a:defRPr sz="2400">
                <a:latin typeface="Oswald Regular"/>
                <a:ea typeface="Oswald Regular"/>
                <a:cs typeface="Oswald Regular"/>
                <a:sym typeface="Oswald Regular"/>
              </a:defRPr>
            </a:lvl5pPr>
            <a:lvl6pPr lvl="5" algn="ctr" rtl="0">
              <a:spcBef>
                <a:spcPts val="0"/>
              </a:spcBef>
              <a:spcAft>
                <a:spcPts val="0"/>
              </a:spcAft>
              <a:buSzPts val="1800"/>
              <a:buFont typeface="Oswald Regular"/>
              <a:buNone/>
              <a:defRPr sz="2400">
                <a:latin typeface="Oswald Regular"/>
                <a:ea typeface="Oswald Regular"/>
                <a:cs typeface="Oswald Regular"/>
                <a:sym typeface="Oswald Regular"/>
              </a:defRPr>
            </a:lvl6pPr>
            <a:lvl7pPr lvl="6" algn="ctr" rtl="0">
              <a:spcBef>
                <a:spcPts val="0"/>
              </a:spcBef>
              <a:spcAft>
                <a:spcPts val="0"/>
              </a:spcAft>
              <a:buSzPts val="1800"/>
              <a:buFont typeface="Oswald Regular"/>
              <a:buNone/>
              <a:defRPr sz="2400">
                <a:latin typeface="Oswald Regular"/>
                <a:ea typeface="Oswald Regular"/>
                <a:cs typeface="Oswald Regular"/>
                <a:sym typeface="Oswald Regular"/>
              </a:defRPr>
            </a:lvl7pPr>
            <a:lvl8pPr lvl="7" algn="ctr" rtl="0">
              <a:spcBef>
                <a:spcPts val="0"/>
              </a:spcBef>
              <a:spcAft>
                <a:spcPts val="0"/>
              </a:spcAft>
              <a:buSzPts val="1800"/>
              <a:buFont typeface="Oswald Regular"/>
              <a:buNone/>
              <a:defRPr sz="2400">
                <a:latin typeface="Oswald Regular"/>
                <a:ea typeface="Oswald Regular"/>
                <a:cs typeface="Oswald Regular"/>
                <a:sym typeface="Oswald Regular"/>
              </a:defRPr>
            </a:lvl8pPr>
            <a:lvl9pPr lvl="8" algn="ctr" rtl="0">
              <a:spcBef>
                <a:spcPts val="0"/>
              </a:spcBef>
              <a:spcAft>
                <a:spcPts val="0"/>
              </a:spcAft>
              <a:buSzPts val="1800"/>
              <a:buFont typeface="Oswald Regular"/>
              <a:buNone/>
              <a:defRPr sz="2400">
                <a:latin typeface="Oswald Regular"/>
                <a:ea typeface="Oswald Regular"/>
                <a:cs typeface="Oswald Regular"/>
                <a:sym typeface="Oswald Regular"/>
              </a:defRPr>
            </a:lvl9pPr>
          </a:lstStyle>
          <a:p>
            <a:r>
              <a:rPr lang="cs-CZ"/>
              <a:t>Kliknutím lze upravit styl.</a:t>
            </a:r>
            <a:endParaRPr/>
          </a:p>
        </p:txBody>
      </p:sp>
      <p:sp>
        <p:nvSpPr>
          <p:cNvPr id="174" name="Google Shape;174;p24"/>
          <p:cNvSpPr txBox="1">
            <a:spLocks noGrp="1"/>
          </p:cNvSpPr>
          <p:nvPr>
            <p:ph type="title" idx="14"/>
          </p:nvPr>
        </p:nvSpPr>
        <p:spPr>
          <a:xfrm>
            <a:off x="8155055" y="5236917"/>
            <a:ext cx="2212400" cy="64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
              <a:buFont typeface="Didact Gothic"/>
              <a:buNone/>
              <a:defRPr sz="1600">
                <a:latin typeface="Didact Gothic"/>
                <a:ea typeface="Didact Gothic"/>
                <a:cs typeface="Didact Gothic"/>
                <a:sym typeface="Didact Gothic"/>
              </a:defRPr>
            </a:lvl1pPr>
            <a:lvl2pPr lvl="1" algn="ctr" rtl="0">
              <a:spcBef>
                <a:spcPts val="0"/>
              </a:spcBef>
              <a:spcAft>
                <a:spcPts val="0"/>
              </a:spcAft>
              <a:buSzPts val="1200"/>
              <a:buFont typeface="Didact Gothic"/>
              <a:buNone/>
              <a:defRPr sz="1600">
                <a:latin typeface="Didact Gothic"/>
                <a:ea typeface="Didact Gothic"/>
                <a:cs typeface="Didact Gothic"/>
                <a:sym typeface="Didact Gothic"/>
              </a:defRPr>
            </a:lvl2pPr>
            <a:lvl3pPr lvl="2" algn="ctr" rtl="0">
              <a:spcBef>
                <a:spcPts val="0"/>
              </a:spcBef>
              <a:spcAft>
                <a:spcPts val="0"/>
              </a:spcAft>
              <a:buSzPts val="1200"/>
              <a:buFont typeface="Didact Gothic"/>
              <a:buNone/>
              <a:defRPr sz="1600">
                <a:latin typeface="Didact Gothic"/>
                <a:ea typeface="Didact Gothic"/>
                <a:cs typeface="Didact Gothic"/>
                <a:sym typeface="Didact Gothic"/>
              </a:defRPr>
            </a:lvl3pPr>
            <a:lvl4pPr lvl="3" algn="ctr" rtl="0">
              <a:spcBef>
                <a:spcPts val="0"/>
              </a:spcBef>
              <a:spcAft>
                <a:spcPts val="0"/>
              </a:spcAft>
              <a:buSzPts val="1200"/>
              <a:buFont typeface="Didact Gothic"/>
              <a:buNone/>
              <a:defRPr sz="1600">
                <a:latin typeface="Didact Gothic"/>
                <a:ea typeface="Didact Gothic"/>
                <a:cs typeface="Didact Gothic"/>
                <a:sym typeface="Didact Gothic"/>
              </a:defRPr>
            </a:lvl4pPr>
            <a:lvl5pPr lvl="4" algn="ctr" rtl="0">
              <a:spcBef>
                <a:spcPts val="0"/>
              </a:spcBef>
              <a:spcAft>
                <a:spcPts val="0"/>
              </a:spcAft>
              <a:buSzPts val="1200"/>
              <a:buFont typeface="Didact Gothic"/>
              <a:buNone/>
              <a:defRPr sz="1600">
                <a:latin typeface="Didact Gothic"/>
                <a:ea typeface="Didact Gothic"/>
                <a:cs typeface="Didact Gothic"/>
                <a:sym typeface="Didact Gothic"/>
              </a:defRPr>
            </a:lvl5pPr>
            <a:lvl6pPr lvl="5" algn="ctr" rtl="0">
              <a:spcBef>
                <a:spcPts val="0"/>
              </a:spcBef>
              <a:spcAft>
                <a:spcPts val="0"/>
              </a:spcAft>
              <a:buSzPts val="1200"/>
              <a:buFont typeface="Didact Gothic"/>
              <a:buNone/>
              <a:defRPr sz="1600">
                <a:latin typeface="Didact Gothic"/>
                <a:ea typeface="Didact Gothic"/>
                <a:cs typeface="Didact Gothic"/>
                <a:sym typeface="Didact Gothic"/>
              </a:defRPr>
            </a:lvl6pPr>
            <a:lvl7pPr lvl="6" algn="ctr" rtl="0">
              <a:spcBef>
                <a:spcPts val="0"/>
              </a:spcBef>
              <a:spcAft>
                <a:spcPts val="0"/>
              </a:spcAft>
              <a:buSzPts val="1200"/>
              <a:buFont typeface="Didact Gothic"/>
              <a:buNone/>
              <a:defRPr sz="1600">
                <a:latin typeface="Didact Gothic"/>
                <a:ea typeface="Didact Gothic"/>
                <a:cs typeface="Didact Gothic"/>
                <a:sym typeface="Didact Gothic"/>
              </a:defRPr>
            </a:lvl7pPr>
            <a:lvl8pPr lvl="7" algn="ctr" rtl="0">
              <a:spcBef>
                <a:spcPts val="0"/>
              </a:spcBef>
              <a:spcAft>
                <a:spcPts val="0"/>
              </a:spcAft>
              <a:buSzPts val="1200"/>
              <a:buFont typeface="Didact Gothic"/>
              <a:buNone/>
              <a:defRPr sz="1600">
                <a:latin typeface="Didact Gothic"/>
                <a:ea typeface="Didact Gothic"/>
                <a:cs typeface="Didact Gothic"/>
                <a:sym typeface="Didact Gothic"/>
              </a:defRPr>
            </a:lvl8pPr>
            <a:lvl9pPr lvl="8" algn="ctr" rtl="0">
              <a:spcBef>
                <a:spcPts val="0"/>
              </a:spcBef>
              <a:spcAft>
                <a:spcPts val="0"/>
              </a:spcAft>
              <a:buSzPts val="1200"/>
              <a:buFont typeface="Didact Gothic"/>
              <a:buNone/>
              <a:defRPr sz="1600">
                <a:latin typeface="Didact Gothic"/>
                <a:ea typeface="Didact Gothic"/>
                <a:cs typeface="Didact Gothic"/>
                <a:sym typeface="Didact Gothic"/>
              </a:defRPr>
            </a:lvl9pPr>
          </a:lstStyle>
          <a:p>
            <a:r>
              <a:rPr lang="cs-CZ"/>
              <a:t>Kliknutím lze upravit styl.</a:t>
            </a:r>
            <a:endParaRPr/>
          </a:p>
        </p:txBody>
      </p:sp>
      <p:sp>
        <p:nvSpPr>
          <p:cNvPr id="175" name="Google Shape;175;p24"/>
          <p:cNvSpPr txBox="1">
            <a:spLocks noGrp="1"/>
          </p:cNvSpPr>
          <p:nvPr>
            <p:ph type="title" idx="15"/>
          </p:nvPr>
        </p:nvSpPr>
        <p:spPr>
          <a:xfrm>
            <a:off x="8155055" y="4861393"/>
            <a:ext cx="2212400" cy="39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Font typeface="Oswald Regular"/>
              <a:buNone/>
              <a:defRPr sz="2400">
                <a:latin typeface="Oswald Regular"/>
                <a:ea typeface="Oswald Regular"/>
                <a:cs typeface="Oswald Regular"/>
                <a:sym typeface="Oswald Regular"/>
              </a:defRPr>
            </a:lvl2pPr>
            <a:lvl3pPr lvl="2" algn="ctr" rtl="0">
              <a:spcBef>
                <a:spcPts val="0"/>
              </a:spcBef>
              <a:spcAft>
                <a:spcPts val="0"/>
              </a:spcAft>
              <a:buSzPts val="1800"/>
              <a:buFont typeface="Oswald Regular"/>
              <a:buNone/>
              <a:defRPr sz="2400">
                <a:latin typeface="Oswald Regular"/>
                <a:ea typeface="Oswald Regular"/>
                <a:cs typeface="Oswald Regular"/>
                <a:sym typeface="Oswald Regular"/>
              </a:defRPr>
            </a:lvl3pPr>
            <a:lvl4pPr lvl="3" algn="ctr" rtl="0">
              <a:spcBef>
                <a:spcPts val="0"/>
              </a:spcBef>
              <a:spcAft>
                <a:spcPts val="0"/>
              </a:spcAft>
              <a:buSzPts val="1800"/>
              <a:buFont typeface="Oswald Regular"/>
              <a:buNone/>
              <a:defRPr sz="2400">
                <a:latin typeface="Oswald Regular"/>
                <a:ea typeface="Oswald Regular"/>
                <a:cs typeface="Oswald Regular"/>
                <a:sym typeface="Oswald Regular"/>
              </a:defRPr>
            </a:lvl4pPr>
            <a:lvl5pPr lvl="4" algn="ctr" rtl="0">
              <a:spcBef>
                <a:spcPts val="0"/>
              </a:spcBef>
              <a:spcAft>
                <a:spcPts val="0"/>
              </a:spcAft>
              <a:buSzPts val="1800"/>
              <a:buFont typeface="Oswald Regular"/>
              <a:buNone/>
              <a:defRPr sz="2400">
                <a:latin typeface="Oswald Regular"/>
                <a:ea typeface="Oswald Regular"/>
                <a:cs typeface="Oswald Regular"/>
                <a:sym typeface="Oswald Regular"/>
              </a:defRPr>
            </a:lvl5pPr>
            <a:lvl6pPr lvl="5" algn="ctr" rtl="0">
              <a:spcBef>
                <a:spcPts val="0"/>
              </a:spcBef>
              <a:spcAft>
                <a:spcPts val="0"/>
              </a:spcAft>
              <a:buSzPts val="1800"/>
              <a:buFont typeface="Oswald Regular"/>
              <a:buNone/>
              <a:defRPr sz="2400">
                <a:latin typeface="Oswald Regular"/>
                <a:ea typeface="Oswald Regular"/>
                <a:cs typeface="Oswald Regular"/>
                <a:sym typeface="Oswald Regular"/>
              </a:defRPr>
            </a:lvl6pPr>
            <a:lvl7pPr lvl="6" algn="ctr" rtl="0">
              <a:spcBef>
                <a:spcPts val="0"/>
              </a:spcBef>
              <a:spcAft>
                <a:spcPts val="0"/>
              </a:spcAft>
              <a:buSzPts val="1800"/>
              <a:buFont typeface="Oswald Regular"/>
              <a:buNone/>
              <a:defRPr sz="2400">
                <a:latin typeface="Oswald Regular"/>
                <a:ea typeface="Oswald Regular"/>
                <a:cs typeface="Oswald Regular"/>
                <a:sym typeface="Oswald Regular"/>
              </a:defRPr>
            </a:lvl7pPr>
            <a:lvl8pPr lvl="7" algn="ctr" rtl="0">
              <a:spcBef>
                <a:spcPts val="0"/>
              </a:spcBef>
              <a:spcAft>
                <a:spcPts val="0"/>
              </a:spcAft>
              <a:buSzPts val="1800"/>
              <a:buFont typeface="Oswald Regular"/>
              <a:buNone/>
              <a:defRPr sz="2400">
                <a:latin typeface="Oswald Regular"/>
                <a:ea typeface="Oswald Regular"/>
                <a:cs typeface="Oswald Regular"/>
                <a:sym typeface="Oswald Regular"/>
              </a:defRPr>
            </a:lvl8pPr>
            <a:lvl9pPr lvl="8" algn="ctr" rtl="0">
              <a:spcBef>
                <a:spcPts val="0"/>
              </a:spcBef>
              <a:spcAft>
                <a:spcPts val="0"/>
              </a:spcAft>
              <a:buSzPts val="1800"/>
              <a:buFont typeface="Oswald Regular"/>
              <a:buNone/>
              <a:defRPr sz="2400">
                <a:latin typeface="Oswald Regular"/>
                <a:ea typeface="Oswald Regular"/>
                <a:cs typeface="Oswald Regular"/>
                <a:sym typeface="Oswald Regular"/>
              </a:defRPr>
            </a:lvl9pPr>
          </a:lstStyle>
          <a:p>
            <a:r>
              <a:rPr lang="cs-CZ"/>
              <a:t>Kliknutím lze upravit styl.</a:t>
            </a:r>
            <a:endParaRPr/>
          </a:p>
        </p:txBody>
      </p:sp>
      <p:sp>
        <p:nvSpPr>
          <p:cNvPr id="176" name="Google Shape;176;p24"/>
          <p:cNvSpPr/>
          <p:nvPr/>
        </p:nvSpPr>
        <p:spPr>
          <a:xfrm rot="-5400000">
            <a:off x="8549633" y="3192967"/>
            <a:ext cx="6924800" cy="464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7" name="Google Shape;177;p24"/>
          <p:cNvSpPr txBox="1">
            <a:spLocks noGrp="1"/>
          </p:cNvSpPr>
          <p:nvPr>
            <p:ph type="sldNum" idx="12"/>
          </p:nvPr>
        </p:nvSpPr>
        <p:spPr>
          <a:xfrm>
            <a:off x="11657463" y="3166599"/>
            <a:ext cx="731600" cy="524800"/>
          </a:xfrm>
          <a:prstGeom prst="rect">
            <a:avLst/>
          </a:prstGeom>
        </p:spPr>
        <p:txBody>
          <a:bodyPr spcFirstLastPara="1" wrap="square" lIns="91425" tIns="91425" rIns="91425" bIns="91425" anchor="t" anchorCtr="0">
            <a:noAutofit/>
          </a:bodyPr>
          <a:lstStyle>
            <a:lvl1pPr lvl="0" algn="ctr" rtl="0">
              <a:buNone/>
              <a:defRPr sz="1600">
                <a:solidFill>
                  <a:schemeClr val="accent2"/>
                </a:solidFill>
                <a:latin typeface="Didact Gothic"/>
                <a:ea typeface="Didact Gothic"/>
                <a:cs typeface="Didact Gothic"/>
                <a:sym typeface="Didact Gothic"/>
              </a:defRPr>
            </a:lvl1pPr>
            <a:lvl2pPr lvl="1" algn="ctr" rtl="0">
              <a:buNone/>
              <a:defRPr sz="1600">
                <a:solidFill>
                  <a:schemeClr val="accent2"/>
                </a:solidFill>
                <a:latin typeface="Didact Gothic"/>
                <a:ea typeface="Didact Gothic"/>
                <a:cs typeface="Didact Gothic"/>
                <a:sym typeface="Didact Gothic"/>
              </a:defRPr>
            </a:lvl2pPr>
            <a:lvl3pPr lvl="2" algn="ctr" rtl="0">
              <a:buNone/>
              <a:defRPr sz="1600">
                <a:solidFill>
                  <a:schemeClr val="accent2"/>
                </a:solidFill>
                <a:latin typeface="Didact Gothic"/>
                <a:ea typeface="Didact Gothic"/>
                <a:cs typeface="Didact Gothic"/>
                <a:sym typeface="Didact Gothic"/>
              </a:defRPr>
            </a:lvl3pPr>
            <a:lvl4pPr lvl="3" algn="ctr" rtl="0">
              <a:buNone/>
              <a:defRPr sz="1600">
                <a:solidFill>
                  <a:schemeClr val="accent2"/>
                </a:solidFill>
                <a:latin typeface="Didact Gothic"/>
                <a:ea typeface="Didact Gothic"/>
                <a:cs typeface="Didact Gothic"/>
                <a:sym typeface="Didact Gothic"/>
              </a:defRPr>
            </a:lvl4pPr>
            <a:lvl5pPr lvl="4" algn="ctr" rtl="0">
              <a:buNone/>
              <a:defRPr sz="1600">
                <a:solidFill>
                  <a:schemeClr val="accent2"/>
                </a:solidFill>
                <a:latin typeface="Didact Gothic"/>
                <a:ea typeface="Didact Gothic"/>
                <a:cs typeface="Didact Gothic"/>
                <a:sym typeface="Didact Gothic"/>
              </a:defRPr>
            </a:lvl5pPr>
            <a:lvl6pPr lvl="5" algn="ctr" rtl="0">
              <a:buNone/>
              <a:defRPr sz="1600">
                <a:solidFill>
                  <a:schemeClr val="accent2"/>
                </a:solidFill>
                <a:latin typeface="Didact Gothic"/>
                <a:ea typeface="Didact Gothic"/>
                <a:cs typeface="Didact Gothic"/>
                <a:sym typeface="Didact Gothic"/>
              </a:defRPr>
            </a:lvl6pPr>
            <a:lvl7pPr lvl="6" algn="ctr" rtl="0">
              <a:buNone/>
              <a:defRPr sz="1600">
                <a:solidFill>
                  <a:schemeClr val="accent2"/>
                </a:solidFill>
                <a:latin typeface="Didact Gothic"/>
                <a:ea typeface="Didact Gothic"/>
                <a:cs typeface="Didact Gothic"/>
                <a:sym typeface="Didact Gothic"/>
              </a:defRPr>
            </a:lvl7pPr>
            <a:lvl8pPr lvl="7" algn="ctr" rtl="0">
              <a:buNone/>
              <a:defRPr sz="1600">
                <a:solidFill>
                  <a:schemeClr val="accent2"/>
                </a:solidFill>
                <a:latin typeface="Didact Gothic"/>
                <a:ea typeface="Didact Gothic"/>
                <a:cs typeface="Didact Gothic"/>
                <a:sym typeface="Didact Gothic"/>
              </a:defRPr>
            </a:lvl8pPr>
            <a:lvl9pPr lvl="8" algn="ctr" rtl="0">
              <a:buNone/>
              <a:defRPr sz="1600">
                <a:solidFill>
                  <a:schemeClr val="accent2"/>
                </a:solidFill>
                <a:latin typeface="Didact Gothic"/>
                <a:ea typeface="Didact Gothic"/>
                <a:cs typeface="Didact Gothic"/>
                <a:sym typeface="Didact Gothic"/>
              </a:defRPr>
            </a:lvl9pPr>
          </a:lstStyle>
          <a:p>
            <a:fld id="{00000000-1234-1234-1234-123412341234}" type="slidenum">
              <a:rPr lang="en" smtClean="0"/>
              <a:pPr/>
              <a:t>‹#›</a:t>
            </a:fld>
            <a:endParaRPr lang="en">
              <a:latin typeface="Oswald Regular"/>
              <a:ea typeface="Oswald Regular"/>
              <a:cs typeface="Oswald Regular"/>
              <a:sym typeface="Oswald Regular"/>
            </a:endParaRPr>
          </a:p>
        </p:txBody>
      </p:sp>
      <p:sp>
        <p:nvSpPr>
          <p:cNvPr id="178" name="Google Shape;178;p24"/>
          <p:cNvSpPr txBox="1">
            <a:spLocks noGrp="1"/>
          </p:cNvSpPr>
          <p:nvPr>
            <p:ph type="ctrTitle" idx="16"/>
          </p:nvPr>
        </p:nvSpPr>
        <p:spPr>
          <a:xfrm rot="-5400000">
            <a:off x="7036600" y="3039900"/>
            <a:ext cx="840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60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r>
              <a:rPr lang="cs-CZ"/>
              <a:t>Kliknutím lze upravit styl.</a:t>
            </a:r>
            <a:endParaRPr/>
          </a:p>
        </p:txBody>
      </p:sp>
    </p:spTree>
    <p:extLst>
      <p:ext uri="{BB962C8B-B14F-4D97-AF65-F5344CB8AC3E}">
        <p14:creationId xmlns:p14="http://schemas.microsoft.com/office/powerpoint/2010/main" val="29611812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dk2"/>
        </a:solidFill>
        <a:effectLst/>
      </p:bgPr>
    </p:bg>
    <p:spTree>
      <p:nvGrpSpPr>
        <p:cNvPr id="1" name="Shape 179"/>
        <p:cNvGrpSpPr/>
        <p:nvPr/>
      </p:nvGrpSpPr>
      <p:grpSpPr>
        <a:xfrm>
          <a:off x="0" y="0"/>
          <a:ext cx="0" cy="0"/>
          <a:chOff x="0" y="0"/>
          <a:chExt cx="0" cy="0"/>
        </a:xfrm>
      </p:grpSpPr>
      <p:sp>
        <p:nvSpPr>
          <p:cNvPr id="180" name="Google Shape;180;p25"/>
          <p:cNvSpPr/>
          <p:nvPr/>
        </p:nvSpPr>
        <p:spPr>
          <a:xfrm rot="-5400000">
            <a:off x="-1527264" y="2604400"/>
            <a:ext cx="6858000" cy="16492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rgbClr val="4C1130"/>
              </a:solidFill>
            </a:endParaRPr>
          </a:p>
        </p:txBody>
      </p:sp>
      <p:sp>
        <p:nvSpPr>
          <p:cNvPr id="181" name="Google Shape;181;p25"/>
          <p:cNvSpPr/>
          <p:nvPr/>
        </p:nvSpPr>
        <p:spPr>
          <a:xfrm rot="-5400000">
            <a:off x="112567" y="2604400"/>
            <a:ext cx="6858000" cy="16492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rgbClr val="4C1130"/>
              </a:solidFill>
            </a:endParaRPr>
          </a:p>
        </p:txBody>
      </p:sp>
      <p:sp>
        <p:nvSpPr>
          <p:cNvPr id="182" name="Google Shape;182;p25"/>
          <p:cNvSpPr/>
          <p:nvPr/>
        </p:nvSpPr>
        <p:spPr>
          <a:xfrm rot="-5400000">
            <a:off x="8549633" y="3192967"/>
            <a:ext cx="6924800" cy="464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3" name="Google Shape;183;p25"/>
          <p:cNvSpPr txBox="1">
            <a:spLocks noGrp="1"/>
          </p:cNvSpPr>
          <p:nvPr>
            <p:ph type="sldNum" idx="12"/>
          </p:nvPr>
        </p:nvSpPr>
        <p:spPr>
          <a:xfrm>
            <a:off x="11657463" y="3166599"/>
            <a:ext cx="731600" cy="524800"/>
          </a:xfrm>
          <a:prstGeom prst="rect">
            <a:avLst/>
          </a:prstGeom>
        </p:spPr>
        <p:txBody>
          <a:bodyPr spcFirstLastPara="1" wrap="square" lIns="91425" tIns="91425" rIns="91425" bIns="91425" anchor="t" anchorCtr="0">
            <a:noAutofit/>
          </a:bodyPr>
          <a:lstStyle>
            <a:lvl1pPr lvl="0" algn="ctr" rtl="0">
              <a:buNone/>
              <a:defRPr sz="1600">
                <a:solidFill>
                  <a:schemeClr val="accent2"/>
                </a:solidFill>
                <a:latin typeface="Didact Gothic"/>
                <a:ea typeface="Didact Gothic"/>
                <a:cs typeface="Didact Gothic"/>
                <a:sym typeface="Didact Gothic"/>
              </a:defRPr>
            </a:lvl1pPr>
            <a:lvl2pPr lvl="1" algn="ctr" rtl="0">
              <a:buNone/>
              <a:defRPr sz="1600">
                <a:solidFill>
                  <a:schemeClr val="accent2"/>
                </a:solidFill>
                <a:latin typeface="Didact Gothic"/>
                <a:ea typeface="Didact Gothic"/>
                <a:cs typeface="Didact Gothic"/>
                <a:sym typeface="Didact Gothic"/>
              </a:defRPr>
            </a:lvl2pPr>
            <a:lvl3pPr lvl="2" algn="ctr" rtl="0">
              <a:buNone/>
              <a:defRPr sz="1600">
                <a:solidFill>
                  <a:schemeClr val="accent2"/>
                </a:solidFill>
                <a:latin typeface="Didact Gothic"/>
                <a:ea typeface="Didact Gothic"/>
                <a:cs typeface="Didact Gothic"/>
                <a:sym typeface="Didact Gothic"/>
              </a:defRPr>
            </a:lvl3pPr>
            <a:lvl4pPr lvl="3" algn="ctr" rtl="0">
              <a:buNone/>
              <a:defRPr sz="1600">
                <a:solidFill>
                  <a:schemeClr val="accent2"/>
                </a:solidFill>
                <a:latin typeface="Didact Gothic"/>
                <a:ea typeface="Didact Gothic"/>
                <a:cs typeface="Didact Gothic"/>
                <a:sym typeface="Didact Gothic"/>
              </a:defRPr>
            </a:lvl4pPr>
            <a:lvl5pPr lvl="4" algn="ctr" rtl="0">
              <a:buNone/>
              <a:defRPr sz="1600">
                <a:solidFill>
                  <a:schemeClr val="accent2"/>
                </a:solidFill>
                <a:latin typeface="Didact Gothic"/>
                <a:ea typeface="Didact Gothic"/>
                <a:cs typeface="Didact Gothic"/>
                <a:sym typeface="Didact Gothic"/>
              </a:defRPr>
            </a:lvl5pPr>
            <a:lvl6pPr lvl="5" algn="ctr" rtl="0">
              <a:buNone/>
              <a:defRPr sz="1600">
                <a:solidFill>
                  <a:schemeClr val="accent2"/>
                </a:solidFill>
                <a:latin typeface="Didact Gothic"/>
                <a:ea typeface="Didact Gothic"/>
                <a:cs typeface="Didact Gothic"/>
                <a:sym typeface="Didact Gothic"/>
              </a:defRPr>
            </a:lvl6pPr>
            <a:lvl7pPr lvl="6" algn="ctr" rtl="0">
              <a:buNone/>
              <a:defRPr sz="1600">
                <a:solidFill>
                  <a:schemeClr val="accent2"/>
                </a:solidFill>
                <a:latin typeface="Didact Gothic"/>
                <a:ea typeface="Didact Gothic"/>
                <a:cs typeface="Didact Gothic"/>
                <a:sym typeface="Didact Gothic"/>
              </a:defRPr>
            </a:lvl7pPr>
            <a:lvl8pPr lvl="7" algn="ctr" rtl="0">
              <a:buNone/>
              <a:defRPr sz="1600">
                <a:solidFill>
                  <a:schemeClr val="accent2"/>
                </a:solidFill>
                <a:latin typeface="Didact Gothic"/>
                <a:ea typeface="Didact Gothic"/>
                <a:cs typeface="Didact Gothic"/>
                <a:sym typeface="Didact Gothic"/>
              </a:defRPr>
            </a:lvl8pPr>
            <a:lvl9pPr lvl="8" algn="ctr" rtl="0">
              <a:buNone/>
              <a:defRPr sz="1600">
                <a:solidFill>
                  <a:schemeClr val="accent2"/>
                </a:solidFill>
                <a:latin typeface="Didact Gothic"/>
                <a:ea typeface="Didact Gothic"/>
                <a:cs typeface="Didact Gothic"/>
                <a:sym typeface="Didact Gothic"/>
              </a:defRPr>
            </a:lvl9pPr>
          </a:lstStyle>
          <a:p>
            <a:fld id="{00000000-1234-1234-1234-123412341234}" type="slidenum">
              <a:rPr lang="en" smtClean="0"/>
              <a:pPr/>
              <a:t>‹#›</a:t>
            </a:fld>
            <a:endParaRPr lang="en">
              <a:latin typeface="Oswald Regular"/>
              <a:ea typeface="Oswald Regular"/>
              <a:cs typeface="Oswald Regular"/>
              <a:sym typeface="Oswald Regular"/>
            </a:endParaRPr>
          </a:p>
        </p:txBody>
      </p:sp>
      <p:sp>
        <p:nvSpPr>
          <p:cNvPr id="184" name="Google Shape;184;p25"/>
          <p:cNvSpPr txBox="1">
            <a:spLocks noGrp="1"/>
          </p:cNvSpPr>
          <p:nvPr>
            <p:ph type="ctrTitle"/>
          </p:nvPr>
        </p:nvSpPr>
        <p:spPr>
          <a:xfrm rot="-5400000">
            <a:off x="7036600" y="3039900"/>
            <a:ext cx="840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6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cs-CZ"/>
              <a:t>Kliknutím lze upravit styl.</a:t>
            </a:r>
            <a:endParaRPr/>
          </a:p>
        </p:txBody>
      </p:sp>
      <p:sp>
        <p:nvSpPr>
          <p:cNvPr id="185" name="Google Shape;185;p25"/>
          <p:cNvSpPr txBox="1">
            <a:spLocks noGrp="1"/>
          </p:cNvSpPr>
          <p:nvPr>
            <p:ph type="ctrTitle" idx="2"/>
          </p:nvPr>
        </p:nvSpPr>
        <p:spPr>
          <a:xfrm>
            <a:off x="5734933" y="1741667"/>
            <a:ext cx="2334000" cy="770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cs-CZ"/>
              <a:t>Kliknutím lze upravit styl.</a:t>
            </a:r>
            <a:endParaRPr/>
          </a:p>
        </p:txBody>
      </p:sp>
    </p:spTree>
    <p:extLst>
      <p:ext uri="{BB962C8B-B14F-4D97-AF65-F5344CB8AC3E}">
        <p14:creationId xmlns:p14="http://schemas.microsoft.com/office/powerpoint/2010/main" val="357892111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and body 3">
  <p:cSld name="Title and body 3">
    <p:spTree>
      <p:nvGrpSpPr>
        <p:cNvPr id="1" name="Shape 186"/>
        <p:cNvGrpSpPr/>
        <p:nvPr/>
      </p:nvGrpSpPr>
      <p:grpSpPr>
        <a:xfrm>
          <a:off x="0" y="0"/>
          <a:ext cx="0" cy="0"/>
          <a:chOff x="0" y="0"/>
          <a:chExt cx="0" cy="0"/>
        </a:xfrm>
      </p:grpSpPr>
      <p:sp>
        <p:nvSpPr>
          <p:cNvPr id="187" name="Google Shape;187;p26"/>
          <p:cNvSpPr/>
          <p:nvPr/>
        </p:nvSpPr>
        <p:spPr>
          <a:xfrm rot="-5400000">
            <a:off x="8549633" y="3192967"/>
            <a:ext cx="6924800" cy="464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8" name="Google Shape;188;p26"/>
          <p:cNvSpPr txBox="1">
            <a:spLocks noGrp="1"/>
          </p:cNvSpPr>
          <p:nvPr>
            <p:ph type="sldNum" idx="12"/>
          </p:nvPr>
        </p:nvSpPr>
        <p:spPr>
          <a:xfrm>
            <a:off x="11657463" y="3166599"/>
            <a:ext cx="731600" cy="524800"/>
          </a:xfrm>
          <a:prstGeom prst="rect">
            <a:avLst/>
          </a:prstGeom>
        </p:spPr>
        <p:txBody>
          <a:bodyPr spcFirstLastPara="1" wrap="square" lIns="91425" tIns="91425" rIns="91425" bIns="91425" anchor="t" anchorCtr="0">
            <a:noAutofit/>
          </a:bodyPr>
          <a:lstStyle>
            <a:lvl1pPr lvl="0" algn="ctr" rtl="0">
              <a:buNone/>
              <a:defRPr sz="1600">
                <a:solidFill>
                  <a:srgbClr val="FFFFFF"/>
                </a:solidFill>
                <a:latin typeface="Didact Gothic"/>
                <a:ea typeface="Didact Gothic"/>
                <a:cs typeface="Didact Gothic"/>
                <a:sym typeface="Didact Gothic"/>
              </a:defRPr>
            </a:lvl1pPr>
            <a:lvl2pPr lvl="1" algn="ctr" rtl="0">
              <a:buNone/>
              <a:defRPr sz="1600">
                <a:solidFill>
                  <a:srgbClr val="FFFFFF"/>
                </a:solidFill>
                <a:latin typeface="Didact Gothic"/>
                <a:ea typeface="Didact Gothic"/>
                <a:cs typeface="Didact Gothic"/>
                <a:sym typeface="Didact Gothic"/>
              </a:defRPr>
            </a:lvl2pPr>
            <a:lvl3pPr lvl="2" algn="ctr" rtl="0">
              <a:buNone/>
              <a:defRPr sz="1600">
                <a:solidFill>
                  <a:srgbClr val="FFFFFF"/>
                </a:solidFill>
                <a:latin typeface="Didact Gothic"/>
                <a:ea typeface="Didact Gothic"/>
                <a:cs typeface="Didact Gothic"/>
                <a:sym typeface="Didact Gothic"/>
              </a:defRPr>
            </a:lvl3pPr>
            <a:lvl4pPr lvl="3" algn="ctr" rtl="0">
              <a:buNone/>
              <a:defRPr sz="1600">
                <a:solidFill>
                  <a:srgbClr val="FFFFFF"/>
                </a:solidFill>
                <a:latin typeface="Didact Gothic"/>
                <a:ea typeface="Didact Gothic"/>
                <a:cs typeface="Didact Gothic"/>
                <a:sym typeface="Didact Gothic"/>
              </a:defRPr>
            </a:lvl4pPr>
            <a:lvl5pPr lvl="4" algn="ctr" rtl="0">
              <a:buNone/>
              <a:defRPr sz="1600">
                <a:solidFill>
                  <a:srgbClr val="FFFFFF"/>
                </a:solidFill>
                <a:latin typeface="Didact Gothic"/>
                <a:ea typeface="Didact Gothic"/>
                <a:cs typeface="Didact Gothic"/>
                <a:sym typeface="Didact Gothic"/>
              </a:defRPr>
            </a:lvl5pPr>
            <a:lvl6pPr lvl="5" algn="ctr" rtl="0">
              <a:buNone/>
              <a:defRPr sz="1600">
                <a:solidFill>
                  <a:srgbClr val="FFFFFF"/>
                </a:solidFill>
                <a:latin typeface="Didact Gothic"/>
                <a:ea typeface="Didact Gothic"/>
                <a:cs typeface="Didact Gothic"/>
                <a:sym typeface="Didact Gothic"/>
              </a:defRPr>
            </a:lvl6pPr>
            <a:lvl7pPr lvl="6" algn="ctr" rtl="0">
              <a:buNone/>
              <a:defRPr sz="1600">
                <a:solidFill>
                  <a:srgbClr val="FFFFFF"/>
                </a:solidFill>
                <a:latin typeface="Didact Gothic"/>
                <a:ea typeface="Didact Gothic"/>
                <a:cs typeface="Didact Gothic"/>
                <a:sym typeface="Didact Gothic"/>
              </a:defRPr>
            </a:lvl7pPr>
            <a:lvl8pPr lvl="7" algn="ctr" rtl="0">
              <a:buNone/>
              <a:defRPr sz="1600">
                <a:solidFill>
                  <a:srgbClr val="FFFFFF"/>
                </a:solidFill>
                <a:latin typeface="Didact Gothic"/>
                <a:ea typeface="Didact Gothic"/>
                <a:cs typeface="Didact Gothic"/>
                <a:sym typeface="Didact Gothic"/>
              </a:defRPr>
            </a:lvl8pPr>
            <a:lvl9pPr lvl="8" algn="ctr" rtl="0">
              <a:buNone/>
              <a:defRPr sz="1600">
                <a:solidFill>
                  <a:srgbClr val="FFFFFF"/>
                </a:solidFill>
                <a:latin typeface="Didact Gothic"/>
                <a:ea typeface="Didact Gothic"/>
                <a:cs typeface="Didact Gothic"/>
                <a:sym typeface="Didact Gothic"/>
              </a:defRPr>
            </a:lvl9pPr>
          </a:lstStyle>
          <a:p>
            <a:fld id="{00000000-1234-1234-1234-123412341234}" type="slidenum">
              <a:rPr lang="en" smtClean="0"/>
              <a:pPr/>
              <a:t>‹#›</a:t>
            </a:fld>
            <a:endParaRPr lang="en">
              <a:solidFill>
                <a:schemeClr val="dk2"/>
              </a:solidFill>
              <a:latin typeface="Oswald Regular"/>
              <a:ea typeface="Oswald Regular"/>
              <a:cs typeface="Oswald Regular"/>
              <a:sym typeface="Oswald Regular"/>
            </a:endParaRPr>
          </a:p>
        </p:txBody>
      </p:sp>
      <p:sp>
        <p:nvSpPr>
          <p:cNvPr id="189" name="Google Shape;189;p26"/>
          <p:cNvSpPr txBox="1">
            <a:spLocks noGrp="1"/>
          </p:cNvSpPr>
          <p:nvPr>
            <p:ph type="subTitle" idx="1"/>
          </p:nvPr>
        </p:nvSpPr>
        <p:spPr>
          <a:xfrm>
            <a:off x="4892667" y="719333"/>
            <a:ext cx="6348400" cy="549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2133"/>
              </a:spcBef>
              <a:spcAft>
                <a:spcPts val="0"/>
              </a:spcAft>
              <a:buNone/>
              <a:defRPr sz="1867"/>
            </a:lvl2pPr>
            <a:lvl3pPr lvl="2" rtl="0">
              <a:lnSpc>
                <a:spcPct val="100000"/>
              </a:lnSpc>
              <a:spcBef>
                <a:spcPts val="2133"/>
              </a:spcBef>
              <a:spcAft>
                <a:spcPts val="0"/>
              </a:spcAft>
              <a:buNone/>
              <a:defRPr sz="1867"/>
            </a:lvl3pPr>
            <a:lvl4pPr lvl="3" rtl="0">
              <a:lnSpc>
                <a:spcPct val="100000"/>
              </a:lnSpc>
              <a:spcBef>
                <a:spcPts val="2133"/>
              </a:spcBef>
              <a:spcAft>
                <a:spcPts val="0"/>
              </a:spcAft>
              <a:buNone/>
              <a:defRPr sz="1867"/>
            </a:lvl4pPr>
            <a:lvl5pPr lvl="4" rtl="0">
              <a:lnSpc>
                <a:spcPct val="100000"/>
              </a:lnSpc>
              <a:spcBef>
                <a:spcPts val="2133"/>
              </a:spcBef>
              <a:spcAft>
                <a:spcPts val="0"/>
              </a:spcAft>
              <a:buNone/>
              <a:defRPr sz="1867"/>
            </a:lvl5pPr>
            <a:lvl6pPr lvl="5" rtl="0">
              <a:lnSpc>
                <a:spcPct val="100000"/>
              </a:lnSpc>
              <a:spcBef>
                <a:spcPts val="2133"/>
              </a:spcBef>
              <a:spcAft>
                <a:spcPts val="0"/>
              </a:spcAft>
              <a:buNone/>
              <a:defRPr sz="1867"/>
            </a:lvl6pPr>
            <a:lvl7pPr lvl="6" rtl="0">
              <a:lnSpc>
                <a:spcPct val="100000"/>
              </a:lnSpc>
              <a:spcBef>
                <a:spcPts val="2133"/>
              </a:spcBef>
              <a:spcAft>
                <a:spcPts val="0"/>
              </a:spcAft>
              <a:buNone/>
              <a:defRPr sz="1867"/>
            </a:lvl7pPr>
            <a:lvl8pPr lvl="7" rtl="0">
              <a:lnSpc>
                <a:spcPct val="100000"/>
              </a:lnSpc>
              <a:spcBef>
                <a:spcPts val="2133"/>
              </a:spcBef>
              <a:spcAft>
                <a:spcPts val="0"/>
              </a:spcAft>
              <a:buNone/>
              <a:defRPr sz="1867"/>
            </a:lvl8pPr>
            <a:lvl9pPr lvl="8" rtl="0">
              <a:lnSpc>
                <a:spcPct val="100000"/>
              </a:lnSpc>
              <a:spcBef>
                <a:spcPts val="2133"/>
              </a:spcBef>
              <a:spcAft>
                <a:spcPts val="2133"/>
              </a:spcAft>
              <a:buNone/>
              <a:defRPr sz="1867"/>
            </a:lvl9pPr>
          </a:lstStyle>
          <a:p>
            <a:r>
              <a:rPr lang="cs-CZ"/>
              <a:t>Kliknutím můžete upravit styl předlohy.</a:t>
            </a:r>
            <a:endParaRPr/>
          </a:p>
        </p:txBody>
      </p:sp>
      <p:sp>
        <p:nvSpPr>
          <p:cNvPr id="190" name="Google Shape;190;p26"/>
          <p:cNvSpPr txBox="1">
            <a:spLocks noGrp="1"/>
          </p:cNvSpPr>
          <p:nvPr>
            <p:ph type="ctrTitle"/>
          </p:nvPr>
        </p:nvSpPr>
        <p:spPr>
          <a:xfrm rot="-5400000">
            <a:off x="7036600" y="3039900"/>
            <a:ext cx="840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6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cs-CZ"/>
              <a:t>Kliknutím lze upravit styl.</a:t>
            </a:r>
            <a:endParaRPr/>
          </a:p>
        </p:txBody>
      </p:sp>
    </p:spTree>
    <p:extLst>
      <p:ext uri="{BB962C8B-B14F-4D97-AF65-F5344CB8AC3E}">
        <p14:creationId xmlns:p14="http://schemas.microsoft.com/office/powerpoint/2010/main" val="2238978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950967" y="719333"/>
            <a:ext cx="10290000" cy="7636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8000"/>
            </a:lvl1pPr>
            <a:lvl2pPr lvl="1">
              <a:spcBef>
                <a:spcPts val="0"/>
              </a:spcBef>
              <a:spcAft>
                <a:spcPts val="0"/>
              </a:spcAft>
              <a:buNone/>
              <a:defRPr sz="8000">
                <a:latin typeface="Nunito"/>
                <a:ea typeface="Nunito"/>
                <a:cs typeface="Nunito"/>
                <a:sym typeface="Nunito"/>
              </a:defRPr>
            </a:lvl2pPr>
            <a:lvl3pPr lvl="2">
              <a:spcBef>
                <a:spcPts val="0"/>
              </a:spcBef>
              <a:spcAft>
                <a:spcPts val="0"/>
              </a:spcAft>
              <a:buNone/>
              <a:defRPr sz="8000">
                <a:latin typeface="Nunito"/>
                <a:ea typeface="Nunito"/>
                <a:cs typeface="Nunito"/>
                <a:sym typeface="Nunito"/>
              </a:defRPr>
            </a:lvl3pPr>
            <a:lvl4pPr lvl="3">
              <a:spcBef>
                <a:spcPts val="0"/>
              </a:spcBef>
              <a:spcAft>
                <a:spcPts val="0"/>
              </a:spcAft>
              <a:buNone/>
              <a:defRPr sz="8000">
                <a:latin typeface="Nunito"/>
                <a:ea typeface="Nunito"/>
                <a:cs typeface="Nunito"/>
                <a:sym typeface="Nunito"/>
              </a:defRPr>
            </a:lvl4pPr>
            <a:lvl5pPr lvl="4">
              <a:spcBef>
                <a:spcPts val="0"/>
              </a:spcBef>
              <a:spcAft>
                <a:spcPts val="0"/>
              </a:spcAft>
              <a:buNone/>
              <a:defRPr sz="8000">
                <a:latin typeface="Nunito"/>
                <a:ea typeface="Nunito"/>
                <a:cs typeface="Nunito"/>
                <a:sym typeface="Nunito"/>
              </a:defRPr>
            </a:lvl5pPr>
            <a:lvl6pPr lvl="5">
              <a:spcBef>
                <a:spcPts val="0"/>
              </a:spcBef>
              <a:spcAft>
                <a:spcPts val="0"/>
              </a:spcAft>
              <a:buNone/>
              <a:defRPr sz="8000">
                <a:latin typeface="Nunito"/>
                <a:ea typeface="Nunito"/>
                <a:cs typeface="Nunito"/>
                <a:sym typeface="Nunito"/>
              </a:defRPr>
            </a:lvl6pPr>
            <a:lvl7pPr lvl="6">
              <a:spcBef>
                <a:spcPts val="0"/>
              </a:spcBef>
              <a:spcAft>
                <a:spcPts val="0"/>
              </a:spcAft>
              <a:buNone/>
              <a:defRPr sz="8000">
                <a:latin typeface="Nunito"/>
                <a:ea typeface="Nunito"/>
                <a:cs typeface="Nunito"/>
                <a:sym typeface="Nunito"/>
              </a:defRPr>
            </a:lvl7pPr>
            <a:lvl8pPr lvl="7">
              <a:spcBef>
                <a:spcPts val="0"/>
              </a:spcBef>
              <a:spcAft>
                <a:spcPts val="0"/>
              </a:spcAft>
              <a:buNone/>
              <a:defRPr sz="8000">
                <a:latin typeface="Nunito"/>
                <a:ea typeface="Nunito"/>
                <a:cs typeface="Nunito"/>
                <a:sym typeface="Nunito"/>
              </a:defRPr>
            </a:lvl8pPr>
            <a:lvl9pPr lvl="8">
              <a:spcBef>
                <a:spcPts val="0"/>
              </a:spcBef>
              <a:spcAft>
                <a:spcPts val="0"/>
              </a:spcAft>
              <a:buNone/>
              <a:defRPr sz="8000">
                <a:latin typeface="Nunito"/>
                <a:ea typeface="Nunito"/>
                <a:cs typeface="Nunito"/>
                <a:sym typeface="Nunito"/>
              </a:defRPr>
            </a:lvl9pPr>
          </a:lstStyle>
          <a:p>
            <a:r>
              <a:rPr lang="cs-CZ"/>
              <a:t>Kliknutím lze upravit styl.</a:t>
            </a:r>
            <a:endParaRPr/>
          </a:p>
        </p:txBody>
      </p:sp>
      <p:sp>
        <p:nvSpPr>
          <p:cNvPr id="54" name="Google Shape;54;p13"/>
          <p:cNvSpPr txBox="1">
            <a:spLocks noGrp="1"/>
          </p:cNvSpPr>
          <p:nvPr>
            <p:ph type="subTitle" idx="1"/>
          </p:nvPr>
        </p:nvSpPr>
        <p:spPr>
          <a:xfrm>
            <a:off x="950967" y="2740993"/>
            <a:ext cx="3978800" cy="5236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2133"/>
            </a:lvl1pPr>
            <a:lvl2pPr lvl="1" algn="ctr">
              <a:spcBef>
                <a:spcPts val="0"/>
              </a:spcBef>
              <a:spcAft>
                <a:spcPts val="0"/>
              </a:spcAft>
              <a:buNone/>
              <a:defRPr sz="2133"/>
            </a:lvl2pPr>
            <a:lvl3pPr lvl="2" algn="ctr">
              <a:spcBef>
                <a:spcPts val="0"/>
              </a:spcBef>
              <a:spcAft>
                <a:spcPts val="0"/>
              </a:spcAft>
              <a:buNone/>
              <a:defRPr sz="2133"/>
            </a:lvl3pPr>
            <a:lvl4pPr lvl="3" algn="ctr">
              <a:spcBef>
                <a:spcPts val="0"/>
              </a:spcBef>
              <a:spcAft>
                <a:spcPts val="0"/>
              </a:spcAft>
              <a:buNone/>
              <a:defRPr sz="2133"/>
            </a:lvl4pPr>
            <a:lvl5pPr lvl="4" algn="ctr">
              <a:spcBef>
                <a:spcPts val="0"/>
              </a:spcBef>
              <a:spcAft>
                <a:spcPts val="0"/>
              </a:spcAft>
              <a:buNone/>
              <a:defRPr sz="2133"/>
            </a:lvl5pPr>
            <a:lvl6pPr lvl="5" algn="ctr">
              <a:spcBef>
                <a:spcPts val="0"/>
              </a:spcBef>
              <a:spcAft>
                <a:spcPts val="0"/>
              </a:spcAft>
              <a:buNone/>
              <a:defRPr sz="2133"/>
            </a:lvl6pPr>
            <a:lvl7pPr lvl="6" algn="ctr">
              <a:spcBef>
                <a:spcPts val="0"/>
              </a:spcBef>
              <a:spcAft>
                <a:spcPts val="0"/>
              </a:spcAft>
              <a:buNone/>
              <a:defRPr sz="2133"/>
            </a:lvl7pPr>
            <a:lvl8pPr lvl="7" algn="ctr">
              <a:spcBef>
                <a:spcPts val="0"/>
              </a:spcBef>
              <a:spcAft>
                <a:spcPts val="0"/>
              </a:spcAft>
              <a:buNone/>
              <a:defRPr sz="2133"/>
            </a:lvl8pPr>
            <a:lvl9pPr lvl="8" algn="ctr">
              <a:spcBef>
                <a:spcPts val="0"/>
              </a:spcBef>
              <a:spcAft>
                <a:spcPts val="0"/>
              </a:spcAft>
              <a:buNone/>
              <a:defRPr sz="2133"/>
            </a:lvl9pPr>
          </a:lstStyle>
          <a:p>
            <a:r>
              <a:rPr lang="cs-CZ"/>
              <a:t>Kliknutím můžete upravit styl předlohy.</a:t>
            </a:r>
            <a:endParaRPr/>
          </a:p>
        </p:txBody>
      </p:sp>
      <p:sp>
        <p:nvSpPr>
          <p:cNvPr id="55" name="Google Shape;55;p13"/>
          <p:cNvSpPr txBox="1">
            <a:spLocks noGrp="1"/>
          </p:cNvSpPr>
          <p:nvPr>
            <p:ph type="title" idx="2"/>
          </p:nvPr>
        </p:nvSpPr>
        <p:spPr>
          <a:xfrm>
            <a:off x="954767" y="1535384"/>
            <a:ext cx="3971200" cy="1019600"/>
          </a:xfrm>
          <a:prstGeom prst="rect">
            <a:avLst/>
          </a:prstGeom>
        </p:spPr>
        <p:txBody>
          <a:bodyPr spcFirstLastPara="1" wrap="square" lIns="91425" tIns="91425" rIns="91425" bIns="91425" anchor="b" anchorCtr="0">
            <a:noAutofit/>
          </a:bodyPr>
          <a:lstStyle>
            <a:lvl1pPr lvl="0" algn="ctr">
              <a:spcBef>
                <a:spcPts val="0"/>
              </a:spcBef>
              <a:spcAft>
                <a:spcPts val="0"/>
              </a:spcAft>
              <a:buNone/>
              <a:defRPr sz="6667"/>
            </a:lvl1pPr>
            <a:lvl2pPr lvl="1" algn="ctr">
              <a:spcBef>
                <a:spcPts val="0"/>
              </a:spcBef>
              <a:spcAft>
                <a:spcPts val="0"/>
              </a:spcAft>
              <a:buNone/>
              <a:defRPr sz="6667"/>
            </a:lvl2pPr>
            <a:lvl3pPr lvl="2" algn="ctr">
              <a:spcBef>
                <a:spcPts val="0"/>
              </a:spcBef>
              <a:spcAft>
                <a:spcPts val="0"/>
              </a:spcAft>
              <a:buNone/>
              <a:defRPr sz="6667"/>
            </a:lvl3pPr>
            <a:lvl4pPr lvl="3" algn="ctr">
              <a:spcBef>
                <a:spcPts val="0"/>
              </a:spcBef>
              <a:spcAft>
                <a:spcPts val="0"/>
              </a:spcAft>
              <a:buNone/>
              <a:defRPr sz="6667"/>
            </a:lvl4pPr>
            <a:lvl5pPr lvl="4" algn="ctr">
              <a:spcBef>
                <a:spcPts val="0"/>
              </a:spcBef>
              <a:spcAft>
                <a:spcPts val="0"/>
              </a:spcAft>
              <a:buNone/>
              <a:defRPr sz="6667"/>
            </a:lvl5pPr>
            <a:lvl6pPr lvl="5" algn="ctr">
              <a:spcBef>
                <a:spcPts val="0"/>
              </a:spcBef>
              <a:spcAft>
                <a:spcPts val="0"/>
              </a:spcAft>
              <a:buNone/>
              <a:defRPr sz="6667"/>
            </a:lvl6pPr>
            <a:lvl7pPr lvl="6" algn="ctr">
              <a:spcBef>
                <a:spcPts val="0"/>
              </a:spcBef>
              <a:spcAft>
                <a:spcPts val="0"/>
              </a:spcAft>
              <a:buNone/>
              <a:defRPr sz="6667"/>
            </a:lvl7pPr>
            <a:lvl8pPr lvl="7" algn="ctr">
              <a:spcBef>
                <a:spcPts val="0"/>
              </a:spcBef>
              <a:spcAft>
                <a:spcPts val="0"/>
              </a:spcAft>
              <a:buNone/>
              <a:defRPr sz="6667"/>
            </a:lvl8pPr>
            <a:lvl9pPr lvl="8" algn="ctr">
              <a:spcBef>
                <a:spcPts val="0"/>
              </a:spcBef>
              <a:spcAft>
                <a:spcPts val="0"/>
              </a:spcAft>
              <a:buNone/>
              <a:defRPr sz="6667"/>
            </a:lvl9pPr>
          </a:lstStyle>
          <a:p>
            <a:r>
              <a:rPr lang="cs-CZ"/>
              <a:t>Kliknutím lze upravit styl.</a:t>
            </a:r>
            <a:endParaRPr/>
          </a:p>
        </p:txBody>
      </p:sp>
      <p:sp>
        <p:nvSpPr>
          <p:cNvPr id="56" name="Google Shape;56;p13"/>
          <p:cNvSpPr txBox="1">
            <a:spLocks noGrp="1"/>
          </p:cNvSpPr>
          <p:nvPr>
            <p:ph type="subTitle" idx="3"/>
          </p:nvPr>
        </p:nvSpPr>
        <p:spPr>
          <a:xfrm>
            <a:off x="950967" y="3941817"/>
            <a:ext cx="3978800" cy="523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133"/>
            </a:lvl1pPr>
            <a:lvl2pPr lvl="1" algn="ctr" rtl="0">
              <a:spcBef>
                <a:spcPts val="0"/>
              </a:spcBef>
              <a:spcAft>
                <a:spcPts val="0"/>
              </a:spcAft>
              <a:buNone/>
              <a:defRPr sz="2133"/>
            </a:lvl2pPr>
            <a:lvl3pPr lvl="2" algn="ctr" rtl="0">
              <a:spcBef>
                <a:spcPts val="0"/>
              </a:spcBef>
              <a:spcAft>
                <a:spcPts val="0"/>
              </a:spcAft>
              <a:buNone/>
              <a:defRPr sz="2133"/>
            </a:lvl3pPr>
            <a:lvl4pPr lvl="3" algn="ctr" rtl="0">
              <a:spcBef>
                <a:spcPts val="0"/>
              </a:spcBef>
              <a:spcAft>
                <a:spcPts val="0"/>
              </a:spcAft>
              <a:buNone/>
              <a:defRPr sz="2133"/>
            </a:lvl4pPr>
            <a:lvl5pPr lvl="4" algn="ctr" rtl="0">
              <a:spcBef>
                <a:spcPts val="0"/>
              </a:spcBef>
              <a:spcAft>
                <a:spcPts val="0"/>
              </a:spcAft>
              <a:buNone/>
              <a:defRPr sz="2133"/>
            </a:lvl5pPr>
            <a:lvl6pPr lvl="5" algn="ctr" rtl="0">
              <a:spcBef>
                <a:spcPts val="0"/>
              </a:spcBef>
              <a:spcAft>
                <a:spcPts val="0"/>
              </a:spcAft>
              <a:buNone/>
              <a:defRPr sz="2133"/>
            </a:lvl6pPr>
            <a:lvl7pPr lvl="6" algn="ctr" rtl="0">
              <a:spcBef>
                <a:spcPts val="0"/>
              </a:spcBef>
              <a:spcAft>
                <a:spcPts val="0"/>
              </a:spcAft>
              <a:buNone/>
              <a:defRPr sz="2133"/>
            </a:lvl7pPr>
            <a:lvl8pPr lvl="7" algn="ctr" rtl="0">
              <a:spcBef>
                <a:spcPts val="0"/>
              </a:spcBef>
              <a:spcAft>
                <a:spcPts val="0"/>
              </a:spcAft>
              <a:buNone/>
              <a:defRPr sz="2133"/>
            </a:lvl8pPr>
            <a:lvl9pPr lvl="8" algn="ctr" rtl="0">
              <a:spcBef>
                <a:spcPts val="0"/>
              </a:spcBef>
              <a:spcAft>
                <a:spcPts val="0"/>
              </a:spcAft>
              <a:buNone/>
              <a:defRPr sz="2133"/>
            </a:lvl9pPr>
          </a:lstStyle>
          <a:p>
            <a:r>
              <a:rPr lang="cs-CZ"/>
              <a:t>Kliknutím můžete upravit styl předlohy.</a:t>
            </a:r>
            <a:endParaRPr/>
          </a:p>
        </p:txBody>
      </p:sp>
      <p:sp>
        <p:nvSpPr>
          <p:cNvPr id="57" name="Google Shape;57;p13"/>
          <p:cNvSpPr txBox="1">
            <a:spLocks noGrp="1"/>
          </p:cNvSpPr>
          <p:nvPr>
            <p:ph type="subTitle" idx="4"/>
          </p:nvPr>
        </p:nvSpPr>
        <p:spPr>
          <a:xfrm>
            <a:off x="950967" y="5142617"/>
            <a:ext cx="3978800" cy="523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133"/>
            </a:lvl1pPr>
            <a:lvl2pPr lvl="1" algn="ctr" rtl="0">
              <a:spcBef>
                <a:spcPts val="0"/>
              </a:spcBef>
              <a:spcAft>
                <a:spcPts val="0"/>
              </a:spcAft>
              <a:buNone/>
              <a:defRPr sz="2133"/>
            </a:lvl2pPr>
            <a:lvl3pPr lvl="2" algn="ctr" rtl="0">
              <a:spcBef>
                <a:spcPts val="0"/>
              </a:spcBef>
              <a:spcAft>
                <a:spcPts val="0"/>
              </a:spcAft>
              <a:buNone/>
              <a:defRPr sz="2133"/>
            </a:lvl3pPr>
            <a:lvl4pPr lvl="3" algn="ctr" rtl="0">
              <a:spcBef>
                <a:spcPts val="0"/>
              </a:spcBef>
              <a:spcAft>
                <a:spcPts val="0"/>
              </a:spcAft>
              <a:buNone/>
              <a:defRPr sz="2133"/>
            </a:lvl4pPr>
            <a:lvl5pPr lvl="4" algn="ctr" rtl="0">
              <a:spcBef>
                <a:spcPts val="0"/>
              </a:spcBef>
              <a:spcAft>
                <a:spcPts val="0"/>
              </a:spcAft>
              <a:buNone/>
              <a:defRPr sz="2133"/>
            </a:lvl5pPr>
            <a:lvl6pPr lvl="5" algn="ctr" rtl="0">
              <a:spcBef>
                <a:spcPts val="0"/>
              </a:spcBef>
              <a:spcAft>
                <a:spcPts val="0"/>
              </a:spcAft>
              <a:buNone/>
              <a:defRPr sz="2133"/>
            </a:lvl6pPr>
            <a:lvl7pPr lvl="6" algn="ctr" rtl="0">
              <a:spcBef>
                <a:spcPts val="0"/>
              </a:spcBef>
              <a:spcAft>
                <a:spcPts val="0"/>
              </a:spcAft>
              <a:buNone/>
              <a:defRPr sz="2133"/>
            </a:lvl7pPr>
            <a:lvl8pPr lvl="7" algn="ctr" rtl="0">
              <a:spcBef>
                <a:spcPts val="0"/>
              </a:spcBef>
              <a:spcAft>
                <a:spcPts val="0"/>
              </a:spcAft>
              <a:buNone/>
              <a:defRPr sz="2133"/>
            </a:lvl8pPr>
            <a:lvl9pPr lvl="8" algn="ctr" rtl="0">
              <a:spcBef>
                <a:spcPts val="0"/>
              </a:spcBef>
              <a:spcAft>
                <a:spcPts val="0"/>
              </a:spcAft>
              <a:buNone/>
              <a:defRPr sz="2133"/>
            </a:lvl9pPr>
          </a:lstStyle>
          <a:p>
            <a:r>
              <a:rPr lang="cs-CZ"/>
              <a:t>Kliknutím můžete upravit styl předlohy.</a:t>
            </a:r>
            <a:endParaRPr/>
          </a:p>
        </p:txBody>
      </p:sp>
      <p:sp>
        <p:nvSpPr>
          <p:cNvPr id="58" name="Google Shape;58;p13"/>
          <p:cNvSpPr txBox="1">
            <a:spLocks noGrp="1"/>
          </p:cNvSpPr>
          <p:nvPr>
            <p:ph type="subTitle" idx="5"/>
          </p:nvPr>
        </p:nvSpPr>
        <p:spPr>
          <a:xfrm>
            <a:off x="7262233" y="2740993"/>
            <a:ext cx="3978800" cy="523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133"/>
            </a:lvl1pPr>
            <a:lvl2pPr lvl="1" algn="ctr" rtl="0">
              <a:spcBef>
                <a:spcPts val="0"/>
              </a:spcBef>
              <a:spcAft>
                <a:spcPts val="0"/>
              </a:spcAft>
              <a:buNone/>
              <a:defRPr sz="2133"/>
            </a:lvl2pPr>
            <a:lvl3pPr lvl="2" algn="ctr" rtl="0">
              <a:spcBef>
                <a:spcPts val="0"/>
              </a:spcBef>
              <a:spcAft>
                <a:spcPts val="0"/>
              </a:spcAft>
              <a:buNone/>
              <a:defRPr sz="2133"/>
            </a:lvl3pPr>
            <a:lvl4pPr lvl="3" algn="ctr" rtl="0">
              <a:spcBef>
                <a:spcPts val="0"/>
              </a:spcBef>
              <a:spcAft>
                <a:spcPts val="0"/>
              </a:spcAft>
              <a:buNone/>
              <a:defRPr sz="2133"/>
            </a:lvl4pPr>
            <a:lvl5pPr lvl="4" algn="ctr" rtl="0">
              <a:spcBef>
                <a:spcPts val="0"/>
              </a:spcBef>
              <a:spcAft>
                <a:spcPts val="0"/>
              </a:spcAft>
              <a:buNone/>
              <a:defRPr sz="2133"/>
            </a:lvl5pPr>
            <a:lvl6pPr lvl="5" algn="ctr" rtl="0">
              <a:spcBef>
                <a:spcPts val="0"/>
              </a:spcBef>
              <a:spcAft>
                <a:spcPts val="0"/>
              </a:spcAft>
              <a:buNone/>
              <a:defRPr sz="2133"/>
            </a:lvl6pPr>
            <a:lvl7pPr lvl="6" algn="ctr" rtl="0">
              <a:spcBef>
                <a:spcPts val="0"/>
              </a:spcBef>
              <a:spcAft>
                <a:spcPts val="0"/>
              </a:spcAft>
              <a:buNone/>
              <a:defRPr sz="2133"/>
            </a:lvl7pPr>
            <a:lvl8pPr lvl="7" algn="ctr" rtl="0">
              <a:spcBef>
                <a:spcPts val="0"/>
              </a:spcBef>
              <a:spcAft>
                <a:spcPts val="0"/>
              </a:spcAft>
              <a:buNone/>
              <a:defRPr sz="2133"/>
            </a:lvl8pPr>
            <a:lvl9pPr lvl="8" algn="ctr" rtl="0">
              <a:spcBef>
                <a:spcPts val="0"/>
              </a:spcBef>
              <a:spcAft>
                <a:spcPts val="0"/>
              </a:spcAft>
              <a:buNone/>
              <a:defRPr sz="2133"/>
            </a:lvl9pPr>
          </a:lstStyle>
          <a:p>
            <a:r>
              <a:rPr lang="cs-CZ"/>
              <a:t>Kliknutím můžete upravit styl předlohy.</a:t>
            </a:r>
            <a:endParaRPr/>
          </a:p>
        </p:txBody>
      </p:sp>
      <p:sp>
        <p:nvSpPr>
          <p:cNvPr id="59" name="Google Shape;59;p13"/>
          <p:cNvSpPr txBox="1">
            <a:spLocks noGrp="1"/>
          </p:cNvSpPr>
          <p:nvPr>
            <p:ph type="title" idx="6"/>
          </p:nvPr>
        </p:nvSpPr>
        <p:spPr>
          <a:xfrm>
            <a:off x="7266033" y="1535384"/>
            <a:ext cx="3971200" cy="1019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6667"/>
            </a:lvl1pPr>
            <a:lvl2pPr lvl="1" algn="ctr" rtl="0">
              <a:spcBef>
                <a:spcPts val="0"/>
              </a:spcBef>
              <a:spcAft>
                <a:spcPts val="0"/>
              </a:spcAft>
              <a:buNone/>
              <a:defRPr sz="6667"/>
            </a:lvl2pPr>
            <a:lvl3pPr lvl="2" algn="ctr" rtl="0">
              <a:spcBef>
                <a:spcPts val="0"/>
              </a:spcBef>
              <a:spcAft>
                <a:spcPts val="0"/>
              </a:spcAft>
              <a:buNone/>
              <a:defRPr sz="6667"/>
            </a:lvl3pPr>
            <a:lvl4pPr lvl="3" algn="ctr" rtl="0">
              <a:spcBef>
                <a:spcPts val="0"/>
              </a:spcBef>
              <a:spcAft>
                <a:spcPts val="0"/>
              </a:spcAft>
              <a:buNone/>
              <a:defRPr sz="6667"/>
            </a:lvl4pPr>
            <a:lvl5pPr lvl="4" algn="ctr" rtl="0">
              <a:spcBef>
                <a:spcPts val="0"/>
              </a:spcBef>
              <a:spcAft>
                <a:spcPts val="0"/>
              </a:spcAft>
              <a:buNone/>
              <a:defRPr sz="6667"/>
            </a:lvl5pPr>
            <a:lvl6pPr lvl="5" algn="ctr" rtl="0">
              <a:spcBef>
                <a:spcPts val="0"/>
              </a:spcBef>
              <a:spcAft>
                <a:spcPts val="0"/>
              </a:spcAft>
              <a:buNone/>
              <a:defRPr sz="6667"/>
            </a:lvl6pPr>
            <a:lvl7pPr lvl="6" algn="ctr" rtl="0">
              <a:spcBef>
                <a:spcPts val="0"/>
              </a:spcBef>
              <a:spcAft>
                <a:spcPts val="0"/>
              </a:spcAft>
              <a:buNone/>
              <a:defRPr sz="6667"/>
            </a:lvl7pPr>
            <a:lvl8pPr lvl="7" algn="ctr" rtl="0">
              <a:spcBef>
                <a:spcPts val="0"/>
              </a:spcBef>
              <a:spcAft>
                <a:spcPts val="0"/>
              </a:spcAft>
              <a:buNone/>
              <a:defRPr sz="6667"/>
            </a:lvl8pPr>
            <a:lvl9pPr lvl="8" algn="ctr" rtl="0">
              <a:spcBef>
                <a:spcPts val="0"/>
              </a:spcBef>
              <a:spcAft>
                <a:spcPts val="0"/>
              </a:spcAft>
              <a:buNone/>
              <a:defRPr sz="6667"/>
            </a:lvl9pPr>
          </a:lstStyle>
          <a:p>
            <a:r>
              <a:rPr lang="cs-CZ"/>
              <a:t>Kliknutím lze upravit styl.</a:t>
            </a:r>
            <a:endParaRPr/>
          </a:p>
        </p:txBody>
      </p:sp>
      <p:sp>
        <p:nvSpPr>
          <p:cNvPr id="60" name="Google Shape;60;p13"/>
          <p:cNvSpPr txBox="1">
            <a:spLocks noGrp="1"/>
          </p:cNvSpPr>
          <p:nvPr>
            <p:ph type="subTitle" idx="7"/>
          </p:nvPr>
        </p:nvSpPr>
        <p:spPr>
          <a:xfrm>
            <a:off x="7262233" y="3941817"/>
            <a:ext cx="3978800" cy="523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133"/>
            </a:lvl1pPr>
            <a:lvl2pPr lvl="1" algn="ctr" rtl="0">
              <a:spcBef>
                <a:spcPts val="0"/>
              </a:spcBef>
              <a:spcAft>
                <a:spcPts val="0"/>
              </a:spcAft>
              <a:buNone/>
              <a:defRPr sz="2133"/>
            </a:lvl2pPr>
            <a:lvl3pPr lvl="2" algn="ctr" rtl="0">
              <a:spcBef>
                <a:spcPts val="0"/>
              </a:spcBef>
              <a:spcAft>
                <a:spcPts val="0"/>
              </a:spcAft>
              <a:buNone/>
              <a:defRPr sz="2133"/>
            </a:lvl3pPr>
            <a:lvl4pPr lvl="3" algn="ctr" rtl="0">
              <a:spcBef>
                <a:spcPts val="0"/>
              </a:spcBef>
              <a:spcAft>
                <a:spcPts val="0"/>
              </a:spcAft>
              <a:buNone/>
              <a:defRPr sz="2133"/>
            </a:lvl4pPr>
            <a:lvl5pPr lvl="4" algn="ctr" rtl="0">
              <a:spcBef>
                <a:spcPts val="0"/>
              </a:spcBef>
              <a:spcAft>
                <a:spcPts val="0"/>
              </a:spcAft>
              <a:buNone/>
              <a:defRPr sz="2133"/>
            </a:lvl5pPr>
            <a:lvl6pPr lvl="5" algn="ctr" rtl="0">
              <a:spcBef>
                <a:spcPts val="0"/>
              </a:spcBef>
              <a:spcAft>
                <a:spcPts val="0"/>
              </a:spcAft>
              <a:buNone/>
              <a:defRPr sz="2133"/>
            </a:lvl6pPr>
            <a:lvl7pPr lvl="6" algn="ctr" rtl="0">
              <a:spcBef>
                <a:spcPts val="0"/>
              </a:spcBef>
              <a:spcAft>
                <a:spcPts val="0"/>
              </a:spcAft>
              <a:buNone/>
              <a:defRPr sz="2133"/>
            </a:lvl7pPr>
            <a:lvl8pPr lvl="7" algn="ctr" rtl="0">
              <a:spcBef>
                <a:spcPts val="0"/>
              </a:spcBef>
              <a:spcAft>
                <a:spcPts val="0"/>
              </a:spcAft>
              <a:buNone/>
              <a:defRPr sz="2133"/>
            </a:lvl8pPr>
            <a:lvl9pPr lvl="8" algn="ctr" rtl="0">
              <a:spcBef>
                <a:spcPts val="0"/>
              </a:spcBef>
              <a:spcAft>
                <a:spcPts val="0"/>
              </a:spcAft>
              <a:buNone/>
              <a:defRPr sz="2133"/>
            </a:lvl9pPr>
          </a:lstStyle>
          <a:p>
            <a:r>
              <a:rPr lang="cs-CZ"/>
              <a:t>Kliknutím můžete upravit styl předlohy.</a:t>
            </a:r>
            <a:endParaRPr/>
          </a:p>
        </p:txBody>
      </p:sp>
      <p:sp>
        <p:nvSpPr>
          <p:cNvPr id="61" name="Google Shape;61;p13"/>
          <p:cNvSpPr txBox="1">
            <a:spLocks noGrp="1"/>
          </p:cNvSpPr>
          <p:nvPr>
            <p:ph type="subTitle" idx="8"/>
          </p:nvPr>
        </p:nvSpPr>
        <p:spPr>
          <a:xfrm>
            <a:off x="7262233" y="5142617"/>
            <a:ext cx="3978800" cy="523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133"/>
            </a:lvl1pPr>
            <a:lvl2pPr lvl="1" algn="ctr" rtl="0">
              <a:spcBef>
                <a:spcPts val="0"/>
              </a:spcBef>
              <a:spcAft>
                <a:spcPts val="0"/>
              </a:spcAft>
              <a:buNone/>
              <a:defRPr sz="2133"/>
            </a:lvl2pPr>
            <a:lvl3pPr lvl="2" algn="ctr" rtl="0">
              <a:spcBef>
                <a:spcPts val="0"/>
              </a:spcBef>
              <a:spcAft>
                <a:spcPts val="0"/>
              </a:spcAft>
              <a:buNone/>
              <a:defRPr sz="2133"/>
            </a:lvl3pPr>
            <a:lvl4pPr lvl="3" algn="ctr" rtl="0">
              <a:spcBef>
                <a:spcPts val="0"/>
              </a:spcBef>
              <a:spcAft>
                <a:spcPts val="0"/>
              </a:spcAft>
              <a:buNone/>
              <a:defRPr sz="2133"/>
            </a:lvl4pPr>
            <a:lvl5pPr lvl="4" algn="ctr" rtl="0">
              <a:spcBef>
                <a:spcPts val="0"/>
              </a:spcBef>
              <a:spcAft>
                <a:spcPts val="0"/>
              </a:spcAft>
              <a:buNone/>
              <a:defRPr sz="2133"/>
            </a:lvl5pPr>
            <a:lvl6pPr lvl="5" algn="ctr" rtl="0">
              <a:spcBef>
                <a:spcPts val="0"/>
              </a:spcBef>
              <a:spcAft>
                <a:spcPts val="0"/>
              </a:spcAft>
              <a:buNone/>
              <a:defRPr sz="2133"/>
            </a:lvl6pPr>
            <a:lvl7pPr lvl="6" algn="ctr" rtl="0">
              <a:spcBef>
                <a:spcPts val="0"/>
              </a:spcBef>
              <a:spcAft>
                <a:spcPts val="0"/>
              </a:spcAft>
              <a:buNone/>
              <a:defRPr sz="2133"/>
            </a:lvl7pPr>
            <a:lvl8pPr lvl="7" algn="ctr" rtl="0">
              <a:spcBef>
                <a:spcPts val="0"/>
              </a:spcBef>
              <a:spcAft>
                <a:spcPts val="0"/>
              </a:spcAft>
              <a:buNone/>
              <a:defRPr sz="2133"/>
            </a:lvl8pPr>
            <a:lvl9pPr lvl="8" algn="ctr" rtl="0">
              <a:spcBef>
                <a:spcPts val="0"/>
              </a:spcBef>
              <a:spcAft>
                <a:spcPts val="0"/>
              </a:spcAft>
              <a:buNone/>
              <a:defRPr sz="2133"/>
            </a:lvl9pPr>
          </a:lstStyle>
          <a:p>
            <a:r>
              <a:rPr lang="cs-CZ"/>
              <a:t>Kliknutím můžete upravit styl předlohy.</a:t>
            </a:r>
            <a:endParaRPr/>
          </a:p>
        </p:txBody>
      </p:sp>
    </p:spTree>
    <p:extLst>
      <p:ext uri="{BB962C8B-B14F-4D97-AF65-F5344CB8AC3E}">
        <p14:creationId xmlns:p14="http://schemas.microsoft.com/office/powerpoint/2010/main" val="7108604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and one column 3">
  <p:cSld name="Title and one column 3">
    <p:spTree>
      <p:nvGrpSpPr>
        <p:cNvPr id="1" name="Shape 191"/>
        <p:cNvGrpSpPr/>
        <p:nvPr/>
      </p:nvGrpSpPr>
      <p:grpSpPr>
        <a:xfrm>
          <a:off x="0" y="0"/>
          <a:ext cx="0" cy="0"/>
          <a:chOff x="0" y="0"/>
          <a:chExt cx="0" cy="0"/>
        </a:xfrm>
      </p:grpSpPr>
      <p:sp>
        <p:nvSpPr>
          <p:cNvPr id="192" name="Google Shape;192;p27"/>
          <p:cNvSpPr txBox="1">
            <a:spLocks noGrp="1"/>
          </p:cNvSpPr>
          <p:nvPr>
            <p:ph type="title"/>
          </p:nvPr>
        </p:nvSpPr>
        <p:spPr>
          <a:xfrm>
            <a:off x="1496764" y="2230917"/>
            <a:ext cx="3481200" cy="1066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sz="4000"/>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r>
              <a:rPr lang="cs-CZ"/>
              <a:t>Kliknutím lze upravit styl.</a:t>
            </a:r>
            <a:endParaRPr/>
          </a:p>
        </p:txBody>
      </p:sp>
      <p:sp>
        <p:nvSpPr>
          <p:cNvPr id="193" name="Google Shape;193;p27"/>
          <p:cNvSpPr txBox="1">
            <a:spLocks noGrp="1"/>
          </p:cNvSpPr>
          <p:nvPr>
            <p:ph type="subTitle" idx="1"/>
          </p:nvPr>
        </p:nvSpPr>
        <p:spPr>
          <a:xfrm>
            <a:off x="1496800" y="3561083"/>
            <a:ext cx="3481200" cy="1066000"/>
          </a:xfrm>
          <a:prstGeom prst="rect">
            <a:avLst/>
          </a:prstGeom>
        </p:spPr>
        <p:txBody>
          <a:bodyPr spcFirstLastPara="1" wrap="square" lIns="91425" tIns="91425" rIns="91425" bIns="91425" anchor="ctr" anchorCtr="0">
            <a:noAutofit/>
          </a:bodyPr>
          <a:lstStyle>
            <a:lvl1pPr marR="0" lvl="0" algn="r" rtl="0">
              <a:lnSpc>
                <a:spcPct val="100000"/>
              </a:lnSpc>
              <a:spcBef>
                <a:spcPts val="0"/>
              </a:spcBef>
              <a:spcAft>
                <a:spcPts val="0"/>
              </a:spcAft>
              <a:buNone/>
              <a:defRPr/>
            </a:lvl1pPr>
            <a:lvl2pPr marR="0" lvl="1" algn="r" rtl="0">
              <a:lnSpc>
                <a:spcPct val="100000"/>
              </a:lnSpc>
              <a:spcBef>
                <a:spcPts val="0"/>
              </a:spcBef>
              <a:spcAft>
                <a:spcPts val="0"/>
              </a:spcAft>
              <a:buNone/>
              <a:defRPr/>
            </a:lvl2pPr>
            <a:lvl3pPr marR="0" lvl="2" algn="r" rtl="0">
              <a:lnSpc>
                <a:spcPct val="100000"/>
              </a:lnSpc>
              <a:spcBef>
                <a:spcPts val="0"/>
              </a:spcBef>
              <a:spcAft>
                <a:spcPts val="0"/>
              </a:spcAft>
              <a:buNone/>
              <a:defRPr/>
            </a:lvl3pPr>
            <a:lvl4pPr marR="0" lvl="3" algn="r" rtl="0">
              <a:lnSpc>
                <a:spcPct val="100000"/>
              </a:lnSpc>
              <a:spcBef>
                <a:spcPts val="0"/>
              </a:spcBef>
              <a:spcAft>
                <a:spcPts val="0"/>
              </a:spcAft>
              <a:buNone/>
              <a:defRPr/>
            </a:lvl4pPr>
            <a:lvl5pPr marR="0" lvl="4" algn="r" rtl="0">
              <a:lnSpc>
                <a:spcPct val="100000"/>
              </a:lnSpc>
              <a:spcBef>
                <a:spcPts val="0"/>
              </a:spcBef>
              <a:spcAft>
                <a:spcPts val="0"/>
              </a:spcAft>
              <a:buNone/>
              <a:defRPr/>
            </a:lvl5pPr>
            <a:lvl6pPr marR="0" lvl="5" algn="r" rtl="0">
              <a:lnSpc>
                <a:spcPct val="100000"/>
              </a:lnSpc>
              <a:spcBef>
                <a:spcPts val="0"/>
              </a:spcBef>
              <a:spcAft>
                <a:spcPts val="0"/>
              </a:spcAft>
              <a:buNone/>
              <a:defRPr/>
            </a:lvl6pPr>
            <a:lvl7pPr marR="0" lvl="6" algn="r" rtl="0">
              <a:lnSpc>
                <a:spcPct val="100000"/>
              </a:lnSpc>
              <a:spcBef>
                <a:spcPts val="0"/>
              </a:spcBef>
              <a:spcAft>
                <a:spcPts val="0"/>
              </a:spcAft>
              <a:buNone/>
              <a:defRPr/>
            </a:lvl7pPr>
            <a:lvl8pPr marR="0" lvl="7" algn="r" rtl="0">
              <a:lnSpc>
                <a:spcPct val="100000"/>
              </a:lnSpc>
              <a:spcBef>
                <a:spcPts val="0"/>
              </a:spcBef>
              <a:spcAft>
                <a:spcPts val="0"/>
              </a:spcAft>
              <a:buNone/>
              <a:defRPr/>
            </a:lvl8pPr>
            <a:lvl9pPr marR="0" lvl="8" algn="r" rtl="0">
              <a:lnSpc>
                <a:spcPct val="100000"/>
              </a:lnSpc>
              <a:spcBef>
                <a:spcPts val="0"/>
              </a:spcBef>
              <a:spcAft>
                <a:spcPts val="0"/>
              </a:spcAft>
              <a:buNone/>
              <a:defRPr/>
            </a:lvl9pPr>
          </a:lstStyle>
          <a:p>
            <a:r>
              <a:rPr lang="cs-CZ"/>
              <a:t>Kliknutím můžete upravit styl předlohy.</a:t>
            </a:r>
            <a:endParaRPr/>
          </a:p>
        </p:txBody>
      </p:sp>
      <p:sp>
        <p:nvSpPr>
          <p:cNvPr id="194" name="Google Shape;194;p27"/>
          <p:cNvSpPr/>
          <p:nvPr/>
        </p:nvSpPr>
        <p:spPr>
          <a:xfrm rot="-5400000">
            <a:off x="8549633" y="3192967"/>
            <a:ext cx="6924800" cy="464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5" name="Google Shape;195;p27"/>
          <p:cNvSpPr txBox="1">
            <a:spLocks noGrp="1"/>
          </p:cNvSpPr>
          <p:nvPr>
            <p:ph type="sldNum" idx="12"/>
          </p:nvPr>
        </p:nvSpPr>
        <p:spPr>
          <a:xfrm>
            <a:off x="11657463" y="3166599"/>
            <a:ext cx="731600" cy="524800"/>
          </a:xfrm>
          <a:prstGeom prst="rect">
            <a:avLst/>
          </a:prstGeom>
        </p:spPr>
        <p:txBody>
          <a:bodyPr spcFirstLastPara="1" wrap="square" lIns="91425" tIns="91425" rIns="91425" bIns="91425" anchor="t" anchorCtr="0">
            <a:noAutofit/>
          </a:bodyPr>
          <a:lstStyle>
            <a:lvl1pPr lvl="0" algn="ctr" rtl="0">
              <a:buNone/>
              <a:defRPr sz="1600">
                <a:solidFill>
                  <a:schemeClr val="accent2"/>
                </a:solidFill>
                <a:latin typeface="Didact Gothic"/>
                <a:ea typeface="Didact Gothic"/>
                <a:cs typeface="Didact Gothic"/>
                <a:sym typeface="Didact Gothic"/>
              </a:defRPr>
            </a:lvl1pPr>
            <a:lvl2pPr lvl="1" algn="ctr" rtl="0">
              <a:buNone/>
              <a:defRPr sz="1600">
                <a:solidFill>
                  <a:schemeClr val="accent2"/>
                </a:solidFill>
                <a:latin typeface="Didact Gothic"/>
                <a:ea typeface="Didact Gothic"/>
                <a:cs typeface="Didact Gothic"/>
                <a:sym typeface="Didact Gothic"/>
              </a:defRPr>
            </a:lvl2pPr>
            <a:lvl3pPr lvl="2" algn="ctr" rtl="0">
              <a:buNone/>
              <a:defRPr sz="1600">
                <a:solidFill>
                  <a:schemeClr val="accent2"/>
                </a:solidFill>
                <a:latin typeface="Didact Gothic"/>
                <a:ea typeface="Didact Gothic"/>
                <a:cs typeface="Didact Gothic"/>
                <a:sym typeface="Didact Gothic"/>
              </a:defRPr>
            </a:lvl3pPr>
            <a:lvl4pPr lvl="3" algn="ctr" rtl="0">
              <a:buNone/>
              <a:defRPr sz="1600">
                <a:solidFill>
                  <a:schemeClr val="accent2"/>
                </a:solidFill>
                <a:latin typeface="Didact Gothic"/>
                <a:ea typeface="Didact Gothic"/>
                <a:cs typeface="Didact Gothic"/>
                <a:sym typeface="Didact Gothic"/>
              </a:defRPr>
            </a:lvl4pPr>
            <a:lvl5pPr lvl="4" algn="ctr" rtl="0">
              <a:buNone/>
              <a:defRPr sz="1600">
                <a:solidFill>
                  <a:schemeClr val="accent2"/>
                </a:solidFill>
                <a:latin typeface="Didact Gothic"/>
                <a:ea typeface="Didact Gothic"/>
                <a:cs typeface="Didact Gothic"/>
                <a:sym typeface="Didact Gothic"/>
              </a:defRPr>
            </a:lvl5pPr>
            <a:lvl6pPr lvl="5" algn="ctr" rtl="0">
              <a:buNone/>
              <a:defRPr sz="1600">
                <a:solidFill>
                  <a:schemeClr val="accent2"/>
                </a:solidFill>
                <a:latin typeface="Didact Gothic"/>
                <a:ea typeface="Didact Gothic"/>
                <a:cs typeface="Didact Gothic"/>
                <a:sym typeface="Didact Gothic"/>
              </a:defRPr>
            </a:lvl6pPr>
            <a:lvl7pPr lvl="6" algn="ctr" rtl="0">
              <a:buNone/>
              <a:defRPr sz="1600">
                <a:solidFill>
                  <a:schemeClr val="accent2"/>
                </a:solidFill>
                <a:latin typeface="Didact Gothic"/>
                <a:ea typeface="Didact Gothic"/>
                <a:cs typeface="Didact Gothic"/>
                <a:sym typeface="Didact Gothic"/>
              </a:defRPr>
            </a:lvl7pPr>
            <a:lvl8pPr lvl="7" algn="ctr" rtl="0">
              <a:buNone/>
              <a:defRPr sz="1600">
                <a:solidFill>
                  <a:schemeClr val="accent2"/>
                </a:solidFill>
                <a:latin typeface="Didact Gothic"/>
                <a:ea typeface="Didact Gothic"/>
                <a:cs typeface="Didact Gothic"/>
                <a:sym typeface="Didact Gothic"/>
              </a:defRPr>
            </a:lvl8pPr>
            <a:lvl9pPr lvl="8" algn="ctr" rtl="0">
              <a:buNone/>
              <a:defRPr sz="1600">
                <a:solidFill>
                  <a:schemeClr val="accent2"/>
                </a:solidFill>
                <a:latin typeface="Didact Gothic"/>
                <a:ea typeface="Didact Gothic"/>
                <a:cs typeface="Didact Gothic"/>
                <a:sym typeface="Didact Gothic"/>
              </a:defRPr>
            </a:lvl9pPr>
          </a:lstStyle>
          <a:p>
            <a:fld id="{00000000-1234-1234-1234-123412341234}" type="slidenum">
              <a:rPr lang="en" smtClean="0"/>
              <a:pPr/>
              <a:t>‹#›</a:t>
            </a:fld>
            <a:endParaRPr lang="en">
              <a:latin typeface="Oswald Regular"/>
              <a:ea typeface="Oswald Regular"/>
              <a:cs typeface="Oswald Regular"/>
              <a:sym typeface="Oswald Regular"/>
            </a:endParaRPr>
          </a:p>
        </p:txBody>
      </p:sp>
      <p:sp>
        <p:nvSpPr>
          <p:cNvPr id="196" name="Google Shape;196;p27"/>
          <p:cNvSpPr txBox="1">
            <a:spLocks noGrp="1"/>
          </p:cNvSpPr>
          <p:nvPr>
            <p:ph type="ctrTitle" idx="2"/>
          </p:nvPr>
        </p:nvSpPr>
        <p:spPr>
          <a:xfrm rot="-5400000">
            <a:off x="7036600" y="3039900"/>
            <a:ext cx="840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6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cs-CZ"/>
              <a:t>Kliknutím lze upravit styl.</a:t>
            </a:r>
            <a:endParaRPr/>
          </a:p>
        </p:txBody>
      </p:sp>
    </p:spTree>
    <p:extLst>
      <p:ext uri="{BB962C8B-B14F-4D97-AF65-F5344CB8AC3E}">
        <p14:creationId xmlns:p14="http://schemas.microsoft.com/office/powerpoint/2010/main" val="246350628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One column text 4">
  <p:cSld name="One column text 4">
    <p:spTree>
      <p:nvGrpSpPr>
        <p:cNvPr id="1" name="Shape 197"/>
        <p:cNvGrpSpPr/>
        <p:nvPr/>
      </p:nvGrpSpPr>
      <p:grpSpPr>
        <a:xfrm>
          <a:off x="0" y="0"/>
          <a:ext cx="0" cy="0"/>
          <a:chOff x="0" y="0"/>
          <a:chExt cx="0" cy="0"/>
        </a:xfrm>
      </p:grpSpPr>
      <p:sp>
        <p:nvSpPr>
          <p:cNvPr id="198" name="Google Shape;198;p28"/>
          <p:cNvSpPr txBox="1">
            <a:spLocks noGrp="1"/>
          </p:cNvSpPr>
          <p:nvPr>
            <p:ph type="ctrTitle"/>
          </p:nvPr>
        </p:nvSpPr>
        <p:spPr>
          <a:xfrm>
            <a:off x="5456167" y="1660600"/>
            <a:ext cx="3446400" cy="770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66269"/>
              </a:buClr>
              <a:buSzPts val="3000"/>
              <a:buNone/>
              <a:defRPr sz="4000">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cs-CZ"/>
              <a:t>Kliknutím lze upravit styl.</a:t>
            </a:r>
            <a:endParaRPr/>
          </a:p>
        </p:txBody>
      </p:sp>
      <p:sp>
        <p:nvSpPr>
          <p:cNvPr id="199" name="Google Shape;199;p28"/>
          <p:cNvSpPr txBox="1">
            <a:spLocks noGrp="1"/>
          </p:cNvSpPr>
          <p:nvPr>
            <p:ph type="subTitle" idx="1"/>
          </p:nvPr>
        </p:nvSpPr>
        <p:spPr>
          <a:xfrm>
            <a:off x="5456167" y="2753867"/>
            <a:ext cx="5004400" cy="262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solidFill>
                  <a:schemeClr val="dk1"/>
                </a:solidFill>
              </a:defRPr>
            </a:lvl1pPr>
            <a:lvl2pPr lvl="1" rtl="0">
              <a:lnSpc>
                <a:spcPct val="100000"/>
              </a:lnSpc>
              <a:spcBef>
                <a:spcPts val="0"/>
              </a:spcBef>
              <a:spcAft>
                <a:spcPts val="0"/>
              </a:spcAft>
              <a:buNone/>
              <a:defRPr>
                <a:solidFill>
                  <a:schemeClr val="dk1"/>
                </a:solidFill>
              </a:defRPr>
            </a:lvl2pPr>
            <a:lvl3pPr lvl="2" rtl="0">
              <a:lnSpc>
                <a:spcPct val="100000"/>
              </a:lnSpc>
              <a:spcBef>
                <a:spcPts val="0"/>
              </a:spcBef>
              <a:spcAft>
                <a:spcPts val="0"/>
              </a:spcAft>
              <a:buNone/>
              <a:defRPr>
                <a:solidFill>
                  <a:schemeClr val="dk1"/>
                </a:solidFill>
              </a:defRPr>
            </a:lvl3pPr>
            <a:lvl4pPr lvl="3" rtl="0">
              <a:lnSpc>
                <a:spcPct val="100000"/>
              </a:lnSpc>
              <a:spcBef>
                <a:spcPts val="0"/>
              </a:spcBef>
              <a:spcAft>
                <a:spcPts val="0"/>
              </a:spcAft>
              <a:buNone/>
              <a:defRPr>
                <a:solidFill>
                  <a:schemeClr val="dk1"/>
                </a:solidFill>
              </a:defRPr>
            </a:lvl4pPr>
            <a:lvl5pPr lvl="4" rtl="0">
              <a:lnSpc>
                <a:spcPct val="100000"/>
              </a:lnSpc>
              <a:spcBef>
                <a:spcPts val="0"/>
              </a:spcBef>
              <a:spcAft>
                <a:spcPts val="0"/>
              </a:spcAft>
              <a:buNone/>
              <a:defRPr>
                <a:solidFill>
                  <a:schemeClr val="dk1"/>
                </a:solidFill>
              </a:defRPr>
            </a:lvl5pPr>
            <a:lvl6pPr lvl="5" rtl="0">
              <a:lnSpc>
                <a:spcPct val="100000"/>
              </a:lnSpc>
              <a:spcBef>
                <a:spcPts val="0"/>
              </a:spcBef>
              <a:spcAft>
                <a:spcPts val="0"/>
              </a:spcAft>
              <a:buNone/>
              <a:defRPr>
                <a:solidFill>
                  <a:schemeClr val="dk1"/>
                </a:solidFill>
              </a:defRPr>
            </a:lvl6pPr>
            <a:lvl7pPr lvl="6" rtl="0">
              <a:lnSpc>
                <a:spcPct val="100000"/>
              </a:lnSpc>
              <a:spcBef>
                <a:spcPts val="0"/>
              </a:spcBef>
              <a:spcAft>
                <a:spcPts val="0"/>
              </a:spcAft>
              <a:buNone/>
              <a:defRPr>
                <a:solidFill>
                  <a:schemeClr val="dk1"/>
                </a:solidFill>
              </a:defRPr>
            </a:lvl7pPr>
            <a:lvl8pPr lvl="7" rtl="0">
              <a:lnSpc>
                <a:spcPct val="100000"/>
              </a:lnSpc>
              <a:spcBef>
                <a:spcPts val="0"/>
              </a:spcBef>
              <a:spcAft>
                <a:spcPts val="0"/>
              </a:spcAft>
              <a:buNone/>
              <a:defRPr>
                <a:solidFill>
                  <a:schemeClr val="dk1"/>
                </a:solidFill>
              </a:defRPr>
            </a:lvl8pPr>
            <a:lvl9pPr lvl="8" rtl="0">
              <a:lnSpc>
                <a:spcPct val="100000"/>
              </a:lnSpc>
              <a:spcBef>
                <a:spcPts val="0"/>
              </a:spcBef>
              <a:spcAft>
                <a:spcPts val="0"/>
              </a:spcAft>
              <a:buNone/>
              <a:defRPr>
                <a:solidFill>
                  <a:schemeClr val="dk1"/>
                </a:solidFill>
              </a:defRPr>
            </a:lvl9pPr>
          </a:lstStyle>
          <a:p>
            <a:r>
              <a:rPr lang="cs-CZ"/>
              <a:t>Kliknutím můžete upravit styl předlohy.</a:t>
            </a:r>
            <a:endParaRPr/>
          </a:p>
        </p:txBody>
      </p:sp>
      <p:sp>
        <p:nvSpPr>
          <p:cNvPr id="200" name="Google Shape;200;p28"/>
          <p:cNvSpPr/>
          <p:nvPr/>
        </p:nvSpPr>
        <p:spPr>
          <a:xfrm rot="-5400000">
            <a:off x="8549633" y="3192967"/>
            <a:ext cx="6924800" cy="464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1" name="Google Shape;201;p28"/>
          <p:cNvSpPr txBox="1">
            <a:spLocks noGrp="1"/>
          </p:cNvSpPr>
          <p:nvPr>
            <p:ph type="sldNum" idx="12"/>
          </p:nvPr>
        </p:nvSpPr>
        <p:spPr>
          <a:xfrm>
            <a:off x="11657463" y="3166599"/>
            <a:ext cx="731600" cy="524800"/>
          </a:xfrm>
          <a:prstGeom prst="rect">
            <a:avLst/>
          </a:prstGeom>
        </p:spPr>
        <p:txBody>
          <a:bodyPr spcFirstLastPara="1" wrap="square" lIns="91425" tIns="91425" rIns="91425" bIns="91425" anchor="t" anchorCtr="0">
            <a:noAutofit/>
          </a:bodyPr>
          <a:lstStyle>
            <a:lvl1pPr lvl="0" algn="ctr" rtl="0">
              <a:buNone/>
              <a:defRPr sz="1600">
                <a:solidFill>
                  <a:schemeClr val="accent2"/>
                </a:solidFill>
                <a:latin typeface="Didact Gothic"/>
                <a:ea typeface="Didact Gothic"/>
                <a:cs typeface="Didact Gothic"/>
                <a:sym typeface="Didact Gothic"/>
              </a:defRPr>
            </a:lvl1pPr>
            <a:lvl2pPr lvl="1" algn="ctr" rtl="0">
              <a:buNone/>
              <a:defRPr sz="1600">
                <a:solidFill>
                  <a:schemeClr val="accent2"/>
                </a:solidFill>
                <a:latin typeface="Didact Gothic"/>
                <a:ea typeface="Didact Gothic"/>
                <a:cs typeface="Didact Gothic"/>
                <a:sym typeface="Didact Gothic"/>
              </a:defRPr>
            </a:lvl2pPr>
            <a:lvl3pPr lvl="2" algn="ctr" rtl="0">
              <a:buNone/>
              <a:defRPr sz="1600">
                <a:solidFill>
                  <a:schemeClr val="accent2"/>
                </a:solidFill>
                <a:latin typeface="Didact Gothic"/>
                <a:ea typeface="Didact Gothic"/>
                <a:cs typeface="Didact Gothic"/>
                <a:sym typeface="Didact Gothic"/>
              </a:defRPr>
            </a:lvl3pPr>
            <a:lvl4pPr lvl="3" algn="ctr" rtl="0">
              <a:buNone/>
              <a:defRPr sz="1600">
                <a:solidFill>
                  <a:schemeClr val="accent2"/>
                </a:solidFill>
                <a:latin typeface="Didact Gothic"/>
                <a:ea typeface="Didact Gothic"/>
                <a:cs typeface="Didact Gothic"/>
                <a:sym typeface="Didact Gothic"/>
              </a:defRPr>
            </a:lvl4pPr>
            <a:lvl5pPr lvl="4" algn="ctr" rtl="0">
              <a:buNone/>
              <a:defRPr sz="1600">
                <a:solidFill>
                  <a:schemeClr val="accent2"/>
                </a:solidFill>
                <a:latin typeface="Didact Gothic"/>
                <a:ea typeface="Didact Gothic"/>
                <a:cs typeface="Didact Gothic"/>
                <a:sym typeface="Didact Gothic"/>
              </a:defRPr>
            </a:lvl5pPr>
            <a:lvl6pPr lvl="5" algn="ctr" rtl="0">
              <a:buNone/>
              <a:defRPr sz="1600">
                <a:solidFill>
                  <a:schemeClr val="accent2"/>
                </a:solidFill>
                <a:latin typeface="Didact Gothic"/>
                <a:ea typeface="Didact Gothic"/>
                <a:cs typeface="Didact Gothic"/>
                <a:sym typeface="Didact Gothic"/>
              </a:defRPr>
            </a:lvl6pPr>
            <a:lvl7pPr lvl="6" algn="ctr" rtl="0">
              <a:buNone/>
              <a:defRPr sz="1600">
                <a:solidFill>
                  <a:schemeClr val="accent2"/>
                </a:solidFill>
                <a:latin typeface="Didact Gothic"/>
                <a:ea typeface="Didact Gothic"/>
                <a:cs typeface="Didact Gothic"/>
                <a:sym typeface="Didact Gothic"/>
              </a:defRPr>
            </a:lvl7pPr>
            <a:lvl8pPr lvl="7" algn="ctr" rtl="0">
              <a:buNone/>
              <a:defRPr sz="1600">
                <a:solidFill>
                  <a:schemeClr val="accent2"/>
                </a:solidFill>
                <a:latin typeface="Didact Gothic"/>
                <a:ea typeface="Didact Gothic"/>
                <a:cs typeface="Didact Gothic"/>
                <a:sym typeface="Didact Gothic"/>
              </a:defRPr>
            </a:lvl8pPr>
            <a:lvl9pPr lvl="8" algn="ctr" rtl="0">
              <a:buNone/>
              <a:defRPr sz="1600">
                <a:solidFill>
                  <a:schemeClr val="accent2"/>
                </a:solidFill>
                <a:latin typeface="Didact Gothic"/>
                <a:ea typeface="Didact Gothic"/>
                <a:cs typeface="Didact Gothic"/>
                <a:sym typeface="Didact Gothic"/>
              </a:defRPr>
            </a:lvl9pPr>
          </a:lstStyle>
          <a:p>
            <a:fld id="{00000000-1234-1234-1234-123412341234}" type="slidenum">
              <a:rPr lang="en" smtClean="0"/>
              <a:pPr/>
              <a:t>‹#›</a:t>
            </a:fld>
            <a:endParaRPr lang="en">
              <a:latin typeface="Oswald Regular"/>
              <a:ea typeface="Oswald Regular"/>
              <a:cs typeface="Oswald Regular"/>
              <a:sym typeface="Oswald Regular"/>
            </a:endParaRPr>
          </a:p>
        </p:txBody>
      </p:sp>
      <p:sp>
        <p:nvSpPr>
          <p:cNvPr id="202" name="Google Shape;202;p28"/>
          <p:cNvSpPr txBox="1">
            <a:spLocks noGrp="1"/>
          </p:cNvSpPr>
          <p:nvPr>
            <p:ph type="ctrTitle" idx="2"/>
          </p:nvPr>
        </p:nvSpPr>
        <p:spPr>
          <a:xfrm rot="-5400000">
            <a:off x="7036600" y="3039900"/>
            <a:ext cx="840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200"/>
              <a:buNone/>
              <a:defRPr sz="1600">
                <a:solidFill>
                  <a:schemeClr val="dk1"/>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cs-CZ"/>
              <a:t>Kliknutím lze upravit styl.</a:t>
            </a:r>
            <a:endParaRPr/>
          </a:p>
        </p:txBody>
      </p:sp>
    </p:spTree>
    <p:extLst>
      <p:ext uri="{BB962C8B-B14F-4D97-AF65-F5344CB8AC3E}">
        <p14:creationId xmlns:p14="http://schemas.microsoft.com/office/powerpoint/2010/main" val="39284051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Numbers and text">
  <p:cSld name="1_Numbers and text">
    <p:spTree>
      <p:nvGrpSpPr>
        <p:cNvPr id="1" name="Shape 203"/>
        <p:cNvGrpSpPr/>
        <p:nvPr/>
      </p:nvGrpSpPr>
      <p:grpSpPr>
        <a:xfrm>
          <a:off x="0" y="0"/>
          <a:ext cx="0" cy="0"/>
          <a:chOff x="0" y="0"/>
          <a:chExt cx="0" cy="0"/>
        </a:xfrm>
      </p:grpSpPr>
      <p:sp>
        <p:nvSpPr>
          <p:cNvPr id="204" name="Google Shape;204;p29"/>
          <p:cNvSpPr txBox="1">
            <a:spLocks noGrp="1"/>
          </p:cNvSpPr>
          <p:nvPr>
            <p:ph type="title" hasCustomPrompt="1"/>
          </p:nvPr>
        </p:nvSpPr>
        <p:spPr>
          <a:xfrm>
            <a:off x="5603291" y="1300427"/>
            <a:ext cx="1067600" cy="46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sz="2933">
                <a:solidFill>
                  <a:schemeClr val="dk2"/>
                </a:solidFill>
              </a:defRPr>
            </a:lvl1pPr>
            <a:lvl2pPr lvl="1" algn="ctr" rtl="0">
              <a:spcBef>
                <a:spcPts val="0"/>
              </a:spcBef>
              <a:spcAft>
                <a:spcPts val="0"/>
              </a:spcAft>
              <a:buClr>
                <a:schemeClr val="dk2"/>
              </a:buClr>
              <a:buSzPts val="3000"/>
              <a:buNone/>
              <a:defRPr sz="4000">
                <a:solidFill>
                  <a:schemeClr val="dk2"/>
                </a:solidFill>
              </a:defRPr>
            </a:lvl2pPr>
            <a:lvl3pPr lvl="2" algn="ctr" rtl="0">
              <a:spcBef>
                <a:spcPts val="0"/>
              </a:spcBef>
              <a:spcAft>
                <a:spcPts val="0"/>
              </a:spcAft>
              <a:buClr>
                <a:schemeClr val="dk2"/>
              </a:buClr>
              <a:buSzPts val="3000"/>
              <a:buNone/>
              <a:defRPr sz="4000">
                <a:solidFill>
                  <a:schemeClr val="dk2"/>
                </a:solidFill>
              </a:defRPr>
            </a:lvl3pPr>
            <a:lvl4pPr lvl="3" algn="ctr" rtl="0">
              <a:spcBef>
                <a:spcPts val="0"/>
              </a:spcBef>
              <a:spcAft>
                <a:spcPts val="0"/>
              </a:spcAft>
              <a:buClr>
                <a:schemeClr val="dk2"/>
              </a:buClr>
              <a:buSzPts val="3000"/>
              <a:buNone/>
              <a:defRPr sz="4000">
                <a:solidFill>
                  <a:schemeClr val="dk2"/>
                </a:solidFill>
              </a:defRPr>
            </a:lvl4pPr>
            <a:lvl5pPr lvl="4" algn="ctr" rtl="0">
              <a:spcBef>
                <a:spcPts val="0"/>
              </a:spcBef>
              <a:spcAft>
                <a:spcPts val="0"/>
              </a:spcAft>
              <a:buClr>
                <a:schemeClr val="dk2"/>
              </a:buClr>
              <a:buSzPts val="3000"/>
              <a:buNone/>
              <a:defRPr sz="4000">
                <a:solidFill>
                  <a:schemeClr val="dk2"/>
                </a:solidFill>
              </a:defRPr>
            </a:lvl5pPr>
            <a:lvl6pPr lvl="5" algn="ctr" rtl="0">
              <a:spcBef>
                <a:spcPts val="0"/>
              </a:spcBef>
              <a:spcAft>
                <a:spcPts val="0"/>
              </a:spcAft>
              <a:buClr>
                <a:schemeClr val="dk2"/>
              </a:buClr>
              <a:buSzPts val="3000"/>
              <a:buNone/>
              <a:defRPr sz="4000">
                <a:solidFill>
                  <a:schemeClr val="dk2"/>
                </a:solidFill>
              </a:defRPr>
            </a:lvl6pPr>
            <a:lvl7pPr lvl="6" algn="ctr" rtl="0">
              <a:spcBef>
                <a:spcPts val="0"/>
              </a:spcBef>
              <a:spcAft>
                <a:spcPts val="0"/>
              </a:spcAft>
              <a:buClr>
                <a:schemeClr val="dk2"/>
              </a:buClr>
              <a:buSzPts val="3000"/>
              <a:buNone/>
              <a:defRPr sz="4000">
                <a:solidFill>
                  <a:schemeClr val="dk2"/>
                </a:solidFill>
              </a:defRPr>
            </a:lvl7pPr>
            <a:lvl8pPr lvl="7" algn="ctr" rtl="0">
              <a:spcBef>
                <a:spcPts val="0"/>
              </a:spcBef>
              <a:spcAft>
                <a:spcPts val="0"/>
              </a:spcAft>
              <a:buClr>
                <a:schemeClr val="dk2"/>
              </a:buClr>
              <a:buSzPts val="3000"/>
              <a:buNone/>
              <a:defRPr sz="4000">
                <a:solidFill>
                  <a:schemeClr val="dk2"/>
                </a:solidFill>
              </a:defRPr>
            </a:lvl8pPr>
            <a:lvl9pPr lvl="8" algn="ctr" rtl="0">
              <a:spcBef>
                <a:spcPts val="0"/>
              </a:spcBef>
              <a:spcAft>
                <a:spcPts val="0"/>
              </a:spcAft>
              <a:buClr>
                <a:schemeClr val="dk2"/>
              </a:buClr>
              <a:buSzPts val="3000"/>
              <a:buNone/>
              <a:defRPr sz="4000">
                <a:solidFill>
                  <a:schemeClr val="dk2"/>
                </a:solidFill>
              </a:defRPr>
            </a:lvl9pPr>
          </a:lstStyle>
          <a:p>
            <a:r>
              <a:t>xx%</a:t>
            </a:r>
          </a:p>
        </p:txBody>
      </p:sp>
      <p:sp>
        <p:nvSpPr>
          <p:cNvPr id="205" name="Google Shape;205;p29"/>
          <p:cNvSpPr txBox="1">
            <a:spLocks noGrp="1"/>
          </p:cNvSpPr>
          <p:nvPr>
            <p:ph type="subTitle" idx="1"/>
          </p:nvPr>
        </p:nvSpPr>
        <p:spPr>
          <a:xfrm>
            <a:off x="1712317" y="1451535"/>
            <a:ext cx="3228800" cy="537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lt1"/>
              </a:buClr>
              <a:buSzPts val="1200"/>
              <a:buNone/>
              <a:defRPr>
                <a:solidFill>
                  <a:schemeClr val="dk2"/>
                </a:solidFill>
              </a:defRPr>
            </a:lvl1pPr>
            <a:lvl2pPr lvl="1" algn="ctr" rtl="0">
              <a:lnSpc>
                <a:spcPct val="100000"/>
              </a:lnSpc>
              <a:spcBef>
                <a:spcPts val="0"/>
              </a:spcBef>
              <a:spcAft>
                <a:spcPts val="0"/>
              </a:spcAft>
              <a:buClr>
                <a:schemeClr val="lt1"/>
              </a:buClr>
              <a:buSzPts val="1200"/>
              <a:buNone/>
              <a:defRPr sz="1600">
                <a:solidFill>
                  <a:schemeClr val="lt1"/>
                </a:solidFill>
              </a:defRPr>
            </a:lvl2pPr>
            <a:lvl3pPr lvl="2" algn="ctr" rtl="0">
              <a:lnSpc>
                <a:spcPct val="100000"/>
              </a:lnSpc>
              <a:spcBef>
                <a:spcPts val="0"/>
              </a:spcBef>
              <a:spcAft>
                <a:spcPts val="0"/>
              </a:spcAft>
              <a:buClr>
                <a:schemeClr val="lt1"/>
              </a:buClr>
              <a:buSzPts val="1200"/>
              <a:buNone/>
              <a:defRPr sz="1600">
                <a:solidFill>
                  <a:schemeClr val="lt1"/>
                </a:solidFill>
              </a:defRPr>
            </a:lvl3pPr>
            <a:lvl4pPr lvl="3" algn="ctr" rtl="0">
              <a:lnSpc>
                <a:spcPct val="100000"/>
              </a:lnSpc>
              <a:spcBef>
                <a:spcPts val="0"/>
              </a:spcBef>
              <a:spcAft>
                <a:spcPts val="0"/>
              </a:spcAft>
              <a:buClr>
                <a:schemeClr val="lt1"/>
              </a:buClr>
              <a:buSzPts val="1200"/>
              <a:buNone/>
              <a:defRPr sz="1600">
                <a:solidFill>
                  <a:schemeClr val="lt1"/>
                </a:solidFill>
              </a:defRPr>
            </a:lvl4pPr>
            <a:lvl5pPr lvl="4" algn="ctr" rtl="0">
              <a:lnSpc>
                <a:spcPct val="100000"/>
              </a:lnSpc>
              <a:spcBef>
                <a:spcPts val="0"/>
              </a:spcBef>
              <a:spcAft>
                <a:spcPts val="0"/>
              </a:spcAft>
              <a:buClr>
                <a:schemeClr val="lt1"/>
              </a:buClr>
              <a:buSzPts val="1200"/>
              <a:buNone/>
              <a:defRPr sz="1600">
                <a:solidFill>
                  <a:schemeClr val="lt1"/>
                </a:solidFill>
              </a:defRPr>
            </a:lvl5pPr>
            <a:lvl6pPr lvl="5" algn="ctr" rtl="0">
              <a:lnSpc>
                <a:spcPct val="100000"/>
              </a:lnSpc>
              <a:spcBef>
                <a:spcPts val="0"/>
              </a:spcBef>
              <a:spcAft>
                <a:spcPts val="0"/>
              </a:spcAft>
              <a:buClr>
                <a:schemeClr val="lt1"/>
              </a:buClr>
              <a:buSzPts val="1200"/>
              <a:buNone/>
              <a:defRPr sz="1600">
                <a:solidFill>
                  <a:schemeClr val="lt1"/>
                </a:solidFill>
              </a:defRPr>
            </a:lvl6pPr>
            <a:lvl7pPr lvl="6" algn="ctr" rtl="0">
              <a:lnSpc>
                <a:spcPct val="100000"/>
              </a:lnSpc>
              <a:spcBef>
                <a:spcPts val="0"/>
              </a:spcBef>
              <a:spcAft>
                <a:spcPts val="0"/>
              </a:spcAft>
              <a:buClr>
                <a:schemeClr val="lt1"/>
              </a:buClr>
              <a:buSzPts val="1200"/>
              <a:buNone/>
              <a:defRPr sz="1600">
                <a:solidFill>
                  <a:schemeClr val="lt1"/>
                </a:solidFill>
              </a:defRPr>
            </a:lvl7pPr>
            <a:lvl8pPr lvl="7" algn="ctr" rtl="0">
              <a:lnSpc>
                <a:spcPct val="100000"/>
              </a:lnSpc>
              <a:spcBef>
                <a:spcPts val="0"/>
              </a:spcBef>
              <a:spcAft>
                <a:spcPts val="0"/>
              </a:spcAft>
              <a:buClr>
                <a:schemeClr val="lt1"/>
              </a:buClr>
              <a:buSzPts val="1200"/>
              <a:buNone/>
              <a:defRPr sz="1600">
                <a:solidFill>
                  <a:schemeClr val="lt1"/>
                </a:solidFill>
              </a:defRPr>
            </a:lvl8pPr>
            <a:lvl9pPr lvl="8" algn="ctr" rtl="0">
              <a:lnSpc>
                <a:spcPct val="100000"/>
              </a:lnSpc>
              <a:spcBef>
                <a:spcPts val="0"/>
              </a:spcBef>
              <a:spcAft>
                <a:spcPts val="0"/>
              </a:spcAft>
              <a:buClr>
                <a:schemeClr val="lt1"/>
              </a:buClr>
              <a:buSzPts val="1200"/>
              <a:buNone/>
              <a:defRPr sz="1600">
                <a:solidFill>
                  <a:schemeClr val="lt1"/>
                </a:solidFill>
              </a:defRPr>
            </a:lvl9pPr>
          </a:lstStyle>
          <a:p>
            <a:r>
              <a:rPr lang="cs-CZ"/>
              <a:t>Kliknutím můžete upravit styl předlohy.</a:t>
            </a:r>
            <a:endParaRPr/>
          </a:p>
        </p:txBody>
      </p:sp>
      <p:sp>
        <p:nvSpPr>
          <p:cNvPr id="206" name="Google Shape;206;p29"/>
          <p:cNvSpPr txBox="1">
            <a:spLocks noGrp="1"/>
          </p:cNvSpPr>
          <p:nvPr>
            <p:ph type="subTitle" idx="2"/>
          </p:nvPr>
        </p:nvSpPr>
        <p:spPr>
          <a:xfrm>
            <a:off x="2434483" y="1117347"/>
            <a:ext cx="2506800" cy="474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Font typeface="Oswald Regular"/>
              <a:buNone/>
              <a:defRPr sz="2400">
                <a:solidFill>
                  <a:schemeClr val="dk2"/>
                </a:solidFill>
                <a:latin typeface="Oswald Regular"/>
                <a:ea typeface="Oswald Regular"/>
                <a:cs typeface="Oswald Regular"/>
                <a:sym typeface="Oswald Regular"/>
              </a:defRPr>
            </a:lvl1pPr>
            <a:lvl2pPr lvl="1"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2pPr>
            <a:lvl3pPr lvl="2"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3pPr>
            <a:lvl4pPr lvl="3"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4pPr>
            <a:lvl5pPr lvl="4"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5pPr>
            <a:lvl6pPr lvl="5"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6pPr>
            <a:lvl7pPr lvl="6"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7pPr>
            <a:lvl8pPr lvl="7"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8pPr>
            <a:lvl9pPr lvl="8"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9pPr>
          </a:lstStyle>
          <a:p>
            <a:r>
              <a:rPr lang="cs-CZ"/>
              <a:t>Kliknutím můžete upravit styl předlohy.</a:t>
            </a:r>
            <a:endParaRPr/>
          </a:p>
        </p:txBody>
      </p:sp>
      <p:sp>
        <p:nvSpPr>
          <p:cNvPr id="207" name="Google Shape;207;p29"/>
          <p:cNvSpPr txBox="1">
            <a:spLocks noGrp="1"/>
          </p:cNvSpPr>
          <p:nvPr>
            <p:ph type="title" idx="3" hasCustomPrompt="1"/>
          </p:nvPr>
        </p:nvSpPr>
        <p:spPr>
          <a:xfrm>
            <a:off x="5557813" y="3199452"/>
            <a:ext cx="1067600" cy="46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sz="2933">
                <a:solidFill>
                  <a:schemeClr val="dk2"/>
                </a:solidFill>
              </a:defRPr>
            </a:lvl1pPr>
            <a:lvl2pPr lvl="1" algn="ctr" rtl="0">
              <a:spcBef>
                <a:spcPts val="0"/>
              </a:spcBef>
              <a:spcAft>
                <a:spcPts val="0"/>
              </a:spcAft>
              <a:buClr>
                <a:schemeClr val="dk2"/>
              </a:buClr>
              <a:buSzPts val="3000"/>
              <a:buNone/>
              <a:defRPr sz="4000">
                <a:solidFill>
                  <a:schemeClr val="dk2"/>
                </a:solidFill>
              </a:defRPr>
            </a:lvl2pPr>
            <a:lvl3pPr lvl="2" algn="ctr" rtl="0">
              <a:spcBef>
                <a:spcPts val="0"/>
              </a:spcBef>
              <a:spcAft>
                <a:spcPts val="0"/>
              </a:spcAft>
              <a:buClr>
                <a:schemeClr val="dk2"/>
              </a:buClr>
              <a:buSzPts val="3000"/>
              <a:buNone/>
              <a:defRPr sz="4000">
                <a:solidFill>
                  <a:schemeClr val="dk2"/>
                </a:solidFill>
              </a:defRPr>
            </a:lvl3pPr>
            <a:lvl4pPr lvl="3" algn="ctr" rtl="0">
              <a:spcBef>
                <a:spcPts val="0"/>
              </a:spcBef>
              <a:spcAft>
                <a:spcPts val="0"/>
              </a:spcAft>
              <a:buClr>
                <a:schemeClr val="dk2"/>
              </a:buClr>
              <a:buSzPts val="3000"/>
              <a:buNone/>
              <a:defRPr sz="4000">
                <a:solidFill>
                  <a:schemeClr val="dk2"/>
                </a:solidFill>
              </a:defRPr>
            </a:lvl4pPr>
            <a:lvl5pPr lvl="4" algn="ctr" rtl="0">
              <a:spcBef>
                <a:spcPts val="0"/>
              </a:spcBef>
              <a:spcAft>
                <a:spcPts val="0"/>
              </a:spcAft>
              <a:buClr>
                <a:schemeClr val="dk2"/>
              </a:buClr>
              <a:buSzPts val="3000"/>
              <a:buNone/>
              <a:defRPr sz="4000">
                <a:solidFill>
                  <a:schemeClr val="dk2"/>
                </a:solidFill>
              </a:defRPr>
            </a:lvl5pPr>
            <a:lvl6pPr lvl="5" algn="ctr" rtl="0">
              <a:spcBef>
                <a:spcPts val="0"/>
              </a:spcBef>
              <a:spcAft>
                <a:spcPts val="0"/>
              </a:spcAft>
              <a:buClr>
                <a:schemeClr val="dk2"/>
              </a:buClr>
              <a:buSzPts val="3000"/>
              <a:buNone/>
              <a:defRPr sz="4000">
                <a:solidFill>
                  <a:schemeClr val="dk2"/>
                </a:solidFill>
              </a:defRPr>
            </a:lvl6pPr>
            <a:lvl7pPr lvl="6" algn="ctr" rtl="0">
              <a:spcBef>
                <a:spcPts val="0"/>
              </a:spcBef>
              <a:spcAft>
                <a:spcPts val="0"/>
              </a:spcAft>
              <a:buClr>
                <a:schemeClr val="dk2"/>
              </a:buClr>
              <a:buSzPts val="3000"/>
              <a:buNone/>
              <a:defRPr sz="4000">
                <a:solidFill>
                  <a:schemeClr val="dk2"/>
                </a:solidFill>
              </a:defRPr>
            </a:lvl7pPr>
            <a:lvl8pPr lvl="7" algn="ctr" rtl="0">
              <a:spcBef>
                <a:spcPts val="0"/>
              </a:spcBef>
              <a:spcAft>
                <a:spcPts val="0"/>
              </a:spcAft>
              <a:buClr>
                <a:schemeClr val="dk2"/>
              </a:buClr>
              <a:buSzPts val="3000"/>
              <a:buNone/>
              <a:defRPr sz="4000">
                <a:solidFill>
                  <a:schemeClr val="dk2"/>
                </a:solidFill>
              </a:defRPr>
            </a:lvl8pPr>
            <a:lvl9pPr lvl="8" algn="ctr" rtl="0">
              <a:spcBef>
                <a:spcPts val="0"/>
              </a:spcBef>
              <a:spcAft>
                <a:spcPts val="0"/>
              </a:spcAft>
              <a:buClr>
                <a:schemeClr val="dk2"/>
              </a:buClr>
              <a:buSzPts val="3000"/>
              <a:buNone/>
              <a:defRPr sz="4000">
                <a:solidFill>
                  <a:schemeClr val="dk2"/>
                </a:solidFill>
              </a:defRPr>
            </a:lvl9pPr>
          </a:lstStyle>
          <a:p>
            <a:r>
              <a:t>xx%</a:t>
            </a:r>
          </a:p>
        </p:txBody>
      </p:sp>
      <p:sp>
        <p:nvSpPr>
          <p:cNvPr id="208" name="Google Shape;208;p29"/>
          <p:cNvSpPr txBox="1">
            <a:spLocks noGrp="1"/>
          </p:cNvSpPr>
          <p:nvPr>
            <p:ph type="subTitle" idx="4"/>
          </p:nvPr>
        </p:nvSpPr>
        <p:spPr>
          <a:xfrm>
            <a:off x="7364733" y="3339432"/>
            <a:ext cx="3228800" cy="53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200"/>
              <a:buNone/>
              <a:defRPr>
                <a:solidFill>
                  <a:schemeClr val="dk2"/>
                </a:solidFill>
              </a:defRPr>
            </a:lvl1pPr>
            <a:lvl2pPr lvl="1" algn="ctr" rtl="0">
              <a:lnSpc>
                <a:spcPct val="100000"/>
              </a:lnSpc>
              <a:spcBef>
                <a:spcPts val="0"/>
              </a:spcBef>
              <a:spcAft>
                <a:spcPts val="0"/>
              </a:spcAft>
              <a:buClr>
                <a:schemeClr val="lt1"/>
              </a:buClr>
              <a:buSzPts val="1200"/>
              <a:buNone/>
              <a:defRPr sz="1600">
                <a:solidFill>
                  <a:schemeClr val="lt1"/>
                </a:solidFill>
              </a:defRPr>
            </a:lvl2pPr>
            <a:lvl3pPr lvl="2" algn="ctr" rtl="0">
              <a:lnSpc>
                <a:spcPct val="100000"/>
              </a:lnSpc>
              <a:spcBef>
                <a:spcPts val="0"/>
              </a:spcBef>
              <a:spcAft>
                <a:spcPts val="0"/>
              </a:spcAft>
              <a:buClr>
                <a:schemeClr val="lt1"/>
              </a:buClr>
              <a:buSzPts val="1200"/>
              <a:buNone/>
              <a:defRPr sz="1600">
                <a:solidFill>
                  <a:schemeClr val="lt1"/>
                </a:solidFill>
              </a:defRPr>
            </a:lvl3pPr>
            <a:lvl4pPr lvl="3" algn="ctr" rtl="0">
              <a:lnSpc>
                <a:spcPct val="100000"/>
              </a:lnSpc>
              <a:spcBef>
                <a:spcPts val="0"/>
              </a:spcBef>
              <a:spcAft>
                <a:spcPts val="0"/>
              </a:spcAft>
              <a:buClr>
                <a:schemeClr val="lt1"/>
              </a:buClr>
              <a:buSzPts val="1200"/>
              <a:buNone/>
              <a:defRPr sz="1600">
                <a:solidFill>
                  <a:schemeClr val="lt1"/>
                </a:solidFill>
              </a:defRPr>
            </a:lvl4pPr>
            <a:lvl5pPr lvl="4" algn="ctr" rtl="0">
              <a:lnSpc>
                <a:spcPct val="100000"/>
              </a:lnSpc>
              <a:spcBef>
                <a:spcPts val="0"/>
              </a:spcBef>
              <a:spcAft>
                <a:spcPts val="0"/>
              </a:spcAft>
              <a:buClr>
                <a:schemeClr val="lt1"/>
              </a:buClr>
              <a:buSzPts val="1200"/>
              <a:buNone/>
              <a:defRPr sz="1600">
                <a:solidFill>
                  <a:schemeClr val="lt1"/>
                </a:solidFill>
              </a:defRPr>
            </a:lvl5pPr>
            <a:lvl6pPr lvl="5" algn="ctr" rtl="0">
              <a:lnSpc>
                <a:spcPct val="100000"/>
              </a:lnSpc>
              <a:spcBef>
                <a:spcPts val="0"/>
              </a:spcBef>
              <a:spcAft>
                <a:spcPts val="0"/>
              </a:spcAft>
              <a:buClr>
                <a:schemeClr val="lt1"/>
              </a:buClr>
              <a:buSzPts val="1200"/>
              <a:buNone/>
              <a:defRPr sz="1600">
                <a:solidFill>
                  <a:schemeClr val="lt1"/>
                </a:solidFill>
              </a:defRPr>
            </a:lvl6pPr>
            <a:lvl7pPr lvl="6" algn="ctr" rtl="0">
              <a:lnSpc>
                <a:spcPct val="100000"/>
              </a:lnSpc>
              <a:spcBef>
                <a:spcPts val="0"/>
              </a:spcBef>
              <a:spcAft>
                <a:spcPts val="0"/>
              </a:spcAft>
              <a:buClr>
                <a:schemeClr val="lt1"/>
              </a:buClr>
              <a:buSzPts val="1200"/>
              <a:buNone/>
              <a:defRPr sz="1600">
                <a:solidFill>
                  <a:schemeClr val="lt1"/>
                </a:solidFill>
              </a:defRPr>
            </a:lvl7pPr>
            <a:lvl8pPr lvl="7" algn="ctr" rtl="0">
              <a:lnSpc>
                <a:spcPct val="100000"/>
              </a:lnSpc>
              <a:spcBef>
                <a:spcPts val="0"/>
              </a:spcBef>
              <a:spcAft>
                <a:spcPts val="0"/>
              </a:spcAft>
              <a:buClr>
                <a:schemeClr val="lt1"/>
              </a:buClr>
              <a:buSzPts val="1200"/>
              <a:buNone/>
              <a:defRPr sz="1600">
                <a:solidFill>
                  <a:schemeClr val="lt1"/>
                </a:solidFill>
              </a:defRPr>
            </a:lvl8pPr>
            <a:lvl9pPr lvl="8" algn="ctr" rtl="0">
              <a:lnSpc>
                <a:spcPct val="100000"/>
              </a:lnSpc>
              <a:spcBef>
                <a:spcPts val="0"/>
              </a:spcBef>
              <a:spcAft>
                <a:spcPts val="0"/>
              </a:spcAft>
              <a:buClr>
                <a:schemeClr val="lt1"/>
              </a:buClr>
              <a:buSzPts val="1200"/>
              <a:buNone/>
              <a:defRPr sz="1600">
                <a:solidFill>
                  <a:schemeClr val="lt1"/>
                </a:solidFill>
              </a:defRPr>
            </a:lvl9pPr>
          </a:lstStyle>
          <a:p>
            <a:r>
              <a:rPr lang="cs-CZ"/>
              <a:t>Kliknutím můžete upravit styl předlohy.</a:t>
            </a:r>
            <a:endParaRPr/>
          </a:p>
        </p:txBody>
      </p:sp>
      <p:sp>
        <p:nvSpPr>
          <p:cNvPr id="209" name="Google Shape;209;p29"/>
          <p:cNvSpPr txBox="1">
            <a:spLocks noGrp="1"/>
          </p:cNvSpPr>
          <p:nvPr>
            <p:ph type="subTitle" idx="5"/>
          </p:nvPr>
        </p:nvSpPr>
        <p:spPr>
          <a:xfrm>
            <a:off x="7364716" y="3009599"/>
            <a:ext cx="2461200" cy="47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Oswald Regular"/>
              <a:buNone/>
              <a:defRPr sz="2400">
                <a:solidFill>
                  <a:schemeClr val="dk2"/>
                </a:solidFill>
                <a:latin typeface="Oswald Regular"/>
                <a:ea typeface="Oswald Regular"/>
                <a:cs typeface="Oswald Regular"/>
                <a:sym typeface="Oswald Regular"/>
              </a:defRPr>
            </a:lvl1pPr>
            <a:lvl2pPr lvl="1"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2pPr>
            <a:lvl3pPr lvl="2"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3pPr>
            <a:lvl4pPr lvl="3"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4pPr>
            <a:lvl5pPr lvl="4"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5pPr>
            <a:lvl6pPr lvl="5"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6pPr>
            <a:lvl7pPr lvl="6"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7pPr>
            <a:lvl8pPr lvl="7"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8pPr>
            <a:lvl9pPr lvl="8"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9pPr>
          </a:lstStyle>
          <a:p>
            <a:r>
              <a:rPr lang="cs-CZ"/>
              <a:t>Kliknutím můžete upravit styl předlohy.</a:t>
            </a:r>
            <a:endParaRPr/>
          </a:p>
        </p:txBody>
      </p:sp>
      <p:sp>
        <p:nvSpPr>
          <p:cNvPr id="210" name="Google Shape;210;p29"/>
          <p:cNvSpPr txBox="1">
            <a:spLocks noGrp="1"/>
          </p:cNvSpPr>
          <p:nvPr>
            <p:ph type="title" idx="6" hasCustomPrompt="1"/>
          </p:nvPr>
        </p:nvSpPr>
        <p:spPr>
          <a:xfrm>
            <a:off x="5595259" y="5105331"/>
            <a:ext cx="992800" cy="46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sz="2933">
                <a:solidFill>
                  <a:schemeClr val="dk2"/>
                </a:solidFill>
              </a:defRPr>
            </a:lvl1pPr>
            <a:lvl2pPr lvl="1" algn="ctr" rtl="0">
              <a:spcBef>
                <a:spcPts val="0"/>
              </a:spcBef>
              <a:spcAft>
                <a:spcPts val="0"/>
              </a:spcAft>
              <a:buClr>
                <a:schemeClr val="dk2"/>
              </a:buClr>
              <a:buSzPts val="3000"/>
              <a:buNone/>
              <a:defRPr sz="4000">
                <a:solidFill>
                  <a:schemeClr val="dk2"/>
                </a:solidFill>
              </a:defRPr>
            </a:lvl2pPr>
            <a:lvl3pPr lvl="2" algn="ctr" rtl="0">
              <a:spcBef>
                <a:spcPts val="0"/>
              </a:spcBef>
              <a:spcAft>
                <a:spcPts val="0"/>
              </a:spcAft>
              <a:buClr>
                <a:schemeClr val="dk2"/>
              </a:buClr>
              <a:buSzPts val="3000"/>
              <a:buNone/>
              <a:defRPr sz="4000">
                <a:solidFill>
                  <a:schemeClr val="dk2"/>
                </a:solidFill>
              </a:defRPr>
            </a:lvl3pPr>
            <a:lvl4pPr lvl="3" algn="ctr" rtl="0">
              <a:spcBef>
                <a:spcPts val="0"/>
              </a:spcBef>
              <a:spcAft>
                <a:spcPts val="0"/>
              </a:spcAft>
              <a:buClr>
                <a:schemeClr val="dk2"/>
              </a:buClr>
              <a:buSzPts val="3000"/>
              <a:buNone/>
              <a:defRPr sz="4000">
                <a:solidFill>
                  <a:schemeClr val="dk2"/>
                </a:solidFill>
              </a:defRPr>
            </a:lvl4pPr>
            <a:lvl5pPr lvl="4" algn="ctr" rtl="0">
              <a:spcBef>
                <a:spcPts val="0"/>
              </a:spcBef>
              <a:spcAft>
                <a:spcPts val="0"/>
              </a:spcAft>
              <a:buClr>
                <a:schemeClr val="dk2"/>
              </a:buClr>
              <a:buSzPts val="3000"/>
              <a:buNone/>
              <a:defRPr sz="4000">
                <a:solidFill>
                  <a:schemeClr val="dk2"/>
                </a:solidFill>
              </a:defRPr>
            </a:lvl5pPr>
            <a:lvl6pPr lvl="5" algn="ctr" rtl="0">
              <a:spcBef>
                <a:spcPts val="0"/>
              </a:spcBef>
              <a:spcAft>
                <a:spcPts val="0"/>
              </a:spcAft>
              <a:buClr>
                <a:schemeClr val="dk2"/>
              </a:buClr>
              <a:buSzPts val="3000"/>
              <a:buNone/>
              <a:defRPr sz="4000">
                <a:solidFill>
                  <a:schemeClr val="dk2"/>
                </a:solidFill>
              </a:defRPr>
            </a:lvl6pPr>
            <a:lvl7pPr lvl="6" algn="ctr" rtl="0">
              <a:spcBef>
                <a:spcPts val="0"/>
              </a:spcBef>
              <a:spcAft>
                <a:spcPts val="0"/>
              </a:spcAft>
              <a:buClr>
                <a:schemeClr val="dk2"/>
              </a:buClr>
              <a:buSzPts val="3000"/>
              <a:buNone/>
              <a:defRPr sz="4000">
                <a:solidFill>
                  <a:schemeClr val="dk2"/>
                </a:solidFill>
              </a:defRPr>
            </a:lvl7pPr>
            <a:lvl8pPr lvl="7" algn="ctr" rtl="0">
              <a:spcBef>
                <a:spcPts val="0"/>
              </a:spcBef>
              <a:spcAft>
                <a:spcPts val="0"/>
              </a:spcAft>
              <a:buClr>
                <a:schemeClr val="dk2"/>
              </a:buClr>
              <a:buSzPts val="3000"/>
              <a:buNone/>
              <a:defRPr sz="4000">
                <a:solidFill>
                  <a:schemeClr val="dk2"/>
                </a:solidFill>
              </a:defRPr>
            </a:lvl8pPr>
            <a:lvl9pPr lvl="8" algn="ctr" rtl="0">
              <a:spcBef>
                <a:spcPts val="0"/>
              </a:spcBef>
              <a:spcAft>
                <a:spcPts val="0"/>
              </a:spcAft>
              <a:buClr>
                <a:schemeClr val="dk2"/>
              </a:buClr>
              <a:buSzPts val="3000"/>
              <a:buNone/>
              <a:defRPr sz="4000">
                <a:solidFill>
                  <a:schemeClr val="dk2"/>
                </a:solidFill>
              </a:defRPr>
            </a:lvl9pPr>
          </a:lstStyle>
          <a:p>
            <a:r>
              <a:t>xx%</a:t>
            </a:r>
          </a:p>
        </p:txBody>
      </p:sp>
      <p:sp>
        <p:nvSpPr>
          <p:cNvPr id="211" name="Google Shape;211;p29"/>
          <p:cNvSpPr txBox="1">
            <a:spLocks noGrp="1"/>
          </p:cNvSpPr>
          <p:nvPr>
            <p:ph type="subTitle" idx="7"/>
          </p:nvPr>
        </p:nvSpPr>
        <p:spPr>
          <a:xfrm>
            <a:off x="1712400" y="5211675"/>
            <a:ext cx="3228800" cy="537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lt1"/>
              </a:buClr>
              <a:buSzPts val="1200"/>
              <a:buNone/>
              <a:defRPr>
                <a:solidFill>
                  <a:schemeClr val="dk2"/>
                </a:solidFill>
              </a:defRPr>
            </a:lvl1pPr>
            <a:lvl2pPr lvl="1" algn="ctr" rtl="0">
              <a:lnSpc>
                <a:spcPct val="100000"/>
              </a:lnSpc>
              <a:spcBef>
                <a:spcPts val="0"/>
              </a:spcBef>
              <a:spcAft>
                <a:spcPts val="0"/>
              </a:spcAft>
              <a:buClr>
                <a:schemeClr val="lt1"/>
              </a:buClr>
              <a:buSzPts val="1200"/>
              <a:buNone/>
              <a:defRPr sz="1600">
                <a:solidFill>
                  <a:schemeClr val="lt1"/>
                </a:solidFill>
              </a:defRPr>
            </a:lvl2pPr>
            <a:lvl3pPr lvl="2" algn="ctr" rtl="0">
              <a:lnSpc>
                <a:spcPct val="100000"/>
              </a:lnSpc>
              <a:spcBef>
                <a:spcPts val="0"/>
              </a:spcBef>
              <a:spcAft>
                <a:spcPts val="0"/>
              </a:spcAft>
              <a:buClr>
                <a:schemeClr val="lt1"/>
              </a:buClr>
              <a:buSzPts val="1200"/>
              <a:buNone/>
              <a:defRPr sz="1600">
                <a:solidFill>
                  <a:schemeClr val="lt1"/>
                </a:solidFill>
              </a:defRPr>
            </a:lvl3pPr>
            <a:lvl4pPr lvl="3" algn="ctr" rtl="0">
              <a:lnSpc>
                <a:spcPct val="100000"/>
              </a:lnSpc>
              <a:spcBef>
                <a:spcPts val="0"/>
              </a:spcBef>
              <a:spcAft>
                <a:spcPts val="0"/>
              </a:spcAft>
              <a:buClr>
                <a:schemeClr val="lt1"/>
              </a:buClr>
              <a:buSzPts val="1200"/>
              <a:buNone/>
              <a:defRPr sz="1600">
                <a:solidFill>
                  <a:schemeClr val="lt1"/>
                </a:solidFill>
              </a:defRPr>
            </a:lvl4pPr>
            <a:lvl5pPr lvl="4" algn="ctr" rtl="0">
              <a:lnSpc>
                <a:spcPct val="100000"/>
              </a:lnSpc>
              <a:spcBef>
                <a:spcPts val="0"/>
              </a:spcBef>
              <a:spcAft>
                <a:spcPts val="0"/>
              </a:spcAft>
              <a:buClr>
                <a:schemeClr val="lt1"/>
              </a:buClr>
              <a:buSzPts val="1200"/>
              <a:buNone/>
              <a:defRPr sz="1600">
                <a:solidFill>
                  <a:schemeClr val="lt1"/>
                </a:solidFill>
              </a:defRPr>
            </a:lvl5pPr>
            <a:lvl6pPr lvl="5" algn="ctr" rtl="0">
              <a:lnSpc>
                <a:spcPct val="100000"/>
              </a:lnSpc>
              <a:spcBef>
                <a:spcPts val="0"/>
              </a:spcBef>
              <a:spcAft>
                <a:spcPts val="0"/>
              </a:spcAft>
              <a:buClr>
                <a:schemeClr val="lt1"/>
              </a:buClr>
              <a:buSzPts val="1200"/>
              <a:buNone/>
              <a:defRPr sz="1600">
                <a:solidFill>
                  <a:schemeClr val="lt1"/>
                </a:solidFill>
              </a:defRPr>
            </a:lvl6pPr>
            <a:lvl7pPr lvl="6" algn="ctr" rtl="0">
              <a:lnSpc>
                <a:spcPct val="100000"/>
              </a:lnSpc>
              <a:spcBef>
                <a:spcPts val="0"/>
              </a:spcBef>
              <a:spcAft>
                <a:spcPts val="0"/>
              </a:spcAft>
              <a:buClr>
                <a:schemeClr val="lt1"/>
              </a:buClr>
              <a:buSzPts val="1200"/>
              <a:buNone/>
              <a:defRPr sz="1600">
                <a:solidFill>
                  <a:schemeClr val="lt1"/>
                </a:solidFill>
              </a:defRPr>
            </a:lvl7pPr>
            <a:lvl8pPr lvl="7" algn="ctr" rtl="0">
              <a:lnSpc>
                <a:spcPct val="100000"/>
              </a:lnSpc>
              <a:spcBef>
                <a:spcPts val="0"/>
              </a:spcBef>
              <a:spcAft>
                <a:spcPts val="0"/>
              </a:spcAft>
              <a:buClr>
                <a:schemeClr val="lt1"/>
              </a:buClr>
              <a:buSzPts val="1200"/>
              <a:buNone/>
              <a:defRPr sz="1600">
                <a:solidFill>
                  <a:schemeClr val="lt1"/>
                </a:solidFill>
              </a:defRPr>
            </a:lvl8pPr>
            <a:lvl9pPr lvl="8" algn="ctr" rtl="0">
              <a:lnSpc>
                <a:spcPct val="100000"/>
              </a:lnSpc>
              <a:spcBef>
                <a:spcPts val="0"/>
              </a:spcBef>
              <a:spcAft>
                <a:spcPts val="0"/>
              </a:spcAft>
              <a:buClr>
                <a:schemeClr val="lt1"/>
              </a:buClr>
              <a:buSzPts val="1200"/>
              <a:buNone/>
              <a:defRPr sz="1600">
                <a:solidFill>
                  <a:schemeClr val="lt1"/>
                </a:solidFill>
              </a:defRPr>
            </a:lvl9pPr>
          </a:lstStyle>
          <a:p>
            <a:r>
              <a:rPr lang="cs-CZ"/>
              <a:t>Kliknutím můžete upravit styl předlohy.</a:t>
            </a:r>
            <a:endParaRPr/>
          </a:p>
        </p:txBody>
      </p:sp>
      <p:sp>
        <p:nvSpPr>
          <p:cNvPr id="212" name="Google Shape;212;p29"/>
          <p:cNvSpPr txBox="1">
            <a:spLocks noGrp="1"/>
          </p:cNvSpPr>
          <p:nvPr>
            <p:ph type="subTitle" idx="8"/>
          </p:nvPr>
        </p:nvSpPr>
        <p:spPr>
          <a:xfrm>
            <a:off x="2480121" y="4886175"/>
            <a:ext cx="2461200" cy="474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Font typeface="Oswald Regular"/>
              <a:buNone/>
              <a:defRPr sz="2400">
                <a:solidFill>
                  <a:schemeClr val="dk2"/>
                </a:solidFill>
                <a:latin typeface="Oswald Regular"/>
                <a:ea typeface="Oswald Regular"/>
                <a:cs typeface="Oswald Regular"/>
                <a:sym typeface="Oswald Regular"/>
              </a:defRPr>
            </a:lvl1pPr>
            <a:lvl2pPr lvl="1"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2pPr>
            <a:lvl3pPr lvl="2"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3pPr>
            <a:lvl4pPr lvl="3"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4pPr>
            <a:lvl5pPr lvl="4"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5pPr>
            <a:lvl6pPr lvl="5"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6pPr>
            <a:lvl7pPr lvl="6"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7pPr>
            <a:lvl8pPr lvl="7"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8pPr>
            <a:lvl9pPr lvl="8"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9pPr>
          </a:lstStyle>
          <a:p>
            <a:r>
              <a:rPr lang="cs-CZ"/>
              <a:t>Kliknutím můžete upravit styl předlohy.</a:t>
            </a:r>
            <a:endParaRPr/>
          </a:p>
        </p:txBody>
      </p:sp>
      <p:sp>
        <p:nvSpPr>
          <p:cNvPr id="213" name="Google Shape;213;p29"/>
          <p:cNvSpPr/>
          <p:nvPr/>
        </p:nvSpPr>
        <p:spPr>
          <a:xfrm rot="-5400000">
            <a:off x="8549633" y="3192967"/>
            <a:ext cx="6924800" cy="464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14" name="Google Shape;214;p29"/>
          <p:cNvSpPr txBox="1">
            <a:spLocks noGrp="1"/>
          </p:cNvSpPr>
          <p:nvPr>
            <p:ph type="sldNum" idx="12"/>
          </p:nvPr>
        </p:nvSpPr>
        <p:spPr>
          <a:xfrm>
            <a:off x="11657463" y="3166599"/>
            <a:ext cx="731600" cy="524800"/>
          </a:xfrm>
          <a:prstGeom prst="rect">
            <a:avLst/>
          </a:prstGeom>
        </p:spPr>
        <p:txBody>
          <a:bodyPr spcFirstLastPara="1" wrap="square" lIns="91425" tIns="91425" rIns="91425" bIns="91425" anchor="t" anchorCtr="0">
            <a:noAutofit/>
          </a:bodyPr>
          <a:lstStyle>
            <a:lvl1pPr lvl="0" algn="ctr" rtl="0">
              <a:buNone/>
              <a:defRPr sz="1600">
                <a:solidFill>
                  <a:schemeClr val="accent2"/>
                </a:solidFill>
                <a:latin typeface="Didact Gothic"/>
                <a:ea typeface="Didact Gothic"/>
                <a:cs typeface="Didact Gothic"/>
                <a:sym typeface="Didact Gothic"/>
              </a:defRPr>
            </a:lvl1pPr>
            <a:lvl2pPr lvl="1" algn="ctr" rtl="0">
              <a:buNone/>
              <a:defRPr sz="1600">
                <a:solidFill>
                  <a:schemeClr val="accent2"/>
                </a:solidFill>
                <a:latin typeface="Didact Gothic"/>
                <a:ea typeface="Didact Gothic"/>
                <a:cs typeface="Didact Gothic"/>
                <a:sym typeface="Didact Gothic"/>
              </a:defRPr>
            </a:lvl2pPr>
            <a:lvl3pPr lvl="2" algn="ctr" rtl="0">
              <a:buNone/>
              <a:defRPr sz="1600">
                <a:solidFill>
                  <a:schemeClr val="accent2"/>
                </a:solidFill>
                <a:latin typeface="Didact Gothic"/>
                <a:ea typeface="Didact Gothic"/>
                <a:cs typeface="Didact Gothic"/>
                <a:sym typeface="Didact Gothic"/>
              </a:defRPr>
            </a:lvl3pPr>
            <a:lvl4pPr lvl="3" algn="ctr" rtl="0">
              <a:buNone/>
              <a:defRPr sz="1600">
                <a:solidFill>
                  <a:schemeClr val="accent2"/>
                </a:solidFill>
                <a:latin typeface="Didact Gothic"/>
                <a:ea typeface="Didact Gothic"/>
                <a:cs typeface="Didact Gothic"/>
                <a:sym typeface="Didact Gothic"/>
              </a:defRPr>
            </a:lvl4pPr>
            <a:lvl5pPr lvl="4" algn="ctr" rtl="0">
              <a:buNone/>
              <a:defRPr sz="1600">
                <a:solidFill>
                  <a:schemeClr val="accent2"/>
                </a:solidFill>
                <a:latin typeface="Didact Gothic"/>
                <a:ea typeface="Didact Gothic"/>
                <a:cs typeface="Didact Gothic"/>
                <a:sym typeface="Didact Gothic"/>
              </a:defRPr>
            </a:lvl5pPr>
            <a:lvl6pPr lvl="5" algn="ctr" rtl="0">
              <a:buNone/>
              <a:defRPr sz="1600">
                <a:solidFill>
                  <a:schemeClr val="accent2"/>
                </a:solidFill>
                <a:latin typeface="Didact Gothic"/>
                <a:ea typeface="Didact Gothic"/>
                <a:cs typeface="Didact Gothic"/>
                <a:sym typeface="Didact Gothic"/>
              </a:defRPr>
            </a:lvl6pPr>
            <a:lvl7pPr lvl="6" algn="ctr" rtl="0">
              <a:buNone/>
              <a:defRPr sz="1600">
                <a:solidFill>
                  <a:schemeClr val="accent2"/>
                </a:solidFill>
                <a:latin typeface="Didact Gothic"/>
                <a:ea typeface="Didact Gothic"/>
                <a:cs typeface="Didact Gothic"/>
                <a:sym typeface="Didact Gothic"/>
              </a:defRPr>
            </a:lvl7pPr>
            <a:lvl8pPr lvl="7" algn="ctr" rtl="0">
              <a:buNone/>
              <a:defRPr sz="1600">
                <a:solidFill>
                  <a:schemeClr val="accent2"/>
                </a:solidFill>
                <a:latin typeface="Didact Gothic"/>
                <a:ea typeface="Didact Gothic"/>
                <a:cs typeface="Didact Gothic"/>
                <a:sym typeface="Didact Gothic"/>
              </a:defRPr>
            </a:lvl8pPr>
            <a:lvl9pPr lvl="8" algn="ctr" rtl="0">
              <a:buNone/>
              <a:defRPr sz="1600">
                <a:solidFill>
                  <a:schemeClr val="accent2"/>
                </a:solidFill>
                <a:latin typeface="Didact Gothic"/>
                <a:ea typeface="Didact Gothic"/>
                <a:cs typeface="Didact Gothic"/>
                <a:sym typeface="Didact Gothic"/>
              </a:defRPr>
            </a:lvl9pPr>
          </a:lstStyle>
          <a:p>
            <a:fld id="{00000000-1234-1234-1234-123412341234}" type="slidenum">
              <a:rPr lang="en" smtClean="0"/>
              <a:pPr/>
              <a:t>‹#›</a:t>
            </a:fld>
            <a:endParaRPr lang="en">
              <a:latin typeface="Oswald Regular"/>
              <a:ea typeface="Oswald Regular"/>
              <a:cs typeface="Oswald Regular"/>
              <a:sym typeface="Oswald Regular"/>
            </a:endParaRPr>
          </a:p>
        </p:txBody>
      </p:sp>
      <p:sp>
        <p:nvSpPr>
          <p:cNvPr id="215" name="Google Shape;215;p29"/>
          <p:cNvSpPr txBox="1">
            <a:spLocks noGrp="1"/>
          </p:cNvSpPr>
          <p:nvPr>
            <p:ph type="ctrTitle" idx="9"/>
          </p:nvPr>
        </p:nvSpPr>
        <p:spPr>
          <a:xfrm rot="-5400000">
            <a:off x="7036600" y="3039900"/>
            <a:ext cx="840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6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cs-CZ"/>
              <a:t>Kliknutím lze upravit styl.</a:t>
            </a:r>
            <a:endParaRPr/>
          </a:p>
        </p:txBody>
      </p:sp>
    </p:spTree>
    <p:extLst>
      <p:ext uri="{BB962C8B-B14F-4D97-AF65-F5344CB8AC3E}">
        <p14:creationId xmlns:p14="http://schemas.microsoft.com/office/powerpoint/2010/main" val="78541365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dk2"/>
        </a:solidFill>
        <a:effectLst/>
      </p:bgPr>
    </p:bg>
    <p:spTree>
      <p:nvGrpSpPr>
        <p:cNvPr id="1" name="Shape 216"/>
        <p:cNvGrpSpPr/>
        <p:nvPr/>
      </p:nvGrpSpPr>
      <p:grpSpPr>
        <a:xfrm>
          <a:off x="0" y="0"/>
          <a:ext cx="0" cy="0"/>
          <a:chOff x="0" y="0"/>
          <a:chExt cx="0" cy="0"/>
        </a:xfrm>
      </p:grpSpPr>
      <p:sp>
        <p:nvSpPr>
          <p:cNvPr id="217" name="Google Shape;217;p30"/>
          <p:cNvSpPr/>
          <p:nvPr/>
        </p:nvSpPr>
        <p:spPr>
          <a:xfrm rot="-5400000">
            <a:off x="8549633" y="3192967"/>
            <a:ext cx="6924800" cy="464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18" name="Google Shape;218;p30"/>
          <p:cNvSpPr txBox="1">
            <a:spLocks noGrp="1"/>
          </p:cNvSpPr>
          <p:nvPr>
            <p:ph type="sldNum" idx="12"/>
          </p:nvPr>
        </p:nvSpPr>
        <p:spPr>
          <a:xfrm>
            <a:off x="11657463" y="3166599"/>
            <a:ext cx="731600" cy="524800"/>
          </a:xfrm>
          <a:prstGeom prst="rect">
            <a:avLst/>
          </a:prstGeom>
        </p:spPr>
        <p:txBody>
          <a:bodyPr spcFirstLastPara="1" wrap="square" lIns="91425" tIns="91425" rIns="91425" bIns="91425" anchor="t" anchorCtr="0">
            <a:noAutofit/>
          </a:bodyPr>
          <a:lstStyle>
            <a:lvl1pPr lvl="0" algn="ctr" rtl="0">
              <a:buNone/>
              <a:defRPr sz="1600">
                <a:solidFill>
                  <a:schemeClr val="accent2"/>
                </a:solidFill>
                <a:latin typeface="Didact Gothic"/>
                <a:ea typeface="Didact Gothic"/>
                <a:cs typeface="Didact Gothic"/>
                <a:sym typeface="Didact Gothic"/>
              </a:defRPr>
            </a:lvl1pPr>
            <a:lvl2pPr lvl="1" algn="ctr" rtl="0">
              <a:buNone/>
              <a:defRPr sz="1600">
                <a:solidFill>
                  <a:schemeClr val="accent2"/>
                </a:solidFill>
                <a:latin typeface="Didact Gothic"/>
                <a:ea typeface="Didact Gothic"/>
                <a:cs typeface="Didact Gothic"/>
                <a:sym typeface="Didact Gothic"/>
              </a:defRPr>
            </a:lvl2pPr>
            <a:lvl3pPr lvl="2" algn="ctr" rtl="0">
              <a:buNone/>
              <a:defRPr sz="1600">
                <a:solidFill>
                  <a:schemeClr val="accent2"/>
                </a:solidFill>
                <a:latin typeface="Didact Gothic"/>
                <a:ea typeface="Didact Gothic"/>
                <a:cs typeface="Didact Gothic"/>
                <a:sym typeface="Didact Gothic"/>
              </a:defRPr>
            </a:lvl3pPr>
            <a:lvl4pPr lvl="3" algn="ctr" rtl="0">
              <a:buNone/>
              <a:defRPr sz="1600">
                <a:solidFill>
                  <a:schemeClr val="accent2"/>
                </a:solidFill>
                <a:latin typeface="Didact Gothic"/>
                <a:ea typeface="Didact Gothic"/>
                <a:cs typeface="Didact Gothic"/>
                <a:sym typeface="Didact Gothic"/>
              </a:defRPr>
            </a:lvl4pPr>
            <a:lvl5pPr lvl="4" algn="ctr" rtl="0">
              <a:buNone/>
              <a:defRPr sz="1600">
                <a:solidFill>
                  <a:schemeClr val="accent2"/>
                </a:solidFill>
                <a:latin typeface="Didact Gothic"/>
                <a:ea typeface="Didact Gothic"/>
                <a:cs typeface="Didact Gothic"/>
                <a:sym typeface="Didact Gothic"/>
              </a:defRPr>
            </a:lvl5pPr>
            <a:lvl6pPr lvl="5" algn="ctr" rtl="0">
              <a:buNone/>
              <a:defRPr sz="1600">
                <a:solidFill>
                  <a:schemeClr val="accent2"/>
                </a:solidFill>
                <a:latin typeface="Didact Gothic"/>
                <a:ea typeface="Didact Gothic"/>
                <a:cs typeface="Didact Gothic"/>
                <a:sym typeface="Didact Gothic"/>
              </a:defRPr>
            </a:lvl6pPr>
            <a:lvl7pPr lvl="6" algn="ctr" rtl="0">
              <a:buNone/>
              <a:defRPr sz="1600">
                <a:solidFill>
                  <a:schemeClr val="accent2"/>
                </a:solidFill>
                <a:latin typeface="Didact Gothic"/>
                <a:ea typeface="Didact Gothic"/>
                <a:cs typeface="Didact Gothic"/>
                <a:sym typeface="Didact Gothic"/>
              </a:defRPr>
            </a:lvl7pPr>
            <a:lvl8pPr lvl="7" algn="ctr" rtl="0">
              <a:buNone/>
              <a:defRPr sz="1600">
                <a:solidFill>
                  <a:schemeClr val="accent2"/>
                </a:solidFill>
                <a:latin typeface="Didact Gothic"/>
                <a:ea typeface="Didact Gothic"/>
                <a:cs typeface="Didact Gothic"/>
                <a:sym typeface="Didact Gothic"/>
              </a:defRPr>
            </a:lvl8pPr>
            <a:lvl9pPr lvl="8" algn="ctr" rtl="0">
              <a:buNone/>
              <a:defRPr sz="1600">
                <a:solidFill>
                  <a:schemeClr val="accent2"/>
                </a:solidFill>
                <a:latin typeface="Didact Gothic"/>
                <a:ea typeface="Didact Gothic"/>
                <a:cs typeface="Didact Gothic"/>
                <a:sym typeface="Didact Gothic"/>
              </a:defRPr>
            </a:lvl9pPr>
          </a:lstStyle>
          <a:p>
            <a:fld id="{00000000-1234-1234-1234-123412341234}" type="slidenum">
              <a:rPr lang="en" smtClean="0"/>
              <a:pPr/>
              <a:t>‹#›</a:t>
            </a:fld>
            <a:endParaRPr lang="en">
              <a:latin typeface="Oswald Regular"/>
              <a:ea typeface="Oswald Regular"/>
              <a:cs typeface="Oswald Regular"/>
              <a:sym typeface="Oswald Regular"/>
            </a:endParaRPr>
          </a:p>
        </p:txBody>
      </p:sp>
      <p:sp>
        <p:nvSpPr>
          <p:cNvPr id="219" name="Google Shape;219;p30"/>
          <p:cNvSpPr txBox="1">
            <a:spLocks noGrp="1"/>
          </p:cNvSpPr>
          <p:nvPr>
            <p:ph type="ctrTitle"/>
          </p:nvPr>
        </p:nvSpPr>
        <p:spPr>
          <a:xfrm>
            <a:off x="6344000" y="2076233"/>
            <a:ext cx="3711200" cy="52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r>
              <a:rPr lang="cs-CZ"/>
              <a:t>Kliknutím lze upravit styl.</a:t>
            </a:r>
            <a:endParaRPr/>
          </a:p>
        </p:txBody>
      </p:sp>
      <p:sp>
        <p:nvSpPr>
          <p:cNvPr id="220" name="Google Shape;220;p30"/>
          <p:cNvSpPr txBox="1">
            <a:spLocks noGrp="1"/>
          </p:cNvSpPr>
          <p:nvPr>
            <p:ph type="subTitle" idx="1"/>
          </p:nvPr>
        </p:nvSpPr>
        <p:spPr>
          <a:xfrm>
            <a:off x="6344000" y="2601033"/>
            <a:ext cx="3564800" cy="145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r>
              <a:rPr lang="cs-CZ"/>
              <a:t>Kliknutím můžete upravit styl předlohy.</a:t>
            </a:r>
            <a:endParaRPr/>
          </a:p>
        </p:txBody>
      </p:sp>
      <p:sp>
        <p:nvSpPr>
          <p:cNvPr id="221" name="Google Shape;221;p30"/>
          <p:cNvSpPr txBox="1">
            <a:spLocks noGrp="1"/>
          </p:cNvSpPr>
          <p:nvPr>
            <p:ph type="ctrTitle" idx="2"/>
          </p:nvPr>
        </p:nvSpPr>
        <p:spPr>
          <a:xfrm rot="-5400000">
            <a:off x="7036600" y="3039900"/>
            <a:ext cx="840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6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cs-CZ"/>
              <a:t>Kliknutím lze upravit styl.</a:t>
            </a:r>
            <a:endParaRPr/>
          </a:p>
        </p:txBody>
      </p:sp>
      <p:sp>
        <p:nvSpPr>
          <p:cNvPr id="222" name="Google Shape;222;p30"/>
          <p:cNvSpPr txBox="1"/>
          <p:nvPr/>
        </p:nvSpPr>
        <p:spPr>
          <a:xfrm>
            <a:off x="6344000" y="4669900"/>
            <a:ext cx="3711200" cy="7136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Clr>
                <a:schemeClr val="hlink"/>
              </a:buClr>
              <a:buSzPts val="1100"/>
              <a:buFont typeface="Arial"/>
              <a:buNone/>
            </a:pPr>
            <a:r>
              <a:rPr lang="en" sz="1333">
                <a:solidFill>
                  <a:schemeClr val="dk1"/>
                </a:solidFill>
                <a:latin typeface="Didact Gothic"/>
                <a:ea typeface="Didact Gothic"/>
                <a:cs typeface="Didact Gothic"/>
                <a:sym typeface="Didact Gothic"/>
              </a:rPr>
              <a:t>CREDITS: This presentation template was created by </a:t>
            </a:r>
            <a:r>
              <a:rPr lang="en" sz="1333" b="1">
                <a:solidFill>
                  <a:schemeClr val="dk1"/>
                </a:solidFill>
                <a:uFill>
                  <a:noFill/>
                </a:uFill>
                <a:latin typeface="Didact Gothic"/>
                <a:ea typeface="Didact Gothic"/>
                <a:cs typeface="Didact Gothic"/>
                <a:sym typeface="Didact Gothic"/>
                <a:hlinkClick r:id="rId2">
                  <a:extLst>
                    <a:ext uri="{A12FA001-AC4F-418D-AE19-62706E023703}">
                      <ahyp:hlinkClr xmlns:ahyp="http://schemas.microsoft.com/office/drawing/2018/hyperlinkcolor" val="tx"/>
                    </a:ext>
                  </a:extLst>
                </a:hlinkClick>
              </a:rPr>
              <a:t>Slidesgo</a:t>
            </a:r>
            <a:r>
              <a:rPr lang="en" sz="1333">
                <a:solidFill>
                  <a:schemeClr val="dk1"/>
                </a:solidFill>
                <a:latin typeface="Didact Gothic"/>
                <a:ea typeface="Didact Gothic"/>
                <a:cs typeface="Didact Gothic"/>
                <a:sym typeface="Didact Gothic"/>
              </a:rPr>
              <a:t>, including icons by </a:t>
            </a:r>
            <a:r>
              <a:rPr lang="en" sz="1333" b="1">
                <a:solidFill>
                  <a:schemeClr val="dk1"/>
                </a:solidFill>
                <a:uFill>
                  <a:noFill/>
                </a:uFill>
                <a:latin typeface="Didact Gothic"/>
                <a:ea typeface="Didact Gothic"/>
                <a:cs typeface="Didact Gothic"/>
                <a:sym typeface="Didact Gothic"/>
                <a:hlinkClick r:id="rId3">
                  <a:extLst>
                    <a:ext uri="{A12FA001-AC4F-418D-AE19-62706E023703}">
                      <ahyp:hlinkClr xmlns:ahyp="http://schemas.microsoft.com/office/drawing/2018/hyperlinkcolor" val="tx"/>
                    </a:ext>
                  </a:extLst>
                </a:hlinkClick>
              </a:rPr>
              <a:t>Flaticon</a:t>
            </a:r>
            <a:r>
              <a:rPr lang="en" sz="1333">
                <a:solidFill>
                  <a:schemeClr val="dk1"/>
                </a:solidFill>
                <a:latin typeface="Didact Gothic"/>
                <a:ea typeface="Didact Gothic"/>
                <a:cs typeface="Didact Gothic"/>
                <a:sym typeface="Didact Gothic"/>
              </a:rPr>
              <a:t>, and infographics &amp; images by </a:t>
            </a:r>
            <a:r>
              <a:rPr lang="en" sz="1333" b="1">
                <a:solidFill>
                  <a:schemeClr val="dk1"/>
                </a:solidFill>
                <a:uFill>
                  <a:noFill/>
                </a:uFill>
                <a:latin typeface="Didact Gothic"/>
                <a:ea typeface="Didact Gothic"/>
                <a:cs typeface="Didact Gothic"/>
                <a:sym typeface="Didact Gothic"/>
                <a:hlinkClick r:id="rId4">
                  <a:extLst>
                    <a:ext uri="{A12FA001-AC4F-418D-AE19-62706E023703}">
                      <ahyp:hlinkClr xmlns:ahyp="http://schemas.microsoft.com/office/drawing/2018/hyperlinkcolor" val="tx"/>
                    </a:ext>
                  </a:extLst>
                </a:hlinkClick>
              </a:rPr>
              <a:t>Freepik</a:t>
            </a:r>
            <a:endParaRPr sz="1333">
              <a:solidFill>
                <a:schemeClr val="dk1"/>
              </a:solidFill>
              <a:latin typeface="Didact Gothic"/>
              <a:ea typeface="Didact Gothic"/>
              <a:cs typeface="Didact Gothic"/>
              <a:sym typeface="Didact Gothic"/>
            </a:endParaRPr>
          </a:p>
          <a:p>
            <a:pPr marL="0" lvl="0" indent="0" algn="l" rtl="0">
              <a:spcBef>
                <a:spcPts val="400"/>
              </a:spcBef>
              <a:spcAft>
                <a:spcPts val="0"/>
              </a:spcAft>
              <a:buNone/>
            </a:pPr>
            <a:endParaRPr sz="1333">
              <a:solidFill>
                <a:schemeClr val="dk1"/>
              </a:solidFill>
              <a:latin typeface="Didact Gothic"/>
              <a:ea typeface="Didact Gothic"/>
              <a:cs typeface="Didact Gothic"/>
              <a:sym typeface="Didact Gothic"/>
            </a:endParaRPr>
          </a:p>
        </p:txBody>
      </p:sp>
    </p:spTree>
    <p:extLst>
      <p:ext uri="{BB962C8B-B14F-4D97-AF65-F5344CB8AC3E}">
        <p14:creationId xmlns:p14="http://schemas.microsoft.com/office/powerpoint/2010/main" val="423126737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23"/>
        <p:cNvGrpSpPr/>
        <p:nvPr/>
      </p:nvGrpSpPr>
      <p:grpSpPr>
        <a:xfrm>
          <a:off x="0" y="0"/>
          <a:ext cx="0" cy="0"/>
          <a:chOff x="0" y="0"/>
          <a:chExt cx="0" cy="0"/>
        </a:xfrm>
      </p:grpSpPr>
      <p:sp>
        <p:nvSpPr>
          <p:cNvPr id="224" name="Google Shape;224;p31"/>
          <p:cNvSpPr txBox="1">
            <a:spLocks noGrp="1"/>
          </p:cNvSpPr>
          <p:nvPr>
            <p:ph type="subTitle" idx="1"/>
          </p:nvPr>
        </p:nvSpPr>
        <p:spPr>
          <a:xfrm>
            <a:off x="3021605" y="1406748"/>
            <a:ext cx="2906000" cy="57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Font typeface="Oswald Regular"/>
              <a:buNone/>
              <a:defRPr sz="2400">
                <a:latin typeface="Oswald Regular"/>
                <a:ea typeface="Oswald Regular"/>
                <a:cs typeface="Oswald Regular"/>
                <a:sym typeface="Oswald Regular"/>
              </a:defRPr>
            </a:lvl1pPr>
            <a:lvl2pPr lvl="1"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2pPr>
            <a:lvl3pPr lvl="2"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3pPr>
            <a:lvl4pPr lvl="3"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4pPr>
            <a:lvl5pPr lvl="4"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5pPr>
            <a:lvl6pPr lvl="5"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6pPr>
            <a:lvl7pPr lvl="6"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7pPr>
            <a:lvl8pPr lvl="7"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8pPr>
            <a:lvl9pPr lvl="8"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9pPr>
          </a:lstStyle>
          <a:p>
            <a:r>
              <a:rPr lang="cs-CZ"/>
              <a:t>Kliknutím můžete upravit styl předlohy.</a:t>
            </a:r>
            <a:endParaRPr/>
          </a:p>
        </p:txBody>
      </p:sp>
      <p:sp>
        <p:nvSpPr>
          <p:cNvPr id="225" name="Google Shape;225;p31"/>
          <p:cNvSpPr txBox="1">
            <a:spLocks noGrp="1"/>
          </p:cNvSpPr>
          <p:nvPr>
            <p:ph type="subTitle" idx="2"/>
          </p:nvPr>
        </p:nvSpPr>
        <p:spPr>
          <a:xfrm>
            <a:off x="3021605" y="1929256"/>
            <a:ext cx="2906000" cy="57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800"/>
              <a:buFont typeface="Margarine"/>
              <a:buNone/>
              <a:defRPr sz="2400">
                <a:latin typeface="Margarine"/>
                <a:ea typeface="Margarine"/>
                <a:cs typeface="Margarine"/>
                <a:sym typeface="Margarine"/>
              </a:defRPr>
            </a:lvl2pPr>
            <a:lvl3pPr lvl="2" rtl="0">
              <a:lnSpc>
                <a:spcPct val="100000"/>
              </a:lnSpc>
              <a:spcBef>
                <a:spcPts val="0"/>
              </a:spcBef>
              <a:spcAft>
                <a:spcPts val="0"/>
              </a:spcAft>
              <a:buSzPts val="1800"/>
              <a:buFont typeface="Margarine"/>
              <a:buNone/>
              <a:defRPr sz="2400">
                <a:latin typeface="Margarine"/>
                <a:ea typeface="Margarine"/>
                <a:cs typeface="Margarine"/>
                <a:sym typeface="Margarine"/>
              </a:defRPr>
            </a:lvl3pPr>
            <a:lvl4pPr lvl="3" rtl="0">
              <a:lnSpc>
                <a:spcPct val="100000"/>
              </a:lnSpc>
              <a:spcBef>
                <a:spcPts val="0"/>
              </a:spcBef>
              <a:spcAft>
                <a:spcPts val="0"/>
              </a:spcAft>
              <a:buSzPts val="1800"/>
              <a:buFont typeface="Margarine"/>
              <a:buNone/>
              <a:defRPr sz="2400">
                <a:latin typeface="Margarine"/>
                <a:ea typeface="Margarine"/>
                <a:cs typeface="Margarine"/>
                <a:sym typeface="Margarine"/>
              </a:defRPr>
            </a:lvl4pPr>
            <a:lvl5pPr lvl="4" rtl="0">
              <a:lnSpc>
                <a:spcPct val="100000"/>
              </a:lnSpc>
              <a:spcBef>
                <a:spcPts val="0"/>
              </a:spcBef>
              <a:spcAft>
                <a:spcPts val="0"/>
              </a:spcAft>
              <a:buSzPts val="1800"/>
              <a:buFont typeface="Margarine"/>
              <a:buNone/>
              <a:defRPr sz="2400">
                <a:latin typeface="Margarine"/>
                <a:ea typeface="Margarine"/>
                <a:cs typeface="Margarine"/>
                <a:sym typeface="Margarine"/>
              </a:defRPr>
            </a:lvl5pPr>
            <a:lvl6pPr lvl="5" rtl="0">
              <a:lnSpc>
                <a:spcPct val="100000"/>
              </a:lnSpc>
              <a:spcBef>
                <a:spcPts val="0"/>
              </a:spcBef>
              <a:spcAft>
                <a:spcPts val="0"/>
              </a:spcAft>
              <a:buSzPts val="1800"/>
              <a:buFont typeface="Margarine"/>
              <a:buNone/>
              <a:defRPr sz="2400">
                <a:latin typeface="Margarine"/>
                <a:ea typeface="Margarine"/>
                <a:cs typeface="Margarine"/>
                <a:sym typeface="Margarine"/>
              </a:defRPr>
            </a:lvl6pPr>
            <a:lvl7pPr lvl="6" rtl="0">
              <a:lnSpc>
                <a:spcPct val="100000"/>
              </a:lnSpc>
              <a:spcBef>
                <a:spcPts val="0"/>
              </a:spcBef>
              <a:spcAft>
                <a:spcPts val="0"/>
              </a:spcAft>
              <a:buSzPts val="1800"/>
              <a:buFont typeface="Margarine"/>
              <a:buNone/>
              <a:defRPr sz="2400">
                <a:latin typeface="Margarine"/>
                <a:ea typeface="Margarine"/>
                <a:cs typeface="Margarine"/>
                <a:sym typeface="Margarine"/>
              </a:defRPr>
            </a:lvl7pPr>
            <a:lvl8pPr lvl="7" rtl="0">
              <a:lnSpc>
                <a:spcPct val="100000"/>
              </a:lnSpc>
              <a:spcBef>
                <a:spcPts val="0"/>
              </a:spcBef>
              <a:spcAft>
                <a:spcPts val="0"/>
              </a:spcAft>
              <a:buSzPts val="1800"/>
              <a:buFont typeface="Margarine"/>
              <a:buNone/>
              <a:defRPr sz="2400">
                <a:latin typeface="Margarine"/>
                <a:ea typeface="Margarine"/>
                <a:cs typeface="Margarine"/>
                <a:sym typeface="Margarine"/>
              </a:defRPr>
            </a:lvl8pPr>
            <a:lvl9pPr lvl="8" rtl="0">
              <a:lnSpc>
                <a:spcPct val="100000"/>
              </a:lnSpc>
              <a:spcBef>
                <a:spcPts val="0"/>
              </a:spcBef>
              <a:spcAft>
                <a:spcPts val="0"/>
              </a:spcAft>
              <a:buSzPts val="1800"/>
              <a:buFont typeface="Margarine"/>
              <a:buNone/>
              <a:defRPr sz="2400">
                <a:latin typeface="Margarine"/>
                <a:ea typeface="Margarine"/>
                <a:cs typeface="Margarine"/>
                <a:sym typeface="Margarine"/>
              </a:defRPr>
            </a:lvl9pPr>
          </a:lstStyle>
          <a:p>
            <a:r>
              <a:rPr lang="cs-CZ"/>
              <a:t>Kliknutím můžete upravit styl předlohy.</a:t>
            </a:r>
            <a:endParaRPr/>
          </a:p>
        </p:txBody>
      </p:sp>
      <p:sp>
        <p:nvSpPr>
          <p:cNvPr id="226" name="Google Shape;226;p31"/>
          <p:cNvSpPr txBox="1">
            <a:spLocks noGrp="1"/>
          </p:cNvSpPr>
          <p:nvPr>
            <p:ph type="subTitle" idx="3"/>
          </p:nvPr>
        </p:nvSpPr>
        <p:spPr>
          <a:xfrm>
            <a:off x="3021605" y="2871981"/>
            <a:ext cx="2906000" cy="57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Font typeface="Oswald Regular"/>
              <a:buNone/>
              <a:defRPr sz="2400">
                <a:latin typeface="Oswald Regular"/>
                <a:ea typeface="Oswald Regular"/>
                <a:cs typeface="Oswald Regular"/>
                <a:sym typeface="Oswald Regular"/>
              </a:defRPr>
            </a:lvl1pPr>
            <a:lvl2pPr lvl="1"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2pPr>
            <a:lvl3pPr lvl="2"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3pPr>
            <a:lvl4pPr lvl="3"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4pPr>
            <a:lvl5pPr lvl="4"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5pPr>
            <a:lvl6pPr lvl="5"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6pPr>
            <a:lvl7pPr lvl="6"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7pPr>
            <a:lvl8pPr lvl="7"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8pPr>
            <a:lvl9pPr lvl="8"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9pPr>
          </a:lstStyle>
          <a:p>
            <a:r>
              <a:rPr lang="cs-CZ"/>
              <a:t>Kliknutím můžete upravit styl předlohy.</a:t>
            </a:r>
            <a:endParaRPr/>
          </a:p>
        </p:txBody>
      </p:sp>
      <p:sp>
        <p:nvSpPr>
          <p:cNvPr id="227" name="Google Shape;227;p31"/>
          <p:cNvSpPr txBox="1">
            <a:spLocks noGrp="1"/>
          </p:cNvSpPr>
          <p:nvPr>
            <p:ph type="subTitle" idx="4"/>
          </p:nvPr>
        </p:nvSpPr>
        <p:spPr>
          <a:xfrm>
            <a:off x="3021605" y="3394489"/>
            <a:ext cx="2906000" cy="57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800"/>
              <a:buFont typeface="Margarine"/>
              <a:buNone/>
              <a:defRPr sz="2400">
                <a:latin typeface="Margarine"/>
                <a:ea typeface="Margarine"/>
                <a:cs typeface="Margarine"/>
                <a:sym typeface="Margarine"/>
              </a:defRPr>
            </a:lvl2pPr>
            <a:lvl3pPr lvl="2" rtl="0">
              <a:lnSpc>
                <a:spcPct val="100000"/>
              </a:lnSpc>
              <a:spcBef>
                <a:spcPts val="0"/>
              </a:spcBef>
              <a:spcAft>
                <a:spcPts val="0"/>
              </a:spcAft>
              <a:buSzPts val="1800"/>
              <a:buFont typeface="Margarine"/>
              <a:buNone/>
              <a:defRPr sz="2400">
                <a:latin typeface="Margarine"/>
                <a:ea typeface="Margarine"/>
                <a:cs typeface="Margarine"/>
                <a:sym typeface="Margarine"/>
              </a:defRPr>
            </a:lvl3pPr>
            <a:lvl4pPr lvl="3" rtl="0">
              <a:lnSpc>
                <a:spcPct val="100000"/>
              </a:lnSpc>
              <a:spcBef>
                <a:spcPts val="0"/>
              </a:spcBef>
              <a:spcAft>
                <a:spcPts val="0"/>
              </a:spcAft>
              <a:buSzPts val="1800"/>
              <a:buFont typeface="Margarine"/>
              <a:buNone/>
              <a:defRPr sz="2400">
                <a:latin typeface="Margarine"/>
                <a:ea typeface="Margarine"/>
                <a:cs typeface="Margarine"/>
                <a:sym typeface="Margarine"/>
              </a:defRPr>
            </a:lvl4pPr>
            <a:lvl5pPr lvl="4" rtl="0">
              <a:lnSpc>
                <a:spcPct val="100000"/>
              </a:lnSpc>
              <a:spcBef>
                <a:spcPts val="0"/>
              </a:spcBef>
              <a:spcAft>
                <a:spcPts val="0"/>
              </a:spcAft>
              <a:buSzPts val="1800"/>
              <a:buFont typeface="Margarine"/>
              <a:buNone/>
              <a:defRPr sz="2400">
                <a:latin typeface="Margarine"/>
                <a:ea typeface="Margarine"/>
                <a:cs typeface="Margarine"/>
                <a:sym typeface="Margarine"/>
              </a:defRPr>
            </a:lvl5pPr>
            <a:lvl6pPr lvl="5" rtl="0">
              <a:lnSpc>
                <a:spcPct val="100000"/>
              </a:lnSpc>
              <a:spcBef>
                <a:spcPts val="0"/>
              </a:spcBef>
              <a:spcAft>
                <a:spcPts val="0"/>
              </a:spcAft>
              <a:buSzPts val="1800"/>
              <a:buFont typeface="Margarine"/>
              <a:buNone/>
              <a:defRPr sz="2400">
                <a:latin typeface="Margarine"/>
                <a:ea typeface="Margarine"/>
                <a:cs typeface="Margarine"/>
                <a:sym typeface="Margarine"/>
              </a:defRPr>
            </a:lvl6pPr>
            <a:lvl7pPr lvl="6" rtl="0">
              <a:lnSpc>
                <a:spcPct val="100000"/>
              </a:lnSpc>
              <a:spcBef>
                <a:spcPts val="0"/>
              </a:spcBef>
              <a:spcAft>
                <a:spcPts val="0"/>
              </a:spcAft>
              <a:buSzPts val="1800"/>
              <a:buFont typeface="Margarine"/>
              <a:buNone/>
              <a:defRPr sz="2400">
                <a:latin typeface="Margarine"/>
                <a:ea typeface="Margarine"/>
                <a:cs typeface="Margarine"/>
                <a:sym typeface="Margarine"/>
              </a:defRPr>
            </a:lvl7pPr>
            <a:lvl8pPr lvl="7" rtl="0">
              <a:lnSpc>
                <a:spcPct val="100000"/>
              </a:lnSpc>
              <a:spcBef>
                <a:spcPts val="0"/>
              </a:spcBef>
              <a:spcAft>
                <a:spcPts val="0"/>
              </a:spcAft>
              <a:buSzPts val="1800"/>
              <a:buFont typeface="Margarine"/>
              <a:buNone/>
              <a:defRPr sz="2400">
                <a:latin typeface="Margarine"/>
                <a:ea typeface="Margarine"/>
                <a:cs typeface="Margarine"/>
                <a:sym typeface="Margarine"/>
              </a:defRPr>
            </a:lvl8pPr>
            <a:lvl9pPr lvl="8" rtl="0">
              <a:lnSpc>
                <a:spcPct val="100000"/>
              </a:lnSpc>
              <a:spcBef>
                <a:spcPts val="0"/>
              </a:spcBef>
              <a:spcAft>
                <a:spcPts val="0"/>
              </a:spcAft>
              <a:buSzPts val="1800"/>
              <a:buFont typeface="Margarine"/>
              <a:buNone/>
              <a:defRPr sz="2400">
                <a:latin typeface="Margarine"/>
                <a:ea typeface="Margarine"/>
                <a:cs typeface="Margarine"/>
                <a:sym typeface="Margarine"/>
              </a:defRPr>
            </a:lvl9pPr>
          </a:lstStyle>
          <a:p>
            <a:r>
              <a:rPr lang="cs-CZ"/>
              <a:t>Kliknutím můžete upravit styl předlohy.</a:t>
            </a:r>
            <a:endParaRPr/>
          </a:p>
        </p:txBody>
      </p:sp>
      <p:sp>
        <p:nvSpPr>
          <p:cNvPr id="228" name="Google Shape;228;p31"/>
          <p:cNvSpPr txBox="1">
            <a:spLocks noGrp="1"/>
          </p:cNvSpPr>
          <p:nvPr>
            <p:ph type="subTitle" idx="5"/>
          </p:nvPr>
        </p:nvSpPr>
        <p:spPr>
          <a:xfrm>
            <a:off x="3021605" y="4310321"/>
            <a:ext cx="2906000" cy="57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Font typeface="Oswald Regular"/>
              <a:buNone/>
              <a:defRPr sz="2400">
                <a:latin typeface="Oswald Regular"/>
                <a:ea typeface="Oswald Regular"/>
                <a:cs typeface="Oswald Regular"/>
                <a:sym typeface="Oswald Regular"/>
              </a:defRPr>
            </a:lvl1pPr>
            <a:lvl2pPr lvl="1"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2pPr>
            <a:lvl3pPr lvl="2"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3pPr>
            <a:lvl4pPr lvl="3"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4pPr>
            <a:lvl5pPr lvl="4"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5pPr>
            <a:lvl6pPr lvl="5"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6pPr>
            <a:lvl7pPr lvl="6"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7pPr>
            <a:lvl8pPr lvl="7"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8pPr>
            <a:lvl9pPr lvl="8"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9pPr>
          </a:lstStyle>
          <a:p>
            <a:r>
              <a:rPr lang="cs-CZ"/>
              <a:t>Kliknutím můžete upravit styl předlohy.</a:t>
            </a:r>
            <a:endParaRPr/>
          </a:p>
        </p:txBody>
      </p:sp>
      <p:sp>
        <p:nvSpPr>
          <p:cNvPr id="229" name="Google Shape;229;p31"/>
          <p:cNvSpPr txBox="1">
            <a:spLocks noGrp="1"/>
          </p:cNvSpPr>
          <p:nvPr>
            <p:ph type="subTitle" idx="6"/>
          </p:nvPr>
        </p:nvSpPr>
        <p:spPr>
          <a:xfrm>
            <a:off x="3021605" y="4841793"/>
            <a:ext cx="2906000" cy="57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800"/>
              <a:buFont typeface="Margarine"/>
              <a:buNone/>
              <a:defRPr sz="2400">
                <a:latin typeface="Margarine"/>
                <a:ea typeface="Margarine"/>
                <a:cs typeface="Margarine"/>
                <a:sym typeface="Margarine"/>
              </a:defRPr>
            </a:lvl2pPr>
            <a:lvl3pPr lvl="2" rtl="0">
              <a:lnSpc>
                <a:spcPct val="100000"/>
              </a:lnSpc>
              <a:spcBef>
                <a:spcPts val="0"/>
              </a:spcBef>
              <a:spcAft>
                <a:spcPts val="0"/>
              </a:spcAft>
              <a:buSzPts val="1800"/>
              <a:buFont typeface="Margarine"/>
              <a:buNone/>
              <a:defRPr sz="2400">
                <a:latin typeface="Margarine"/>
                <a:ea typeface="Margarine"/>
                <a:cs typeface="Margarine"/>
                <a:sym typeface="Margarine"/>
              </a:defRPr>
            </a:lvl3pPr>
            <a:lvl4pPr lvl="3" rtl="0">
              <a:lnSpc>
                <a:spcPct val="100000"/>
              </a:lnSpc>
              <a:spcBef>
                <a:spcPts val="0"/>
              </a:spcBef>
              <a:spcAft>
                <a:spcPts val="0"/>
              </a:spcAft>
              <a:buSzPts val="1800"/>
              <a:buFont typeface="Margarine"/>
              <a:buNone/>
              <a:defRPr sz="2400">
                <a:latin typeface="Margarine"/>
                <a:ea typeface="Margarine"/>
                <a:cs typeface="Margarine"/>
                <a:sym typeface="Margarine"/>
              </a:defRPr>
            </a:lvl4pPr>
            <a:lvl5pPr lvl="4" rtl="0">
              <a:lnSpc>
                <a:spcPct val="100000"/>
              </a:lnSpc>
              <a:spcBef>
                <a:spcPts val="0"/>
              </a:spcBef>
              <a:spcAft>
                <a:spcPts val="0"/>
              </a:spcAft>
              <a:buSzPts val="1800"/>
              <a:buFont typeface="Margarine"/>
              <a:buNone/>
              <a:defRPr sz="2400">
                <a:latin typeface="Margarine"/>
                <a:ea typeface="Margarine"/>
                <a:cs typeface="Margarine"/>
                <a:sym typeface="Margarine"/>
              </a:defRPr>
            </a:lvl5pPr>
            <a:lvl6pPr lvl="5" rtl="0">
              <a:lnSpc>
                <a:spcPct val="100000"/>
              </a:lnSpc>
              <a:spcBef>
                <a:spcPts val="0"/>
              </a:spcBef>
              <a:spcAft>
                <a:spcPts val="0"/>
              </a:spcAft>
              <a:buSzPts val="1800"/>
              <a:buFont typeface="Margarine"/>
              <a:buNone/>
              <a:defRPr sz="2400">
                <a:latin typeface="Margarine"/>
                <a:ea typeface="Margarine"/>
                <a:cs typeface="Margarine"/>
                <a:sym typeface="Margarine"/>
              </a:defRPr>
            </a:lvl6pPr>
            <a:lvl7pPr lvl="6" rtl="0">
              <a:lnSpc>
                <a:spcPct val="100000"/>
              </a:lnSpc>
              <a:spcBef>
                <a:spcPts val="0"/>
              </a:spcBef>
              <a:spcAft>
                <a:spcPts val="0"/>
              </a:spcAft>
              <a:buSzPts val="1800"/>
              <a:buFont typeface="Margarine"/>
              <a:buNone/>
              <a:defRPr sz="2400">
                <a:latin typeface="Margarine"/>
                <a:ea typeface="Margarine"/>
                <a:cs typeface="Margarine"/>
                <a:sym typeface="Margarine"/>
              </a:defRPr>
            </a:lvl7pPr>
            <a:lvl8pPr lvl="7" rtl="0">
              <a:lnSpc>
                <a:spcPct val="100000"/>
              </a:lnSpc>
              <a:spcBef>
                <a:spcPts val="0"/>
              </a:spcBef>
              <a:spcAft>
                <a:spcPts val="0"/>
              </a:spcAft>
              <a:buSzPts val="1800"/>
              <a:buFont typeface="Margarine"/>
              <a:buNone/>
              <a:defRPr sz="2400">
                <a:latin typeface="Margarine"/>
                <a:ea typeface="Margarine"/>
                <a:cs typeface="Margarine"/>
                <a:sym typeface="Margarine"/>
              </a:defRPr>
            </a:lvl8pPr>
            <a:lvl9pPr lvl="8" rtl="0">
              <a:lnSpc>
                <a:spcPct val="100000"/>
              </a:lnSpc>
              <a:spcBef>
                <a:spcPts val="0"/>
              </a:spcBef>
              <a:spcAft>
                <a:spcPts val="0"/>
              </a:spcAft>
              <a:buSzPts val="1800"/>
              <a:buFont typeface="Margarine"/>
              <a:buNone/>
              <a:defRPr sz="2400">
                <a:latin typeface="Margarine"/>
                <a:ea typeface="Margarine"/>
                <a:cs typeface="Margarine"/>
                <a:sym typeface="Margarine"/>
              </a:defRPr>
            </a:lvl9pPr>
          </a:lstStyle>
          <a:p>
            <a:r>
              <a:rPr lang="cs-CZ"/>
              <a:t>Kliknutím můžete upravit styl předlohy.</a:t>
            </a:r>
            <a:endParaRPr/>
          </a:p>
        </p:txBody>
      </p:sp>
      <p:sp>
        <p:nvSpPr>
          <p:cNvPr id="230" name="Google Shape;230;p31"/>
          <p:cNvSpPr txBox="1">
            <a:spLocks noGrp="1"/>
          </p:cNvSpPr>
          <p:nvPr>
            <p:ph type="subTitle" idx="7"/>
          </p:nvPr>
        </p:nvSpPr>
        <p:spPr>
          <a:xfrm>
            <a:off x="7286539" y="1406748"/>
            <a:ext cx="2906000" cy="57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Font typeface="Oswald Regular"/>
              <a:buNone/>
              <a:defRPr sz="2400">
                <a:latin typeface="Oswald Regular"/>
                <a:ea typeface="Oswald Regular"/>
                <a:cs typeface="Oswald Regular"/>
                <a:sym typeface="Oswald Regular"/>
              </a:defRPr>
            </a:lvl1pPr>
            <a:lvl2pPr lvl="1"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2pPr>
            <a:lvl3pPr lvl="2"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3pPr>
            <a:lvl4pPr lvl="3"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4pPr>
            <a:lvl5pPr lvl="4"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5pPr>
            <a:lvl6pPr lvl="5"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6pPr>
            <a:lvl7pPr lvl="6"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7pPr>
            <a:lvl8pPr lvl="7"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8pPr>
            <a:lvl9pPr lvl="8"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9pPr>
          </a:lstStyle>
          <a:p>
            <a:r>
              <a:rPr lang="cs-CZ"/>
              <a:t>Kliknutím můžete upravit styl předlohy.</a:t>
            </a:r>
            <a:endParaRPr/>
          </a:p>
        </p:txBody>
      </p:sp>
      <p:sp>
        <p:nvSpPr>
          <p:cNvPr id="231" name="Google Shape;231;p31"/>
          <p:cNvSpPr txBox="1">
            <a:spLocks noGrp="1"/>
          </p:cNvSpPr>
          <p:nvPr>
            <p:ph type="subTitle" idx="8"/>
          </p:nvPr>
        </p:nvSpPr>
        <p:spPr>
          <a:xfrm>
            <a:off x="7286539" y="1929256"/>
            <a:ext cx="2906000" cy="57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800"/>
              <a:buFont typeface="Margarine"/>
              <a:buNone/>
              <a:defRPr sz="2400">
                <a:latin typeface="Margarine"/>
                <a:ea typeface="Margarine"/>
                <a:cs typeface="Margarine"/>
                <a:sym typeface="Margarine"/>
              </a:defRPr>
            </a:lvl2pPr>
            <a:lvl3pPr lvl="2" rtl="0">
              <a:lnSpc>
                <a:spcPct val="100000"/>
              </a:lnSpc>
              <a:spcBef>
                <a:spcPts val="0"/>
              </a:spcBef>
              <a:spcAft>
                <a:spcPts val="0"/>
              </a:spcAft>
              <a:buSzPts val="1800"/>
              <a:buFont typeface="Margarine"/>
              <a:buNone/>
              <a:defRPr sz="2400">
                <a:latin typeface="Margarine"/>
                <a:ea typeface="Margarine"/>
                <a:cs typeface="Margarine"/>
                <a:sym typeface="Margarine"/>
              </a:defRPr>
            </a:lvl3pPr>
            <a:lvl4pPr lvl="3" rtl="0">
              <a:lnSpc>
                <a:spcPct val="100000"/>
              </a:lnSpc>
              <a:spcBef>
                <a:spcPts val="0"/>
              </a:spcBef>
              <a:spcAft>
                <a:spcPts val="0"/>
              </a:spcAft>
              <a:buSzPts val="1800"/>
              <a:buFont typeface="Margarine"/>
              <a:buNone/>
              <a:defRPr sz="2400">
                <a:latin typeface="Margarine"/>
                <a:ea typeface="Margarine"/>
                <a:cs typeface="Margarine"/>
                <a:sym typeface="Margarine"/>
              </a:defRPr>
            </a:lvl4pPr>
            <a:lvl5pPr lvl="4" rtl="0">
              <a:lnSpc>
                <a:spcPct val="100000"/>
              </a:lnSpc>
              <a:spcBef>
                <a:spcPts val="0"/>
              </a:spcBef>
              <a:spcAft>
                <a:spcPts val="0"/>
              </a:spcAft>
              <a:buSzPts val="1800"/>
              <a:buFont typeface="Margarine"/>
              <a:buNone/>
              <a:defRPr sz="2400">
                <a:latin typeface="Margarine"/>
                <a:ea typeface="Margarine"/>
                <a:cs typeface="Margarine"/>
                <a:sym typeface="Margarine"/>
              </a:defRPr>
            </a:lvl5pPr>
            <a:lvl6pPr lvl="5" rtl="0">
              <a:lnSpc>
                <a:spcPct val="100000"/>
              </a:lnSpc>
              <a:spcBef>
                <a:spcPts val="0"/>
              </a:spcBef>
              <a:spcAft>
                <a:spcPts val="0"/>
              </a:spcAft>
              <a:buSzPts val="1800"/>
              <a:buFont typeface="Margarine"/>
              <a:buNone/>
              <a:defRPr sz="2400">
                <a:latin typeface="Margarine"/>
                <a:ea typeface="Margarine"/>
                <a:cs typeface="Margarine"/>
                <a:sym typeface="Margarine"/>
              </a:defRPr>
            </a:lvl6pPr>
            <a:lvl7pPr lvl="6" rtl="0">
              <a:lnSpc>
                <a:spcPct val="100000"/>
              </a:lnSpc>
              <a:spcBef>
                <a:spcPts val="0"/>
              </a:spcBef>
              <a:spcAft>
                <a:spcPts val="0"/>
              </a:spcAft>
              <a:buSzPts val="1800"/>
              <a:buFont typeface="Margarine"/>
              <a:buNone/>
              <a:defRPr sz="2400">
                <a:latin typeface="Margarine"/>
                <a:ea typeface="Margarine"/>
                <a:cs typeface="Margarine"/>
                <a:sym typeface="Margarine"/>
              </a:defRPr>
            </a:lvl7pPr>
            <a:lvl8pPr lvl="7" rtl="0">
              <a:lnSpc>
                <a:spcPct val="100000"/>
              </a:lnSpc>
              <a:spcBef>
                <a:spcPts val="0"/>
              </a:spcBef>
              <a:spcAft>
                <a:spcPts val="0"/>
              </a:spcAft>
              <a:buSzPts val="1800"/>
              <a:buFont typeface="Margarine"/>
              <a:buNone/>
              <a:defRPr sz="2400">
                <a:latin typeface="Margarine"/>
                <a:ea typeface="Margarine"/>
                <a:cs typeface="Margarine"/>
                <a:sym typeface="Margarine"/>
              </a:defRPr>
            </a:lvl8pPr>
            <a:lvl9pPr lvl="8" rtl="0">
              <a:lnSpc>
                <a:spcPct val="100000"/>
              </a:lnSpc>
              <a:spcBef>
                <a:spcPts val="0"/>
              </a:spcBef>
              <a:spcAft>
                <a:spcPts val="0"/>
              </a:spcAft>
              <a:buSzPts val="1800"/>
              <a:buFont typeface="Margarine"/>
              <a:buNone/>
              <a:defRPr sz="2400">
                <a:latin typeface="Margarine"/>
                <a:ea typeface="Margarine"/>
                <a:cs typeface="Margarine"/>
                <a:sym typeface="Margarine"/>
              </a:defRPr>
            </a:lvl9pPr>
          </a:lstStyle>
          <a:p>
            <a:r>
              <a:rPr lang="cs-CZ"/>
              <a:t>Kliknutím můžete upravit styl předlohy.</a:t>
            </a:r>
            <a:endParaRPr/>
          </a:p>
        </p:txBody>
      </p:sp>
      <p:sp>
        <p:nvSpPr>
          <p:cNvPr id="232" name="Google Shape;232;p31"/>
          <p:cNvSpPr txBox="1">
            <a:spLocks noGrp="1"/>
          </p:cNvSpPr>
          <p:nvPr>
            <p:ph type="subTitle" idx="9"/>
          </p:nvPr>
        </p:nvSpPr>
        <p:spPr>
          <a:xfrm>
            <a:off x="7286539" y="2871981"/>
            <a:ext cx="2906000" cy="57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Font typeface="Oswald Regular"/>
              <a:buNone/>
              <a:defRPr sz="2400">
                <a:latin typeface="Oswald Regular"/>
                <a:ea typeface="Oswald Regular"/>
                <a:cs typeface="Oswald Regular"/>
                <a:sym typeface="Oswald Regular"/>
              </a:defRPr>
            </a:lvl1pPr>
            <a:lvl2pPr lvl="1"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2pPr>
            <a:lvl3pPr lvl="2"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3pPr>
            <a:lvl4pPr lvl="3"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4pPr>
            <a:lvl5pPr lvl="4"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5pPr>
            <a:lvl6pPr lvl="5"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6pPr>
            <a:lvl7pPr lvl="6"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7pPr>
            <a:lvl8pPr lvl="7"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8pPr>
            <a:lvl9pPr lvl="8"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9pPr>
          </a:lstStyle>
          <a:p>
            <a:r>
              <a:rPr lang="cs-CZ"/>
              <a:t>Kliknutím můžete upravit styl předlohy.</a:t>
            </a:r>
            <a:endParaRPr/>
          </a:p>
        </p:txBody>
      </p:sp>
      <p:sp>
        <p:nvSpPr>
          <p:cNvPr id="233" name="Google Shape;233;p31"/>
          <p:cNvSpPr txBox="1">
            <a:spLocks noGrp="1"/>
          </p:cNvSpPr>
          <p:nvPr>
            <p:ph type="subTitle" idx="13"/>
          </p:nvPr>
        </p:nvSpPr>
        <p:spPr>
          <a:xfrm>
            <a:off x="7286539" y="3394489"/>
            <a:ext cx="2906000" cy="57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800"/>
              <a:buFont typeface="Margarine"/>
              <a:buNone/>
              <a:defRPr sz="2400">
                <a:latin typeface="Margarine"/>
                <a:ea typeface="Margarine"/>
                <a:cs typeface="Margarine"/>
                <a:sym typeface="Margarine"/>
              </a:defRPr>
            </a:lvl2pPr>
            <a:lvl3pPr lvl="2" rtl="0">
              <a:lnSpc>
                <a:spcPct val="100000"/>
              </a:lnSpc>
              <a:spcBef>
                <a:spcPts val="0"/>
              </a:spcBef>
              <a:spcAft>
                <a:spcPts val="0"/>
              </a:spcAft>
              <a:buSzPts val="1800"/>
              <a:buFont typeface="Margarine"/>
              <a:buNone/>
              <a:defRPr sz="2400">
                <a:latin typeface="Margarine"/>
                <a:ea typeface="Margarine"/>
                <a:cs typeface="Margarine"/>
                <a:sym typeface="Margarine"/>
              </a:defRPr>
            </a:lvl3pPr>
            <a:lvl4pPr lvl="3" rtl="0">
              <a:lnSpc>
                <a:spcPct val="100000"/>
              </a:lnSpc>
              <a:spcBef>
                <a:spcPts val="0"/>
              </a:spcBef>
              <a:spcAft>
                <a:spcPts val="0"/>
              </a:spcAft>
              <a:buSzPts val="1800"/>
              <a:buFont typeface="Margarine"/>
              <a:buNone/>
              <a:defRPr sz="2400">
                <a:latin typeface="Margarine"/>
                <a:ea typeface="Margarine"/>
                <a:cs typeface="Margarine"/>
                <a:sym typeface="Margarine"/>
              </a:defRPr>
            </a:lvl4pPr>
            <a:lvl5pPr lvl="4" rtl="0">
              <a:lnSpc>
                <a:spcPct val="100000"/>
              </a:lnSpc>
              <a:spcBef>
                <a:spcPts val="0"/>
              </a:spcBef>
              <a:spcAft>
                <a:spcPts val="0"/>
              </a:spcAft>
              <a:buSzPts val="1800"/>
              <a:buFont typeface="Margarine"/>
              <a:buNone/>
              <a:defRPr sz="2400">
                <a:latin typeface="Margarine"/>
                <a:ea typeface="Margarine"/>
                <a:cs typeface="Margarine"/>
                <a:sym typeface="Margarine"/>
              </a:defRPr>
            </a:lvl5pPr>
            <a:lvl6pPr lvl="5" rtl="0">
              <a:lnSpc>
                <a:spcPct val="100000"/>
              </a:lnSpc>
              <a:spcBef>
                <a:spcPts val="0"/>
              </a:spcBef>
              <a:spcAft>
                <a:spcPts val="0"/>
              </a:spcAft>
              <a:buSzPts val="1800"/>
              <a:buFont typeface="Margarine"/>
              <a:buNone/>
              <a:defRPr sz="2400">
                <a:latin typeface="Margarine"/>
                <a:ea typeface="Margarine"/>
                <a:cs typeface="Margarine"/>
                <a:sym typeface="Margarine"/>
              </a:defRPr>
            </a:lvl6pPr>
            <a:lvl7pPr lvl="6" rtl="0">
              <a:lnSpc>
                <a:spcPct val="100000"/>
              </a:lnSpc>
              <a:spcBef>
                <a:spcPts val="0"/>
              </a:spcBef>
              <a:spcAft>
                <a:spcPts val="0"/>
              </a:spcAft>
              <a:buSzPts val="1800"/>
              <a:buFont typeface="Margarine"/>
              <a:buNone/>
              <a:defRPr sz="2400">
                <a:latin typeface="Margarine"/>
                <a:ea typeface="Margarine"/>
                <a:cs typeface="Margarine"/>
                <a:sym typeface="Margarine"/>
              </a:defRPr>
            </a:lvl7pPr>
            <a:lvl8pPr lvl="7" rtl="0">
              <a:lnSpc>
                <a:spcPct val="100000"/>
              </a:lnSpc>
              <a:spcBef>
                <a:spcPts val="0"/>
              </a:spcBef>
              <a:spcAft>
                <a:spcPts val="0"/>
              </a:spcAft>
              <a:buSzPts val="1800"/>
              <a:buFont typeface="Margarine"/>
              <a:buNone/>
              <a:defRPr sz="2400">
                <a:latin typeface="Margarine"/>
                <a:ea typeface="Margarine"/>
                <a:cs typeface="Margarine"/>
                <a:sym typeface="Margarine"/>
              </a:defRPr>
            </a:lvl8pPr>
            <a:lvl9pPr lvl="8" rtl="0">
              <a:lnSpc>
                <a:spcPct val="100000"/>
              </a:lnSpc>
              <a:spcBef>
                <a:spcPts val="0"/>
              </a:spcBef>
              <a:spcAft>
                <a:spcPts val="0"/>
              </a:spcAft>
              <a:buSzPts val="1800"/>
              <a:buFont typeface="Margarine"/>
              <a:buNone/>
              <a:defRPr sz="2400">
                <a:latin typeface="Margarine"/>
                <a:ea typeface="Margarine"/>
                <a:cs typeface="Margarine"/>
                <a:sym typeface="Margarine"/>
              </a:defRPr>
            </a:lvl9pPr>
          </a:lstStyle>
          <a:p>
            <a:r>
              <a:rPr lang="cs-CZ"/>
              <a:t>Kliknutím můžete upravit styl předlohy.</a:t>
            </a:r>
            <a:endParaRPr/>
          </a:p>
        </p:txBody>
      </p:sp>
      <p:sp>
        <p:nvSpPr>
          <p:cNvPr id="234" name="Google Shape;234;p31"/>
          <p:cNvSpPr txBox="1">
            <a:spLocks noGrp="1"/>
          </p:cNvSpPr>
          <p:nvPr>
            <p:ph type="subTitle" idx="14"/>
          </p:nvPr>
        </p:nvSpPr>
        <p:spPr>
          <a:xfrm>
            <a:off x="7286539" y="4310321"/>
            <a:ext cx="2906000" cy="57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Font typeface="Oswald Regular"/>
              <a:buNone/>
              <a:defRPr sz="2400">
                <a:latin typeface="Oswald Regular"/>
                <a:ea typeface="Oswald Regular"/>
                <a:cs typeface="Oswald Regular"/>
                <a:sym typeface="Oswald Regular"/>
              </a:defRPr>
            </a:lvl1pPr>
            <a:lvl2pPr lvl="1"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2pPr>
            <a:lvl3pPr lvl="2"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3pPr>
            <a:lvl4pPr lvl="3"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4pPr>
            <a:lvl5pPr lvl="4"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5pPr>
            <a:lvl6pPr lvl="5"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6pPr>
            <a:lvl7pPr lvl="6"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7pPr>
            <a:lvl8pPr lvl="7"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8pPr>
            <a:lvl9pPr lvl="8"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9pPr>
          </a:lstStyle>
          <a:p>
            <a:r>
              <a:rPr lang="cs-CZ"/>
              <a:t>Kliknutím můžete upravit styl předlohy.</a:t>
            </a:r>
            <a:endParaRPr/>
          </a:p>
        </p:txBody>
      </p:sp>
      <p:sp>
        <p:nvSpPr>
          <p:cNvPr id="235" name="Google Shape;235;p31"/>
          <p:cNvSpPr txBox="1">
            <a:spLocks noGrp="1"/>
          </p:cNvSpPr>
          <p:nvPr>
            <p:ph type="subTitle" idx="15"/>
          </p:nvPr>
        </p:nvSpPr>
        <p:spPr>
          <a:xfrm>
            <a:off x="7286539" y="4841793"/>
            <a:ext cx="2906000" cy="57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800"/>
              <a:buFont typeface="Margarine"/>
              <a:buNone/>
              <a:defRPr sz="2400">
                <a:latin typeface="Margarine"/>
                <a:ea typeface="Margarine"/>
                <a:cs typeface="Margarine"/>
                <a:sym typeface="Margarine"/>
              </a:defRPr>
            </a:lvl2pPr>
            <a:lvl3pPr lvl="2" rtl="0">
              <a:lnSpc>
                <a:spcPct val="100000"/>
              </a:lnSpc>
              <a:spcBef>
                <a:spcPts val="0"/>
              </a:spcBef>
              <a:spcAft>
                <a:spcPts val="0"/>
              </a:spcAft>
              <a:buSzPts val="1800"/>
              <a:buFont typeface="Margarine"/>
              <a:buNone/>
              <a:defRPr sz="2400">
                <a:latin typeface="Margarine"/>
                <a:ea typeface="Margarine"/>
                <a:cs typeface="Margarine"/>
                <a:sym typeface="Margarine"/>
              </a:defRPr>
            </a:lvl3pPr>
            <a:lvl4pPr lvl="3" rtl="0">
              <a:lnSpc>
                <a:spcPct val="100000"/>
              </a:lnSpc>
              <a:spcBef>
                <a:spcPts val="0"/>
              </a:spcBef>
              <a:spcAft>
                <a:spcPts val="0"/>
              </a:spcAft>
              <a:buSzPts val="1800"/>
              <a:buFont typeface="Margarine"/>
              <a:buNone/>
              <a:defRPr sz="2400">
                <a:latin typeface="Margarine"/>
                <a:ea typeface="Margarine"/>
                <a:cs typeface="Margarine"/>
                <a:sym typeface="Margarine"/>
              </a:defRPr>
            </a:lvl4pPr>
            <a:lvl5pPr lvl="4" rtl="0">
              <a:lnSpc>
                <a:spcPct val="100000"/>
              </a:lnSpc>
              <a:spcBef>
                <a:spcPts val="0"/>
              </a:spcBef>
              <a:spcAft>
                <a:spcPts val="0"/>
              </a:spcAft>
              <a:buSzPts val="1800"/>
              <a:buFont typeface="Margarine"/>
              <a:buNone/>
              <a:defRPr sz="2400">
                <a:latin typeface="Margarine"/>
                <a:ea typeface="Margarine"/>
                <a:cs typeface="Margarine"/>
                <a:sym typeface="Margarine"/>
              </a:defRPr>
            </a:lvl5pPr>
            <a:lvl6pPr lvl="5" rtl="0">
              <a:lnSpc>
                <a:spcPct val="100000"/>
              </a:lnSpc>
              <a:spcBef>
                <a:spcPts val="0"/>
              </a:spcBef>
              <a:spcAft>
                <a:spcPts val="0"/>
              </a:spcAft>
              <a:buSzPts val="1800"/>
              <a:buFont typeface="Margarine"/>
              <a:buNone/>
              <a:defRPr sz="2400">
                <a:latin typeface="Margarine"/>
                <a:ea typeface="Margarine"/>
                <a:cs typeface="Margarine"/>
                <a:sym typeface="Margarine"/>
              </a:defRPr>
            </a:lvl6pPr>
            <a:lvl7pPr lvl="6" rtl="0">
              <a:lnSpc>
                <a:spcPct val="100000"/>
              </a:lnSpc>
              <a:spcBef>
                <a:spcPts val="0"/>
              </a:spcBef>
              <a:spcAft>
                <a:spcPts val="0"/>
              </a:spcAft>
              <a:buSzPts val="1800"/>
              <a:buFont typeface="Margarine"/>
              <a:buNone/>
              <a:defRPr sz="2400">
                <a:latin typeface="Margarine"/>
                <a:ea typeface="Margarine"/>
                <a:cs typeface="Margarine"/>
                <a:sym typeface="Margarine"/>
              </a:defRPr>
            </a:lvl7pPr>
            <a:lvl8pPr lvl="7" rtl="0">
              <a:lnSpc>
                <a:spcPct val="100000"/>
              </a:lnSpc>
              <a:spcBef>
                <a:spcPts val="0"/>
              </a:spcBef>
              <a:spcAft>
                <a:spcPts val="0"/>
              </a:spcAft>
              <a:buSzPts val="1800"/>
              <a:buFont typeface="Margarine"/>
              <a:buNone/>
              <a:defRPr sz="2400">
                <a:latin typeface="Margarine"/>
                <a:ea typeface="Margarine"/>
                <a:cs typeface="Margarine"/>
                <a:sym typeface="Margarine"/>
              </a:defRPr>
            </a:lvl8pPr>
            <a:lvl9pPr lvl="8" rtl="0">
              <a:lnSpc>
                <a:spcPct val="100000"/>
              </a:lnSpc>
              <a:spcBef>
                <a:spcPts val="0"/>
              </a:spcBef>
              <a:spcAft>
                <a:spcPts val="0"/>
              </a:spcAft>
              <a:buSzPts val="1800"/>
              <a:buFont typeface="Margarine"/>
              <a:buNone/>
              <a:defRPr sz="2400">
                <a:latin typeface="Margarine"/>
                <a:ea typeface="Margarine"/>
                <a:cs typeface="Margarine"/>
                <a:sym typeface="Margarine"/>
              </a:defRPr>
            </a:lvl9pPr>
          </a:lstStyle>
          <a:p>
            <a:r>
              <a:rPr lang="cs-CZ"/>
              <a:t>Kliknutím můžete upravit styl předlohy.</a:t>
            </a:r>
            <a:endParaRPr/>
          </a:p>
        </p:txBody>
      </p:sp>
      <p:sp>
        <p:nvSpPr>
          <p:cNvPr id="236" name="Google Shape;236;p31"/>
          <p:cNvSpPr/>
          <p:nvPr/>
        </p:nvSpPr>
        <p:spPr>
          <a:xfrm rot="-5400000">
            <a:off x="8549633" y="3192967"/>
            <a:ext cx="6924800" cy="464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7" name="Google Shape;237;p31"/>
          <p:cNvSpPr txBox="1">
            <a:spLocks noGrp="1"/>
          </p:cNvSpPr>
          <p:nvPr>
            <p:ph type="sldNum" idx="12"/>
          </p:nvPr>
        </p:nvSpPr>
        <p:spPr>
          <a:xfrm>
            <a:off x="11657463" y="3166599"/>
            <a:ext cx="731600" cy="524800"/>
          </a:xfrm>
          <a:prstGeom prst="rect">
            <a:avLst/>
          </a:prstGeom>
        </p:spPr>
        <p:txBody>
          <a:bodyPr spcFirstLastPara="1" wrap="square" lIns="91425" tIns="91425" rIns="91425" bIns="91425" anchor="t" anchorCtr="0">
            <a:noAutofit/>
          </a:bodyPr>
          <a:lstStyle>
            <a:lvl1pPr lvl="0" algn="ctr" rtl="0">
              <a:buNone/>
              <a:defRPr sz="1600">
                <a:solidFill>
                  <a:schemeClr val="accent2"/>
                </a:solidFill>
                <a:latin typeface="Didact Gothic"/>
                <a:ea typeface="Didact Gothic"/>
                <a:cs typeface="Didact Gothic"/>
                <a:sym typeface="Didact Gothic"/>
              </a:defRPr>
            </a:lvl1pPr>
            <a:lvl2pPr lvl="1" algn="ctr" rtl="0">
              <a:buNone/>
              <a:defRPr sz="1600">
                <a:solidFill>
                  <a:schemeClr val="accent2"/>
                </a:solidFill>
                <a:latin typeface="Didact Gothic"/>
                <a:ea typeface="Didact Gothic"/>
                <a:cs typeface="Didact Gothic"/>
                <a:sym typeface="Didact Gothic"/>
              </a:defRPr>
            </a:lvl2pPr>
            <a:lvl3pPr lvl="2" algn="ctr" rtl="0">
              <a:buNone/>
              <a:defRPr sz="1600">
                <a:solidFill>
                  <a:schemeClr val="accent2"/>
                </a:solidFill>
                <a:latin typeface="Didact Gothic"/>
                <a:ea typeface="Didact Gothic"/>
                <a:cs typeface="Didact Gothic"/>
                <a:sym typeface="Didact Gothic"/>
              </a:defRPr>
            </a:lvl3pPr>
            <a:lvl4pPr lvl="3" algn="ctr" rtl="0">
              <a:buNone/>
              <a:defRPr sz="1600">
                <a:solidFill>
                  <a:schemeClr val="accent2"/>
                </a:solidFill>
                <a:latin typeface="Didact Gothic"/>
                <a:ea typeface="Didact Gothic"/>
                <a:cs typeface="Didact Gothic"/>
                <a:sym typeface="Didact Gothic"/>
              </a:defRPr>
            </a:lvl4pPr>
            <a:lvl5pPr lvl="4" algn="ctr" rtl="0">
              <a:buNone/>
              <a:defRPr sz="1600">
                <a:solidFill>
                  <a:schemeClr val="accent2"/>
                </a:solidFill>
                <a:latin typeface="Didact Gothic"/>
                <a:ea typeface="Didact Gothic"/>
                <a:cs typeface="Didact Gothic"/>
                <a:sym typeface="Didact Gothic"/>
              </a:defRPr>
            </a:lvl5pPr>
            <a:lvl6pPr lvl="5" algn="ctr" rtl="0">
              <a:buNone/>
              <a:defRPr sz="1600">
                <a:solidFill>
                  <a:schemeClr val="accent2"/>
                </a:solidFill>
                <a:latin typeface="Didact Gothic"/>
                <a:ea typeface="Didact Gothic"/>
                <a:cs typeface="Didact Gothic"/>
                <a:sym typeface="Didact Gothic"/>
              </a:defRPr>
            </a:lvl6pPr>
            <a:lvl7pPr lvl="6" algn="ctr" rtl="0">
              <a:buNone/>
              <a:defRPr sz="1600">
                <a:solidFill>
                  <a:schemeClr val="accent2"/>
                </a:solidFill>
                <a:latin typeface="Didact Gothic"/>
                <a:ea typeface="Didact Gothic"/>
                <a:cs typeface="Didact Gothic"/>
                <a:sym typeface="Didact Gothic"/>
              </a:defRPr>
            </a:lvl7pPr>
            <a:lvl8pPr lvl="7" algn="ctr" rtl="0">
              <a:buNone/>
              <a:defRPr sz="1600">
                <a:solidFill>
                  <a:schemeClr val="accent2"/>
                </a:solidFill>
                <a:latin typeface="Didact Gothic"/>
                <a:ea typeface="Didact Gothic"/>
                <a:cs typeface="Didact Gothic"/>
                <a:sym typeface="Didact Gothic"/>
              </a:defRPr>
            </a:lvl8pPr>
            <a:lvl9pPr lvl="8" algn="ctr" rtl="0">
              <a:buNone/>
              <a:defRPr sz="1600">
                <a:solidFill>
                  <a:schemeClr val="accent2"/>
                </a:solidFill>
                <a:latin typeface="Didact Gothic"/>
                <a:ea typeface="Didact Gothic"/>
                <a:cs typeface="Didact Gothic"/>
                <a:sym typeface="Didact Gothic"/>
              </a:defRPr>
            </a:lvl9pPr>
          </a:lstStyle>
          <a:p>
            <a:fld id="{00000000-1234-1234-1234-123412341234}" type="slidenum">
              <a:rPr lang="en" smtClean="0"/>
              <a:pPr/>
              <a:t>‹#›</a:t>
            </a:fld>
            <a:endParaRPr lang="en">
              <a:latin typeface="Oswald Regular"/>
              <a:ea typeface="Oswald Regular"/>
              <a:cs typeface="Oswald Regular"/>
              <a:sym typeface="Oswald Regular"/>
            </a:endParaRPr>
          </a:p>
        </p:txBody>
      </p:sp>
      <p:sp>
        <p:nvSpPr>
          <p:cNvPr id="238" name="Google Shape;238;p31"/>
          <p:cNvSpPr txBox="1">
            <a:spLocks noGrp="1"/>
          </p:cNvSpPr>
          <p:nvPr>
            <p:ph type="ctrTitle"/>
          </p:nvPr>
        </p:nvSpPr>
        <p:spPr>
          <a:xfrm rot="-5400000">
            <a:off x="7036600" y="3039900"/>
            <a:ext cx="840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6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cs-CZ"/>
              <a:t>Kliknutím lze upravit styl.</a:t>
            </a:r>
            <a:endParaRPr/>
          </a:p>
        </p:txBody>
      </p:sp>
    </p:spTree>
    <p:extLst>
      <p:ext uri="{BB962C8B-B14F-4D97-AF65-F5344CB8AC3E}">
        <p14:creationId xmlns:p14="http://schemas.microsoft.com/office/powerpoint/2010/main" val="26640541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239"/>
        <p:cNvGrpSpPr/>
        <p:nvPr/>
      </p:nvGrpSpPr>
      <p:grpSpPr>
        <a:xfrm>
          <a:off x="0" y="0"/>
          <a:ext cx="0" cy="0"/>
          <a:chOff x="0" y="0"/>
          <a:chExt cx="0" cy="0"/>
        </a:xfrm>
      </p:grpSpPr>
      <p:sp>
        <p:nvSpPr>
          <p:cNvPr id="240" name="Google Shape;240;p3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241" name="Google Shape;241;p32"/>
          <p:cNvSpPr txBox="1">
            <a:spLocks noGrp="1"/>
          </p:cNvSpPr>
          <p:nvPr>
            <p:ph type="subTitle" idx="1"/>
          </p:nvPr>
        </p:nvSpPr>
        <p:spPr>
          <a:xfrm>
            <a:off x="3749751" y="2507633"/>
            <a:ext cx="5378800" cy="62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000"/>
              <a:buNone/>
              <a:defRPr>
                <a:solidFill>
                  <a:schemeClr val="dk2"/>
                </a:solidFill>
              </a:defRPr>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r>
              <a:rPr lang="cs-CZ"/>
              <a:t>Kliknutím můžete upravit styl předlohy.</a:t>
            </a:r>
            <a:endParaRPr/>
          </a:p>
        </p:txBody>
      </p:sp>
      <p:sp>
        <p:nvSpPr>
          <p:cNvPr id="242" name="Google Shape;242;p32"/>
          <p:cNvSpPr txBox="1">
            <a:spLocks noGrp="1"/>
          </p:cNvSpPr>
          <p:nvPr>
            <p:ph type="subTitle" idx="2"/>
          </p:nvPr>
        </p:nvSpPr>
        <p:spPr>
          <a:xfrm>
            <a:off x="3749751" y="2053011"/>
            <a:ext cx="3179600" cy="62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Saira SemiCondensed SemiBold"/>
              <a:buNone/>
              <a:defRPr sz="2400">
                <a:solidFill>
                  <a:schemeClr val="dk2"/>
                </a:solidFill>
                <a:latin typeface="Oswald Regular"/>
                <a:ea typeface="Oswald Regular"/>
                <a:cs typeface="Oswald Regular"/>
                <a:sym typeface="Oswald Regular"/>
              </a:defRPr>
            </a:lvl1pPr>
            <a:lvl2pPr lvl="1" rtl="0">
              <a:lnSpc>
                <a:spcPct val="100000"/>
              </a:lnSpc>
              <a:spcBef>
                <a:spcPts val="0"/>
              </a:spcBef>
              <a:spcAft>
                <a:spcPts val="0"/>
              </a:spcAft>
              <a:buSzPts val="1800"/>
              <a:buFont typeface="Saira SemiCondensed SemiBold"/>
              <a:buNone/>
              <a:defRPr sz="2400">
                <a:latin typeface="Saira SemiCondensed SemiBold"/>
                <a:ea typeface="Saira SemiCondensed SemiBold"/>
                <a:cs typeface="Saira SemiCondensed SemiBold"/>
                <a:sym typeface="Saira SemiCondensed SemiBold"/>
              </a:defRPr>
            </a:lvl2pPr>
            <a:lvl3pPr lvl="2" rtl="0">
              <a:lnSpc>
                <a:spcPct val="100000"/>
              </a:lnSpc>
              <a:spcBef>
                <a:spcPts val="0"/>
              </a:spcBef>
              <a:spcAft>
                <a:spcPts val="0"/>
              </a:spcAft>
              <a:buSzPts val="1800"/>
              <a:buFont typeface="Saira SemiCondensed SemiBold"/>
              <a:buNone/>
              <a:defRPr sz="2400">
                <a:latin typeface="Saira SemiCondensed SemiBold"/>
                <a:ea typeface="Saira SemiCondensed SemiBold"/>
                <a:cs typeface="Saira SemiCondensed SemiBold"/>
                <a:sym typeface="Saira SemiCondensed SemiBold"/>
              </a:defRPr>
            </a:lvl3pPr>
            <a:lvl4pPr lvl="3" rtl="0">
              <a:lnSpc>
                <a:spcPct val="100000"/>
              </a:lnSpc>
              <a:spcBef>
                <a:spcPts val="0"/>
              </a:spcBef>
              <a:spcAft>
                <a:spcPts val="0"/>
              </a:spcAft>
              <a:buSzPts val="1800"/>
              <a:buFont typeface="Saira SemiCondensed SemiBold"/>
              <a:buNone/>
              <a:defRPr sz="2400">
                <a:latin typeface="Saira SemiCondensed SemiBold"/>
                <a:ea typeface="Saira SemiCondensed SemiBold"/>
                <a:cs typeface="Saira SemiCondensed SemiBold"/>
                <a:sym typeface="Saira SemiCondensed SemiBold"/>
              </a:defRPr>
            </a:lvl4pPr>
            <a:lvl5pPr lvl="4" rtl="0">
              <a:lnSpc>
                <a:spcPct val="100000"/>
              </a:lnSpc>
              <a:spcBef>
                <a:spcPts val="0"/>
              </a:spcBef>
              <a:spcAft>
                <a:spcPts val="0"/>
              </a:spcAft>
              <a:buSzPts val="1800"/>
              <a:buFont typeface="Saira SemiCondensed SemiBold"/>
              <a:buNone/>
              <a:defRPr sz="2400">
                <a:latin typeface="Saira SemiCondensed SemiBold"/>
                <a:ea typeface="Saira SemiCondensed SemiBold"/>
                <a:cs typeface="Saira SemiCondensed SemiBold"/>
                <a:sym typeface="Saira SemiCondensed SemiBold"/>
              </a:defRPr>
            </a:lvl5pPr>
            <a:lvl6pPr lvl="5" rtl="0">
              <a:lnSpc>
                <a:spcPct val="100000"/>
              </a:lnSpc>
              <a:spcBef>
                <a:spcPts val="0"/>
              </a:spcBef>
              <a:spcAft>
                <a:spcPts val="0"/>
              </a:spcAft>
              <a:buSzPts val="1800"/>
              <a:buFont typeface="Saira SemiCondensed SemiBold"/>
              <a:buNone/>
              <a:defRPr sz="2400">
                <a:latin typeface="Saira SemiCondensed SemiBold"/>
                <a:ea typeface="Saira SemiCondensed SemiBold"/>
                <a:cs typeface="Saira SemiCondensed SemiBold"/>
                <a:sym typeface="Saira SemiCondensed SemiBold"/>
              </a:defRPr>
            </a:lvl6pPr>
            <a:lvl7pPr lvl="6" rtl="0">
              <a:lnSpc>
                <a:spcPct val="100000"/>
              </a:lnSpc>
              <a:spcBef>
                <a:spcPts val="0"/>
              </a:spcBef>
              <a:spcAft>
                <a:spcPts val="0"/>
              </a:spcAft>
              <a:buSzPts val="1800"/>
              <a:buFont typeface="Saira SemiCondensed SemiBold"/>
              <a:buNone/>
              <a:defRPr sz="2400">
                <a:latin typeface="Saira SemiCondensed SemiBold"/>
                <a:ea typeface="Saira SemiCondensed SemiBold"/>
                <a:cs typeface="Saira SemiCondensed SemiBold"/>
                <a:sym typeface="Saira SemiCondensed SemiBold"/>
              </a:defRPr>
            </a:lvl7pPr>
            <a:lvl8pPr lvl="7" rtl="0">
              <a:lnSpc>
                <a:spcPct val="100000"/>
              </a:lnSpc>
              <a:spcBef>
                <a:spcPts val="0"/>
              </a:spcBef>
              <a:spcAft>
                <a:spcPts val="0"/>
              </a:spcAft>
              <a:buSzPts val="1800"/>
              <a:buFont typeface="Saira SemiCondensed SemiBold"/>
              <a:buNone/>
              <a:defRPr sz="2400">
                <a:latin typeface="Saira SemiCondensed SemiBold"/>
                <a:ea typeface="Saira SemiCondensed SemiBold"/>
                <a:cs typeface="Saira SemiCondensed SemiBold"/>
                <a:sym typeface="Saira SemiCondensed SemiBold"/>
              </a:defRPr>
            </a:lvl8pPr>
            <a:lvl9pPr lvl="8" rtl="0">
              <a:lnSpc>
                <a:spcPct val="100000"/>
              </a:lnSpc>
              <a:spcBef>
                <a:spcPts val="0"/>
              </a:spcBef>
              <a:spcAft>
                <a:spcPts val="0"/>
              </a:spcAft>
              <a:buSzPts val="1800"/>
              <a:buFont typeface="Saira SemiCondensed SemiBold"/>
              <a:buNone/>
              <a:defRPr sz="2400">
                <a:latin typeface="Saira SemiCondensed SemiBold"/>
                <a:ea typeface="Saira SemiCondensed SemiBold"/>
                <a:cs typeface="Saira SemiCondensed SemiBold"/>
                <a:sym typeface="Saira SemiCondensed SemiBold"/>
              </a:defRPr>
            </a:lvl9pPr>
          </a:lstStyle>
          <a:p>
            <a:r>
              <a:rPr lang="cs-CZ"/>
              <a:t>Kliknutím můžete upravit styl předlohy.</a:t>
            </a:r>
            <a:endParaRPr/>
          </a:p>
        </p:txBody>
      </p:sp>
      <p:sp>
        <p:nvSpPr>
          <p:cNvPr id="243" name="Google Shape;243;p32"/>
          <p:cNvSpPr txBox="1">
            <a:spLocks noGrp="1"/>
          </p:cNvSpPr>
          <p:nvPr>
            <p:ph type="subTitle" idx="3"/>
          </p:nvPr>
        </p:nvSpPr>
        <p:spPr>
          <a:xfrm>
            <a:off x="3749751" y="4243267"/>
            <a:ext cx="5378800" cy="62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000"/>
              <a:buNone/>
              <a:defRPr>
                <a:solidFill>
                  <a:schemeClr val="dk2"/>
                </a:solidFill>
              </a:defRPr>
            </a:lvl1pPr>
            <a:lvl2pPr lvl="1" algn="r" rtl="0">
              <a:lnSpc>
                <a:spcPct val="100000"/>
              </a:lnSpc>
              <a:spcBef>
                <a:spcPts val="0"/>
              </a:spcBef>
              <a:spcAft>
                <a:spcPts val="0"/>
              </a:spcAft>
              <a:buSzPts val="1000"/>
              <a:buNone/>
              <a:defRPr sz="1333"/>
            </a:lvl2pPr>
            <a:lvl3pPr lvl="2" algn="r" rtl="0">
              <a:lnSpc>
                <a:spcPct val="100000"/>
              </a:lnSpc>
              <a:spcBef>
                <a:spcPts val="0"/>
              </a:spcBef>
              <a:spcAft>
                <a:spcPts val="0"/>
              </a:spcAft>
              <a:buSzPts val="1000"/>
              <a:buNone/>
              <a:defRPr sz="1333"/>
            </a:lvl3pPr>
            <a:lvl4pPr lvl="3" algn="r" rtl="0">
              <a:lnSpc>
                <a:spcPct val="100000"/>
              </a:lnSpc>
              <a:spcBef>
                <a:spcPts val="0"/>
              </a:spcBef>
              <a:spcAft>
                <a:spcPts val="0"/>
              </a:spcAft>
              <a:buSzPts val="1000"/>
              <a:buNone/>
              <a:defRPr sz="1333"/>
            </a:lvl4pPr>
            <a:lvl5pPr lvl="4" algn="r" rtl="0">
              <a:lnSpc>
                <a:spcPct val="100000"/>
              </a:lnSpc>
              <a:spcBef>
                <a:spcPts val="0"/>
              </a:spcBef>
              <a:spcAft>
                <a:spcPts val="0"/>
              </a:spcAft>
              <a:buSzPts val="1000"/>
              <a:buNone/>
              <a:defRPr sz="1333"/>
            </a:lvl5pPr>
            <a:lvl6pPr lvl="5" algn="r" rtl="0">
              <a:lnSpc>
                <a:spcPct val="100000"/>
              </a:lnSpc>
              <a:spcBef>
                <a:spcPts val="0"/>
              </a:spcBef>
              <a:spcAft>
                <a:spcPts val="0"/>
              </a:spcAft>
              <a:buSzPts val="1000"/>
              <a:buNone/>
              <a:defRPr sz="1333"/>
            </a:lvl6pPr>
            <a:lvl7pPr lvl="6" algn="r" rtl="0">
              <a:lnSpc>
                <a:spcPct val="100000"/>
              </a:lnSpc>
              <a:spcBef>
                <a:spcPts val="0"/>
              </a:spcBef>
              <a:spcAft>
                <a:spcPts val="0"/>
              </a:spcAft>
              <a:buSzPts val="1000"/>
              <a:buNone/>
              <a:defRPr sz="1333"/>
            </a:lvl7pPr>
            <a:lvl8pPr lvl="7" algn="r" rtl="0">
              <a:lnSpc>
                <a:spcPct val="100000"/>
              </a:lnSpc>
              <a:spcBef>
                <a:spcPts val="0"/>
              </a:spcBef>
              <a:spcAft>
                <a:spcPts val="0"/>
              </a:spcAft>
              <a:buSzPts val="1000"/>
              <a:buNone/>
              <a:defRPr sz="1333"/>
            </a:lvl8pPr>
            <a:lvl9pPr lvl="8" algn="r" rtl="0">
              <a:lnSpc>
                <a:spcPct val="100000"/>
              </a:lnSpc>
              <a:spcBef>
                <a:spcPts val="0"/>
              </a:spcBef>
              <a:spcAft>
                <a:spcPts val="0"/>
              </a:spcAft>
              <a:buSzPts val="1000"/>
              <a:buNone/>
              <a:defRPr sz="1333"/>
            </a:lvl9pPr>
          </a:lstStyle>
          <a:p>
            <a:r>
              <a:rPr lang="cs-CZ"/>
              <a:t>Kliknutím můžete upravit styl předlohy.</a:t>
            </a:r>
            <a:endParaRPr/>
          </a:p>
        </p:txBody>
      </p:sp>
      <p:sp>
        <p:nvSpPr>
          <p:cNvPr id="244" name="Google Shape;244;p32"/>
          <p:cNvSpPr txBox="1">
            <a:spLocks noGrp="1"/>
          </p:cNvSpPr>
          <p:nvPr>
            <p:ph type="subTitle" idx="4"/>
          </p:nvPr>
        </p:nvSpPr>
        <p:spPr>
          <a:xfrm>
            <a:off x="3749751" y="3791429"/>
            <a:ext cx="3179600" cy="62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Saira SemiCondensed SemiBold"/>
              <a:buNone/>
              <a:defRPr sz="2400">
                <a:solidFill>
                  <a:schemeClr val="dk2"/>
                </a:solidFill>
                <a:latin typeface="Oswald Regular"/>
                <a:ea typeface="Oswald Regular"/>
                <a:cs typeface="Oswald Regular"/>
                <a:sym typeface="Oswald Regular"/>
              </a:defRPr>
            </a:lvl1pPr>
            <a:lvl2pPr lvl="1" algn="r" rtl="0">
              <a:lnSpc>
                <a:spcPct val="100000"/>
              </a:lnSpc>
              <a:spcBef>
                <a:spcPts val="0"/>
              </a:spcBef>
              <a:spcAft>
                <a:spcPts val="0"/>
              </a:spcAft>
              <a:buSzPts val="1800"/>
              <a:buFont typeface="Saira SemiCondensed SemiBold"/>
              <a:buNone/>
              <a:defRPr sz="2400">
                <a:latin typeface="Saira SemiCondensed SemiBold"/>
                <a:ea typeface="Saira SemiCondensed SemiBold"/>
                <a:cs typeface="Saira SemiCondensed SemiBold"/>
                <a:sym typeface="Saira SemiCondensed SemiBold"/>
              </a:defRPr>
            </a:lvl2pPr>
            <a:lvl3pPr lvl="2" algn="r" rtl="0">
              <a:lnSpc>
                <a:spcPct val="100000"/>
              </a:lnSpc>
              <a:spcBef>
                <a:spcPts val="0"/>
              </a:spcBef>
              <a:spcAft>
                <a:spcPts val="0"/>
              </a:spcAft>
              <a:buSzPts val="1800"/>
              <a:buFont typeface="Saira SemiCondensed SemiBold"/>
              <a:buNone/>
              <a:defRPr sz="2400">
                <a:latin typeface="Saira SemiCondensed SemiBold"/>
                <a:ea typeface="Saira SemiCondensed SemiBold"/>
                <a:cs typeface="Saira SemiCondensed SemiBold"/>
                <a:sym typeface="Saira SemiCondensed SemiBold"/>
              </a:defRPr>
            </a:lvl3pPr>
            <a:lvl4pPr lvl="3" algn="r" rtl="0">
              <a:lnSpc>
                <a:spcPct val="100000"/>
              </a:lnSpc>
              <a:spcBef>
                <a:spcPts val="0"/>
              </a:spcBef>
              <a:spcAft>
                <a:spcPts val="0"/>
              </a:spcAft>
              <a:buSzPts val="1800"/>
              <a:buFont typeface="Saira SemiCondensed SemiBold"/>
              <a:buNone/>
              <a:defRPr sz="2400">
                <a:latin typeface="Saira SemiCondensed SemiBold"/>
                <a:ea typeface="Saira SemiCondensed SemiBold"/>
                <a:cs typeface="Saira SemiCondensed SemiBold"/>
                <a:sym typeface="Saira SemiCondensed SemiBold"/>
              </a:defRPr>
            </a:lvl4pPr>
            <a:lvl5pPr lvl="4" algn="r" rtl="0">
              <a:lnSpc>
                <a:spcPct val="100000"/>
              </a:lnSpc>
              <a:spcBef>
                <a:spcPts val="0"/>
              </a:spcBef>
              <a:spcAft>
                <a:spcPts val="0"/>
              </a:spcAft>
              <a:buSzPts val="1800"/>
              <a:buFont typeface="Saira SemiCondensed SemiBold"/>
              <a:buNone/>
              <a:defRPr sz="2400">
                <a:latin typeface="Saira SemiCondensed SemiBold"/>
                <a:ea typeface="Saira SemiCondensed SemiBold"/>
                <a:cs typeface="Saira SemiCondensed SemiBold"/>
                <a:sym typeface="Saira SemiCondensed SemiBold"/>
              </a:defRPr>
            </a:lvl5pPr>
            <a:lvl6pPr lvl="5" algn="r" rtl="0">
              <a:lnSpc>
                <a:spcPct val="100000"/>
              </a:lnSpc>
              <a:spcBef>
                <a:spcPts val="0"/>
              </a:spcBef>
              <a:spcAft>
                <a:spcPts val="0"/>
              </a:spcAft>
              <a:buSzPts val="1800"/>
              <a:buFont typeface="Saira SemiCondensed SemiBold"/>
              <a:buNone/>
              <a:defRPr sz="2400">
                <a:latin typeface="Saira SemiCondensed SemiBold"/>
                <a:ea typeface="Saira SemiCondensed SemiBold"/>
                <a:cs typeface="Saira SemiCondensed SemiBold"/>
                <a:sym typeface="Saira SemiCondensed SemiBold"/>
              </a:defRPr>
            </a:lvl6pPr>
            <a:lvl7pPr lvl="6" algn="r" rtl="0">
              <a:lnSpc>
                <a:spcPct val="100000"/>
              </a:lnSpc>
              <a:spcBef>
                <a:spcPts val="0"/>
              </a:spcBef>
              <a:spcAft>
                <a:spcPts val="0"/>
              </a:spcAft>
              <a:buSzPts val="1800"/>
              <a:buFont typeface="Saira SemiCondensed SemiBold"/>
              <a:buNone/>
              <a:defRPr sz="2400">
                <a:latin typeface="Saira SemiCondensed SemiBold"/>
                <a:ea typeface="Saira SemiCondensed SemiBold"/>
                <a:cs typeface="Saira SemiCondensed SemiBold"/>
                <a:sym typeface="Saira SemiCondensed SemiBold"/>
              </a:defRPr>
            </a:lvl7pPr>
            <a:lvl8pPr lvl="7" algn="r" rtl="0">
              <a:lnSpc>
                <a:spcPct val="100000"/>
              </a:lnSpc>
              <a:spcBef>
                <a:spcPts val="0"/>
              </a:spcBef>
              <a:spcAft>
                <a:spcPts val="0"/>
              </a:spcAft>
              <a:buSzPts val="1800"/>
              <a:buFont typeface="Saira SemiCondensed SemiBold"/>
              <a:buNone/>
              <a:defRPr sz="2400">
                <a:latin typeface="Saira SemiCondensed SemiBold"/>
                <a:ea typeface="Saira SemiCondensed SemiBold"/>
                <a:cs typeface="Saira SemiCondensed SemiBold"/>
                <a:sym typeface="Saira SemiCondensed SemiBold"/>
              </a:defRPr>
            </a:lvl8pPr>
            <a:lvl9pPr lvl="8" algn="r" rtl="0">
              <a:lnSpc>
                <a:spcPct val="100000"/>
              </a:lnSpc>
              <a:spcBef>
                <a:spcPts val="0"/>
              </a:spcBef>
              <a:spcAft>
                <a:spcPts val="0"/>
              </a:spcAft>
              <a:buSzPts val="1800"/>
              <a:buFont typeface="Saira SemiCondensed SemiBold"/>
              <a:buNone/>
              <a:defRPr sz="2400">
                <a:latin typeface="Saira SemiCondensed SemiBold"/>
                <a:ea typeface="Saira SemiCondensed SemiBold"/>
                <a:cs typeface="Saira SemiCondensed SemiBold"/>
                <a:sym typeface="Saira SemiCondensed SemiBold"/>
              </a:defRPr>
            </a:lvl9pPr>
          </a:lstStyle>
          <a:p>
            <a:r>
              <a:rPr lang="cs-CZ"/>
              <a:t>Kliknutím můžete upravit styl předlohy.</a:t>
            </a:r>
            <a:endParaRPr/>
          </a:p>
        </p:txBody>
      </p:sp>
      <p:sp>
        <p:nvSpPr>
          <p:cNvPr id="245" name="Google Shape;245;p32"/>
          <p:cNvSpPr/>
          <p:nvPr/>
        </p:nvSpPr>
        <p:spPr>
          <a:xfrm rot="-5400000">
            <a:off x="8549633" y="3192967"/>
            <a:ext cx="6924800" cy="464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46" name="Google Shape;246;p32"/>
          <p:cNvSpPr txBox="1">
            <a:spLocks noGrp="1"/>
          </p:cNvSpPr>
          <p:nvPr>
            <p:ph type="sldNum" idx="5"/>
          </p:nvPr>
        </p:nvSpPr>
        <p:spPr>
          <a:xfrm>
            <a:off x="11657463" y="3166599"/>
            <a:ext cx="731600" cy="524800"/>
          </a:xfrm>
          <a:prstGeom prst="rect">
            <a:avLst/>
          </a:prstGeom>
        </p:spPr>
        <p:txBody>
          <a:bodyPr spcFirstLastPara="1" wrap="square" lIns="91425" tIns="91425" rIns="91425" bIns="91425" anchor="t" anchorCtr="0">
            <a:noAutofit/>
          </a:bodyPr>
          <a:lstStyle>
            <a:lvl1pPr lvl="0" algn="ctr" rtl="0">
              <a:buNone/>
              <a:defRPr sz="1600">
                <a:solidFill>
                  <a:schemeClr val="accent2"/>
                </a:solidFill>
                <a:latin typeface="Didact Gothic"/>
                <a:ea typeface="Didact Gothic"/>
                <a:cs typeface="Didact Gothic"/>
                <a:sym typeface="Didact Gothic"/>
              </a:defRPr>
            </a:lvl1pPr>
            <a:lvl2pPr lvl="1" algn="ctr" rtl="0">
              <a:buNone/>
              <a:defRPr sz="1600">
                <a:solidFill>
                  <a:schemeClr val="accent2"/>
                </a:solidFill>
                <a:latin typeface="Didact Gothic"/>
                <a:ea typeface="Didact Gothic"/>
                <a:cs typeface="Didact Gothic"/>
                <a:sym typeface="Didact Gothic"/>
              </a:defRPr>
            </a:lvl2pPr>
            <a:lvl3pPr lvl="2" algn="ctr" rtl="0">
              <a:buNone/>
              <a:defRPr sz="1600">
                <a:solidFill>
                  <a:schemeClr val="accent2"/>
                </a:solidFill>
                <a:latin typeface="Didact Gothic"/>
                <a:ea typeface="Didact Gothic"/>
                <a:cs typeface="Didact Gothic"/>
                <a:sym typeface="Didact Gothic"/>
              </a:defRPr>
            </a:lvl3pPr>
            <a:lvl4pPr lvl="3" algn="ctr" rtl="0">
              <a:buNone/>
              <a:defRPr sz="1600">
                <a:solidFill>
                  <a:schemeClr val="accent2"/>
                </a:solidFill>
                <a:latin typeface="Didact Gothic"/>
                <a:ea typeface="Didact Gothic"/>
                <a:cs typeface="Didact Gothic"/>
                <a:sym typeface="Didact Gothic"/>
              </a:defRPr>
            </a:lvl4pPr>
            <a:lvl5pPr lvl="4" algn="ctr" rtl="0">
              <a:buNone/>
              <a:defRPr sz="1600">
                <a:solidFill>
                  <a:schemeClr val="accent2"/>
                </a:solidFill>
                <a:latin typeface="Didact Gothic"/>
                <a:ea typeface="Didact Gothic"/>
                <a:cs typeface="Didact Gothic"/>
                <a:sym typeface="Didact Gothic"/>
              </a:defRPr>
            </a:lvl5pPr>
            <a:lvl6pPr lvl="5" algn="ctr" rtl="0">
              <a:buNone/>
              <a:defRPr sz="1600">
                <a:solidFill>
                  <a:schemeClr val="accent2"/>
                </a:solidFill>
                <a:latin typeface="Didact Gothic"/>
                <a:ea typeface="Didact Gothic"/>
                <a:cs typeface="Didact Gothic"/>
                <a:sym typeface="Didact Gothic"/>
              </a:defRPr>
            </a:lvl6pPr>
            <a:lvl7pPr lvl="6" algn="ctr" rtl="0">
              <a:buNone/>
              <a:defRPr sz="1600">
                <a:solidFill>
                  <a:schemeClr val="accent2"/>
                </a:solidFill>
                <a:latin typeface="Didact Gothic"/>
                <a:ea typeface="Didact Gothic"/>
                <a:cs typeface="Didact Gothic"/>
                <a:sym typeface="Didact Gothic"/>
              </a:defRPr>
            </a:lvl7pPr>
            <a:lvl8pPr lvl="7" algn="ctr" rtl="0">
              <a:buNone/>
              <a:defRPr sz="1600">
                <a:solidFill>
                  <a:schemeClr val="accent2"/>
                </a:solidFill>
                <a:latin typeface="Didact Gothic"/>
                <a:ea typeface="Didact Gothic"/>
                <a:cs typeface="Didact Gothic"/>
                <a:sym typeface="Didact Gothic"/>
              </a:defRPr>
            </a:lvl8pPr>
            <a:lvl9pPr lvl="8" algn="ctr" rtl="0">
              <a:buNone/>
              <a:defRPr sz="1600">
                <a:solidFill>
                  <a:schemeClr val="accent2"/>
                </a:solidFill>
                <a:latin typeface="Didact Gothic"/>
                <a:ea typeface="Didact Gothic"/>
                <a:cs typeface="Didact Gothic"/>
                <a:sym typeface="Didact Gothic"/>
              </a:defRPr>
            </a:lvl9pPr>
          </a:lstStyle>
          <a:p>
            <a:fld id="{00000000-1234-1234-1234-123412341234}" type="slidenum">
              <a:rPr lang="en" smtClean="0"/>
              <a:pPr/>
              <a:t>‹#›</a:t>
            </a:fld>
            <a:endParaRPr lang="en">
              <a:latin typeface="Oswald Regular"/>
              <a:ea typeface="Oswald Regular"/>
              <a:cs typeface="Oswald Regular"/>
              <a:sym typeface="Oswald Regular"/>
            </a:endParaRPr>
          </a:p>
        </p:txBody>
      </p:sp>
      <p:sp>
        <p:nvSpPr>
          <p:cNvPr id="247" name="Google Shape;247;p32"/>
          <p:cNvSpPr txBox="1">
            <a:spLocks noGrp="1"/>
          </p:cNvSpPr>
          <p:nvPr>
            <p:ph type="ctrTitle"/>
          </p:nvPr>
        </p:nvSpPr>
        <p:spPr>
          <a:xfrm rot="-5400000">
            <a:off x="7036600" y="3039900"/>
            <a:ext cx="840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6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cs-CZ"/>
              <a:t>Kliknutím lze upravit styl.</a:t>
            </a:r>
            <a:endParaRPr/>
          </a:p>
        </p:txBody>
      </p:sp>
    </p:spTree>
    <p:extLst>
      <p:ext uri="{BB962C8B-B14F-4D97-AF65-F5344CB8AC3E}">
        <p14:creationId xmlns:p14="http://schemas.microsoft.com/office/powerpoint/2010/main" val="347266260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itle and four columns 3">
  <p:cSld name="Title and four columns 3">
    <p:bg>
      <p:bgPr>
        <a:solidFill>
          <a:schemeClr val="dk2"/>
        </a:solidFill>
        <a:effectLst/>
      </p:bgPr>
    </p:bg>
    <p:spTree>
      <p:nvGrpSpPr>
        <p:cNvPr id="1" name="Shape 248"/>
        <p:cNvGrpSpPr/>
        <p:nvPr/>
      </p:nvGrpSpPr>
      <p:grpSpPr>
        <a:xfrm>
          <a:off x="0" y="0"/>
          <a:ext cx="0" cy="0"/>
          <a:chOff x="0" y="0"/>
          <a:chExt cx="0" cy="0"/>
        </a:xfrm>
      </p:grpSpPr>
      <p:sp>
        <p:nvSpPr>
          <p:cNvPr id="249" name="Google Shape;249;p33"/>
          <p:cNvSpPr/>
          <p:nvPr/>
        </p:nvSpPr>
        <p:spPr>
          <a:xfrm rot="-5400000">
            <a:off x="8549633" y="3192967"/>
            <a:ext cx="6924800" cy="464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50" name="Google Shape;250;p33"/>
          <p:cNvSpPr txBox="1">
            <a:spLocks noGrp="1"/>
          </p:cNvSpPr>
          <p:nvPr>
            <p:ph type="title"/>
          </p:nvPr>
        </p:nvSpPr>
        <p:spPr>
          <a:xfrm>
            <a:off x="2181867" y="2015839"/>
            <a:ext cx="2670000" cy="5620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sz="2400" i="0">
                <a:solidFill>
                  <a:schemeClr val="dk1"/>
                </a:solidFill>
              </a:defRPr>
            </a:lvl1pPr>
            <a:lvl2pPr lvl="1" algn="r" rtl="0">
              <a:spcBef>
                <a:spcPts val="0"/>
              </a:spcBef>
              <a:spcAft>
                <a:spcPts val="0"/>
              </a:spcAft>
              <a:buSzPts val="1400"/>
              <a:buNone/>
              <a:defRPr sz="1867"/>
            </a:lvl2pPr>
            <a:lvl3pPr lvl="2" algn="r" rtl="0">
              <a:spcBef>
                <a:spcPts val="0"/>
              </a:spcBef>
              <a:spcAft>
                <a:spcPts val="0"/>
              </a:spcAft>
              <a:buSzPts val="1400"/>
              <a:buNone/>
              <a:defRPr sz="1867"/>
            </a:lvl3pPr>
            <a:lvl4pPr lvl="3" algn="r" rtl="0">
              <a:spcBef>
                <a:spcPts val="0"/>
              </a:spcBef>
              <a:spcAft>
                <a:spcPts val="0"/>
              </a:spcAft>
              <a:buSzPts val="1400"/>
              <a:buNone/>
              <a:defRPr sz="1867"/>
            </a:lvl4pPr>
            <a:lvl5pPr lvl="4" algn="r" rtl="0">
              <a:spcBef>
                <a:spcPts val="0"/>
              </a:spcBef>
              <a:spcAft>
                <a:spcPts val="0"/>
              </a:spcAft>
              <a:buSzPts val="1400"/>
              <a:buNone/>
              <a:defRPr sz="1867"/>
            </a:lvl5pPr>
            <a:lvl6pPr lvl="5" algn="r" rtl="0">
              <a:spcBef>
                <a:spcPts val="0"/>
              </a:spcBef>
              <a:spcAft>
                <a:spcPts val="0"/>
              </a:spcAft>
              <a:buSzPts val="1400"/>
              <a:buNone/>
              <a:defRPr sz="1867"/>
            </a:lvl6pPr>
            <a:lvl7pPr lvl="6" algn="r" rtl="0">
              <a:spcBef>
                <a:spcPts val="0"/>
              </a:spcBef>
              <a:spcAft>
                <a:spcPts val="0"/>
              </a:spcAft>
              <a:buSzPts val="1400"/>
              <a:buNone/>
              <a:defRPr sz="1867"/>
            </a:lvl7pPr>
            <a:lvl8pPr lvl="7" algn="r" rtl="0">
              <a:spcBef>
                <a:spcPts val="0"/>
              </a:spcBef>
              <a:spcAft>
                <a:spcPts val="0"/>
              </a:spcAft>
              <a:buSzPts val="1400"/>
              <a:buNone/>
              <a:defRPr sz="1867"/>
            </a:lvl8pPr>
            <a:lvl9pPr lvl="8" algn="r" rtl="0">
              <a:spcBef>
                <a:spcPts val="0"/>
              </a:spcBef>
              <a:spcAft>
                <a:spcPts val="0"/>
              </a:spcAft>
              <a:buSzPts val="1400"/>
              <a:buNone/>
              <a:defRPr sz="1867"/>
            </a:lvl9pPr>
          </a:lstStyle>
          <a:p>
            <a:r>
              <a:rPr lang="cs-CZ"/>
              <a:t>Kliknutím lze upravit styl.</a:t>
            </a:r>
            <a:endParaRPr/>
          </a:p>
        </p:txBody>
      </p:sp>
      <p:sp>
        <p:nvSpPr>
          <p:cNvPr id="251" name="Google Shape;251;p33"/>
          <p:cNvSpPr txBox="1">
            <a:spLocks noGrp="1"/>
          </p:cNvSpPr>
          <p:nvPr>
            <p:ph type="subTitle" idx="1"/>
          </p:nvPr>
        </p:nvSpPr>
        <p:spPr>
          <a:xfrm>
            <a:off x="2181867" y="2401007"/>
            <a:ext cx="2670000" cy="80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2133"/>
              </a:spcBef>
              <a:spcAft>
                <a:spcPts val="0"/>
              </a:spcAft>
              <a:buNone/>
              <a:defRPr/>
            </a:lvl2pPr>
            <a:lvl3pPr lvl="2" algn="ctr" rtl="0">
              <a:lnSpc>
                <a:spcPct val="100000"/>
              </a:lnSpc>
              <a:spcBef>
                <a:spcPts val="2133"/>
              </a:spcBef>
              <a:spcAft>
                <a:spcPts val="0"/>
              </a:spcAft>
              <a:buNone/>
              <a:defRPr/>
            </a:lvl3pPr>
            <a:lvl4pPr lvl="3" algn="ctr" rtl="0">
              <a:lnSpc>
                <a:spcPct val="100000"/>
              </a:lnSpc>
              <a:spcBef>
                <a:spcPts val="2133"/>
              </a:spcBef>
              <a:spcAft>
                <a:spcPts val="0"/>
              </a:spcAft>
              <a:buNone/>
              <a:defRPr/>
            </a:lvl4pPr>
            <a:lvl5pPr lvl="4" algn="ctr" rtl="0">
              <a:lnSpc>
                <a:spcPct val="100000"/>
              </a:lnSpc>
              <a:spcBef>
                <a:spcPts val="2133"/>
              </a:spcBef>
              <a:spcAft>
                <a:spcPts val="0"/>
              </a:spcAft>
              <a:buNone/>
              <a:defRPr/>
            </a:lvl5pPr>
            <a:lvl6pPr lvl="5" algn="ctr" rtl="0">
              <a:lnSpc>
                <a:spcPct val="100000"/>
              </a:lnSpc>
              <a:spcBef>
                <a:spcPts val="2133"/>
              </a:spcBef>
              <a:spcAft>
                <a:spcPts val="0"/>
              </a:spcAft>
              <a:buNone/>
              <a:defRPr/>
            </a:lvl6pPr>
            <a:lvl7pPr lvl="6" algn="ctr" rtl="0">
              <a:lnSpc>
                <a:spcPct val="100000"/>
              </a:lnSpc>
              <a:spcBef>
                <a:spcPts val="2133"/>
              </a:spcBef>
              <a:spcAft>
                <a:spcPts val="0"/>
              </a:spcAft>
              <a:buNone/>
              <a:defRPr/>
            </a:lvl7pPr>
            <a:lvl8pPr lvl="7" algn="ctr" rtl="0">
              <a:lnSpc>
                <a:spcPct val="100000"/>
              </a:lnSpc>
              <a:spcBef>
                <a:spcPts val="2133"/>
              </a:spcBef>
              <a:spcAft>
                <a:spcPts val="0"/>
              </a:spcAft>
              <a:buNone/>
              <a:defRPr/>
            </a:lvl8pPr>
            <a:lvl9pPr lvl="8" algn="ctr" rtl="0">
              <a:lnSpc>
                <a:spcPct val="100000"/>
              </a:lnSpc>
              <a:spcBef>
                <a:spcPts val="2133"/>
              </a:spcBef>
              <a:spcAft>
                <a:spcPts val="2133"/>
              </a:spcAft>
              <a:buNone/>
              <a:defRPr/>
            </a:lvl9pPr>
          </a:lstStyle>
          <a:p>
            <a:r>
              <a:rPr lang="cs-CZ"/>
              <a:t>Kliknutím můžete upravit styl předlohy.</a:t>
            </a:r>
            <a:endParaRPr/>
          </a:p>
        </p:txBody>
      </p:sp>
      <p:sp>
        <p:nvSpPr>
          <p:cNvPr id="252" name="Google Shape;252;p33"/>
          <p:cNvSpPr txBox="1">
            <a:spLocks noGrp="1"/>
          </p:cNvSpPr>
          <p:nvPr>
            <p:ph type="title" idx="2" hasCustomPrompt="1"/>
          </p:nvPr>
        </p:nvSpPr>
        <p:spPr>
          <a:xfrm>
            <a:off x="2546203" y="1147217"/>
            <a:ext cx="1941200" cy="7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4533" b="0">
                <a:solidFill>
                  <a:schemeClr val="dk2"/>
                </a:solidFill>
              </a:defRPr>
            </a:lvl1pPr>
            <a:lvl2pPr lvl="1" algn="r" rtl="0">
              <a:spcBef>
                <a:spcPts val="0"/>
              </a:spcBef>
              <a:spcAft>
                <a:spcPts val="0"/>
              </a:spcAft>
              <a:buSzPts val="7200"/>
              <a:buNone/>
              <a:defRPr sz="9600"/>
            </a:lvl2pPr>
            <a:lvl3pPr lvl="2" algn="r" rtl="0">
              <a:spcBef>
                <a:spcPts val="0"/>
              </a:spcBef>
              <a:spcAft>
                <a:spcPts val="0"/>
              </a:spcAft>
              <a:buSzPts val="7200"/>
              <a:buNone/>
              <a:defRPr sz="9600"/>
            </a:lvl3pPr>
            <a:lvl4pPr lvl="3" algn="r" rtl="0">
              <a:spcBef>
                <a:spcPts val="0"/>
              </a:spcBef>
              <a:spcAft>
                <a:spcPts val="0"/>
              </a:spcAft>
              <a:buSzPts val="7200"/>
              <a:buNone/>
              <a:defRPr sz="9600"/>
            </a:lvl4pPr>
            <a:lvl5pPr lvl="4" algn="r" rtl="0">
              <a:spcBef>
                <a:spcPts val="0"/>
              </a:spcBef>
              <a:spcAft>
                <a:spcPts val="0"/>
              </a:spcAft>
              <a:buSzPts val="7200"/>
              <a:buNone/>
              <a:defRPr sz="9600"/>
            </a:lvl5pPr>
            <a:lvl6pPr lvl="5" algn="r" rtl="0">
              <a:spcBef>
                <a:spcPts val="0"/>
              </a:spcBef>
              <a:spcAft>
                <a:spcPts val="0"/>
              </a:spcAft>
              <a:buSzPts val="7200"/>
              <a:buNone/>
              <a:defRPr sz="9600"/>
            </a:lvl6pPr>
            <a:lvl7pPr lvl="6" algn="r" rtl="0">
              <a:spcBef>
                <a:spcPts val="0"/>
              </a:spcBef>
              <a:spcAft>
                <a:spcPts val="0"/>
              </a:spcAft>
              <a:buSzPts val="7200"/>
              <a:buNone/>
              <a:defRPr sz="9600"/>
            </a:lvl7pPr>
            <a:lvl8pPr lvl="7" algn="r" rtl="0">
              <a:spcBef>
                <a:spcPts val="0"/>
              </a:spcBef>
              <a:spcAft>
                <a:spcPts val="0"/>
              </a:spcAft>
              <a:buSzPts val="7200"/>
              <a:buNone/>
              <a:defRPr sz="9600"/>
            </a:lvl8pPr>
            <a:lvl9pPr lvl="8" algn="r" rtl="0">
              <a:spcBef>
                <a:spcPts val="0"/>
              </a:spcBef>
              <a:spcAft>
                <a:spcPts val="0"/>
              </a:spcAft>
              <a:buSzPts val="7200"/>
              <a:buNone/>
              <a:defRPr sz="9600"/>
            </a:lvl9pPr>
          </a:lstStyle>
          <a:p>
            <a:r>
              <a:t>xx%</a:t>
            </a:r>
          </a:p>
        </p:txBody>
      </p:sp>
      <p:sp>
        <p:nvSpPr>
          <p:cNvPr id="253" name="Google Shape;253;p33"/>
          <p:cNvSpPr txBox="1">
            <a:spLocks noGrp="1"/>
          </p:cNvSpPr>
          <p:nvPr>
            <p:ph type="title" idx="3"/>
          </p:nvPr>
        </p:nvSpPr>
        <p:spPr>
          <a:xfrm>
            <a:off x="2181867" y="5012225"/>
            <a:ext cx="2670000" cy="5620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sz="2400" i="0">
                <a:solidFill>
                  <a:schemeClr val="dk1"/>
                </a:solidFill>
              </a:defRPr>
            </a:lvl1pPr>
            <a:lvl2pPr lvl="1" algn="r" rtl="0">
              <a:spcBef>
                <a:spcPts val="0"/>
              </a:spcBef>
              <a:spcAft>
                <a:spcPts val="0"/>
              </a:spcAft>
              <a:buSzPts val="1400"/>
              <a:buNone/>
              <a:defRPr sz="1867"/>
            </a:lvl2pPr>
            <a:lvl3pPr lvl="2" algn="r" rtl="0">
              <a:spcBef>
                <a:spcPts val="0"/>
              </a:spcBef>
              <a:spcAft>
                <a:spcPts val="0"/>
              </a:spcAft>
              <a:buSzPts val="1400"/>
              <a:buNone/>
              <a:defRPr sz="1867"/>
            </a:lvl3pPr>
            <a:lvl4pPr lvl="3" algn="r" rtl="0">
              <a:spcBef>
                <a:spcPts val="0"/>
              </a:spcBef>
              <a:spcAft>
                <a:spcPts val="0"/>
              </a:spcAft>
              <a:buSzPts val="1400"/>
              <a:buNone/>
              <a:defRPr sz="1867"/>
            </a:lvl4pPr>
            <a:lvl5pPr lvl="4" algn="r" rtl="0">
              <a:spcBef>
                <a:spcPts val="0"/>
              </a:spcBef>
              <a:spcAft>
                <a:spcPts val="0"/>
              </a:spcAft>
              <a:buSzPts val="1400"/>
              <a:buNone/>
              <a:defRPr sz="1867"/>
            </a:lvl5pPr>
            <a:lvl6pPr lvl="5" algn="r" rtl="0">
              <a:spcBef>
                <a:spcPts val="0"/>
              </a:spcBef>
              <a:spcAft>
                <a:spcPts val="0"/>
              </a:spcAft>
              <a:buSzPts val="1400"/>
              <a:buNone/>
              <a:defRPr sz="1867"/>
            </a:lvl6pPr>
            <a:lvl7pPr lvl="6" algn="r" rtl="0">
              <a:spcBef>
                <a:spcPts val="0"/>
              </a:spcBef>
              <a:spcAft>
                <a:spcPts val="0"/>
              </a:spcAft>
              <a:buSzPts val="1400"/>
              <a:buNone/>
              <a:defRPr sz="1867"/>
            </a:lvl7pPr>
            <a:lvl8pPr lvl="7" algn="r" rtl="0">
              <a:spcBef>
                <a:spcPts val="0"/>
              </a:spcBef>
              <a:spcAft>
                <a:spcPts val="0"/>
              </a:spcAft>
              <a:buSzPts val="1400"/>
              <a:buNone/>
              <a:defRPr sz="1867"/>
            </a:lvl8pPr>
            <a:lvl9pPr lvl="8" algn="r" rtl="0">
              <a:spcBef>
                <a:spcPts val="0"/>
              </a:spcBef>
              <a:spcAft>
                <a:spcPts val="0"/>
              </a:spcAft>
              <a:buSzPts val="1400"/>
              <a:buNone/>
              <a:defRPr sz="1867"/>
            </a:lvl9pPr>
          </a:lstStyle>
          <a:p>
            <a:r>
              <a:rPr lang="cs-CZ"/>
              <a:t>Kliknutím lze upravit styl.</a:t>
            </a:r>
            <a:endParaRPr/>
          </a:p>
        </p:txBody>
      </p:sp>
      <p:sp>
        <p:nvSpPr>
          <p:cNvPr id="254" name="Google Shape;254;p33"/>
          <p:cNvSpPr txBox="1">
            <a:spLocks noGrp="1"/>
          </p:cNvSpPr>
          <p:nvPr>
            <p:ph type="subTitle" idx="4"/>
          </p:nvPr>
        </p:nvSpPr>
        <p:spPr>
          <a:xfrm>
            <a:off x="2181867" y="5397385"/>
            <a:ext cx="2670000" cy="80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2133"/>
              </a:spcBef>
              <a:spcAft>
                <a:spcPts val="0"/>
              </a:spcAft>
              <a:buNone/>
              <a:defRPr/>
            </a:lvl2pPr>
            <a:lvl3pPr lvl="2" algn="ctr" rtl="0">
              <a:lnSpc>
                <a:spcPct val="100000"/>
              </a:lnSpc>
              <a:spcBef>
                <a:spcPts val="2133"/>
              </a:spcBef>
              <a:spcAft>
                <a:spcPts val="0"/>
              </a:spcAft>
              <a:buNone/>
              <a:defRPr/>
            </a:lvl3pPr>
            <a:lvl4pPr lvl="3" algn="ctr" rtl="0">
              <a:lnSpc>
                <a:spcPct val="100000"/>
              </a:lnSpc>
              <a:spcBef>
                <a:spcPts val="2133"/>
              </a:spcBef>
              <a:spcAft>
                <a:spcPts val="0"/>
              </a:spcAft>
              <a:buNone/>
              <a:defRPr/>
            </a:lvl4pPr>
            <a:lvl5pPr lvl="4" algn="ctr" rtl="0">
              <a:lnSpc>
                <a:spcPct val="100000"/>
              </a:lnSpc>
              <a:spcBef>
                <a:spcPts val="2133"/>
              </a:spcBef>
              <a:spcAft>
                <a:spcPts val="0"/>
              </a:spcAft>
              <a:buNone/>
              <a:defRPr/>
            </a:lvl5pPr>
            <a:lvl6pPr lvl="5" algn="ctr" rtl="0">
              <a:lnSpc>
                <a:spcPct val="100000"/>
              </a:lnSpc>
              <a:spcBef>
                <a:spcPts val="2133"/>
              </a:spcBef>
              <a:spcAft>
                <a:spcPts val="0"/>
              </a:spcAft>
              <a:buNone/>
              <a:defRPr/>
            </a:lvl6pPr>
            <a:lvl7pPr lvl="6" algn="ctr" rtl="0">
              <a:lnSpc>
                <a:spcPct val="100000"/>
              </a:lnSpc>
              <a:spcBef>
                <a:spcPts val="2133"/>
              </a:spcBef>
              <a:spcAft>
                <a:spcPts val="0"/>
              </a:spcAft>
              <a:buNone/>
              <a:defRPr/>
            </a:lvl7pPr>
            <a:lvl8pPr lvl="7" algn="ctr" rtl="0">
              <a:lnSpc>
                <a:spcPct val="100000"/>
              </a:lnSpc>
              <a:spcBef>
                <a:spcPts val="2133"/>
              </a:spcBef>
              <a:spcAft>
                <a:spcPts val="0"/>
              </a:spcAft>
              <a:buNone/>
              <a:defRPr/>
            </a:lvl8pPr>
            <a:lvl9pPr lvl="8" algn="ctr" rtl="0">
              <a:lnSpc>
                <a:spcPct val="100000"/>
              </a:lnSpc>
              <a:spcBef>
                <a:spcPts val="2133"/>
              </a:spcBef>
              <a:spcAft>
                <a:spcPts val="2133"/>
              </a:spcAft>
              <a:buNone/>
              <a:defRPr/>
            </a:lvl9pPr>
          </a:lstStyle>
          <a:p>
            <a:r>
              <a:rPr lang="cs-CZ"/>
              <a:t>Kliknutím můžete upravit styl předlohy.</a:t>
            </a:r>
            <a:endParaRPr/>
          </a:p>
        </p:txBody>
      </p:sp>
      <p:sp>
        <p:nvSpPr>
          <p:cNvPr id="255" name="Google Shape;255;p33"/>
          <p:cNvSpPr txBox="1">
            <a:spLocks noGrp="1"/>
          </p:cNvSpPr>
          <p:nvPr>
            <p:ph type="title" idx="5" hasCustomPrompt="1"/>
          </p:nvPr>
        </p:nvSpPr>
        <p:spPr>
          <a:xfrm>
            <a:off x="2546203" y="4145152"/>
            <a:ext cx="1941200" cy="7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4533" b="0">
                <a:solidFill>
                  <a:schemeClr val="dk2"/>
                </a:solidFill>
              </a:defRPr>
            </a:lvl1pPr>
            <a:lvl2pPr lvl="1" algn="r" rtl="0">
              <a:spcBef>
                <a:spcPts val="0"/>
              </a:spcBef>
              <a:spcAft>
                <a:spcPts val="0"/>
              </a:spcAft>
              <a:buSzPts val="7200"/>
              <a:buNone/>
              <a:defRPr sz="9600"/>
            </a:lvl2pPr>
            <a:lvl3pPr lvl="2" algn="r" rtl="0">
              <a:spcBef>
                <a:spcPts val="0"/>
              </a:spcBef>
              <a:spcAft>
                <a:spcPts val="0"/>
              </a:spcAft>
              <a:buSzPts val="7200"/>
              <a:buNone/>
              <a:defRPr sz="9600"/>
            </a:lvl3pPr>
            <a:lvl4pPr lvl="3" algn="r" rtl="0">
              <a:spcBef>
                <a:spcPts val="0"/>
              </a:spcBef>
              <a:spcAft>
                <a:spcPts val="0"/>
              </a:spcAft>
              <a:buSzPts val="7200"/>
              <a:buNone/>
              <a:defRPr sz="9600"/>
            </a:lvl4pPr>
            <a:lvl5pPr lvl="4" algn="r" rtl="0">
              <a:spcBef>
                <a:spcPts val="0"/>
              </a:spcBef>
              <a:spcAft>
                <a:spcPts val="0"/>
              </a:spcAft>
              <a:buSzPts val="7200"/>
              <a:buNone/>
              <a:defRPr sz="9600"/>
            </a:lvl5pPr>
            <a:lvl6pPr lvl="5" algn="r" rtl="0">
              <a:spcBef>
                <a:spcPts val="0"/>
              </a:spcBef>
              <a:spcAft>
                <a:spcPts val="0"/>
              </a:spcAft>
              <a:buSzPts val="7200"/>
              <a:buNone/>
              <a:defRPr sz="9600"/>
            </a:lvl6pPr>
            <a:lvl7pPr lvl="6" algn="r" rtl="0">
              <a:spcBef>
                <a:spcPts val="0"/>
              </a:spcBef>
              <a:spcAft>
                <a:spcPts val="0"/>
              </a:spcAft>
              <a:buSzPts val="7200"/>
              <a:buNone/>
              <a:defRPr sz="9600"/>
            </a:lvl7pPr>
            <a:lvl8pPr lvl="7" algn="r" rtl="0">
              <a:spcBef>
                <a:spcPts val="0"/>
              </a:spcBef>
              <a:spcAft>
                <a:spcPts val="0"/>
              </a:spcAft>
              <a:buSzPts val="7200"/>
              <a:buNone/>
              <a:defRPr sz="9600"/>
            </a:lvl8pPr>
            <a:lvl9pPr lvl="8" algn="r" rtl="0">
              <a:spcBef>
                <a:spcPts val="0"/>
              </a:spcBef>
              <a:spcAft>
                <a:spcPts val="0"/>
              </a:spcAft>
              <a:buSzPts val="7200"/>
              <a:buNone/>
              <a:defRPr sz="9600"/>
            </a:lvl9pPr>
          </a:lstStyle>
          <a:p>
            <a:r>
              <a:t>xx%</a:t>
            </a:r>
          </a:p>
        </p:txBody>
      </p:sp>
      <p:sp>
        <p:nvSpPr>
          <p:cNvPr id="256" name="Google Shape;256;p33"/>
          <p:cNvSpPr txBox="1">
            <a:spLocks noGrp="1"/>
          </p:cNvSpPr>
          <p:nvPr>
            <p:ph type="title" idx="6"/>
          </p:nvPr>
        </p:nvSpPr>
        <p:spPr>
          <a:xfrm>
            <a:off x="7340216" y="2015839"/>
            <a:ext cx="2670000" cy="5620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sz="2400" i="0">
                <a:solidFill>
                  <a:schemeClr val="dk1"/>
                </a:solidFill>
              </a:defRPr>
            </a:lvl1pPr>
            <a:lvl2pPr lvl="1" algn="r" rtl="0">
              <a:spcBef>
                <a:spcPts val="0"/>
              </a:spcBef>
              <a:spcAft>
                <a:spcPts val="0"/>
              </a:spcAft>
              <a:buSzPts val="1400"/>
              <a:buNone/>
              <a:defRPr sz="1867"/>
            </a:lvl2pPr>
            <a:lvl3pPr lvl="2" algn="r" rtl="0">
              <a:spcBef>
                <a:spcPts val="0"/>
              </a:spcBef>
              <a:spcAft>
                <a:spcPts val="0"/>
              </a:spcAft>
              <a:buSzPts val="1400"/>
              <a:buNone/>
              <a:defRPr sz="1867"/>
            </a:lvl3pPr>
            <a:lvl4pPr lvl="3" algn="r" rtl="0">
              <a:spcBef>
                <a:spcPts val="0"/>
              </a:spcBef>
              <a:spcAft>
                <a:spcPts val="0"/>
              </a:spcAft>
              <a:buSzPts val="1400"/>
              <a:buNone/>
              <a:defRPr sz="1867"/>
            </a:lvl4pPr>
            <a:lvl5pPr lvl="4" algn="r" rtl="0">
              <a:spcBef>
                <a:spcPts val="0"/>
              </a:spcBef>
              <a:spcAft>
                <a:spcPts val="0"/>
              </a:spcAft>
              <a:buSzPts val="1400"/>
              <a:buNone/>
              <a:defRPr sz="1867"/>
            </a:lvl5pPr>
            <a:lvl6pPr lvl="5" algn="r" rtl="0">
              <a:spcBef>
                <a:spcPts val="0"/>
              </a:spcBef>
              <a:spcAft>
                <a:spcPts val="0"/>
              </a:spcAft>
              <a:buSzPts val="1400"/>
              <a:buNone/>
              <a:defRPr sz="1867"/>
            </a:lvl6pPr>
            <a:lvl7pPr lvl="6" algn="r" rtl="0">
              <a:spcBef>
                <a:spcPts val="0"/>
              </a:spcBef>
              <a:spcAft>
                <a:spcPts val="0"/>
              </a:spcAft>
              <a:buSzPts val="1400"/>
              <a:buNone/>
              <a:defRPr sz="1867"/>
            </a:lvl7pPr>
            <a:lvl8pPr lvl="7" algn="r" rtl="0">
              <a:spcBef>
                <a:spcPts val="0"/>
              </a:spcBef>
              <a:spcAft>
                <a:spcPts val="0"/>
              </a:spcAft>
              <a:buSzPts val="1400"/>
              <a:buNone/>
              <a:defRPr sz="1867"/>
            </a:lvl8pPr>
            <a:lvl9pPr lvl="8" algn="r" rtl="0">
              <a:spcBef>
                <a:spcPts val="0"/>
              </a:spcBef>
              <a:spcAft>
                <a:spcPts val="0"/>
              </a:spcAft>
              <a:buSzPts val="1400"/>
              <a:buNone/>
              <a:defRPr sz="1867"/>
            </a:lvl9pPr>
          </a:lstStyle>
          <a:p>
            <a:r>
              <a:rPr lang="cs-CZ"/>
              <a:t>Kliknutím lze upravit styl.</a:t>
            </a:r>
            <a:endParaRPr/>
          </a:p>
        </p:txBody>
      </p:sp>
      <p:sp>
        <p:nvSpPr>
          <p:cNvPr id="257" name="Google Shape;257;p33"/>
          <p:cNvSpPr txBox="1">
            <a:spLocks noGrp="1"/>
          </p:cNvSpPr>
          <p:nvPr>
            <p:ph type="subTitle" idx="7"/>
          </p:nvPr>
        </p:nvSpPr>
        <p:spPr>
          <a:xfrm>
            <a:off x="7340216" y="2401007"/>
            <a:ext cx="2670000" cy="80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2133"/>
              </a:spcBef>
              <a:spcAft>
                <a:spcPts val="0"/>
              </a:spcAft>
              <a:buNone/>
              <a:defRPr/>
            </a:lvl2pPr>
            <a:lvl3pPr lvl="2" algn="ctr" rtl="0">
              <a:lnSpc>
                <a:spcPct val="100000"/>
              </a:lnSpc>
              <a:spcBef>
                <a:spcPts val="2133"/>
              </a:spcBef>
              <a:spcAft>
                <a:spcPts val="0"/>
              </a:spcAft>
              <a:buNone/>
              <a:defRPr/>
            </a:lvl3pPr>
            <a:lvl4pPr lvl="3" algn="ctr" rtl="0">
              <a:lnSpc>
                <a:spcPct val="100000"/>
              </a:lnSpc>
              <a:spcBef>
                <a:spcPts val="2133"/>
              </a:spcBef>
              <a:spcAft>
                <a:spcPts val="0"/>
              </a:spcAft>
              <a:buNone/>
              <a:defRPr/>
            </a:lvl4pPr>
            <a:lvl5pPr lvl="4" algn="ctr" rtl="0">
              <a:lnSpc>
                <a:spcPct val="100000"/>
              </a:lnSpc>
              <a:spcBef>
                <a:spcPts val="2133"/>
              </a:spcBef>
              <a:spcAft>
                <a:spcPts val="0"/>
              </a:spcAft>
              <a:buNone/>
              <a:defRPr/>
            </a:lvl5pPr>
            <a:lvl6pPr lvl="5" algn="ctr" rtl="0">
              <a:lnSpc>
                <a:spcPct val="100000"/>
              </a:lnSpc>
              <a:spcBef>
                <a:spcPts val="2133"/>
              </a:spcBef>
              <a:spcAft>
                <a:spcPts val="0"/>
              </a:spcAft>
              <a:buNone/>
              <a:defRPr/>
            </a:lvl6pPr>
            <a:lvl7pPr lvl="6" algn="ctr" rtl="0">
              <a:lnSpc>
                <a:spcPct val="100000"/>
              </a:lnSpc>
              <a:spcBef>
                <a:spcPts val="2133"/>
              </a:spcBef>
              <a:spcAft>
                <a:spcPts val="0"/>
              </a:spcAft>
              <a:buNone/>
              <a:defRPr/>
            </a:lvl7pPr>
            <a:lvl8pPr lvl="7" algn="ctr" rtl="0">
              <a:lnSpc>
                <a:spcPct val="100000"/>
              </a:lnSpc>
              <a:spcBef>
                <a:spcPts val="2133"/>
              </a:spcBef>
              <a:spcAft>
                <a:spcPts val="0"/>
              </a:spcAft>
              <a:buNone/>
              <a:defRPr/>
            </a:lvl8pPr>
            <a:lvl9pPr lvl="8" algn="ctr" rtl="0">
              <a:lnSpc>
                <a:spcPct val="100000"/>
              </a:lnSpc>
              <a:spcBef>
                <a:spcPts val="2133"/>
              </a:spcBef>
              <a:spcAft>
                <a:spcPts val="2133"/>
              </a:spcAft>
              <a:buNone/>
              <a:defRPr/>
            </a:lvl9pPr>
          </a:lstStyle>
          <a:p>
            <a:r>
              <a:rPr lang="cs-CZ"/>
              <a:t>Kliknutím můžete upravit styl předlohy.</a:t>
            </a:r>
            <a:endParaRPr/>
          </a:p>
        </p:txBody>
      </p:sp>
      <p:sp>
        <p:nvSpPr>
          <p:cNvPr id="258" name="Google Shape;258;p33"/>
          <p:cNvSpPr txBox="1">
            <a:spLocks noGrp="1"/>
          </p:cNvSpPr>
          <p:nvPr>
            <p:ph type="title" idx="8" hasCustomPrompt="1"/>
          </p:nvPr>
        </p:nvSpPr>
        <p:spPr>
          <a:xfrm>
            <a:off x="7704601" y="1147217"/>
            <a:ext cx="1941200" cy="7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4533" b="0">
                <a:solidFill>
                  <a:schemeClr val="dk2"/>
                </a:solidFill>
              </a:defRPr>
            </a:lvl1pPr>
            <a:lvl2pPr lvl="1" algn="r" rtl="0">
              <a:spcBef>
                <a:spcPts val="0"/>
              </a:spcBef>
              <a:spcAft>
                <a:spcPts val="0"/>
              </a:spcAft>
              <a:buSzPts val="7200"/>
              <a:buNone/>
              <a:defRPr sz="9600"/>
            </a:lvl2pPr>
            <a:lvl3pPr lvl="2" algn="r" rtl="0">
              <a:spcBef>
                <a:spcPts val="0"/>
              </a:spcBef>
              <a:spcAft>
                <a:spcPts val="0"/>
              </a:spcAft>
              <a:buSzPts val="7200"/>
              <a:buNone/>
              <a:defRPr sz="9600"/>
            </a:lvl3pPr>
            <a:lvl4pPr lvl="3" algn="r" rtl="0">
              <a:spcBef>
                <a:spcPts val="0"/>
              </a:spcBef>
              <a:spcAft>
                <a:spcPts val="0"/>
              </a:spcAft>
              <a:buSzPts val="7200"/>
              <a:buNone/>
              <a:defRPr sz="9600"/>
            </a:lvl4pPr>
            <a:lvl5pPr lvl="4" algn="r" rtl="0">
              <a:spcBef>
                <a:spcPts val="0"/>
              </a:spcBef>
              <a:spcAft>
                <a:spcPts val="0"/>
              </a:spcAft>
              <a:buSzPts val="7200"/>
              <a:buNone/>
              <a:defRPr sz="9600"/>
            </a:lvl5pPr>
            <a:lvl6pPr lvl="5" algn="r" rtl="0">
              <a:spcBef>
                <a:spcPts val="0"/>
              </a:spcBef>
              <a:spcAft>
                <a:spcPts val="0"/>
              </a:spcAft>
              <a:buSzPts val="7200"/>
              <a:buNone/>
              <a:defRPr sz="9600"/>
            </a:lvl6pPr>
            <a:lvl7pPr lvl="6" algn="r" rtl="0">
              <a:spcBef>
                <a:spcPts val="0"/>
              </a:spcBef>
              <a:spcAft>
                <a:spcPts val="0"/>
              </a:spcAft>
              <a:buSzPts val="7200"/>
              <a:buNone/>
              <a:defRPr sz="9600"/>
            </a:lvl7pPr>
            <a:lvl8pPr lvl="7" algn="r" rtl="0">
              <a:spcBef>
                <a:spcPts val="0"/>
              </a:spcBef>
              <a:spcAft>
                <a:spcPts val="0"/>
              </a:spcAft>
              <a:buSzPts val="7200"/>
              <a:buNone/>
              <a:defRPr sz="9600"/>
            </a:lvl8pPr>
            <a:lvl9pPr lvl="8" algn="r" rtl="0">
              <a:spcBef>
                <a:spcPts val="0"/>
              </a:spcBef>
              <a:spcAft>
                <a:spcPts val="0"/>
              </a:spcAft>
              <a:buSzPts val="7200"/>
              <a:buNone/>
              <a:defRPr sz="9600"/>
            </a:lvl9pPr>
          </a:lstStyle>
          <a:p>
            <a:r>
              <a:t>xx%</a:t>
            </a:r>
          </a:p>
        </p:txBody>
      </p:sp>
      <p:sp>
        <p:nvSpPr>
          <p:cNvPr id="259" name="Google Shape;259;p33"/>
          <p:cNvSpPr txBox="1">
            <a:spLocks noGrp="1"/>
          </p:cNvSpPr>
          <p:nvPr>
            <p:ph type="title" idx="9"/>
          </p:nvPr>
        </p:nvSpPr>
        <p:spPr>
          <a:xfrm>
            <a:off x="7340216" y="5012228"/>
            <a:ext cx="2670000" cy="5620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sz="2400" i="0">
                <a:solidFill>
                  <a:schemeClr val="dk1"/>
                </a:solidFill>
              </a:defRPr>
            </a:lvl1pPr>
            <a:lvl2pPr lvl="1" algn="r" rtl="0">
              <a:spcBef>
                <a:spcPts val="0"/>
              </a:spcBef>
              <a:spcAft>
                <a:spcPts val="0"/>
              </a:spcAft>
              <a:buSzPts val="1400"/>
              <a:buNone/>
              <a:defRPr sz="1867"/>
            </a:lvl2pPr>
            <a:lvl3pPr lvl="2" algn="r" rtl="0">
              <a:spcBef>
                <a:spcPts val="0"/>
              </a:spcBef>
              <a:spcAft>
                <a:spcPts val="0"/>
              </a:spcAft>
              <a:buSzPts val="1400"/>
              <a:buNone/>
              <a:defRPr sz="1867"/>
            </a:lvl3pPr>
            <a:lvl4pPr lvl="3" algn="r" rtl="0">
              <a:spcBef>
                <a:spcPts val="0"/>
              </a:spcBef>
              <a:spcAft>
                <a:spcPts val="0"/>
              </a:spcAft>
              <a:buSzPts val="1400"/>
              <a:buNone/>
              <a:defRPr sz="1867"/>
            </a:lvl4pPr>
            <a:lvl5pPr lvl="4" algn="r" rtl="0">
              <a:spcBef>
                <a:spcPts val="0"/>
              </a:spcBef>
              <a:spcAft>
                <a:spcPts val="0"/>
              </a:spcAft>
              <a:buSzPts val="1400"/>
              <a:buNone/>
              <a:defRPr sz="1867"/>
            </a:lvl5pPr>
            <a:lvl6pPr lvl="5" algn="r" rtl="0">
              <a:spcBef>
                <a:spcPts val="0"/>
              </a:spcBef>
              <a:spcAft>
                <a:spcPts val="0"/>
              </a:spcAft>
              <a:buSzPts val="1400"/>
              <a:buNone/>
              <a:defRPr sz="1867"/>
            </a:lvl6pPr>
            <a:lvl7pPr lvl="6" algn="r" rtl="0">
              <a:spcBef>
                <a:spcPts val="0"/>
              </a:spcBef>
              <a:spcAft>
                <a:spcPts val="0"/>
              </a:spcAft>
              <a:buSzPts val="1400"/>
              <a:buNone/>
              <a:defRPr sz="1867"/>
            </a:lvl7pPr>
            <a:lvl8pPr lvl="7" algn="r" rtl="0">
              <a:spcBef>
                <a:spcPts val="0"/>
              </a:spcBef>
              <a:spcAft>
                <a:spcPts val="0"/>
              </a:spcAft>
              <a:buSzPts val="1400"/>
              <a:buNone/>
              <a:defRPr sz="1867"/>
            </a:lvl8pPr>
            <a:lvl9pPr lvl="8" algn="r" rtl="0">
              <a:spcBef>
                <a:spcPts val="0"/>
              </a:spcBef>
              <a:spcAft>
                <a:spcPts val="0"/>
              </a:spcAft>
              <a:buSzPts val="1400"/>
              <a:buNone/>
              <a:defRPr sz="1867"/>
            </a:lvl9pPr>
          </a:lstStyle>
          <a:p>
            <a:r>
              <a:rPr lang="cs-CZ"/>
              <a:t>Kliknutím lze upravit styl.</a:t>
            </a:r>
            <a:endParaRPr/>
          </a:p>
        </p:txBody>
      </p:sp>
      <p:sp>
        <p:nvSpPr>
          <p:cNvPr id="260" name="Google Shape;260;p33"/>
          <p:cNvSpPr txBox="1">
            <a:spLocks noGrp="1"/>
          </p:cNvSpPr>
          <p:nvPr>
            <p:ph type="subTitle" idx="13"/>
          </p:nvPr>
        </p:nvSpPr>
        <p:spPr>
          <a:xfrm>
            <a:off x="7340216" y="5397387"/>
            <a:ext cx="2670000" cy="80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2133"/>
              </a:spcBef>
              <a:spcAft>
                <a:spcPts val="0"/>
              </a:spcAft>
              <a:buNone/>
              <a:defRPr/>
            </a:lvl2pPr>
            <a:lvl3pPr lvl="2" algn="ctr" rtl="0">
              <a:lnSpc>
                <a:spcPct val="100000"/>
              </a:lnSpc>
              <a:spcBef>
                <a:spcPts val="2133"/>
              </a:spcBef>
              <a:spcAft>
                <a:spcPts val="0"/>
              </a:spcAft>
              <a:buNone/>
              <a:defRPr/>
            </a:lvl3pPr>
            <a:lvl4pPr lvl="3" algn="ctr" rtl="0">
              <a:lnSpc>
                <a:spcPct val="100000"/>
              </a:lnSpc>
              <a:spcBef>
                <a:spcPts val="2133"/>
              </a:spcBef>
              <a:spcAft>
                <a:spcPts val="0"/>
              </a:spcAft>
              <a:buNone/>
              <a:defRPr/>
            </a:lvl4pPr>
            <a:lvl5pPr lvl="4" algn="ctr" rtl="0">
              <a:lnSpc>
                <a:spcPct val="100000"/>
              </a:lnSpc>
              <a:spcBef>
                <a:spcPts val="2133"/>
              </a:spcBef>
              <a:spcAft>
                <a:spcPts val="0"/>
              </a:spcAft>
              <a:buNone/>
              <a:defRPr/>
            </a:lvl5pPr>
            <a:lvl6pPr lvl="5" algn="ctr" rtl="0">
              <a:lnSpc>
                <a:spcPct val="100000"/>
              </a:lnSpc>
              <a:spcBef>
                <a:spcPts val="2133"/>
              </a:spcBef>
              <a:spcAft>
                <a:spcPts val="0"/>
              </a:spcAft>
              <a:buNone/>
              <a:defRPr/>
            </a:lvl6pPr>
            <a:lvl7pPr lvl="6" algn="ctr" rtl="0">
              <a:lnSpc>
                <a:spcPct val="100000"/>
              </a:lnSpc>
              <a:spcBef>
                <a:spcPts val="2133"/>
              </a:spcBef>
              <a:spcAft>
                <a:spcPts val="0"/>
              </a:spcAft>
              <a:buNone/>
              <a:defRPr/>
            </a:lvl7pPr>
            <a:lvl8pPr lvl="7" algn="ctr" rtl="0">
              <a:lnSpc>
                <a:spcPct val="100000"/>
              </a:lnSpc>
              <a:spcBef>
                <a:spcPts val="2133"/>
              </a:spcBef>
              <a:spcAft>
                <a:spcPts val="0"/>
              </a:spcAft>
              <a:buNone/>
              <a:defRPr/>
            </a:lvl8pPr>
            <a:lvl9pPr lvl="8" algn="ctr" rtl="0">
              <a:lnSpc>
                <a:spcPct val="100000"/>
              </a:lnSpc>
              <a:spcBef>
                <a:spcPts val="2133"/>
              </a:spcBef>
              <a:spcAft>
                <a:spcPts val="2133"/>
              </a:spcAft>
              <a:buNone/>
              <a:defRPr/>
            </a:lvl9pPr>
          </a:lstStyle>
          <a:p>
            <a:r>
              <a:rPr lang="cs-CZ"/>
              <a:t>Kliknutím můžete upravit styl předlohy.</a:t>
            </a:r>
            <a:endParaRPr/>
          </a:p>
        </p:txBody>
      </p:sp>
      <p:sp>
        <p:nvSpPr>
          <p:cNvPr id="261" name="Google Shape;261;p33"/>
          <p:cNvSpPr txBox="1">
            <a:spLocks noGrp="1"/>
          </p:cNvSpPr>
          <p:nvPr>
            <p:ph type="title" idx="14" hasCustomPrompt="1"/>
          </p:nvPr>
        </p:nvSpPr>
        <p:spPr>
          <a:xfrm>
            <a:off x="7704604" y="4145152"/>
            <a:ext cx="1941200" cy="7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4533" b="0">
                <a:solidFill>
                  <a:schemeClr val="dk2"/>
                </a:solidFill>
              </a:defRPr>
            </a:lvl1pPr>
            <a:lvl2pPr lvl="1" algn="r" rtl="0">
              <a:spcBef>
                <a:spcPts val="0"/>
              </a:spcBef>
              <a:spcAft>
                <a:spcPts val="0"/>
              </a:spcAft>
              <a:buSzPts val="7200"/>
              <a:buNone/>
              <a:defRPr sz="9600"/>
            </a:lvl2pPr>
            <a:lvl3pPr lvl="2" algn="r" rtl="0">
              <a:spcBef>
                <a:spcPts val="0"/>
              </a:spcBef>
              <a:spcAft>
                <a:spcPts val="0"/>
              </a:spcAft>
              <a:buSzPts val="7200"/>
              <a:buNone/>
              <a:defRPr sz="9600"/>
            </a:lvl3pPr>
            <a:lvl4pPr lvl="3" algn="r" rtl="0">
              <a:spcBef>
                <a:spcPts val="0"/>
              </a:spcBef>
              <a:spcAft>
                <a:spcPts val="0"/>
              </a:spcAft>
              <a:buSzPts val="7200"/>
              <a:buNone/>
              <a:defRPr sz="9600"/>
            </a:lvl4pPr>
            <a:lvl5pPr lvl="4" algn="r" rtl="0">
              <a:spcBef>
                <a:spcPts val="0"/>
              </a:spcBef>
              <a:spcAft>
                <a:spcPts val="0"/>
              </a:spcAft>
              <a:buSzPts val="7200"/>
              <a:buNone/>
              <a:defRPr sz="9600"/>
            </a:lvl5pPr>
            <a:lvl6pPr lvl="5" algn="r" rtl="0">
              <a:spcBef>
                <a:spcPts val="0"/>
              </a:spcBef>
              <a:spcAft>
                <a:spcPts val="0"/>
              </a:spcAft>
              <a:buSzPts val="7200"/>
              <a:buNone/>
              <a:defRPr sz="9600"/>
            </a:lvl6pPr>
            <a:lvl7pPr lvl="6" algn="r" rtl="0">
              <a:spcBef>
                <a:spcPts val="0"/>
              </a:spcBef>
              <a:spcAft>
                <a:spcPts val="0"/>
              </a:spcAft>
              <a:buSzPts val="7200"/>
              <a:buNone/>
              <a:defRPr sz="9600"/>
            </a:lvl7pPr>
            <a:lvl8pPr lvl="7" algn="r" rtl="0">
              <a:spcBef>
                <a:spcPts val="0"/>
              </a:spcBef>
              <a:spcAft>
                <a:spcPts val="0"/>
              </a:spcAft>
              <a:buSzPts val="7200"/>
              <a:buNone/>
              <a:defRPr sz="9600"/>
            </a:lvl8pPr>
            <a:lvl9pPr lvl="8" algn="r" rtl="0">
              <a:spcBef>
                <a:spcPts val="0"/>
              </a:spcBef>
              <a:spcAft>
                <a:spcPts val="0"/>
              </a:spcAft>
              <a:buSzPts val="7200"/>
              <a:buNone/>
              <a:defRPr sz="9600"/>
            </a:lvl9pPr>
          </a:lstStyle>
          <a:p>
            <a:r>
              <a:t>xx%</a:t>
            </a:r>
          </a:p>
        </p:txBody>
      </p:sp>
      <p:sp>
        <p:nvSpPr>
          <p:cNvPr id="262" name="Google Shape;262;p33"/>
          <p:cNvSpPr txBox="1">
            <a:spLocks noGrp="1"/>
          </p:cNvSpPr>
          <p:nvPr>
            <p:ph type="sldNum" idx="12"/>
          </p:nvPr>
        </p:nvSpPr>
        <p:spPr>
          <a:xfrm>
            <a:off x="11657463" y="3166599"/>
            <a:ext cx="731600" cy="524800"/>
          </a:xfrm>
          <a:prstGeom prst="rect">
            <a:avLst/>
          </a:prstGeom>
        </p:spPr>
        <p:txBody>
          <a:bodyPr spcFirstLastPara="1" wrap="square" lIns="91425" tIns="91425" rIns="91425" bIns="91425" anchor="t" anchorCtr="0">
            <a:noAutofit/>
          </a:bodyPr>
          <a:lstStyle>
            <a:lvl1pPr lvl="0" algn="ctr" rtl="0">
              <a:buNone/>
              <a:defRPr sz="1600">
                <a:solidFill>
                  <a:schemeClr val="accent2"/>
                </a:solidFill>
                <a:latin typeface="Didact Gothic"/>
                <a:ea typeface="Didact Gothic"/>
                <a:cs typeface="Didact Gothic"/>
                <a:sym typeface="Didact Gothic"/>
              </a:defRPr>
            </a:lvl1pPr>
            <a:lvl2pPr lvl="1" algn="ctr" rtl="0">
              <a:buNone/>
              <a:defRPr sz="1600">
                <a:solidFill>
                  <a:schemeClr val="accent2"/>
                </a:solidFill>
                <a:latin typeface="Didact Gothic"/>
                <a:ea typeface="Didact Gothic"/>
                <a:cs typeface="Didact Gothic"/>
                <a:sym typeface="Didact Gothic"/>
              </a:defRPr>
            </a:lvl2pPr>
            <a:lvl3pPr lvl="2" algn="ctr" rtl="0">
              <a:buNone/>
              <a:defRPr sz="1600">
                <a:solidFill>
                  <a:schemeClr val="accent2"/>
                </a:solidFill>
                <a:latin typeface="Didact Gothic"/>
                <a:ea typeface="Didact Gothic"/>
                <a:cs typeface="Didact Gothic"/>
                <a:sym typeface="Didact Gothic"/>
              </a:defRPr>
            </a:lvl3pPr>
            <a:lvl4pPr lvl="3" algn="ctr" rtl="0">
              <a:buNone/>
              <a:defRPr sz="1600">
                <a:solidFill>
                  <a:schemeClr val="accent2"/>
                </a:solidFill>
                <a:latin typeface="Didact Gothic"/>
                <a:ea typeface="Didact Gothic"/>
                <a:cs typeface="Didact Gothic"/>
                <a:sym typeface="Didact Gothic"/>
              </a:defRPr>
            </a:lvl4pPr>
            <a:lvl5pPr lvl="4" algn="ctr" rtl="0">
              <a:buNone/>
              <a:defRPr sz="1600">
                <a:solidFill>
                  <a:schemeClr val="accent2"/>
                </a:solidFill>
                <a:latin typeface="Didact Gothic"/>
                <a:ea typeface="Didact Gothic"/>
                <a:cs typeface="Didact Gothic"/>
                <a:sym typeface="Didact Gothic"/>
              </a:defRPr>
            </a:lvl5pPr>
            <a:lvl6pPr lvl="5" algn="ctr" rtl="0">
              <a:buNone/>
              <a:defRPr sz="1600">
                <a:solidFill>
                  <a:schemeClr val="accent2"/>
                </a:solidFill>
                <a:latin typeface="Didact Gothic"/>
                <a:ea typeface="Didact Gothic"/>
                <a:cs typeface="Didact Gothic"/>
                <a:sym typeface="Didact Gothic"/>
              </a:defRPr>
            </a:lvl6pPr>
            <a:lvl7pPr lvl="6" algn="ctr" rtl="0">
              <a:buNone/>
              <a:defRPr sz="1600">
                <a:solidFill>
                  <a:schemeClr val="accent2"/>
                </a:solidFill>
                <a:latin typeface="Didact Gothic"/>
                <a:ea typeface="Didact Gothic"/>
                <a:cs typeface="Didact Gothic"/>
                <a:sym typeface="Didact Gothic"/>
              </a:defRPr>
            </a:lvl7pPr>
            <a:lvl8pPr lvl="7" algn="ctr" rtl="0">
              <a:buNone/>
              <a:defRPr sz="1600">
                <a:solidFill>
                  <a:schemeClr val="accent2"/>
                </a:solidFill>
                <a:latin typeface="Didact Gothic"/>
                <a:ea typeface="Didact Gothic"/>
                <a:cs typeface="Didact Gothic"/>
                <a:sym typeface="Didact Gothic"/>
              </a:defRPr>
            </a:lvl8pPr>
            <a:lvl9pPr lvl="8" algn="ctr" rtl="0">
              <a:buNone/>
              <a:defRPr sz="1600">
                <a:solidFill>
                  <a:schemeClr val="accent2"/>
                </a:solidFill>
                <a:latin typeface="Didact Gothic"/>
                <a:ea typeface="Didact Gothic"/>
                <a:cs typeface="Didact Gothic"/>
                <a:sym typeface="Didact Gothic"/>
              </a:defRPr>
            </a:lvl9pPr>
          </a:lstStyle>
          <a:p>
            <a:fld id="{00000000-1234-1234-1234-123412341234}" type="slidenum">
              <a:rPr lang="en" smtClean="0"/>
              <a:pPr/>
              <a:t>‹#›</a:t>
            </a:fld>
            <a:endParaRPr lang="en">
              <a:latin typeface="Oswald Regular"/>
              <a:ea typeface="Oswald Regular"/>
              <a:cs typeface="Oswald Regular"/>
              <a:sym typeface="Oswald Regular"/>
            </a:endParaRPr>
          </a:p>
        </p:txBody>
      </p:sp>
      <p:sp>
        <p:nvSpPr>
          <p:cNvPr id="263" name="Google Shape;263;p33"/>
          <p:cNvSpPr txBox="1">
            <a:spLocks noGrp="1"/>
          </p:cNvSpPr>
          <p:nvPr>
            <p:ph type="ctrTitle" idx="15"/>
          </p:nvPr>
        </p:nvSpPr>
        <p:spPr>
          <a:xfrm rot="-5400000">
            <a:off x="7036600" y="3039900"/>
            <a:ext cx="840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6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cs-CZ"/>
              <a:t>Kliknutím lze upravit styl.</a:t>
            </a:r>
            <a:endParaRPr/>
          </a:p>
        </p:txBody>
      </p:sp>
    </p:spTree>
    <p:extLst>
      <p:ext uri="{BB962C8B-B14F-4D97-AF65-F5344CB8AC3E}">
        <p14:creationId xmlns:p14="http://schemas.microsoft.com/office/powerpoint/2010/main" val="21352823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64"/>
        <p:cNvGrpSpPr/>
        <p:nvPr/>
      </p:nvGrpSpPr>
      <p:grpSpPr>
        <a:xfrm>
          <a:off x="0" y="0"/>
          <a:ext cx="0" cy="0"/>
          <a:chOff x="0" y="0"/>
          <a:chExt cx="0" cy="0"/>
        </a:xfrm>
      </p:grpSpPr>
      <p:sp>
        <p:nvSpPr>
          <p:cNvPr id="265" name="Google Shape;265;p34"/>
          <p:cNvSpPr txBox="1">
            <a:spLocks noGrp="1"/>
          </p:cNvSpPr>
          <p:nvPr>
            <p:ph type="subTitle" idx="1"/>
          </p:nvPr>
        </p:nvSpPr>
        <p:spPr>
          <a:xfrm>
            <a:off x="1589833" y="5558133"/>
            <a:ext cx="2798400" cy="58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2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r>
              <a:rPr lang="cs-CZ"/>
              <a:t>Kliknutím můžete upravit styl předlohy.</a:t>
            </a:r>
            <a:endParaRPr/>
          </a:p>
        </p:txBody>
      </p:sp>
      <p:sp>
        <p:nvSpPr>
          <p:cNvPr id="266" name="Google Shape;266;p34"/>
          <p:cNvSpPr txBox="1">
            <a:spLocks noGrp="1"/>
          </p:cNvSpPr>
          <p:nvPr>
            <p:ph type="subTitle" idx="2"/>
          </p:nvPr>
        </p:nvSpPr>
        <p:spPr>
          <a:xfrm>
            <a:off x="4758683" y="5558133"/>
            <a:ext cx="2798400" cy="58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2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r>
              <a:rPr lang="cs-CZ"/>
              <a:t>Kliknutím můžete upravit styl předlohy.</a:t>
            </a:r>
            <a:endParaRPr/>
          </a:p>
        </p:txBody>
      </p:sp>
      <p:sp>
        <p:nvSpPr>
          <p:cNvPr id="267" name="Google Shape;267;p34"/>
          <p:cNvSpPr txBox="1">
            <a:spLocks noGrp="1"/>
          </p:cNvSpPr>
          <p:nvPr>
            <p:ph type="subTitle" idx="3"/>
          </p:nvPr>
        </p:nvSpPr>
        <p:spPr>
          <a:xfrm>
            <a:off x="1663893" y="5092743"/>
            <a:ext cx="2650000" cy="56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1pPr>
            <a:lvl2pPr lvl="1"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2pPr>
            <a:lvl3pPr lvl="2"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3pPr>
            <a:lvl4pPr lvl="3"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4pPr>
            <a:lvl5pPr lvl="4"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5pPr>
            <a:lvl6pPr lvl="5"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6pPr>
            <a:lvl7pPr lvl="6"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7pPr>
            <a:lvl8pPr lvl="7"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8pPr>
            <a:lvl9pPr lvl="8"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9pPr>
          </a:lstStyle>
          <a:p>
            <a:r>
              <a:rPr lang="cs-CZ"/>
              <a:t>Kliknutím můžete upravit styl předlohy.</a:t>
            </a:r>
            <a:endParaRPr/>
          </a:p>
        </p:txBody>
      </p:sp>
      <p:sp>
        <p:nvSpPr>
          <p:cNvPr id="268" name="Google Shape;268;p34"/>
          <p:cNvSpPr txBox="1">
            <a:spLocks noGrp="1"/>
          </p:cNvSpPr>
          <p:nvPr>
            <p:ph type="subTitle" idx="4"/>
          </p:nvPr>
        </p:nvSpPr>
        <p:spPr>
          <a:xfrm>
            <a:off x="4832844" y="5092709"/>
            <a:ext cx="2650000" cy="56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1pPr>
            <a:lvl2pPr lvl="1"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2pPr>
            <a:lvl3pPr lvl="2"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3pPr>
            <a:lvl4pPr lvl="3"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4pPr>
            <a:lvl5pPr lvl="4"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5pPr>
            <a:lvl6pPr lvl="5"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6pPr>
            <a:lvl7pPr lvl="6"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7pPr>
            <a:lvl8pPr lvl="7"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8pPr>
            <a:lvl9pPr lvl="8"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9pPr>
          </a:lstStyle>
          <a:p>
            <a:r>
              <a:rPr lang="cs-CZ"/>
              <a:t>Kliknutím můžete upravit styl předlohy.</a:t>
            </a:r>
            <a:endParaRPr/>
          </a:p>
        </p:txBody>
      </p:sp>
      <p:sp>
        <p:nvSpPr>
          <p:cNvPr id="269" name="Google Shape;269;p34"/>
          <p:cNvSpPr txBox="1">
            <a:spLocks noGrp="1"/>
          </p:cNvSpPr>
          <p:nvPr>
            <p:ph type="subTitle" idx="5"/>
          </p:nvPr>
        </p:nvSpPr>
        <p:spPr>
          <a:xfrm>
            <a:off x="7865533" y="5558133"/>
            <a:ext cx="2798400" cy="58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2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r>
              <a:rPr lang="cs-CZ"/>
              <a:t>Kliknutím můžete upravit styl předlohy.</a:t>
            </a:r>
            <a:endParaRPr/>
          </a:p>
        </p:txBody>
      </p:sp>
      <p:sp>
        <p:nvSpPr>
          <p:cNvPr id="270" name="Google Shape;270;p34"/>
          <p:cNvSpPr txBox="1">
            <a:spLocks noGrp="1"/>
          </p:cNvSpPr>
          <p:nvPr>
            <p:ph type="subTitle" idx="6"/>
          </p:nvPr>
        </p:nvSpPr>
        <p:spPr>
          <a:xfrm>
            <a:off x="7939776" y="5092709"/>
            <a:ext cx="2650000" cy="56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1pPr>
            <a:lvl2pPr lvl="1"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2pPr>
            <a:lvl3pPr lvl="2"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3pPr>
            <a:lvl4pPr lvl="3"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4pPr>
            <a:lvl5pPr lvl="4"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5pPr>
            <a:lvl6pPr lvl="5"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6pPr>
            <a:lvl7pPr lvl="6"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7pPr>
            <a:lvl8pPr lvl="7"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8pPr>
            <a:lvl9pPr lvl="8" algn="ctr" rtl="0">
              <a:lnSpc>
                <a:spcPct val="100000"/>
              </a:lnSpc>
              <a:spcBef>
                <a:spcPts val="0"/>
              </a:spcBef>
              <a:spcAft>
                <a:spcPts val="0"/>
              </a:spcAft>
              <a:buSzPts val="1800"/>
              <a:buFont typeface="Oswald Regular"/>
              <a:buNone/>
              <a:defRPr sz="2400">
                <a:latin typeface="Oswald Regular"/>
                <a:ea typeface="Oswald Regular"/>
                <a:cs typeface="Oswald Regular"/>
                <a:sym typeface="Oswald Regular"/>
              </a:defRPr>
            </a:lvl9pPr>
          </a:lstStyle>
          <a:p>
            <a:r>
              <a:rPr lang="cs-CZ"/>
              <a:t>Kliknutím můžete upravit styl předlohy.</a:t>
            </a:r>
            <a:endParaRPr/>
          </a:p>
        </p:txBody>
      </p:sp>
      <p:sp>
        <p:nvSpPr>
          <p:cNvPr id="271" name="Google Shape;271;p34"/>
          <p:cNvSpPr/>
          <p:nvPr/>
        </p:nvSpPr>
        <p:spPr>
          <a:xfrm rot="-5400000">
            <a:off x="8549633" y="3192967"/>
            <a:ext cx="6924800" cy="464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2" name="Google Shape;272;p34"/>
          <p:cNvSpPr txBox="1">
            <a:spLocks noGrp="1"/>
          </p:cNvSpPr>
          <p:nvPr>
            <p:ph type="sldNum" idx="12"/>
          </p:nvPr>
        </p:nvSpPr>
        <p:spPr>
          <a:xfrm>
            <a:off x="11657463" y="3166599"/>
            <a:ext cx="731600" cy="524800"/>
          </a:xfrm>
          <a:prstGeom prst="rect">
            <a:avLst/>
          </a:prstGeom>
        </p:spPr>
        <p:txBody>
          <a:bodyPr spcFirstLastPara="1" wrap="square" lIns="91425" tIns="91425" rIns="91425" bIns="91425" anchor="t" anchorCtr="0">
            <a:noAutofit/>
          </a:bodyPr>
          <a:lstStyle>
            <a:lvl1pPr lvl="0" algn="ctr" rtl="0">
              <a:buNone/>
              <a:defRPr sz="1600">
                <a:solidFill>
                  <a:schemeClr val="accent2"/>
                </a:solidFill>
                <a:latin typeface="Didact Gothic"/>
                <a:ea typeface="Didact Gothic"/>
                <a:cs typeface="Didact Gothic"/>
                <a:sym typeface="Didact Gothic"/>
              </a:defRPr>
            </a:lvl1pPr>
            <a:lvl2pPr lvl="1" algn="ctr" rtl="0">
              <a:buNone/>
              <a:defRPr sz="1600">
                <a:solidFill>
                  <a:schemeClr val="accent2"/>
                </a:solidFill>
                <a:latin typeface="Didact Gothic"/>
                <a:ea typeface="Didact Gothic"/>
                <a:cs typeface="Didact Gothic"/>
                <a:sym typeface="Didact Gothic"/>
              </a:defRPr>
            </a:lvl2pPr>
            <a:lvl3pPr lvl="2" algn="ctr" rtl="0">
              <a:buNone/>
              <a:defRPr sz="1600">
                <a:solidFill>
                  <a:schemeClr val="accent2"/>
                </a:solidFill>
                <a:latin typeface="Didact Gothic"/>
                <a:ea typeface="Didact Gothic"/>
                <a:cs typeface="Didact Gothic"/>
                <a:sym typeface="Didact Gothic"/>
              </a:defRPr>
            </a:lvl3pPr>
            <a:lvl4pPr lvl="3" algn="ctr" rtl="0">
              <a:buNone/>
              <a:defRPr sz="1600">
                <a:solidFill>
                  <a:schemeClr val="accent2"/>
                </a:solidFill>
                <a:latin typeface="Didact Gothic"/>
                <a:ea typeface="Didact Gothic"/>
                <a:cs typeface="Didact Gothic"/>
                <a:sym typeface="Didact Gothic"/>
              </a:defRPr>
            </a:lvl4pPr>
            <a:lvl5pPr lvl="4" algn="ctr" rtl="0">
              <a:buNone/>
              <a:defRPr sz="1600">
                <a:solidFill>
                  <a:schemeClr val="accent2"/>
                </a:solidFill>
                <a:latin typeface="Didact Gothic"/>
                <a:ea typeface="Didact Gothic"/>
                <a:cs typeface="Didact Gothic"/>
                <a:sym typeface="Didact Gothic"/>
              </a:defRPr>
            </a:lvl5pPr>
            <a:lvl6pPr lvl="5" algn="ctr" rtl="0">
              <a:buNone/>
              <a:defRPr sz="1600">
                <a:solidFill>
                  <a:schemeClr val="accent2"/>
                </a:solidFill>
                <a:latin typeface="Didact Gothic"/>
                <a:ea typeface="Didact Gothic"/>
                <a:cs typeface="Didact Gothic"/>
                <a:sym typeface="Didact Gothic"/>
              </a:defRPr>
            </a:lvl6pPr>
            <a:lvl7pPr lvl="6" algn="ctr" rtl="0">
              <a:buNone/>
              <a:defRPr sz="1600">
                <a:solidFill>
                  <a:schemeClr val="accent2"/>
                </a:solidFill>
                <a:latin typeface="Didact Gothic"/>
                <a:ea typeface="Didact Gothic"/>
                <a:cs typeface="Didact Gothic"/>
                <a:sym typeface="Didact Gothic"/>
              </a:defRPr>
            </a:lvl7pPr>
            <a:lvl8pPr lvl="7" algn="ctr" rtl="0">
              <a:buNone/>
              <a:defRPr sz="1600">
                <a:solidFill>
                  <a:schemeClr val="accent2"/>
                </a:solidFill>
                <a:latin typeface="Didact Gothic"/>
                <a:ea typeface="Didact Gothic"/>
                <a:cs typeface="Didact Gothic"/>
                <a:sym typeface="Didact Gothic"/>
              </a:defRPr>
            </a:lvl8pPr>
            <a:lvl9pPr lvl="8" algn="ctr" rtl="0">
              <a:buNone/>
              <a:defRPr sz="1600">
                <a:solidFill>
                  <a:schemeClr val="accent2"/>
                </a:solidFill>
                <a:latin typeface="Didact Gothic"/>
                <a:ea typeface="Didact Gothic"/>
                <a:cs typeface="Didact Gothic"/>
                <a:sym typeface="Didact Gothic"/>
              </a:defRPr>
            </a:lvl9pPr>
          </a:lstStyle>
          <a:p>
            <a:fld id="{00000000-1234-1234-1234-123412341234}" type="slidenum">
              <a:rPr lang="en" smtClean="0"/>
              <a:pPr/>
              <a:t>‹#›</a:t>
            </a:fld>
            <a:endParaRPr lang="en">
              <a:latin typeface="Oswald Regular"/>
              <a:ea typeface="Oswald Regular"/>
              <a:cs typeface="Oswald Regular"/>
              <a:sym typeface="Oswald Regular"/>
            </a:endParaRPr>
          </a:p>
        </p:txBody>
      </p:sp>
      <p:sp>
        <p:nvSpPr>
          <p:cNvPr id="273" name="Google Shape;273;p34"/>
          <p:cNvSpPr txBox="1">
            <a:spLocks noGrp="1"/>
          </p:cNvSpPr>
          <p:nvPr>
            <p:ph type="ctrTitle"/>
          </p:nvPr>
        </p:nvSpPr>
        <p:spPr>
          <a:xfrm rot="-5400000">
            <a:off x="7036600" y="3039900"/>
            <a:ext cx="840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6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cs-CZ"/>
              <a:t>Kliknutím lze upravit styl.</a:t>
            </a:r>
            <a:endParaRPr/>
          </a:p>
        </p:txBody>
      </p:sp>
    </p:spTree>
    <p:extLst>
      <p:ext uri="{BB962C8B-B14F-4D97-AF65-F5344CB8AC3E}">
        <p14:creationId xmlns:p14="http://schemas.microsoft.com/office/powerpoint/2010/main" val="300610512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and two columns 2 1">
  <p:cSld name="Title and two columns 2 1">
    <p:spTree>
      <p:nvGrpSpPr>
        <p:cNvPr id="1" name="Shape 274"/>
        <p:cNvGrpSpPr/>
        <p:nvPr/>
      </p:nvGrpSpPr>
      <p:grpSpPr>
        <a:xfrm>
          <a:off x="0" y="0"/>
          <a:ext cx="0" cy="0"/>
          <a:chOff x="0" y="0"/>
          <a:chExt cx="0" cy="0"/>
        </a:xfrm>
      </p:grpSpPr>
      <p:sp>
        <p:nvSpPr>
          <p:cNvPr id="275" name="Google Shape;275;p35"/>
          <p:cNvSpPr txBox="1">
            <a:spLocks noGrp="1"/>
          </p:cNvSpPr>
          <p:nvPr>
            <p:ph type="subTitle" idx="1"/>
          </p:nvPr>
        </p:nvSpPr>
        <p:spPr>
          <a:xfrm flipH="1">
            <a:off x="6361264" y="4574596"/>
            <a:ext cx="2608800" cy="7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0"/>
              </a:spcBef>
              <a:spcAft>
                <a:spcPts val="0"/>
              </a:spcAft>
              <a:buNone/>
              <a:defRPr>
                <a:solidFill>
                  <a:schemeClr val="dk2"/>
                </a:solidFill>
              </a:defRPr>
            </a:lvl2pPr>
            <a:lvl3pPr lvl="2" algn="ctr" rtl="0">
              <a:lnSpc>
                <a:spcPct val="100000"/>
              </a:lnSpc>
              <a:spcBef>
                <a:spcPts val="0"/>
              </a:spcBef>
              <a:spcAft>
                <a:spcPts val="0"/>
              </a:spcAft>
              <a:buNone/>
              <a:defRPr>
                <a:solidFill>
                  <a:schemeClr val="dk2"/>
                </a:solidFill>
              </a:defRPr>
            </a:lvl3pPr>
            <a:lvl4pPr lvl="3" algn="ctr" rtl="0">
              <a:lnSpc>
                <a:spcPct val="100000"/>
              </a:lnSpc>
              <a:spcBef>
                <a:spcPts val="0"/>
              </a:spcBef>
              <a:spcAft>
                <a:spcPts val="0"/>
              </a:spcAft>
              <a:buNone/>
              <a:defRPr>
                <a:solidFill>
                  <a:schemeClr val="dk2"/>
                </a:solidFill>
              </a:defRPr>
            </a:lvl4pPr>
            <a:lvl5pPr lvl="4" algn="ctr" rtl="0">
              <a:lnSpc>
                <a:spcPct val="100000"/>
              </a:lnSpc>
              <a:spcBef>
                <a:spcPts val="0"/>
              </a:spcBef>
              <a:spcAft>
                <a:spcPts val="0"/>
              </a:spcAft>
              <a:buNone/>
              <a:defRPr>
                <a:solidFill>
                  <a:schemeClr val="dk2"/>
                </a:solidFill>
              </a:defRPr>
            </a:lvl5pPr>
            <a:lvl6pPr lvl="5" algn="ctr" rtl="0">
              <a:lnSpc>
                <a:spcPct val="100000"/>
              </a:lnSpc>
              <a:spcBef>
                <a:spcPts val="0"/>
              </a:spcBef>
              <a:spcAft>
                <a:spcPts val="0"/>
              </a:spcAft>
              <a:buNone/>
              <a:defRPr>
                <a:solidFill>
                  <a:schemeClr val="dk2"/>
                </a:solidFill>
              </a:defRPr>
            </a:lvl6pPr>
            <a:lvl7pPr lvl="6" algn="ctr" rtl="0">
              <a:lnSpc>
                <a:spcPct val="100000"/>
              </a:lnSpc>
              <a:spcBef>
                <a:spcPts val="0"/>
              </a:spcBef>
              <a:spcAft>
                <a:spcPts val="0"/>
              </a:spcAft>
              <a:buNone/>
              <a:defRPr>
                <a:solidFill>
                  <a:schemeClr val="dk2"/>
                </a:solidFill>
              </a:defRPr>
            </a:lvl7pPr>
            <a:lvl8pPr lvl="7" algn="ctr" rtl="0">
              <a:lnSpc>
                <a:spcPct val="100000"/>
              </a:lnSpc>
              <a:spcBef>
                <a:spcPts val="0"/>
              </a:spcBef>
              <a:spcAft>
                <a:spcPts val="0"/>
              </a:spcAft>
              <a:buNone/>
              <a:defRPr>
                <a:solidFill>
                  <a:schemeClr val="dk2"/>
                </a:solidFill>
              </a:defRPr>
            </a:lvl8pPr>
            <a:lvl9pPr lvl="8" algn="ctr" rtl="0">
              <a:lnSpc>
                <a:spcPct val="100000"/>
              </a:lnSpc>
              <a:spcBef>
                <a:spcPts val="0"/>
              </a:spcBef>
              <a:spcAft>
                <a:spcPts val="0"/>
              </a:spcAft>
              <a:buNone/>
              <a:defRPr>
                <a:solidFill>
                  <a:schemeClr val="dk2"/>
                </a:solidFill>
              </a:defRPr>
            </a:lvl9pPr>
          </a:lstStyle>
          <a:p>
            <a:r>
              <a:rPr lang="cs-CZ"/>
              <a:t>Kliknutím můžete upravit styl předlohy.</a:t>
            </a:r>
            <a:endParaRPr/>
          </a:p>
        </p:txBody>
      </p:sp>
      <p:sp>
        <p:nvSpPr>
          <p:cNvPr id="276" name="Google Shape;276;p35"/>
          <p:cNvSpPr txBox="1">
            <a:spLocks noGrp="1"/>
          </p:cNvSpPr>
          <p:nvPr>
            <p:ph type="subTitle" idx="2"/>
          </p:nvPr>
        </p:nvSpPr>
        <p:spPr>
          <a:xfrm flipH="1">
            <a:off x="2236867" y="4574596"/>
            <a:ext cx="2608800" cy="7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0"/>
              </a:spcBef>
              <a:spcAft>
                <a:spcPts val="0"/>
              </a:spcAft>
              <a:buNone/>
              <a:defRPr>
                <a:solidFill>
                  <a:schemeClr val="dk2"/>
                </a:solidFill>
              </a:defRPr>
            </a:lvl2pPr>
            <a:lvl3pPr lvl="2" algn="ctr" rtl="0">
              <a:lnSpc>
                <a:spcPct val="100000"/>
              </a:lnSpc>
              <a:spcBef>
                <a:spcPts val="0"/>
              </a:spcBef>
              <a:spcAft>
                <a:spcPts val="0"/>
              </a:spcAft>
              <a:buNone/>
              <a:defRPr>
                <a:solidFill>
                  <a:schemeClr val="dk2"/>
                </a:solidFill>
              </a:defRPr>
            </a:lvl3pPr>
            <a:lvl4pPr lvl="3" algn="ctr" rtl="0">
              <a:lnSpc>
                <a:spcPct val="100000"/>
              </a:lnSpc>
              <a:spcBef>
                <a:spcPts val="0"/>
              </a:spcBef>
              <a:spcAft>
                <a:spcPts val="0"/>
              </a:spcAft>
              <a:buNone/>
              <a:defRPr>
                <a:solidFill>
                  <a:schemeClr val="dk2"/>
                </a:solidFill>
              </a:defRPr>
            </a:lvl4pPr>
            <a:lvl5pPr lvl="4" algn="ctr" rtl="0">
              <a:lnSpc>
                <a:spcPct val="100000"/>
              </a:lnSpc>
              <a:spcBef>
                <a:spcPts val="0"/>
              </a:spcBef>
              <a:spcAft>
                <a:spcPts val="0"/>
              </a:spcAft>
              <a:buNone/>
              <a:defRPr>
                <a:solidFill>
                  <a:schemeClr val="dk2"/>
                </a:solidFill>
              </a:defRPr>
            </a:lvl5pPr>
            <a:lvl6pPr lvl="5" algn="ctr" rtl="0">
              <a:lnSpc>
                <a:spcPct val="100000"/>
              </a:lnSpc>
              <a:spcBef>
                <a:spcPts val="0"/>
              </a:spcBef>
              <a:spcAft>
                <a:spcPts val="0"/>
              </a:spcAft>
              <a:buNone/>
              <a:defRPr>
                <a:solidFill>
                  <a:schemeClr val="dk2"/>
                </a:solidFill>
              </a:defRPr>
            </a:lvl6pPr>
            <a:lvl7pPr lvl="6" algn="ctr" rtl="0">
              <a:lnSpc>
                <a:spcPct val="100000"/>
              </a:lnSpc>
              <a:spcBef>
                <a:spcPts val="0"/>
              </a:spcBef>
              <a:spcAft>
                <a:spcPts val="0"/>
              </a:spcAft>
              <a:buNone/>
              <a:defRPr>
                <a:solidFill>
                  <a:schemeClr val="dk2"/>
                </a:solidFill>
              </a:defRPr>
            </a:lvl7pPr>
            <a:lvl8pPr lvl="7" algn="ctr" rtl="0">
              <a:lnSpc>
                <a:spcPct val="100000"/>
              </a:lnSpc>
              <a:spcBef>
                <a:spcPts val="0"/>
              </a:spcBef>
              <a:spcAft>
                <a:spcPts val="0"/>
              </a:spcAft>
              <a:buNone/>
              <a:defRPr>
                <a:solidFill>
                  <a:schemeClr val="dk2"/>
                </a:solidFill>
              </a:defRPr>
            </a:lvl8pPr>
            <a:lvl9pPr lvl="8" algn="ctr" rtl="0">
              <a:lnSpc>
                <a:spcPct val="100000"/>
              </a:lnSpc>
              <a:spcBef>
                <a:spcPts val="0"/>
              </a:spcBef>
              <a:spcAft>
                <a:spcPts val="0"/>
              </a:spcAft>
              <a:buNone/>
              <a:defRPr>
                <a:solidFill>
                  <a:schemeClr val="dk2"/>
                </a:solidFill>
              </a:defRPr>
            </a:lvl9pPr>
          </a:lstStyle>
          <a:p>
            <a:r>
              <a:rPr lang="cs-CZ"/>
              <a:t>Kliknutím můžete upravit styl předlohy.</a:t>
            </a:r>
            <a:endParaRPr/>
          </a:p>
        </p:txBody>
      </p:sp>
      <p:sp>
        <p:nvSpPr>
          <p:cNvPr id="277" name="Google Shape;277;p35"/>
          <p:cNvSpPr txBox="1">
            <a:spLocks noGrp="1"/>
          </p:cNvSpPr>
          <p:nvPr>
            <p:ph type="subTitle" idx="3"/>
          </p:nvPr>
        </p:nvSpPr>
        <p:spPr>
          <a:xfrm flipH="1">
            <a:off x="6361267" y="1314333"/>
            <a:ext cx="2608800" cy="492400"/>
          </a:xfrm>
          <a:prstGeom prst="rect">
            <a:avLst/>
          </a:prstGeom>
          <a:noFill/>
        </p:spPr>
        <p:txBody>
          <a:bodyPr spcFirstLastPara="1" wrap="square" lIns="91425" tIns="91425" rIns="91425" bIns="0" anchor="ctr" anchorCtr="0">
            <a:noAutofit/>
          </a:bodyPr>
          <a:lstStyle>
            <a:lvl1pPr lvl="0" algn="ctr" rtl="0">
              <a:lnSpc>
                <a:spcPct val="100000"/>
              </a:lnSpc>
              <a:spcBef>
                <a:spcPts val="0"/>
              </a:spcBef>
              <a:spcAft>
                <a:spcPts val="0"/>
              </a:spcAft>
              <a:buNone/>
              <a:defRPr sz="2400">
                <a:solidFill>
                  <a:schemeClr val="dk2"/>
                </a:solidFill>
                <a:latin typeface="Oswald"/>
                <a:ea typeface="Oswald"/>
                <a:cs typeface="Oswald"/>
                <a:sym typeface="Oswald"/>
              </a:defRPr>
            </a:lvl1pPr>
            <a:lvl2pPr lvl="1" algn="ctr" rtl="0">
              <a:lnSpc>
                <a:spcPct val="100000"/>
              </a:lnSpc>
              <a:spcBef>
                <a:spcPts val="0"/>
              </a:spcBef>
              <a:spcAft>
                <a:spcPts val="0"/>
              </a:spcAft>
              <a:buNone/>
              <a:defRPr sz="2400">
                <a:solidFill>
                  <a:schemeClr val="dk2"/>
                </a:solidFill>
                <a:latin typeface="Oswald"/>
                <a:ea typeface="Oswald"/>
                <a:cs typeface="Oswald"/>
                <a:sym typeface="Oswald"/>
              </a:defRPr>
            </a:lvl2pPr>
            <a:lvl3pPr lvl="2" algn="ctr" rtl="0">
              <a:lnSpc>
                <a:spcPct val="100000"/>
              </a:lnSpc>
              <a:spcBef>
                <a:spcPts val="0"/>
              </a:spcBef>
              <a:spcAft>
                <a:spcPts val="0"/>
              </a:spcAft>
              <a:buNone/>
              <a:defRPr sz="2400">
                <a:solidFill>
                  <a:schemeClr val="dk2"/>
                </a:solidFill>
                <a:latin typeface="Oswald"/>
                <a:ea typeface="Oswald"/>
                <a:cs typeface="Oswald"/>
                <a:sym typeface="Oswald"/>
              </a:defRPr>
            </a:lvl3pPr>
            <a:lvl4pPr lvl="3" algn="ctr" rtl="0">
              <a:lnSpc>
                <a:spcPct val="100000"/>
              </a:lnSpc>
              <a:spcBef>
                <a:spcPts val="0"/>
              </a:spcBef>
              <a:spcAft>
                <a:spcPts val="0"/>
              </a:spcAft>
              <a:buNone/>
              <a:defRPr sz="2400">
                <a:solidFill>
                  <a:schemeClr val="dk2"/>
                </a:solidFill>
                <a:latin typeface="Oswald"/>
                <a:ea typeface="Oswald"/>
                <a:cs typeface="Oswald"/>
                <a:sym typeface="Oswald"/>
              </a:defRPr>
            </a:lvl4pPr>
            <a:lvl5pPr lvl="4" algn="ctr" rtl="0">
              <a:lnSpc>
                <a:spcPct val="100000"/>
              </a:lnSpc>
              <a:spcBef>
                <a:spcPts val="0"/>
              </a:spcBef>
              <a:spcAft>
                <a:spcPts val="0"/>
              </a:spcAft>
              <a:buNone/>
              <a:defRPr sz="2400">
                <a:solidFill>
                  <a:schemeClr val="dk2"/>
                </a:solidFill>
                <a:latin typeface="Oswald"/>
                <a:ea typeface="Oswald"/>
                <a:cs typeface="Oswald"/>
                <a:sym typeface="Oswald"/>
              </a:defRPr>
            </a:lvl5pPr>
            <a:lvl6pPr lvl="5" algn="ctr" rtl="0">
              <a:lnSpc>
                <a:spcPct val="100000"/>
              </a:lnSpc>
              <a:spcBef>
                <a:spcPts val="0"/>
              </a:spcBef>
              <a:spcAft>
                <a:spcPts val="0"/>
              </a:spcAft>
              <a:buNone/>
              <a:defRPr sz="2400">
                <a:solidFill>
                  <a:schemeClr val="dk2"/>
                </a:solidFill>
                <a:latin typeface="Oswald"/>
                <a:ea typeface="Oswald"/>
                <a:cs typeface="Oswald"/>
                <a:sym typeface="Oswald"/>
              </a:defRPr>
            </a:lvl6pPr>
            <a:lvl7pPr lvl="6" algn="ctr" rtl="0">
              <a:lnSpc>
                <a:spcPct val="100000"/>
              </a:lnSpc>
              <a:spcBef>
                <a:spcPts val="0"/>
              </a:spcBef>
              <a:spcAft>
                <a:spcPts val="0"/>
              </a:spcAft>
              <a:buNone/>
              <a:defRPr sz="2400">
                <a:solidFill>
                  <a:schemeClr val="dk2"/>
                </a:solidFill>
                <a:latin typeface="Oswald"/>
                <a:ea typeface="Oswald"/>
                <a:cs typeface="Oswald"/>
                <a:sym typeface="Oswald"/>
              </a:defRPr>
            </a:lvl7pPr>
            <a:lvl8pPr lvl="7" algn="ctr" rtl="0">
              <a:lnSpc>
                <a:spcPct val="100000"/>
              </a:lnSpc>
              <a:spcBef>
                <a:spcPts val="0"/>
              </a:spcBef>
              <a:spcAft>
                <a:spcPts val="0"/>
              </a:spcAft>
              <a:buNone/>
              <a:defRPr sz="2400">
                <a:solidFill>
                  <a:schemeClr val="dk2"/>
                </a:solidFill>
                <a:latin typeface="Oswald"/>
                <a:ea typeface="Oswald"/>
                <a:cs typeface="Oswald"/>
                <a:sym typeface="Oswald"/>
              </a:defRPr>
            </a:lvl8pPr>
            <a:lvl9pPr lvl="8" algn="ctr" rtl="0">
              <a:lnSpc>
                <a:spcPct val="100000"/>
              </a:lnSpc>
              <a:spcBef>
                <a:spcPts val="0"/>
              </a:spcBef>
              <a:spcAft>
                <a:spcPts val="0"/>
              </a:spcAft>
              <a:buNone/>
              <a:defRPr sz="2400">
                <a:solidFill>
                  <a:schemeClr val="dk2"/>
                </a:solidFill>
                <a:latin typeface="Oswald"/>
                <a:ea typeface="Oswald"/>
                <a:cs typeface="Oswald"/>
                <a:sym typeface="Oswald"/>
              </a:defRPr>
            </a:lvl9pPr>
          </a:lstStyle>
          <a:p>
            <a:r>
              <a:rPr lang="cs-CZ"/>
              <a:t>Kliknutím můžete upravit styl předlohy.</a:t>
            </a:r>
            <a:endParaRPr/>
          </a:p>
        </p:txBody>
      </p:sp>
      <p:sp>
        <p:nvSpPr>
          <p:cNvPr id="278" name="Google Shape;278;p35"/>
          <p:cNvSpPr txBox="1">
            <a:spLocks noGrp="1"/>
          </p:cNvSpPr>
          <p:nvPr>
            <p:ph type="subTitle" idx="4"/>
          </p:nvPr>
        </p:nvSpPr>
        <p:spPr>
          <a:xfrm flipH="1">
            <a:off x="2236867" y="1322000"/>
            <a:ext cx="2608800" cy="492400"/>
          </a:xfrm>
          <a:prstGeom prst="rect">
            <a:avLst/>
          </a:prstGeom>
          <a:noFill/>
        </p:spPr>
        <p:txBody>
          <a:bodyPr spcFirstLastPara="1" wrap="square" lIns="91425" tIns="91425" rIns="91425" bIns="0" anchor="ctr" anchorCtr="0">
            <a:noAutofit/>
          </a:bodyPr>
          <a:lstStyle>
            <a:lvl1pPr lvl="0" algn="ctr" rtl="0">
              <a:lnSpc>
                <a:spcPct val="100000"/>
              </a:lnSpc>
              <a:spcBef>
                <a:spcPts val="0"/>
              </a:spcBef>
              <a:spcAft>
                <a:spcPts val="0"/>
              </a:spcAft>
              <a:buNone/>
              <a:defRPr sz="2400">
                <a:solidFill>
                  <a:schemeClr val="dk2"/>
                </a:solidFill>
                <a:latin typeface="Oswald"/>
                <a:ea typeface="Oswald"/>
                <a:cs typeface="Oswald"/>
                <a:sym typeface="Oswald"/>
              </a:defRPr>
            </a:lvl1pPr>
            <a:lvl2pPr lvl="1" algn="ctr" rtl="0">
              <a:lnSpc>
                <a:spcPct val="100000"/>
              </a:lnSpc>
              <a:spcBef>
                <a:spcPts val="0"/>
              </a:spcBef>
              <a:spcAft>
                <a:spcPts val="0"/>
              </a:spcAft>
              <a:buNone/>
              <a:defRPr sz="2400">
                <a:solidFill>
                  <a:schemeClr val="dk2"/>
                </a:solidFill>
                <a:latin typeface="Oswald"/>
                <a:ea typeface="Oswald"/>
                <a:cs typeface="Oswald"/>
                <a:sym typeface="Oswald"/>
              </a:defRPr>
            </a:lvl2pPr>
            <a:lvl3pPr lvl="2" algn="ctr" rtl="0">
              <a:lnSpc>
                <a:spcPct val="100000"/>
              </a:lnSpc>
              <a:spcBef>
                <a:spcPts val="0"/>
              </a:spcBef>
              <a:spcAft>
                <a:spcPts val="0"/>
              </a:spcAft>
              <a:buNone/>
              <a:defRPr sz="2400">
                <a:solidFill>
                  <a:schemeClr val="dk2"/>
                </a:solidFill>
                <a:latin typeface="Oswald"/>
                <a:ea typeface="Oswald"/>
                <a:cs typeface="Oswald"/>
                <a:sym typeface="Oswald"/>
              </a:defRPr>
            </a:lvl3pPr>
            <a:lvl4pPr lvl="3" algn="ctr" rtl="0">
              <a:lnSpc>
                <a:spcPct val="100000"/>
              </a:lnSpc>
              <a:spcBef>
                <a:spcPts val="0"/>
              </a:spcBef>
              <a:spcAft>
                <a:spcPts val="0"/>
              </a:spcAft>
              <a:buNone/>
              <a:defRPr sz="2400">
                <a:solidFill>
                  <a:schemeClr val="dk2"/>
                </a:solidFill>
                <a:latin typeface="Oswald"/>
                <a:ea typeface="Oswald"/>
                <a:cs typeface="Oswald"/>
                <a:sym typeface="Oswald"/>
              </a:defRPr>
            </a:lvl4pPr>
            <a:lvl5pPr lvl="4" algn="ctr" rtl="0">
              <a:lnSpc>
                <a:spcPct val="100000"/>
              </a:lnSpc>
              <a:spcBef>
                <a:spcPts val="0"/>
              </a:spcBef>
              <a:spcAft>
                <a:spcPts val="0"/>
              </a:spcAft>
              <a:buNone/>
              <a:defRPr sz="2400">
                <a:solidFill>
                  <a:schemeClr val="dk2"/>
                </a:solidFill>
                <a:latin typeface="Oswald"/>
                <a:ea typeface="Oswald"/>
                <a:cs typeface="Oswald"/>
                <a:sym typeface="Oswald"/>
              </a:defRPr>
            </a:lvl5pPr>
            <a:lvl6pPr lvl="5" algn="ctr" rtl="0">
              <a:lnSpc>
                <a:spcPct val="100000"/>
              </a:lnSpc>
              <a:spcBef>
                <a:spcPts val="0"/>
              </a:spcBef>
              <a:spcAft>
                <a:spcPts val="0"/>
              </a:spcAft>
              <a:buNone/>
              <a:defRPr sz="2400">
                <a:solidFill>
                  <a:schemeClr val="dk2"/>
                </a:solidFill>
                <a:latin typeface="Oswald"/>
                <a:ea typeface="Oswald"/>
                <a:cs typeface="Oswald"/>
                <a:sym typeface="Oswald"/>
              </a:defRPr>
            </a:lvl6pPr>
            <a:lvl7pPr lvl="6" algn="ctr" rtl="0">
              <a:lnSpc>
                <a:spcPct val="100000"/>
              </a:lnSpc>
              <a:spcBef>
                <a:spcPts val="0"/>
              </a:spcBef>
              <a:spcAft>
                <a:spcPts val="0"/>
              </a:spcAft>
              <a:buNone/>
              <a:defRPr sz="2400">
                <a:solidFill>
                  <a:schemeClr val="dk2"/>
                </a:solidFill>
                <a:latin typeface="Oswald"/>
                <a:ea typeface="Oswald"/>
                <a:cs typeface="Oswald"/>
                <a:sym typeface="Oswald"/>
              </a:defRPr>
            </a:lvl7pPr>
            <a:lvl8pPr lvl="7" algn="ctr" rtl="0">
              <a:lnSpc>
                <a:spcPct val="100000"/>
              </a:lnSpc>
              <a:spcBef>
                <a:spcPts val="0"/>
              </a:spcBef>
              <a:spcAft>
                <a:spcPts val="0"/>
              </a:spcAft>
              <a:buNone/>
              <a:defRPr sz="2400">
                <a:solidFill>
                  <a:schemeClr val="dk2"/>
                </a:solidFill>
                <a:latin typeface="Oswald"/>
                <a:ea typeface="Oswald"/>
                <a:cs typeface="Oswald"/>
                <a:sym typeface="Oswald"/>
              </a:defRPr>
            </a:lvl8pPr>
            <a:lvl9pPr lvl="8" algn="ctr" rtl="0">
              <a:lnSpc>
                <a:spcPct val="100000"/>
              </a:lnSpc>
              <a:spcBef>
                <a:spcPts val="0"/>
              </a:spcBef>
              <a:spcAft>
                <a:spcPts val="0"/>
              </a:spcAft>
              <a:buNone/>
              <a:defRPr sz="2400">
                <a:solidFill>
                  <a:schemeClr val="dk2"/>
                </a:solidFill>
                <a:latin typeface="Oswald"/>
                <a:ea typeface="Oswald"/>
                <a:cs typeface="Oswald"/>
                <a:sym typeface="Oswald"/>
              </a:defRPr>
            </a:lvl9pPr>
          </a:lstStyle>
          <a:p>
            <a:r>
              <a:rPr lang="cs-CZ"/>
              <a:t>Kliknutím můžete upravit styl předlohy.</a:t>
            </a:r>
            <a:endParaRPr/>
          </a:p>
        </p:txBody>
      </p:sp>
      <p:sp>
        <p:nvSpPr>
          <p:cNvPr id="279" name="Google Shape;279;p35"/>
          <p:cNvSpPr/>
          <p:nvPr/>
        </p:nvSpPr>
        <p:spPr>
          <a:xfrm rot="-5400000">
            <a:off x="8549633" y="3192967"/>
            <a:ext cx="6924800" cy="464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0" name="Google Shape;280;p35"/>
          <p:cNvSpPr txBox="1">
            <a:spLocks noGrp="1"/>
          </p:cNvSpPr>
          <p:nvPr>
            <p:ph type="sldNum" idx="12"/>
          </p:nvPr>
        </p:nvSpPr>
        <p:spPr>
          <a:xfrm>
            <a:off x="11657463" y="3166599"/>
            <a:ext cx="731600" cy="524800"/>
          </a:xfrm>
          <a:prstGeom prst="rect">
            <a:avLst/>
          </a:prstGeom>
        </p:spPr>
        <p:txBody>
          <a:bodyPr spcFirstLastPara="1" wrap="square" lIns="91425" tIns="91425" rIns="91425" bIns="91425" anchor="t" anchorCtr="0">
            <a:noAutofit/>
          </a:bodyPr>
          <a:lstStyle>
            <a:lvl1pPr lvl="0" algn="ctr" rtl="0">
              <a:buNone/>
              <a:defRPr sz="1600">
                <a:solidFill>
                  <a:schemeClr val="accent2"/>
                </a:solidFill>
                <a:latin typeface="Didact Gothic"/>
                <a:ea typeface="Didact Gothic"/>
                <a:cs typeface="Didact Gothic"/>
                <a:sym typeface="Didact Gothic"/>
              </a:defRPr>
            </a:lvl1pPr>
            <a:lvl2pPr lvl="1" algn="ctr" rtl="0">
              <a:buNone/>
              <a:defRPr sz="1600">
                <a:solidFill>
                  <a:schemeClr val="accent2"/>
                </a:solidFill>
                <a:latin typeface="Didact Gothic"/>
                <a:ea typeface="Didact Gothic"/>
                <a:cs typeface="Didact Gothic"/>
                <a:sym typeface="Didact Gothic"/>
              </a:defRPr>
            </a:lvl2pPr>
            <a:lvl3pPr lvl="2" algn="ctr" rtl="0">
              <a:buNone/>
              <a:defRPr sz="1600">
                <a:solidFill>
                  <a:schemeClr val="accent2"/>
                </a:solidFill>
                <a:latin typeface="Didact Gothic"/>
                <a:ea typeface="Didact Gothic"/>
                <a:cs typeface="Didact Gothic"/>
                <a:sym typeface="Didact Gothic"/>
              </a:defRPr>
            </a:lvl3pPr>
            <a:lvl4pPr lvl="3" algn="ctr" rtl="0">
              <a:buNone/>
              <a:defRPr sz="1600">
                <a:solidFill>
                  <a:schemeClr val="accent2"/>
                </a:solidFill>
                <a:latin typeface="Didact Gothic"/>
                <a:ea typeface="Didact Gothic"/>
                <a:cs typeface="Didact Gothic"/>
                <a:sym typeface="Didact Gothic"/>
              </a:defRPr>
            </a:lvl4pPr>
            <a:lvl5pPr lvl="4" algn="ctr" rtl="0">
              <a:buNone/>
              <a:defRPr sz="1600">
                <a:solidFill>
                  <a:schemeClr val="accent2"/>
                </a:solidFill>
                <a:latin typeface="Didact Gothic"/>
                <a:ea typeface="Didact Gothic"/>
                <a:cs typeface="Didact Gothic"/>
                <a:sym typeface="Didact Gothic"/>
              </a:defRPr>
            </a:lvl5pPr>
            <a:lvl6pPr lvl="5" algn="ctr" rtl="0">
              <a:buNone/>
              <a:defRPr sz="1600">
                <a:solidFill>
                  <a:schemeClr val="accent2"/>
                </a:solidFill>
                <a:latin typeface="Didact Gothic"/>
                <a:ea typeface="Didact Gothic"/>
                <a:cs typeface="Didact Gothic"/>
                <a:sym typeface="Didact Gothic"/>
              </a:defRPr>
            </a:lvl6pPr>
            <a:lvl7pPr lvl="6" algn="ctr" rtl="0">
              <a:buNone/>
              <a:defRPr sz="1600">
                <a:solidFill>
                  <a:schemeClr val="accent2"/>
                </a:solidFill>
                <a:latin typeface="Didact Gothic"/>
                <a:ea typeface="Didact Gothic"/>
                <a:cs typeface="Didact Gothic"/>
                <a:sym typeface="Didact Gothic"/>
              </a:defRPr>
            </a:lvl7pPr>
            <a:lvl8pPr lvl="7" algn="ctr" rtl="0">
              <a:buNone/>
              <a:defRPr sz="1600">
                <a:solidFill>
                  <a:schemeClr val="accent2"/>
                </a:solidFill>
                <a:latin typeface="Didact Gothic"/>
                <a:ea typeface="Didact Gothic"/>
                <a:cs typeface="Didact Gothic"/>
                <a:sym typeface="Didact Gothic"/>
              </a:defRPr>
            </a:lvl8pPr>
            <a:lvl9pPr lvl="8" algn="ctr" rtl="0">
              <a:buNone/>
              <a:defRPr sz="1600">
                <a:solidFill>
                  <a:schemeClr val="accent2"/>
                </a:solidFill>
                <a:latin typeface="Didact Gothic"/>
                <a:ea typeface="Didact Gothic"/>
                <a:cs typeface="Didact Gothic"/>
                <a:sym typeface="Didact Gothic"/>
              </a:defRPr>
            </a:lvl9pPr>
          </a:lstStyle>
          <a:p>
            <a:fld id="{00000000-1234-1234-1234-123412341234}" type="slidenum">
              <a:rPr lang="en" smtClean="0"/>
              <a:pPr/>
              <a:t>‹#›</a:t>
            </a:fld>
            <a:endParaRPr lang="en">
              <a:latin typeface="Oswald Regular"/>
              <a:ea typeface="Oswald Regular"/>
              <a:cs typeface="Oswald Regular"/>
              <a:sym typeface="Oswald Regular"/>
            </a:endParaRPr>
          </a:p>
        </p:txBody>
      </p:sp>
      <p:sp>
        <p:nvSpPr>
          <p:cNvPr id="281" name="Google Shape;281;p35"/>
          <p:cNvSpPr txBox="1">
            <a:spLocks noGrp="1"/>
          </p:cNvSpPr>
          <p:nvPr>
            <p:ph type="ctrTitle"/>
          </p:nvPr>
        </p:nvSpPr>
        <p:spPr>
          <a:xfrm rot="-5400000">
            <a:off x="7036600" y="3039900"/>
            <a:ext cx="840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6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cs-CZ"/>
              <a:t>Kliknutím lze upravit styl.</a:t>
            </a:r>
            <a:endParaRPr/>
          </a:p>
        </p:txBody>
      </p:sp>
    </p:spTree>
    <p:extLst>
      <p:ext uri="{BB962C8B-B14F-4D97-AF65-F5344CB8AC3E}">
        <p14:creationId xmlns:p14="http://schemas.microsoft.com/office/powerpoint/2010/main" val="194715057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Numbers and texts 3">
  <p:cSld name="Numbers and texts 3">
    <p:spTree>
      <p:nvGrpSpPr>
        <p:cNvPr id="1" name="Shape 282"/>
        <p:cNvGrpSpPr/>
        <p:nvPr/>
      </p:nvGrpSpPr>
      <p:grpSpPr>
        <a:xfrm>
          <a:off x="0" y="0"/>
          <a:ext cx="0" cy="0"/>
          <a:chOff x="0" y="0"/>
          <a:chExt cx="0" cy="0"/>
        </a:xfrm>
      </p:grpSpPr>
      <p:sp>
        <p:nvSpPr>
          <p:cNvPr id="283" name="Google Shape;283;p36"/>
          <p:cNvSpPr txBox="1">
            <a:spLocks noGrp="1"/>
          </p:cNvSpPr>
          <p:nvPr>
            <p:ph type="title" hasCustomPrompt="1"/>
          </p:nvPr>
        </p:nvSpPr>
        <p:spPr>
          <a:xfrm>
            <a:off x="1339200" y="1821133"/>
            <a:ext cx="9513600" cy="16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2800">
                <a:solidFill>
                  <a:schemeClr val="dk2"/>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84" name="Google Shape;284;p36"/>
          <p:cNvSpPr txBox="1">
            <a:spLocks noGrp="1"/>
          </p:cNvSpPr>
          <p:nvPr>
            <p:ph type="body" idx="1"/>
          </p:nvPr>
        </p:nvSpPr>
        <p:spPr>
          <a:xfrm>
            <a:off x="1565500" y="4419267"/>
            <a:ext cx="4022800" cy="906400"/>
          </a:xfrm>
          <a:prstGeom prst="rect">
            <a:avLst/>
          </a:prstGeom>
        </p:spPr>
        <p:txBody>
          <a:bodyPr spcFirstLastPara="1" wrap="square" lIns="91425" tIns="91425" rIns="91425" bIns="91425" anchor="ctr" anchorCtr="0">
            <a:noAutofit/>
          </a:bodyPr>
          <a:lstStyle>
            <a:lvl1pPr marL="609585" lvl="0" indent="-423323" algn="ctr" rtl="0">
              <a:spcBef>
                <a:spcPts val="0"/>
              </a:spcBef>
              <a:spcAft>
                <a:spcPts val="0"/>
              </a:spcAft>
              <a:buSzPts val="1400"/>
              <a:buChar char="●"/>
              <a:defRPr sz="1867">
                <a:solidFill>
                  <a:schemeClr val="dk2"/>
                </a:solidFill>
              </a:defRPr>
            </a:lvl1pPr>
            <a:lvl2pPr marL="1219170" lvl="1" indent="-423323" algn="ctr" rtl="0">
              <a:spcBef>
                <a:spcPts val="0"/>
              </a:spcBef>
              <a:spcAft>
                <a:spcPts val="0"/>
              </a:spcAft>
              <a:buClr>
                <a:srgbClr val="756458"/>
              </a:buClr>
              <a:buSzPts val="1400"/>
              <a:buChar char="○"/>
              <a:defRPr sz="1867">
                <a:solidFill>
                  <a:srgbClr val="756458"/>
                </a:solidFill>
              </a:defRPr>
            </a:lvl2pPr>
            <a:lvl3pPr marL="1828754" lvl="2" indent="-423323" algn="ctr" rtl="0">
              <a:spcBef>
                <a:spcPts val="2133"/>
              </a:spcBef>
              <a:spcAft>
                <a:spcPts val="0"/>
              </a:spcAft>
              <a:buSzPts val="1400"/>
              <a:buChar char="■"/>
              <a:defRPr sz="1867"/>
            </a:lvl3pPr>
            <a:lvl4pPr marL="2438339" lvl="3" indent="-423323" algn="ctr" rtl="0">
              <a:spcBef>
                <a:spcPts val="2133"/>
              </a:spcBef>
              <a:spcAft>
                <a:spcPts val="0"/>
              </a:spcAft>
              <a:buSzPts val="1400"/>
              <a:buChar char="●"/>
              <a:defRPr sz="1867"/>
            </a:lvl4pPr>
            <a:lvl5pPr marL="3047924" lvl="4" indent="-423323" algn="ctr" rtl="0">
              <a:spcBef>
                <a:spcPts val="2133"/>
              </a:spcBef>
              <a:spcAft>
                <a:spcPts val="0"/>
              </a:spcAft>
              <a:buSzPts val="1400"/>
              <a:buChar char="○"/>
              <a:defRPr sz="1867"/>
            </a:lvl5pPr>
            <a:lvl6pPr marL="3657509" lvl="5" indent="-423323" algn="ctr" rtl="0">
              <a:spcBef>
                <a:spcPts val="2133"/>
              </a:spcBef>
              <a:spcAft>
                <a:spcPts val="0"/>
              </a:spcAft>
              <a:buSzPts val="1400"/>
              <a:buChar char="■"/>
              <a:defRPr sz="1867"/>
            </a:lvl6pPr>
            <a:lvl7pPr marL="4267093" lvl="6" indent="-423323" algn="ctr" rtl="0">
              <a:spcBef>
                <a:spcPts val="2133"/>
              </a:spcBef>
              <a:spcAft>
                <a:spcPts val="0"/>
              </a:spcAft>
              <a:buSzPts val="1400"/>
              <a:buChar char="●"/>
              <a:defRPr sz="1867"/>
            </a:lvl7pPr>
            <a:lvl8pPr marL="4876678" lvl="7" indent="-423323" algn="ctr" rtl="0">
              <a:spcBef>
                <a:spcPts val="2133"/>
              </a:spcBef>
              <a:spcAft>
                <a:spcPts val="0"/>
              </a:spcAft>
              <a:buSzPts val="1400"/>
              <a:buChar char="○"/>
              <a:defRPr sz="1867"/>
            </a:lvl8pPr>
            <a:lvl9pPr marL="5486263" lvl="8" indent="-423323" algn="ctr" rtl="0">
              <a:spcBef>
                <a:spcPts val="2133"/>
              </a:spcBef>
              <a:spcAft>
                <a:spcPts val="2133"/>
              </a:spcAft>
              <a:buSzPts val="1400"/>
              <a:buChar char="■"/>
              <a:defRPr sz="1867"/>
            </a:lvl9pPr>
          </a:lstStyle>
          <a:p>
            <a:pPr lvl="0"/>
            <a:r>
              <a:rPr lang="cs-CZ"/>
              <a:t>Po kliknutí můžete upravovat styly textu v předloze.</a:t>
            </a:r>
          </a:p>
        </p:txBody>
      </p:sp>
      <p:sp>
        <p:nvSpPr>
          <p:cNvPr id="285" name="Google Shape;285;p36"/>
          <p:cNvSpPr txBox="1">
            <a:spLocks noGrp="1"/>
          </p:cNvSpPr>
          <p:nvPr>
            <p:ph type="body" idx="2"/>
          </p:nvPr>
        </p:nvSpPr>
        <p:spPr>
          <a:xfrm>
            <a:off x="6603500" y="4419267"/>
            <a:ext cx="4022800" cy="906400"/>
          </a:xfrm>
          <a:prstGeom prst="rect">
            <a:avLst/>
          </a:prstGeom>
        </p:spPr>
        <p:txBody>
          <a:bodyPr spcFirstLastPara="1" wrap="square" lIns="91425" tIns="91425" rIns="91425" bIns="91425" anchor="ctr" anchorCtr="0">
            <a:noAutofit/>
          </a:bodyPr>
          <a:lstStyle>
            <a:lvl1pPr marL="609585" lvl="0" indent="-423323" algn="ctr" rtl="0">
              <a:spcBef>
                <a:spcPts val="0"/>
              </a:spcBef>
              <a:spcAft>
                <a:spcPts val="0"/>
              </a:spcAft>
              <a:buSzPts val="1400"/>
              <a:buChar char="●"/>
              <a:defRPr sz="1867">
                <a:solidFill>
                  <a:schemeClr val="dk2"/>
                </a:solidFill>
              </a:defRPr>
            </a:lvl1pPr>
            <a:lvl2pPr marL="1219170" lvl="1" indent="-423323" algn="ctr" rtl="0">
              <a:spcBef>
                <a:spcPts val="0"/>
              </a:spcBef>
              <a:spcAft>
                <a:spcPts val="0"/>
              </a:spcAft>
              <a:buClr>
                <a:srgbClr val="756458"/>
              </a:buClr>
              <a:buSzPts val="1400"/>
              <a:buChar char="○"/>
              <a:defRPr sz="1867">
                <a:solidFill>
                  <a:srgbClr val="756458"/>
                </a:solidFill>
              </a:defRPr>
            </a:lvl2pPr>
            <a:lvl3pPr marL="1828754" lvl="2" indent="-423323" algn="ctr" rtl="0">
              <a:spcBef>
                <a:spcPts val="2133"/>
              </a:spcBef>
              <a:spcAft>
                <a:spcPts val="0"/>
              </a:spcAft>
              <a:buSzPts val="1400"/>
              <a:buChar char="■"/>
              <a:defRPr sz="1867"/>
            </a:lvl3pPr>
            <a:lvl4pPr marL="2438339" lvl="3" indent="-423323" algn="ctr" rtl="0">
              <a:spcBef>
                <a:spcPts val="2133"/>
              </a:spcBef>
              <a:spcAft>
                <a:spcPts val="0"/>
              </a:spcAft>
              <a:buSzPts val="1400"/>
              <a:buChar char="●"/>
              <a:defRPr sz="1867"/>
            </a:lvl4pPr>
            <a:lvl5pPr marL="3047924" lvl="4" indent="-423323" algn="ctr" rtl="0">
              <a:spcBef>
                <a:spcPts val="2133"/>
              </a:spcBef>
              <a:spcAft>
                <a:spcPts val="0"/>
              </a:spcAft>
              <a:buSzPts val="1400"/>
              <a:buChar char="○"/>
              <a:defRPr sz="1867"/>
            </a:lvl5pPr>
            <a:lvl6pPr marL="3657509" lvl="5" indent="-423323" algn="ctr" rtl="0">
              <a:spcBef>
                <a:spcPts val="2133"/>
              </a:spcBef>
              <a:spcAft>
                <a:spcPts val="0"/>
              </a:spcAft>
              <a:buSzPts val="1400"/>
              <a:buChar char="■"/>
              <a:defRPr sz="1867"/>
            </a:lvl6pPr>
            <a:lvl7pPr marL="4267093" lvl="6" indent="-423323" algn="ctr" rtl="0">
              <a:spcBef>
                <a:spcPts val="2133"/>
              </a:spcBef>
              <a:spcAft>
                <a:spcPts val="0"/>
              </a:spcAft>
              <a:buSzPts val="1400"/>
              <a:buChar char="●"/>
              <a:defRPr sz="1867"/>
            </a:lvl7pPr>
            <a:lvl8pPr marL="4876678" lvl="7" indent="-423323" algn="ctr" rtl="0">
              <a:spcBef>
                <a:spcPts val="2133"/>
              </a:spcBef>
              <a:spcAft>
                <a:spcPts val="0"/>
              </a:spcAft>
              <a:buSzPts val="1400"/>
              <a:buChar char="○"/>
              <a:defRPr sz="1867"/>
            </a:lvl8pPr>
            <a:lvl9pPr marL="5486263" lvl="8" indent="-423323" algn="ctr" rtl="0">
              <a:spcBef>
                <a:spcPts val="2133"/>
              </a:spcBef>
              <a:spcAft>
                <a:spcPts val="2133"/>
              </a:spcAft>
              <a:buSzPts val="1400"/>
              <a:buChar char="■"/>
              <a:defRPr sz="1867"/>
            </a:lvl9pPr>
          </a:lstStyle>
          <a:p>
            <a:pPr lvl="0"/>
            <a:r>
              <a:rPr lang="cs-CZ"/>
              <a:t>Po kliknutí můžete upravovat styly textu v předloze.</a:t>
            </a:r>
          </a:p>
        </p:txBody>
      </p:sp>
      <p:sp>
        <p:nvSpPr>
          <p:cNvPr id="286" name="Google Shape;286;p36"/>
          <p:cNvSpPr/>
          <p:nvPr/>
        </p:nvSpPr>
        <p:spPr>
          <a:xfrm rot="-5400000">
            <a:off x="8549633" y="3192967"/>
            <a:ext cx="6924800" cy="464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7" name="Google Shape;287;p36"/>
          <p:cNvSpPr txBox="1">
            <a:spLocks noGrp="1"/>
          </p:cNvSpPr>
          <p:nvPr>
            <p:ph type="sldNum" idx="12"/>
          </p:nvPr>
        </p:nvSpPr>
        <p:spPr>
          <a:xfrm>
            <a:off x="11657463" y="3166599"/>
            <a:ext cx="731600" cy="524800"/>
          </a:xfrm>
          <a:prstGeom prst="rect">
            <a:avLst/>
          </a:prstGeom>
        </p:spPr>
        <p:txBody>
          <a:bodyPr spcFirstLastPara="1" wrap="square" lIns="91425" tIns="91425" rIns="91425" bIns="91425" anchor="t" anchorCtr="0">
            <a:noAutofit/>
          </a:bodyPr>
          <a:lstStyle>
            <a:lvl1pPr lvl="0" algn="ctr" rtl="0">
              <a:buNone/>
              <a:defRPr sz="1600">
                <a:solidFill>
                  <a:schemeClr val="accent2"/>
                </a:solidFill>
                <a:latin typeface="Didact Gothic"/>
                <a:ea typeface="Didact Gothic"/>
                <a:cs typeface="Didact Gothic"/>
                <a:sym typeface="Didact Gothic"/>
              </a:defRPr>
            </a:lvl1pPr>
            <a:lvl2pPr lvl="1" algn="ctr" rtl="0">
              <a:buNone/>
              <a:defRPr sz="1600">
                <a:solidFill>
                  <a:schemeClr val="accent2"/>
                </a:solidFill>
                <a:latin typeface="Didact Gothic"/>
                <a:ea typeface="Didact Gothic"/>
                <a:cs typeface="Didact Gothic"/>
                <a:sym typeface="Didact Gothic"/>
              </a:defRPr>
            </a:lvl2pPr>
            <a:lvl3pPr lvl="2" algn="ctr" rtl="0">
              <a:buNone/>
              <a:defRPr sz="1600">
                <a:solidFill>
                  <a:schemeClr val="accent2"/>
                </a:solidFill>
                <a:latin typeface="Didact Gothic"/>
                <a:ea typeface="Didact Gothic"/>
                <a:cs typeface="Didact Gothic"/>
                <a:sym typeface="Didact Gothic"/>
              </a:defRPr>
            </a:lvl3pPr>
            <a:lvl4pPr lvl="3" algn="ctr" rtl="0">
              <a:buNone/>
              <a:defRPr sz="1600">
                <a:solidFill>
                  <a:schemeClr val="accent2"/>
                </a:solidFill>
                <a:latin typeface="Didact Gothic"/>
                <a:ea typeface="Didact Gothic"/>
                <a:cs typeface="Didact Gothic"/>
                <a:sym typeface="Didact Gothic"/>
              </a:defRPr>
            </a:lvl4pPr>
            <a:lvl5pPr lvl="4" algn="ctr" rtl="0">
              <a:buNone/>
              <a:defRPr sz="1600">
                <a:solidFill>
                  <a:schemeClr val="accent2"/>
                </a:solidFill>
                <a:latin typeface="Didact Gothic"/>
                <a:ea typeface="Didact Gothic"/>
                <a:cs typeface="Didact Gothic"/>
                <a:sym typeface="Didact Gothic"/>
              </a:defRPr>
            </a:lvl5pPr>
            <a:lvl6pPr lvl="5" algn="ctr" rtl="0">
              <a:buNone/>
              <a:defRPr sz="1600">
                <a:solidFill>
                  <a:schemeClr val="accent2"/>
                </a:solidFill>
                <a:latin typeface="Didact Gothic"/>
                <a:ea typeface="Didact Gothic"/>
                <a:cs typeface="Didact Gothic"/>
                <a:sym typeface="Didact Gothic"/>
              </a:defRPr>
            </a:lvl6pPr>
            <a:lvl7pPr lvl="6" algn="ctr" rtl="0">
              <a:buNone/>
              <a:defRPr sz="1600">
                <a:solidFill>
                  <a:schemeClr val="accent2"/>
                </a:solidFill>
                <a:latin typeface="Didact Gothic"/>
                <a:ea typeface="Didact Gothic"/>
                <a:cs typeface="Didact Gothic"/>
                <a:sym typeface="Didact Gothic"/>
              </a:defRPr>
            </a:lvl7pPr>
            <a:lvl8pPr lvl="7" algn="ctr" rtl="0">
              <a:buNone/>
              <a:defRPr sz="1600">
                <a:solidFill>
                  <a:schemeClr val="accent2"/>
                </a:solidFill>
                <a:latin typeface="Didact Gothic"/>
                <a:ea typeface="Didact Gothic"/>
                <a:cs typeface="Didact Gothic"/>
                <a:sym typeface="Didact Gothic"/>
              </a:defRPr>
            </a:lvl8pPr>
            <a:lvl9pPr lvl="8" algn="ctr" rtl="0">
              <a:buNone/>
              <a:defRPr sz="1600">
                <a:solidFill>
                  <a:schemeClr val="accent2"/>
                </a:solidFill>
                <a:latin typeface="Didact Gothic"/>
                <a:ea typeface="Didact Gothic"/>
                <a:cs typeface="Didact Gothic"/>
                <a:sym typeface="Didact Gothic"/>
              </a:defRPr>
            </a:lvl9pPr>
          </a:lstStyle>
          <a:p>
            <a:fld id="{00000000-1234-1234-1234-123412341234}" type="slidenum">
              <a:rPr lang="en" smtClean="0"/>
              <a:pPr/>
              <a:t>‹#›</a:t>
            </a:fld>
            <a:endParaRPr lang="en">
              <a:latin typeface="Oswald Regular"/>
              <a:ea typeface="Oswald Regular"/>
              <a:cs typeface="Oswald Regular"/>
              <a:sym typeface="Oswald Regular"/>
            </a:endParaRPr>
          </a:p>
        </p:txBody>
      </p:sp>
      <p:sp>
        <p:nvSpPr>
          <p:cNvPr id="288" name="Google Shape;288;p36"/>
          <p:cNvSpPr txBox="1">
            <a:spLocks noGrp="1"/>
          </p:cNvSpPr>
          <p:nvPr>
            <p:ph type="ctrTitle" idx="3"/>
          </p:nvPr>
        </p:nvSpPr>
        <p:spPr>
          <a:xfrm rot="-5400000">
            <a:off x="7036600" y="3039900"/>
            <a:ext cx="840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6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cs-CZ"/>
              <a:t>Kliknutím lze upravit styl.</a:t>
            </a:r>
            <a:endParaRPr/>
          </a:p>
        </p:txBody>
      </p:sp>
    </p:spTree>
    <p:extLst>
      <p:ext uri="{BB962C8B-B14F-4D97-AF65-F5344CB8AC3E}">
        <p14:creationId xmlns:p14="http://schemas.microsoft.com/office/powerpoint/2010/main" val="2684625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subtitle + text ">
  <p:cSld name="Title + subtitle + text ">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950967" y="719333"/>
            <a:ext cx="10290000" cy="763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8000"/>
            </a:lvl1pPr>
            <a:lvl2pPr lvl="1" rtl="0">
              <a:spcBef>
                <a:spcPts val="0"/>
              </a:spcBef>
              <a:spcAft>
                <a:spcPts val="0"/>
              </a:spcAft>
              <a:buNone/>
              <a:defRPr sz="8000">
                <a:latin typeface="Nunito"/>
                <a:ea typeface="Nunito"/>
                <a:cs typeface="Nunito"/>
                <a:sym typeface="Nunito"/>
              </a:defRPr>
            </a:lvl2pPr>
            <a:lvl3pPr lvl="2" rtl="0">
              <a:spcBef>
                <a:spcPts val="0"/>
              </a:spcBef>
              <a:spcAft>
                <a:spcPts val="0"/>
              </a:spcAft>
              <a:buNone/>
              <a:defRPr sz="8000">
                <a:latin typeface="Nunito"/>
                <a:ea typeface="Nunito"/>
                <a:cs typeface="Nunito"/>
                <a:sym typeface="Nunito"/>
              </a:defRPr>
            </a:lvl3pPr>
            <a:lvl4pPr lvl="3" rtl="0">
              <a:spcBef>
                <a:spcPts val="0"/>
              </a:spcBef>
              <a:spcAft>
                <a:spcPts val="0"/>
              </a:spcAft>
              <a:buNone/>
              <a:defRPr sz="8000">
                <a:latin typeface="Nunito"/>
                <a:ea typeface="Nunito"/>
                <a:cs typeface="Nunito"/>
                <a:sym typeface="Nunito"/>
              </a:defRPr>
            </a:lvl4pPr>
            <a:lvl5pPr lvl="4" rtl="0">
              <a:spcBef>
                <a:spcPts val="0"/>
              </a:spcBef>
              <a:spcAft>
                <a:spcPts val="0"/>
              </a:spcAft>
              <a:buNone/>
              <a:defRPr sz="8000">
                <a:latin typeface="Nunito"/>
                <a:ea typeface="Nunito"/>
                <a:cs typeface="Nunito"/>
                <a:sym typeface="Nunito"/>
              </a:defRPr>
            </a:lvl5pPr>
            <a:lvl6pPr lvl="5" rtl="0">
              <a:spcBef>
                <a:spcPts val="0"/>
              </a:spcBef>
              <a:spcAft>
                <a:spcPts val="0"/>
              </a:spcAft>
              <a:buNone/>
              <a:defRPr sz="8000">
                <a:latin typeface="Nunito"/>
                <a:ea typeface="Nunito"/>
                <a:cs typeface="Nunito"/>
                <a:sym typeface="Nunito"/>
              </a:defRPr>
            </a:lvl6pPr>
            <a:lvl7pPr lvl="6" rtl="0">
              <a:spcBef>
                <a:spcPts val="0"/>
              </a:spcBef>
              <a:spcAft>
                <a:spcPts val="0"/>
              </a:spcAft>
              <a:buNone/>
              <a:defRPr sz="8000">
                <a:latin typeface="Nunito"/>
                <a:ea typeface="Nunito"/>
                <a:cs typeface="Nunito"/>
                <a:sym typeface="Nunito"/>
              </a:defRPr>
            </a:lvl7pPr>
            <a:lvl8pPr lvl="7" rtl="0">
              <a:spcBef>
                <a:spcPts val="0"/>
              </a:spcBef>
              <a:spcAft>
                <a:spcPts val="0"/>
              </a:spcAft>
              <a:buNone/>
              <a:defRPr sz="8000">
                <a:latin typeface="Nunito"/>
                <a:ea typeface="Nunito"/>
                <a:cs typeface="Nunito"/>
                <a:sym typeface="Nunito"/>
              </a:defRPr>
            </a:lvl8pPr>
            <a:lvl9pPr lvl="8" rtl="0">
              <a:spcBef>
                <a:spcPts val="0"/>
              </a:spcBef>
              <a:spcAft>
                <a:spcPts val="0"/>
              </a:spcAft>
              <a:buNone/>
              <a:defRPr sz="8000">
                <a:latin typeface="Nunito"/>
                <a:ea typeface="Nunito"/>
                <a:cs typeface="Nunito"/>
                <a:sym typeface="Nunito"/>
              </a:defRPr>
            </a:lvl9pPr>
          </a:lstStyle>
          <a:p>
            <a:r>
              <a:rPr lang="cs-CZ"/>
              <a:t>Kliknutím lze upravit styl.</a:t>
            </a:r>
            <a:endParaRPr/>
          </a:p>
        </p:txBody>
      </p:sp>
      <p:sp>
        <p:nvSpPr>
          <p:cNvPr id="64" name="Google Shape;64;p14"/>
          <p:cNvSpPr txBox="1">
            <a:spLocks noGrp="1"/>
          </p:cNvSpPr>
          <p:nvPr>
            <p:ph type="title" idx="2"/>
          </p:nvPr>
        </p:nvSpPr>
        <p:spPr>
          <a:xfrm>
            <a:off x="950900" y="1482933"/>
            <a:ext cx="10290000" cy="603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5333">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r>
              <a:rPr lang="cs-CZ"/>
              <a:t>Kliknutím lze upravit styl.</a:t>
            </a:r>
            <a:endParaRPr/>
          </a:p>
        </p:txBody>
      </p:sp>
      <p:sp>
        <p:nvSpPr>
          <p:cNvPr id="65" name="Google Shape;65;p14"/>
          <p:cNvSpPr txBox="1">
            <a:spLocks noGrp="1"/>
          </p:cNvSpPr>
          <p:nvPr>
            <p:ph type="subTitle" idx="1"/>
          </p:nvPr>
        </p:nvSpPr>
        <p:spPr>
          <a:xfrm>
            <a:off x="3992000" y="2390933"/>
            <a:ext cx="4208000" cy="1008400"/>
          </a:xfrm>
          <a:prstGeom prst="rect">
            <a:avLst/>
          </a:prstGeom>
          <a:noFill/>
        </p:spPr>
        <p:txBody>
          <a:bodyPr spcFirstLastPara="1" wrap="square" lIns="91425" tIns="91425" rIns="91425" bIns="91425" anchor="ctr"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r>
              <a:rPr lang="cs-CZ"/>
              <a:t>Kliknutím můžete upravit styl předlohy.</a:t>
            </a:r>
            <a:endParaRPr/>
          </a:p>
        </p:txBody>
      </p:sp>
    </p:spTree>
    <p:extLst>
      <p:ext uri="{BB962C8B-B14F-4D97-AF65-F5344CB8AC3E}">
        <p14:creationId xmlns:p14="http://schemas.microsoft.com/office/powerpoint/2010/main" val="315946702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Numbers and text  4">
  <p:cSld name="Numbers and text  4">
    <p:spTree>
      <p:nvGrpSpPr>
        <p:cNvPr id="1" name="Shape 289"/>
        <p:cNvGrpSpPr/>
        <p:nvPr/>
      </p:nvGrpSpPr>
      <p:grpSpPr>
        <a:xfrm>
          <a:off x="0" y="0"/>
          <a:ext cx="0" cy="0"/>
          <a:chOff x="0" y="0"/>
          <a:chExt cx="0" cy="0"/>
        </a:xfrm>
      </p:grpSpPr>
      <p:sp>
        <p:nvSpPr>
          <p:cNvPr id="290" name="Google Shape;290;p37"/>
          <p:cNvSpPr/>
          <p:nvPr/>
        </p:nvSpPr>
        <p:spPr>
          <a:xfrm>
            <a:off x="1" y="-24400"/>
            <a:ext cx="12192000" cy="6906800"/>
          </a:xfrm>
          <a:prstGeom prst="rect">
            <a:avLst/>
          </a:prstGeom>
          <a:solidFill>
            <a:schemeClr val="lt2">
              <a:alpha val="219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1" name="Google Shape;291;p37"/>
          <p:cNvSpPr/>
          <p:nvPr/>
        </p:nvSpPr>
        <p:spPr>
          <a:xfrm rot="5400000">
            <a:off x="5765533" y="415920"/>
            <a:ext cx="713600" cy="12244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2" name="Google Shape;292;p37"/>
          <p:cNvSpPr/>
          <p:nvPr/>
        </p:nvSpPr>
        <p:spPr>
          <a:xfrm rot="10800000">
            <a:off x="-18327" y="100"/>
            <a:ext cx="713600" cy="6885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3" name="Google Shape;293;p37"/>
          <p:cNvSpPr/>
          <p:nvPr/>
        </p:nvSpPr>
        <p:spPr>
          <a:xfrm rot="5400000">
            <a:off x="5765533" y="-5783860"/>
            <a:ext cx="713600" cy="12244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4" name="Google Shape;294;p37"/>
          <p:cNvSpPr/>
          <p:nvPr/>
        </p:nvSpPr>
        <p:spPr>
          <a:xfrm rot="10800000">
            <a:off x="11496860" y="100"/>
            <a:ext cx="713600" cy="6885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5" name="Google Shape;295;p37"/>
          <p:cNvSpPr txBox="1">
            <a:spLocks noGrp="1"/>
          </p:cNvSpPr>
          <p:nvPr>
            <p:ph type="title" hasCustomPrompt="1"/>
          </p:nvPr>
        </p:nvSpPr>
        <p:spPr>
          <a:xfrm>
            <a:off x="1305415" y="2518663"/>
            <a:ext cx="2955200" cy="138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733">
                <a:solidFill>
                  <a:schemeClr val="dk2"/>
                </a:solidFill>
              </a:defRPr>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
        <p:nvSpPr>
          <p:cNvPr id="296" name="Google Shape;296;p37"/>
          <p:cNvSpPr txBox="1">
            <a:spLocks noGrp="1"/>
          </p:cNvSpPr>
          <p:nvPr>
            <p:ph type="subTitle" idx="1"/>
          </p:nvPr>
        </p:nvSpPr>
        <p:spPr>
          <a:xfrm>
            <a:off x="1570267" y="3607755"/>
            <a:ext cx="2425600" cy="731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defRPr>
            </a:lvl1pPr>
            <a:lvl2pPr lvl="1" algn="ctr" rtl="0">
              <a:spcBef>
                <a:spcPts val="0"/>
              </a:spcBef>
              <a:spcAft>
                <a:spcPts val="0"/>
              </a:spcAft>
              <a:buNone/>
              <a:defRPr>
                <a:solidFill>
                  <a:schemeClr val="dk2"/>
                </a:solidFill>
              </a:defRPr>
            </a:lvl2pPr>
            <a:lvl3pPr lvl="2" algn="ctr" rtl="0">
              <a:spcBef>
                <a:spcPts val="0"/>
              </a:spcBef>
              <a:spcAft>
                <a:spcPts val="0"/>
              </a:spcAft>
              <a:buNone/>
              <a:defRPr>
                <a:solidFill>
                  <a:schemeClr val="dk2"/>
                </a:solidFill>
              </a:defRPr>
            </a:lvl3pPr>
            <a:lvl4pPr lvl="3" algn="ctr" rtl="0">
              <a:spcBef>
                <a:spcPts val="0"/>
              </a:spcBef>
              <a:spcAft>
                <a:spcPts val="0"/>
              </a:spcAft>
              <a:buNone/>
              <a:defRPr>
                <a:solidFill>
                  <a:schemeClr val="dk2"/>
                </a:solidFill>
              </a:defRPr>
            </a:lvl4pPr>
            <a:lvl5pPr lvl="4" algn="ctr" rtl="0">
              <a:spcBef>
                <a:spcPts val="0"/>
              </a:spcBef>
              <a:spcAft>
                <a:spcPts val="0"/>
              </a:spcAft>
              <a:buNone/>
              <a:defRPr>
                <a:solidFill>
                  <a:schemeClr val="dk2"/>
                </a:solidFill>
              </a:defRPr>
            </a:lvl5pPr>
            <a:lvl6pPr lvl="5" algn="ctr" rtl="0">
              <a:spcBef>
                <a:spcPts val="0"/>
              </a:spcBef>
              <a:spcAft>
                <a:spcPts val="0"/>
              </a:spcAft>
              <a:buNone/>
              <a:defRPr>
                <a:solidFill>
                  <a:schemeClr val="dk2"/>
                </a:solidFill>
              </a:defRPr>
            </a:lvl6pPr>
            <a:lvl7pPr lvl="6" algn="ctr" rtl="0">
              <a:spcBef>
                <a:spcPts val="0"/>
              </a:spcBef>
              <a:spcAft>
                <a:spcPts val="0"/>
              </a:spcAft>
              <a:buNone/>
              <a:defRPr>
                <a:solidFill>
                  <a:schemeClr val="dk2"/>
                </a:solidFill>
              </a:defRPr>
            </a:lvl7pPr>
            <a:lvl8pPr lvl="7" algn="ctr" rtl="0">
              <a:spcBef>
                <a:spcPts val="0"/>
              </a:spcBef>
              <a:spcAft>
                <a:spcPts val="0"/>
              </a:spcAft>
              <a:buNone/>
              <a:defRPr>
                <a:solidFill>
                  <a:schemeClr val="dk2"/>
                </a:solidFill>
              </a:defRPr>
            </a:lvl8pPr>
            <a:lvl9pPr lvl="8" algn="ctr" rtl="0">
              <a:spcBef>
                <a:spcPts val="0"/>
              </a:spcBef>
              <a:spcAft>
                <a:spcPts val="0"/>
              </a:spcAft>
              <a:buNone/>
              <a:defRPr>
                <a:solidFill>
                  <a:schemeClr val="dk2"/>
                </a:solidFill>
              </a:defRPr>
            </a:lvl9pPr>
          </a:lstStyle>
          <a:p>
            <a:r>
              <a:rPr lang="cs-CZ"/>
              <a:t>Kliknutím můžete upravit styl předlohy.</a:t>
            </a:r>
            <a:endParaRPr/>
          </a:p>
        </p:txBody>
      </p:sp>
      <p:sp>
        <p:nvSpPr>
          <p:cNvPr id="297" name="Google Shape;297;p37"/>
          <p:cNvSpPr txBox="1">
            <a:spLocks noGrp="1"/>
          </p:cNvSpPr>
          <p:nvPr>
            <p:ph type="title" idx="2" hasCustomPrompt="1"/>
          </p:nvPr>
        </p:nvSpPr>
        <p:spPr>
          <a:xfrm>
            <a:off x="4574833" y="2518663"/>
            <a:ext cx="2955200" cy="138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733">
                <a:solidFill>
                  <a:schemeClr val="dk1"/>
                </a:solidFill>
              </a:defRPr>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
        <p:nvSpPr>
          <p:cNvPr id="298" name="Google Shape;298;p37"/>
          <p:cNvSpPr txBox="1">
            <a:spLocks noGrp="1"/>
          </p:cNvSpPr>
          <p:nvPr>
            <p:ph type="subTitle" idx="3"/>
          </p:nvPr>
        </p:nvSpPr>
        <p:spPr>
          <a:xfrm>
            <a:off x="4819833" y="3607755"/>
            <a:ext cx="2465200" cy="731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r>
              <a:rPr lang="cs-CZ"/>
              <a:t>Kliknutím můžete upravit styl předlohy.</a:t>
            </a:r>
            <a:endParaRPr/>
          </a:p>
        </p:txBody>
      </p:sp>
      <p:sp>
        <p:nvSpPr>
          <p:cNvPr id="299" name="Google Shape;299;p37"/>
          <p:cNvSpPr txBox="1">
            <a:spLocks noGrp="1"/>
          </p:cNvSpPr>
          <p:nvPr>
            <p:ph type="title" idx="4" hasCustomPrompt="1"/>
          </p:nvPr>
        </p:nvSpPr>
        <p:spPr>
          <a:xfrm>
            <a:off x="7844252" y="2518663"/>
            <a:ext cx="2955200" cy="138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733">
                <a:solidFill>
                  <a:schemeClr val="dk2"/>
                </a:solidFill>
              </a:defRPr>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
        <p:nvSpPr>
          <p:cNvPr id="300" name="Google Shape;300;p37"/>
          <p:cNvSpPr txBox="1">
            <a:spLocks noGrp="1"/>
          </p:cNvSpPr>
          <p:nvPr>
            <p:ph type="subTitle" idx="5"/>
          </p:nvPr>
        </p:nvSpPr>
        <p:spPr>
          <a:xfrm>
            <a:off x="8109033" y="3607755"/>
            <a:ext cx="2425600" cy="731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defRPr>
            </a:lvl1pPr>
            <a:lvl2pPr lvl="1" algn="ctr" rtl="0">
              <a:spcBef>
                <a:spcPts val="0"/>
              </a:spcBef>
              <a:spcAft>
                <a:spcPts val="0"/>
              </a:spcAft>
              <a:buNone/>
              <a:defRPr>
                <a:solidFill>
                  <a:schemeClr val="dk2"/>
                </a:solidFill>
              </a:defRPr>
            </a:lvl2pPr>
            <a:lvl3pPr lvl="2" algn="ctr" rtl="0">
              <a:spcBef>
                <a:spcPts val="0"/>
              </a:spcBef>
              <a:spcAft>
                <a:spcPts val="0"/>
              </a:spcAft>
              <a:buNone/>
              <a:defRPr>
                <a:solidFill>
                  <a:schemeClr val="dk2"/>
                </a:solidFill>
              </a:defRPr>
            </a:lvl3pPr>
            <a:lvl4pPr lvl="3" algn="ctr" rtl="0">
              <a:spcBef>
                <a:spcPts val="0"/>
              </a:spcBef>
              <a:spcAft>
                <a:spcPts val="0"/>
              </a:spcAft>
              <a:buNone/>
              <a:defRPr>
                <a:solidFill>
                  <a:schemeClr val="dk2"/>
                </a:solidFill>
              </a:defRPr>
            </a:lvl4pPr>
            <a:lvl5pPr lvl="4" algn="ctr" rtl="0">
              <a:spcBef>
                <a:spcPts val="0"/>
              </a:spcBef>
              <a:spcAft>
                <a:spcPts val="0"/>
              </a:spcAft>
              <a:buNone/>
              <a:defRPr>
                <a:solidFill>
                  <a:schemeClr val="dk2"/>
                </a:solidFill>
              </a:defRPr>
            </a:lvl5pPr>
            <a:lvl6pPr lvl="5" algn="ctr" rtl="0">
              <a:spcBef>
                <a:spcPts val="0"/>
              </a:spcBef>
              <a:spcAft>
                <a:spcPts val="0"/>
              </a:spcAft>
              <a:buNone/>
              <a:defRPr>
                <a:solidFill>
                  <a:schemeClr val="dk2"/>
                </a:solidFill>
              </a:defRPr>
            </a:lvl6pPr>
            <a:lvl7pPr lvl="6" algn="ctr" rtl="0">
              <a:spcBef>
                <a:spcPts val="0"/>
              </a:spcBef>
              <a:spcAft>
                <a:spcPts val="0"/>
              </a:spcAft>
              <a:buNone/>
              <a:defRPr>
                <a:solidFill>
                  <a:schemeClr val="dk2"/>
                </a:solidFill>
              </a:defRPr>
            </a:lvl7pPr>
            <a:lvl8pPr lvl="7" algn="ctr" rtl="0">
              <a:spcBef>
                <a:spcPts val="0"/>
              </a:spcBef>
              <a:spcAft>
                <a:spcPts val="0"/>
              </a:spcAft>
              <a:buNone/>
              <a:defRPr>
                <a:solidFill>
                  <a:schemeClr val="dk2"/>
                </a:solidFill>
              </a:defRPr>
            </a:lvl8pPr>
            <a:lvl9pPr lvl="8" algn="ctr" rtl="0">
              <a:spcBef>
                <a:spcPts val="0"/>
              </a:spcBef>
              <a:spcAft>
                <a:spcPts val="0"/>
              </a:spcAft>
              <a:buNone/>
              <a:defRPr>
                <a:solidFill>
                  <a:schemeClr val="dk2"/>
                </a:solidFill>
              </a:defRPr>
            </a:lvl9pPr>
          </a:lstStyle>
          <a:p>
            <a:r>
              <a:rPr lang="cs-CZ"/>
              <a:t>Kliknutím můžete upravit styl předlohy.</a:t>
            </a:r>
            <a:endParaRPr/>
          </a:p>
        </p:txBody>
      </p:sp>
    </p:spTree>
    <p:extLst>
      <p:ext uri="{BB962C8B-B14F-4D97-AF65-F5344CB8AC3E}">
        <p14:creationId xmlns:p14="http://schemas.microsoft.com/office/powerpoint/2010/main" val="338579626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185000430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304"/>
        <p:cNvGrpSpPr/>
        <p:nvPr/>
      </p:nvGrpSpPr>
      <p:grpSpPr>
        <a:xfrm>
          <a:off x="0" y="0"/>
          <a:ext cx="0" cy="0"/>
          <a:chOff x="0" y="0"/>
          <a:chExt cx="0" cy="0"/>
        </a:xfrm>
      </p:grpSpPr>
    </p:spTree>
    <p:extLst>
      <p:ext uri="{BB962C8B-B14F-4D97-AF65-F5344CB8AC3E}">
        <p14:creationId xmlns:p14="http://schemas.microsoft.com/office/powerpoint/2010/main" val="320984751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3">
            <a:alphaModFix amt="35000"/>
          </a:blip>
          <a:stretch>
            <a:fillRect/>
          </a:stretch>
        </p:blipFill>
        <p:spPr>
          <a:xfrm>
            <a:off x="0" y="5080"/>
            <a:ext cx="12192000" cy="6847840"/>
          </a:xfrm>
          <a:prstGeom prst="rect">
            <a:avLst/>
          </a:prstGeom>
          <a:noFill/>
          <a:ln>
            <a:noFill/>
          </a:ln>
        </p:spPr>
      </p:pic>
      <p:sp>
        <p:nvSpPr>
          <p:cNvPr id="10" name="Google Shape;10;p2"/>
          <p:cNvSpPr/>
          <p:nvPr/>
        </p:nvSpPr>
        <p:spPr>
          <a:xfrm>
            <a:off x="7151000" y="1698900"/>
            <a:ext cx="1932000" cy="1932000"/>
          </a:xfrm>
          <a:prstGeom prst="ellipse">
            <a:avLst/>
          </a:prstGeom>
          <a:gradFill>
            <a:gsLst>
              <a:gs pos="0">
                <a:srgbClr val="FFFFFF">
                  <a:alpha val="55290"/>
                </a:srgbClr>
              </a:gs>
              <a:gs pos="100000">
                <a:srgbClr val="FFE55C">
                  <a:alpha val="5529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1867"/>
              <a:t> </a:t>
            </a:r>
            <a:endParaRPr sz="1867"/>
          </a:p>
        </p:txBody>
      </p:sp>
      <p:grpSp>
        <p:nvGrpSpPr>
          <p:cNvPr id="11" name="Google Shape;11;p2"/>
          <p:cNvGrpSpPr/>
          <p:nvPr/>
        </p:nvGrpSpPr>
        <p:grpSpPr>
          <a:xfrm>
            <a:off x="98" y="-66"/>
            <a:ext cx="8285743" cy="3564921"/>
            <a:chOff x="73" y="-50"/>
            <a:chExt cx="6214307" cy="2673691"/>
          </a:xfrm>
        </p:grpSpPr>
        <p:sp>
          <p:nvSpPr>
            <p:cNvPr id="12" name="Google Shape;12;p2"/>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 name="Google Shape;13;p2"/>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4" name="Google Shape;14;p2"/>
          <p:cNvSpPr/>
          <p:nvPr/>
        </p:nvSpPr>
        <p:spPr>
          <a:xfrm>
            <a:off x="292201" y="473768"/>
            <a:ext cx="12713425" cy="8161881"/>
          </a:xfrm>
          <a:custGeom>
            <a:avLst/>
            <a:gdLst/>
            <a:ahLst/>
            <a:cxnLst/>
            <a:rect l="l" t="t" r="r" b="b"/>
            <a:pathLst>
              <a:path w="285588" h="148867" extrusionOk="0">
                <a:moveTo>
                  <a:pt x="233938" y="0"/>
                </a:moveTo>
                <a:cubicBezTo>
                  <a:pt x="233896" y="0"/>
                  <a:pt x="233853" y="1"/>
                  <a:pt x="233811" y="3"/>
                </a:cubicBezTo>
                <a:cubicBezTo>
                  <a:pt x="231522" y="196"/>
                  <a:pt x="230779" y="2663"/>
                  <a:pt x="229115" y="3971"/>
                </a:cubicBezTo>
                <a:cubicBezTo>
                  <a:pt x="226380" y="6200"/>
                  <a:pt x="221491" y="4952"/>
                  <a:pt x="218266" y="6690"/>
                </a:cubicBezTo>
                <a:cubicBezTo>
                  <a:pt x="215799" y="7924"/>
                  <a:pt x="214997" y="10465"/>
                  <a:pt x="213689" y="12516"/>
                </a:cubicBezTo>
                <a:cubicBezTo>
                  <a:pt x="209483" y="18951"/>
                  <a:pt x="204401" y="24955"/>
                  <a:pt x="199021" y="30721"/>
                </a:cubicBezTo>
                <a:cubicBezTo>
                  <a:pt x="193507" y="36665"/>
                  <a:pt x="187504" y="42104"/>
                  <a:pt x="181990" y="48049"/>
                </a:cubicBezTo>
                <a:cubicBezTo>
                  <a:pt x="181619" y="48495"/>
                  <a:pt x="181188" y="48926"/>
                  <a:pt x="180623" y="49297"/>
                </a:cubicBezTo>
                <a:cubicBezTo>
                  <a:pt x="178825" y="50352"/>
                  <a:pt x="176967" y="50352"/>
                  <a:pt x="175243" y="51705"/>
                </a:cubicBezTo>
                <a:cubicBezTo>
                  <a:pt x="173564" y="53131"/>
                  <a:pt x="172642" y="55048"/>
                  <a:pt x="171156" y="56594"/>
                </a:cubicBezTo>
                <a:cubicBezTo>
                  <a:pt x="168422" y="59388"/>
                  <a:pt x="164469" y="61127"/>
                  <a:pt x="161868" y="64024"/>
                </a:cubicBezTo>
                <a:cubicBezTo>
                  <a:pt x="161303" y="64708"/>
                  <a:pt x="160754" y="65451"/>
                  <a:pt x="160070" y="66016"/>
                </a:cubicBezTo>
                <a:cubicBezTo>
                  <a:pt x="159134" y="66759"/>
                  <a:pt x="157900" y="67190"/>
                  <a:pt x="156667" y="67680"/>
                </a:cubicBezTo>
                <a:cubicBezTo>
                  <a:pt x="141122" y="73625"/>
                  <a:pt x="129174" y="85276"/>
                  <a:pt x="113198" y="90908"/>
                </a:cubicBezTo>
                <a:cubicBezTo>
                  <a:pt x="112143" y="91280"/>
                  <a:pt x="110716" y="91651"/>
                  <a:pt x="109661" y="91889"/>
                </a:cubicBezTo>
                <a:cubicBezTo>
                  <a:pt x="99318" y="94624"/>
                  <a:pt x="88172" y="94311"/>
                  <a:pt x="77457" y="94371"/>
                </a:cubicBezTo>
                <a:cubicBezTo>
                  <a:pt x="67307" y="94430"/>
                  <a:pt x="57216" y="94936"/>
                  <a:pt x="47066" y="95114"/>
                </a:cubicBezTo>
                <a:cubicBezTo>
                  <a:pt x="31893" y="95426"/>
                  <a:pt x="16660" y="95604"/>
                  <a:pt x="1487" y="95679"/>
                </a:cubicBezTo>
                <a:cubicBezTo>
                  <a:pt x="1427" y="95679"/>
                  <a:pt x="1" y="95738"/>
                  <a:pt x="1" y="95738"/>
                </a:cubicBezTo>
                <a:lnTo>
                  <a:pt x="1" y="148867"/>
                </a:lnTo>
                <a:lnTo>
                  <a:pt x="285587" y="148867"/>
                </a:lnTo>
                <a:lnTo>
                  <a:pt x="285587" y="41361"/>
                </a:lnTo>
                <a:cubicBezTo>
                  <a:pt x="285587" y="41361"/>
                  <a:pt x="284398" y="41302"/>
                  <a:pt x="283046" y="41183"/>
                </a:cubicBezTo>
                <a:cubicBezTo>
                  <a:pt x="271469" y="39949"/>
                  <a:pt x="264707" y="30349"/>
                  <a:pt x="258584" y="23156"/>
                </a:cubicBezTo>
                <a:cubicBezTo>
                  <a:pt x="256786" y="21120"/>
                  <a:pt x="255419" y="18460"/>
                  <a:pt x="253383" y="16662"/>
                </a:cubicBezTo>
                <a:cubicBezTo>
                  <a:pt x="251466" y="14923"/>
                  <a:pt x="249475" y="14061"/>
                  <a:pt x="247929" y="11892"/>
                </a:cubicBezTo>
                <a:cubicBezTo>
                  <a:pt x="245269" y="8176"/>
                  <a:pt x="240929" y="5085"/>
                  <a:pt x="237526" y="1860"/>
                </a:cubicBezTo>
                <a:cubicBezTo>
                  <a:pt x="236573" y="965"/>
                  <a:pt x="235368" y="0"/>
                  <a:pt x="233938" y="0"/>
                </a:cubicBezTo>
                <a:close/>
              </a:path>
            </a:pathLst>
          </a:custGeom>
          <a:gradFill>
            <a:gsLst>
              <a:gs pos="0">
                <a:srgbClr val="F5C8ED">
                  <a:alpha val="85490"/>
                </a:srgbClr>
              </a:gs>
              <a:gs pos="100000">
                <a:srgbClr val="9393FF"/>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 name="Google Shape;15;p2"/>
          <p:cNvSpPr txBox="1">
            <a:spLocks noGrp="1"/>
          </p:cNvSpPr>
          <p:nvPr>
            <p:ph type="ctrTitle"/>
          </p:nvPr>
        </p:nvSpPr>
        <p:spPr>
          <a:xfrm>
            <a:off x="1148400" y="1464967"/>
            <a:ext cx="6306800" cy="2230000"/>
          </a:xfrm>
          <a:prstGeom prst="rect">
            <a:avLst/>
          </a:prstGeom>
        </p:spPr>
        <p:txBody>
          <a:bodyPr spcFirstLastPara="1" wrap="square" lIns="91425" tIns="91425" rIns="91425" bIns="91425" anchor="b" anchorCtr="0">
            <a:noAutofit/>
          </a:bodyPr>
          <a:lstStyle>
            <a:lvl1pPr lvl="0">
              <a:spcBef>
                <a:spcPts val="0"/>
              </a:spcBef>
              <a:spcAft>
                <a:spcPts val="0"/>
              </a:spcAft>
              <a:buClr>
                <a:srgbClr val="FFCE00"/>
              </a:buClr>
              <a:buSzPts val="5200"/>
              <a:buNone/>
              <a:defRPr sz="6933" b="1">
                <a:solidFill>
                  <a:srgbClr val="FFCE00"/>
                </a:solidFill>
                <a:latin typeface="Varela Round"/>
                <a:ea typeface="Varela Round"/>
                <a:cs typeface="Varela Round"/>
                <a:sym typeface="Varela Round"/>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cs-CZ"/>
              <a:t>Kliknutím lze upravit styl.</a:t>
            </a:r>
            <a:endParaRPr/>
          </a:p>
        </p:txBody>
      </p:sp>
      <p:sp>
        <p:nvSpPr>
          <p:cNvPr id="16" name="Google Shape;16;p2"/>
          <p:cNvSpPr txBox="1">
            <a:spLocks noGrp="1"/>
          </p:cNvSpPr>
          <p:nvPr>
            <p:ph type="subTitle" idx="1"/>
          </p:nvPr>
        </p:nvSpPr>
        <p:spPr>
          <a:xfrm>
            <a:off x="1148400" y="3650433"/>
            <a:ext cx="5176400" cy="1056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a:solidFill>
                  <a:srgbClr val="FFFFFF"/>
                </a:solidFill>
                <a:latin typeface="Didact Gothic"/>
                <a:ea typeface="Didact Gothic"/>
                <a:cs typeface="Didact Gothic"/>
                <a:sym typeface="Didact Gothic"/>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cs-CZ"/>
              <a:t>Kliknutím můžete upravit styl předlohy.</a:t>
            </a:r>
            <a:endParaRPr/>
          </a:p>
        </p:txBody>
      </p:sp>
      <p:sp>
        <p:nvSpPr>
          <p:cNvPr id="17" name="Google Shape;17;p2"/>
          <p:cNvSpPr/>
          <p:nvPr/>
        </p:nvSpPr>
        <p:spPr>
          <a:xfrm>
            <a:off x="98" y="4718190"/>
            <a:ext cx="12205079" cy="212003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 name="Google Shape;18;p2"/>
          <p:cNvSpPr/>
          <p:nvPr/>
        </p:nvSpPr>
        <p:spPr>
          <a:xfrm>
            <a:off x="101" y="5049585"/>
            <a:ext cx="12205079"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529"/>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 name="Google Shape;19;p2"/>
          <p:cNvSpPr/>
          <p:nvPr/>
        </p:nvSpPr>
        <p:spPr>
          <a:xfrm>
            <a:off x="3845073" y="1852525"/>
            <a:ext cx="31796" cy="26112"/>
          </a:xfrm>
          <a:custGeom>
            <a:avLst/>
            <a:gdLst/>
            <a:ahLst/>
            <a:cxnLst/>
            <a:rect l="l" t="t" r="r" b="b"/>
            <a:pathLst>
              <a:path w="744" h="611" extrusionOk="0">
                <a:moveTo>
                  <a:pt x="372" y="1"/>
                </a:moveTo>
                <a:cubicBezTo>
                  <a:pt x="194" y="1"/>
                  <a:pt x="1" y="120"/>
                  <a:pt x="1" y="313"/>
                </a:cubicBezTo>
                <a:cubicBezTo>
                  <a:pt x="1" y="491"/>
                  <a:pt x="194" y="610"/>
                  <a:pt x="372" y="610"/>
                </a:cubicBezTo>
                <a:cubicBezTo>
                  <a:pt x="625" y="610"/>
                  <a:pt x="744" y="491"/>
                  <a:pt x="744" y="313"/>
                </a:cubicBezTo>
                <a:cubicBezTo>
                  <a:pt x="744" y="120"/>
                  <a:pt x="625" y="1"/>
                  <a:pt x="372" y="1"/>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 name="Google Shape;20;p2"/>
          <p:cNvSpPr/>
          <p:nvPr/>
        </p:nvSpPr>
        <p:spPr>
          <a:xfrm>
            <a:off x="3101370" y="2170102"/>
            <a:ext cx="34317" cy="26069"/>
          </a:xfrm>
          <a:custGeom>
            <a:avLst/>
            <a:gdLst/>
            <a:ahLst/>
            <a:cxnLst/>
            <a:rect l="l" t="t" r="r" b="b"/>
            <a:pathLst>
              <a:path w="803" h="610" extrusionOk="0">
                <a:moveTo>
                  <a:pt x="431" y="0"/>
                </a:moveTo>
                <a:cubicBezTo>
                  <a:pt x="194" y="0"/>
                  <a:pt x="1" y="119"/>
                  <a:pt x="1" y="312"/>
                </a:cubicBezTo>
                <a:cubicBezTo>
                  <a:pt x="1" y="491"/>
                  <a:pt x="194" y="610"/>
                  <a:pt x="431" y="610"/>
                </a:cubicBezTo>
                <a:cubicBezTo>
                  <a:pt x="625" y="610"/>
                  <a:pt x="803" y="491"/>
                  <a:pt x="803" y="312"/>
                </a:cubicBezTo>
                <a:cubicBezTo>
                  <a:pt x="803" y="119"/>
                  <a:pt x="625" y="0"/>
                  <a:pt x="431" y="0"/>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1" name="Google Shape;21;p2"/>
          <p:cNvSpPr/>
          <p:nvPr/>
        </p:nvSpPr>
        <p:spPr>
          <a:xfrm>
            <a:off x="1892092" y="1265067"/>
            <a:ext cx="34360" cy="26069"/>
          </a:xfrm>
          <a:custGeom>
            <a:avLst/>
            <a:gdLst/>
            <a:ahLst/>
            <a:cxnLst/>
            <a:rect l="l" t="t" r="r" b="b"/>
            <a:pathLst>
              <a:path w="804" h="610" extrusionOk="0">
                <a:moveTo>
                  <a:pt x="372" y="0"/>
                </a:moveTo>
                <a:cubicBezTo>
                  <a:pt x="194" y="0"/>
                  <a:pt x="1" y="119"/>
                  <a:pt x="1" y="312"/>
                </a:cubicBezTo>
                <a:cubicBezTo>
                  <a:pt x="1" y="491"/>
                  <a:pt x="194" y="610"/>
                  <a:pt x="372" y="610"/>
                </a:cubicBezTo>
                <a:cubicBezTo>
                  <a:pt x="625" y="610"/>
                  <a:pt x="803" y="491"/>
                  <a:pt x="803" y="312"/>
                </a:cubicBezTo>
                <a:cubicBezTo>
                  <a:pt x="803" y="119"/>
                  <a:pt x="625" y="0"/>
                  <a:pt x="372" y="0"/>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 name="Google Shape;22;p2"/>
          <p:cNvSpPr/>
          <p:nvPr/>
        </p:nvSpPr>
        <p:spPr>
          <a:xfrm>
            <a:off x="3990549" y="1601020"/>
            <a:ext cx="47652" cy="42608"/>
          </a:xfrm>
          <a:custGeom>
            <a:avLst/>
            <a:gdLst/>
            <a:ahLst/>
            <a:cxnLst/>
            <a:rect l="l" t="t" r="r" b="b"/>
            <a:pathLst>
              <a:path w="1115" h="997" extrusionOk="0">
                <a:moveTo>
                  <a:pt x="565" y="1"/>
                </a:moveTo>
                <a:cubicBezTo>
                  <a:pt x="253" y="1"/>
                  <a:pt x="0" y="253"/>
                  <a:pt x="0" y="491"/>
                </a:cubicBezTo>
                <a:cubicBezTo>
                  <a:pt x="0" y="744"/>
                  <a:pt x="253" y="997"/>
                  <a:pt x="565" y="997"/>
                </a:cubicBezTo>
                <a:cubicBezTo>
                  <a:pt x="877" y="997"/>
                  <a:pt x="1115" y="744"/>
                  <a:pt x="1115" y="491"/>
                </a:cubicBezTo>
                <a:cubicBezTo>
                  <a:pt x="1115" y="253"/>
                  <a:pt x="877" y="1"/>
                  <a:pt x="565" y="1"/>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 name="Google Shape;23;p2"/>
          <p:cNvSpPr/>
          <p:nvPr/>
        </p:nvSpPr>
        <p:spPr>
          <a:xfrm>
            <a:off x="3813319" y="1449861"/>
            <a:ext cx="31796" cy="26753"/>
          </a:xfrm>
          <a:custGeom>
            <a:avLst/>
            <a:gdLst/>
            <a:ahLst/>
            <a:cxnLst/>
            <a:rect l="l" t="t" r="r" b="b"/>
            <a:pathLst>
              <a:path w="744" h="626" extrusionOk="0">
                <a:moveTo>
                  <a:pt x="372" y="1"/>
                </a:moveTo>
                <a:cubicBezTo>
                  <a:pt x="194" y="1"/>
                  <a:pt x="1" y="135"/>
                  <a:pt x="1" y="313"/>
                </a:cubicBezTo>
                <a:cubicBezTo>
                  <a:pt x="1" y="506"/>
                  <a:pt x="194" y="625"/>
                  <a:pt x="372" y="625"/>
                </a:cubicBezTo>
                <a:cubicBezTo>
                  <a:pt x="566" y="625"/>
                  <a:pt x="744" y="506"/>
                  <a:pt x="744" y="313"/>
                </a:cubicBezTo>
                <a:cubicBezTo>
                  <a:pt x="744" y="135"/>
                  <a:pt x="566" y="1"/>
                  <a:pt x="372" y="1"/>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4" name="Google Shape;24;p2"/>
          <p:cNvSpPr/>
          <p:nvPr/>
        </p:nvSpPr>
        <p:spPr>
          <a:xfrm>
            <a:off x="5692023" y="1437169"/>
            <a:ext cx="66712" cy="52780"/>
          </a:xfrm>
          <a:custGeom>
            <a:avLst/>
            <a:gdLst/>
            <a:ahLst/>
            <a:cxnLst/>
            <a:rect l="l" t="t" r="r" b="b"/>
            <a:pathLst>
              <a:path w="1561" h="1235" extrusionOk="0">
                <a:moveTo>
                  <a:pt x="743" y="1"/>
                </a:moveTo>
                <a:cubicBezTo>
                  <a:pt x="372" y="1"/>
                  <a:pt x="0" y="238"/>
                  <a:pt x="0" y="610"/>
                </a:cubicBezTo>
                <a:cubicBezTo>
                  <a:pt x="0" y="982"/>
                  <a:pt x="372" y="1234"/>
                  <a:pt x="743" y="1234"/>
                </a:cubicBezTo>
                <a:cubicBezTo>
                  <a:pt x="1189" y="1234"/>
                  <a:pt x="1561" y="982"/>
                  <a:pt x="1561" y="610"/>
                </a:cubicBezTo>
                <a:cubicBezTo>
                  <a:pt x="1561" y="238"/>
                  <a:pt x="1189" y="1"/>
                  <a:pt x="743" y="1"/>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5" name="Google Shape;25;p2"/>
          <p:cNvSpPr/>
          <p:nvPr/>
        </p:nvSpPr>
        <p:spPr>
          <a:xfrm>
            <a:off x="8597646" y="1037067"/>
            <a:ext cx="47695" cy="42565"/>
          </a:xfrm>
          <a:custGeom>
            <a:avLst/>
            <a:gdLst/>
            <a:ahLst/>
            <a:cxnLst/>
            <a:rect l="l" t="t" r="r" b="b"/>
            <a:pathLst>
              <a:path w="1116" h="996" extrusionOk="0">
                <a:moveTo>
                  <a:pt x="566" y="0"/>
                </a:moveTo>
                <a:cubicBezTo>
                  <a:pt x="253" y="0"/>
                  <a:pt x="1" y="253"/>
                  <a:pt x="1" y="505"/>
                </a:cubicBezTo>
                <a:cubicBezTo>
                  <a:pt x="1" y="743"/>
                  <a:pt x="253" y="996"/>
                  <a:pt x="566" y="996"/>
                </a:cubicBezTo>
                <a:cubicBezTo>
                  <a:pt x="878" y="996"/>
                  <a:pt x="1115" y="743"/>
                  <a:pt x="1115" y="505"/>
                </a:cubicBezTo>
                <a:cubicBezTo>
                  <a:pt x="1115" y="253"/>
                  <a:pt x="878" y="0"/>
                  <a:pt x="566" y="0"/>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 name="Google Shape;26;p2"/>
          <p:cNvSpPr/>
          <p:nvPr/>
        </p:nvSpPr>
        <p:spPr>
          <a:xfrm>
            <a:off x="8227377" y="1169807"/>
            <a:ext cx="31796" cy="26069"/>
          </a:xfrm>
          <a:custGeom>
            <a:avLst/>
            <a:gdLst/>
            <a:ahLst/>
            <a:cxnLst/>
            <a:rect l="l" t="t" r="r" b="b"/>
            <a:pathLst>
              <a:path w="744" h="610" extrusionOk="0">
                <a:moveTo>
                  <a:pt x="372" y="0"/>
                </a:moveTo>
                <a:cubicBezTo>
                  <a:pt x="194" y="0"/>
                  <a:pt x="1" y="119"/>
                  <a:pt x="1" y="312"/>
                </a:cubicBezTo>
                <a:cubicBezTo>
                  <a:pt x="1" y="491"/>
                  <a:pt x="194" y="609"/>
                  <a:pt x="372" y="609"/>
                </a:cubicBezTo>
                <a:cubicBezTo>
                  <a:pt x="625" y="609"/>
                  <a:pt x="744" y="491"/>
                  <a:pt x="744" y="312"/>
                </a:cubicBezTo>
                <a:cubicBezTo>
                  <a:pt x="744" y="119"/>
                  <a:pt x="625" y="0"/>
                  <a:pt x="372" y="0"/>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 name="Google Shape;27;p2"/>
          <p:cNvSpPr/>
          <p:nvPr/>
        </p:nvSpPr>
        <p:spPr>
          <a:xfrm>
            <a:off x="6086398" y="2932224"/>
            <a:ext cx="31796" cy="29275"/>
          </a:xfrm>
          <a:custGeom>
            <a:avLst/>
            <a:gdLst/>
            <a:ahLst/>
            <a:cxnLst/>
            <a:rect l="l" t="t" r="r" b="b"/>
            <a:pathLst>
              <a:path w="744" h="685" extrusionOk="0">
                <a:moveTo>
                  <a:pt x="372" y="1"/>
                </a:moveTo>
                <a:cubicBezTo>
                  <a:pt x="194" y="1"/>
                  <a:pt x="1" y="179"/>
                  <a:pt x="1" y="313"/>
                </a:cubicBezTo>
                <a:cubicBezTo>
                  <a:pt x="1" y="491"/>
                  <a:pt x="194" y="684"/>
                  <a:pt x="372" y="684"/>
                </a:cubicBezTo>
                <a:cubicBezTo>
                  <a:pt x="566" y="684"/>
                  <a:pt x="744" y="491"/>
                  <a:pt x="744" y="313"/>
                </a:cubicBezTo>
                <a:cubicBezTo>
                  <a:pt x="744" y="179"/>
                  <a:pt x="566" y="1"/>
                  <a:pt x="372" y="1"/>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 name="Google Shape;28;p2"/>
          <p:cNvSpPr/>
          <p:nvPr/>
        </p:nvSpPr>
        <p:spPr>
          <a:xfrm>
            <a:off x="2141077" y="417814"/>
            <a:ext cx="66113" cy="55943"/>
          </a:xfrm>
          <a:custGeom>
            <a:avLst/>
            <a:gdLst/>
            <a:ahLst/>
            <a:cxnLst/>
            <a:rect l="l" t="t" r="r" b="b"/>
            <a:pathLst>
              <a:path w="1547" h="1309" extrusionOk="0">
                <a:moveTo>
                  <a:pt x="744" y="1"/>
                </a:moveTo>
                <a:cubicBezTo>
                  <a:pt x="372" y="1"/>
                  <a:pt x="0" y="313"/>
                  <a:pt x="0" y="684"/>
                </a:cubicBezTo>
                <a:cubicBezTo>
                  <a:pt x="0" y="996"/>
                  <a:pt x="372" y="1308"/>
                  <a:pt x="744" y="1308"/>
                </a:cubicBezTo>
                <a:cubicBezTo>
                  <a:pt x="1174" y="1308"/>
                  <a:pt x="1546" y="996"/>
                  <a:pt x="1546" y="684"/>
                </a:cubicBezTo>
                <a:cubicBezTo>
                  <a:pt x="1546" y="313"/>
                  <a:pt x="1174" y="1"/>
                  <a:pt x="744" y="1"/>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 name="Google Shape;29;p2"/>
          <p:cNvSpPr/>
          <p:nvPr/>
        </p:nvSpPr>
        <p:spPr>
          <a:xfrm>
            <a:off x="2614855" y="802060"/>
            <a:ext cx="31796" cy="28633"/>
          </a:xfrm>
          <a:custGeom>
            <a:avLst/>
            <a:gdLst/>
            <a:ahLst/>
            <a:cxnLst/>
            <a:rect l="l" t="t" r="r" b="b"/>
            <a:pathLst>
              <a:path w="744" h="670" extrusionOk="0">
                <a:moveTo>
                  <a:pt x="372" y="1"/>
                </a:moveTo>
                <a:cubicBezTo>
                  <a:pt x="179" y="1"/>
                  <a:pt x="1" y="179"/>
                  <a:pt x="1" y="298"/>
                </a:cubicBezTo>
                <a:cubicBezTo>
                  <a:pt x="1" y="491"/>
                  <a:pt x="179" y="669"/>
                  <a:pt x="372" y="669"/>
                </a:cubicBezTo>
                <a:cubicBezTo>
                  <a:pt x="610" y="669"/>
                  <a:pt x="744" y="491"/>
                  <a:pt x="744" y="298"/>
                </a:cubicBezTo>
                <a:cubicBezTo>
                  <a:pt x="744" y="179"/>
                  <a:pt x="610" y="1"/>
                  <a:pt x="372" y="1"/>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 name="Google Shape;30;p2"/>
          <p:cNvSpPr/>
          <p:nvPr/>
        </p:nvSpPr>
        <p:spPr>
          <a:xfrm>
            <a:off x="8986977" y="447046"/>
            <a:ext cx="34360" cy="26711"/>
          </a:xfrm>
          <a:custGeom>
            <a:avLst/>
            <a:gdLst/>
            <a:ahLst/>
            <a:cxnLst/>
            <a:rect l="l" t="t" r="r" b="b"/>
            <a:pathLst>
              <a:path w="804" h="625" extrusionOk="0">
                <a:moveTo>
                  <a:pt x="372" y="0"/>
                </a:moveTo>
                <a:cubicBezTo>
                  <a:pt x="179" y="0"/>
                  <a:pt x="1" y="134"/>
                  <a:pt x="1" y="312"/>
                </a:cubicBezTo>
                <a:cubicBezTo>
                  <a:pt x="1" y="506"/>
                  <a:pt x="179" y="624"/>
                  <a:pt x="372" y="624"/>
                </a:cubicBezTo>
                <a:cubicBezTo>
                  <a:pt x="625" y="624"/>
                  <a:pt x="803" y="506"/>
                  <a:pt x="803" y="312"/>
                </a:cubicBezTo>
                <a:cubicBezTo>
                  <a:pt x="803" y="134"/>
                  <a:pt x="625" y="0"/>
                  <a:pt x="372" y="0"/>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1" name="Google Shape;31;p2"/>
          <p:cNvSpPr/>
          <p:nvPr/>
        </p:nvSpPr>
        <p:spPr>
          <a:xfrm>
            <a:off x="4196923" y="2781065"/>
            <a:ext cx="31839" cy="29275"/>
          </a:xfrm>
          <a:custGeom>
            <a:avLst/>
            <a:gdLst/>
            <a:ahLst/>
            <a:cxnLst/>
            <a:rect l="l" t="t" r="r" b="b"/>
            <a:pathLst>
              <a:path w="745" h="685" extrusionOk="0">
                <a:moveTo>
                  <a:pt x="373" y="1"/>
                </a:moveTo>
                <a:cubicBezTo>
                  <a:pt x="194" y="1"/>
                  <a:pt x="1" y="194"/>
                  <a:pt x="1" y="313"/>
                </a:cubicBezTo>
                <a:cubicBezTo>
                  <a:pt x="1" y="506"/>
                  <a:pt x="194" y="684"/>
                  <a:pt x="373" y="684"/>
                </a:cubicBezTo>
                <a:cubicBezTo>
                  <a:pt x="566" y="684"/>
                  <a:pt x="744" y="506"/>
                  <a:pt x="744" y="313"/>
                </a:cubicBezTo>
                <a:cubicBezTo>
                  <a:pt x="744" y="194"/>
                  <a:pt x="566" y="1"/>
                  <a:pt x="373" y="1"/>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2" name="Google Shape;32;p2"/>
          <p:cNvSpPr/>
          <p:nvPr/>
        </p:nvSpPr>
        <p:spPr>
          <a:xfrm>
            <a:off x="1735890" y="2415880"/>
            <a:ext cx="66071" cy="53379"/>
          </a:xfrm>
          <a:custGeom>
            <a:avLst/>
            <a:gdLst/>
            <a:ahLst/>
            <a:cxnLst/>
            <a:rect l="l" t="t" r="r" b="b"/>
            <a:pathLst>
              <a:path w="1546" h="1249" extrusionOk="0">
                <a:moveTo>
                  <a:pt x="743" y="1"/>
                </a:moveTo>
                <a:cubicBezTo>
                  <a:pt x="312" y="1"/>
                  <a:pt x="0" y="253"/>
                  <a:pt x="0" y="625"/>
                </a:cubicBezTo>
                <a:cubicBezTo>
                  <a:pt x="0" y="996"/>
                  <a:pt x="312" y="1249"/>
                  <a:pt x="743" y="1249"/>
                </a:cubicBezTo>
                <a:cubicBezTo>
                  <a:pt x="1174" y="1249"/>
                  <a:pt x="1546" y="996"/>
                  <a:pt x="1546" y="625"/>
                </a:cubicBezTo>
                <a:cubicBezTo>
                  <a:pt x="1546" y="253"/>
                  <a:pt x="1174" y="1"/>
                  <a:pt x="743" y="1"/>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3" name="Google Shape;33;p2"/>
          <p:cNvSpPr/>
          <p:nvPr/>
        </p:nvSpPr>
        <p:spPr>
          <a:xfrm>
            <a:off x="7258835" y="788724"/>
            <a:ext cx="34360" cy="26069"/>
          </a:xfrm>
          <a:custGeom>
            <a:avLst/>
            <a:gdLst/>
            <a:ahLst/>
            <a:cxnLst/>
            <a:rect l="l" t="t" r="r" b="b"/>
            <a:pathLst>
              <a:path w="804" h="610" extrusionOk="0">
                <a:moveTo>
                  <a:pt x="432" y="0"/>
                </a:moveTo>
                <a:cubicBezTo>
                  <a:pt x="194" y="0"/>
                  <a:pt x="1" y="119"/>
                  <a:pt x="1" y="313"/>
                </a:cubicBezTo>
                <a:cubicBezTo>
                  <a:pt x="1" y="491"/>
                  <a:pt x="194" y="610"/>
                  <a:pt x="432" y="610"/>
                </a:cubicBezTo>
                <a:cubicBezTo>
                  <a:pt x="625" y="610"/>
                  <a:pt x="803" y="491"/>
                  <a:pt x="803" y="313"/>
                </a:cubicBezTo>
                <a:cubicBezTo>
                  <a:pt x="803" y="119"/>
                  <a:pt x="625" y="0"/>
                  <a:pt x="432" y="0"/>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4" name="Google Shape;34;p2"/>
          <p:cNvSpPr/>
          <p:nvPr/>
        </p:nvSpPr>
        <p:spPr>
          <a:xfrm>
            <a:off x="841626" y="1031982"/>
            <a:ext cx="31796" cy="26711"/>
          </a:xfrm>
          <a:custGeom>
            <a:avLst/>
            <a:gdLst/>
            <a:ahLst/>
            <a:cxnLst/>
            <a:rect l="l" t="t" r="r" b="b"/>
            <a:pathLst>
              <a:path w="744" h="625" extrusionOk="0">
                <a:moveTo>
                  <a:pt x="372" y="0"/>
                </a:moveTo>
                <a:cubicBezTo>
                  <a:pt x="179" y="0"/>
                  <a:pt x="1" y="119"/>
                  <a:pt x="1" y="312"/>
                </a:cubicBezTo>
                <a:cubicBezTo>
                  <a:pt x="1" y="491"/>
                  <a:pt x="179" y="624"/>
                  <a:pt x="372" y="624"/>
                </a:cubicBezTo>
                <a:cubicBezTo>
                  <a:pt x="550" y="624"/>
                  <a:pt x="744" y="491"/>
                  <a:pt x="744" y="312"/>
                </a:cubicBezTo>
                <a:cubicBezTo>
                  <a:pt x="744" y="119"/>
                  <a:pt x="550" y="0"/>
                  <a:pt x="372" y="0"/>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5" name="Google Shape;35;p2"/>
          <p:cNvSpPr/>
          <p:nvPr/>
        </p:nvSpPr>
        <p:spPr>
          <a:xfrm>
            <a:off x="1801918" y="3048468"/>
            <a:ext cx="31796" cy="29232"/>
          </a:xfrm>
          <a:custGeom>
            <a:avLst/>
            <a:gdLst/>
            <a:ahLst/>
            <a:cxnLst/>
            <a:rect l="l" t="t" r="r" b="b"/>
            <a:pathLst>
              <a:path w="744" h="684" extrusionOk="0">
                <a:moveTo>
                  <a:pt x="372" y="0"/>
                </a:moveTo>
                <a:cubicBezTo>
                  <a:pt x="134" y="0"/>
                  <a:pt x="1" y="194"/>
                  <a:pt x="1" y="372"/>
                </a:cubicBezTo>
                <a:cubicBezTo>
                  <a:pt x="1" y="491"/>
                  <a:pt x="134" y="684"/>
                  <a:pt x="372" y="684"/>
                </a:cubicBezTo>
                <a:cubicBezTo>
                  <a:pt x="565" y="684"/>
                  <a:pt x="744" y="491"/>
                  <a:pt x="744" y="372"/>
                </a:cubicBezTo>
                <a:cubicBezTo>
                  <a:pt x="744" y="194"/>
                  <a:pt x="565" y="0"/>
                  <a:pt x="372" y="0"/>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6" name="Google Shape;36;p2"/>
          <p:cNvSpPr/>
          <p:nvPr/>
        </p:nvSpPr>
        <p:spPr>
          <a:xfrm>
            <a:off x="11265141" y="902405"/>
            <a:ext cx="34959" cy="26711"/>
          </a:xfrm>
          <a:custGeom>
            <a:avLst/>
            <a:gdLst/>
            <a:ahLst/>
            <a:cxnLst/>
            <a:rect l="l" t="t" r="r" b="b"/>
            <a:pathLst>
              <a:path w="818" h="625" extrusionOk="0">
                <a:moveTo>
                  <a:pt x="372" y="1"/>
                </a:moveTo>
                <a:cubicBezTo>
                  <a:pt x="194" y="1"/>
                  <a:pt x="1" y="120"/>
                  <a:pt x="1" y="313"/>
                </a:cubicBezTo>
                <a:cubicBezTo>
                  <a:pt x="1" y="491"/>
                  <a:pt x="194" y="625"/>
                  <a:pt x="372" y="625"/>
                </a:cubicBezTo>
                <a:cubicBezTo>
                  <a:pt x="625" y="625"/>
                  <a:pt x="818" y="491"/>
                  <a:pt x="818" y="313"/>
                </a:cubicBezTo>
                <a:cubicBezTo>
                  <a:pt x="818" y="120"/>
                  <a:pt x="625" y="1"/>
                  <a:pt x="372" y="1"/>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 name="Google Shape;37;p2"/>
          <p:cNvSpPr/>
          <p:nvPr/>
        </p:nvSpPr>
        <p:spPr>
          <a:xfrm>
            <a:off x="8354390" y="1421313"/>
            <a:ext cx="31839" cy="28591"/>
          </a:xfrm>
          <a:custGeom>
            <a:avLst/>
            <a:gdLst/>
            <a:ahLst/>
            <a:cxnLst/>
            <a:rect l="l" t="t" r="r" b="b"/>
            <a:pathLst>
              <a:path w="745" h="669" extrusionOk="0">
                <a:moveTo>
                  <a:pt x="373" y="0"/>
                </a:moveTo>
                <a:cubicBezTo>
                  <a:pt x="120" y="0"/>
                  <a:pt x="1" y="119"/>
                  <a:pt x="1" y="297"/>
                </a:cubicBezTo>
                <a:cubicBezTo>
                  <a:pt x="1" y="491"/>
                  <a:pt x="120" y="669"/>
                  <a:pt x="373" y="669"/>
                </a:cubicBezTo>
                <a:cubicBezTo>
                  <a:pt x="566" y="669"/>
                  <a:pt x="744" y="491"/>
                  <a:pt x="744" y="297"/>
                </a:cubicBezTo>
                <a:cubicBezTo>
                  <a:pt x="744" y="119"/>
                  <a:pt x="566" y="0"/>
                  <a:pt x="373" y="0"/>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 name="Google Shape;38;p2"/>
          <p:cNvSpPr/>
          <p:nvPr/>
        </p:nvSpPr>
        <p:spPr>
          <a:xfrm>
            <a:off x="9331222" y="224729"/>
            <a:ext cx="31796" cy="26711"/>
          </a:xfrm>
          <a:custGeom>
            <a:avLst/>
            <a:gdLst/>
            <a:ahLst/>
            <a:cxnLst/>
            <a:rect l="l" t="t" r="r" b="b"/>
            <a:pathLst>
              <a:path w="744" h="625" extrusionOk="0">
                <a:moveTo>
                  <a:pt x="372" y="1"/>
                </a:moveTo>
                <a:cubicBezTo>
                  <a:pt x="179" y="1"/>
                  <a:pt x="0" y="135"/>
                  <a:pt x="0" y="313"/>
                </a:cubicBezTo>
                <a:cubicBezTo>
                  <a:pt x="0" y="506"/>
                  <a:pt x="179" y="625"/>
                  <a:pt x="372" y="625"/>
                </a:cubicBezTo>
                <a:cubicBezTo>
                  <a:pt x="550" y="625"/>
                  <a:pt x="743" y="506"/>
                  <a:pt x="743" y="313"/>
                </a:cubicBezTo>
                <a:cubicBezTo>
                  <a:pt x="743" y="135"/>
                  <a:pt x="550" y="1"/>
                  <a:pt x="372" y="1"/>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 name="Google Shape;39;p2"/>
          <p:cNvSpPr/>
          <p:nvPr/>
        </p:nvSpPr>
        <p:spPr>
          <a:xfrm>
            <a:off x="1154115" y="1987190"/>
            <a:ext cx="31796" cy="26711"/>
          </a:xfrm>
          <a:custGeom>
            <a:avLst/>
            <a:gdLst/>
            <a:ahLst/>
            <a:cxnLst/>
            <a:rect l="l" t="t" r="r" b="b"/>
            <a:pathLst>
              <a:path w="744" h="625" extrusionOk="0">
                <a:moveTo>
                  <a:pt x="372" y="0"/>
                </a:moveTo>
                <a:cubicBezTo>
                  <a:pt x="119" y="0"/>
                  <a:pt x="0" y="134"/>
                  <a:pt x="0" y="312"/>
                </a:cubicBezTo>
                <a:cubicBezTo>
                  <a:pt x="0" y="506"/>
                  <a:pt x="119" y="625"/>
                  <a:pt x="372" y="625"/>
                </a:cubicBezTo>
                <a:cubicBezTo>
                  <a:pt x="550" y="625"/>
                  <a:pt x="743" y="506"/>
                  <a:pt x="743" y="312"/>
                </a:cubicBezTo>
                <a:cubicBezTo>
                  <a:pt x="743" y="134"/>
                  <a:pt x="550" y="0"/>
                  <a:pt x="372" y="0"/>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 name="Google Shape;40;p2"/>
          <p:cNvSpPr/>
          <p:nvPr/>
        </p:nvSpPr>
        <p:spPr>
          <a:xfrm>
            <a:off x="3109617" y="3342540"/>
            <a:ext cx="50216" cy="41925"/>
          </a:xfrm>
          <a:custGeom>
            <a:avLst/>
            <a:gdLst/>
            <a:ahLst/>
            <a:cxnLst/>
            <a:rect l="l" t="t" r="r" b="b"/>
            <a:pathLst>
              <a:path w="1175" h="981" extrusionOk="0">
                <a:moveTo>
                  <a:pt x="610" y="0"/>
                </a:moveTo>
                <a:cubicBezTo>
                  <a:pt x="313" y="0"/>
                  <a:pt x="1" y="238"/>
                  <a:pt x="1" y="490"/>
                </a:cubicBezTo>
                <a:cubicBezTo>
                  <a:pt x="1" y="743"/>
                  <a:pt x="313" y="981"/>
                  <a:pt x="610" y="981"/>
                </a:cubicBezTo>
                <a:cubicBezTo>
                  <a:pt x="922" y="981"/>
                  <a:pt x="1175" y="743"/>
                  <a:pt x="1175" y="490"/>
                </a:cubicBezTo>
                <a:cubicBezTo>
                  <a:pt x="1175" y="238"/>
                  <a:pt x="922" y="0"/>
                  <a:pt x="610" y="0"/>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1" name="Google Shape;41;p2"/>
          <p:cNvSpPr/>
          <p:nvPr/>
        </p:nvSpPr>
        <p:spPr>
          <a:xfrm>
            <a:off x="11405489" y="542305"/>
            <a:ext cx="47695" cy="42608"/>
          </a:xfrm>
          <a:custGeom>
            <a:avLst/>
            <a:gdLst/>
            <a:ahLst/>
            <a:cxnLst/>
            <a:rect l="l" t="t" r="r" b="b"/>
            <a:pathLst>
              <a:path w="1116" h="997" extrusionOk="0">
                <a:moveTo>
                  <a:pt x="566" y="0"/>
                </a:moveTo>
                <a:cubicBezTo>
                  <a:pt x="254" y="0"/>
                  <a:pt x="1" y="253"/>
                  <a:pt x="1" y="506"/>
                </a:cubicBezTo>
                <a:cubicBezTo>
                  <a:pt x="1" y="743"/>
                  <a:pt x="254" y="996"/>
                  <a:pt x="566" y="996"/>
                </a:cubicBezTo>
                <a:cubicBezTo>
                  <a:pt x="878" y="996"/>
                  <a:pt x="1116" y="743"/>
                  <a:pt x="1116" y="506"/>
                </a:cubicBezTo>
                <a:cubicBezTo>
                  <a:pt x="1116" y="253"/>
                  <a:pt x="878" y="0"/>
                  <a:pt x="566" y="0"/>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2" name="Google Shape;42;p2"/>
          <p:cNvSpPr/>
          <p:nvPr/>
        </p:nvSpPr>
        <p:spPr>
          <a:xfrm>
            <a:off x="460541" y="2402547"/>
            <a:ext cx="34360" cy="26711"/>
          </a:xfrm>
          <a:custGeom>
            <a:avLst/>
            <a:gdLst/>
            <a:ahLst/>
            <a:cxnLst/>
            <a:rect l="l" t="t" r="r" b="b"/>
            <a:pathLst>
              <a:path w="804" h="625" extrusionOk="0">
                <a:moveTo>
                  <a:pt x="372" y="1"/>
                </a:moveTo>
                <a:cubicBezTo>
                  <a:pt x="179" y="1"/>
                  <a:pt x="1" y="134"/>
                  <a:pt x="1" y="313"/>
                </a:cubicBezTo>
                <a:cubicBezTo>
                  <a:pt x="1" y="506"/>
                  <a:pt x="179" y="625"/>
                  <a:pt x="372" y="625"/>
                </a:cubicBezTo>
                <a:cubicBezTo>
                  <a:pt x="625" y="625"/>
                  <a:pt x="803" y="506"/>
                  <a:pt x="803" y="313"/>
                </a:cubicBezTo>
                <a:cubicBezTo>
                  <a:pt x="803" y="134"/>
                  <a:pt x="625" y="1"/>
                  <a:pt x="372" y="1"/>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3" name="Google Shape;43;p2"/>
          <p:cNvSpPr/>
          <p:nvPr/>
        </p:nvSpPr>
        <p:spPr>
          <a:xfrm>
            <a:off x="11712893" y="1045315"/>
            <a:ext cx="31796" cy="26711"/>
          </a:xfrm>
          <a:custGeom>
            <a:avLst/>
            <a:gdLst/>
            <a:ahLst/>
            <a:cxnLst/>
            <a:rect l="l" t="t" r="r" b="b"/>
            <a:pathLst>
              <a:path w="744" h="625" extrusionOk="0">
                <a:moveTo>
                  <a:pt x="372" y="0"/>
                </a:moveTo>
                <a:cubicBezTo>
                  <a:pt x="179" y="0"/>
                  <a:pt x="1" y="119"/>
                  <a:pt x="1" y="312"/>
                </a:cubicBezTo>
                <a:cubicBezTo>
                  <a:pt x="1" y="491"/>
                  <a:pt x="179" y="625"/>
                  <a:pt x="372" y="625"/>
                </a:cubicBezTo>
                <a:cubicBezTo>
                  <a:pt x="610" y="625"/>
                  <a:pt x="744" y="491"/>
                  <a:pt x="744" y="312"/>
                </a:cubicBezTo>
                <a:cubicBezTo>
                  <a:pt x="744" y="119"/>
                  <a:pt x="610" y="0"/>
                  <a:pt x="372" y="0"/>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4" name="Google Shape;44;p2"/>
          <p:cNvSpPr/>
          <p:nvPr/>
        </p:nvSpPr>
        <p:spPr>
          <a:xfrm>
            <a:off x="11897728" y="325716"/>
            <a:ext cx="34317" cy="28633"/>
          </a:xfrm>
          <a:custGeom>
            <a:avLst/>
            <a:gdLst/>
            <a:ahLst/>
            <a:cxnLst/>
            <a:rect l="l" t="t" r="r" b="b"/>
            <a:pathLst>
              <a:path w="803" h="670" extrusionOk="0">
                <a:moveTo>
                  <a:pt x="372" y="1"/>
                </a:moveTo>
                <a:cubicBezTo>
                  <a:pt x="194" y="1"/>
                  <a:pt x="0" y="179"/>
                  <a:pt x="0" y="372"/>
                </a:cubicBezTo>
                <a:cubicBezTo>
                  <a:pt x="0" y="491"/>
                  <a:pt x="194" y="670"/>
                  <a:pt x="372" y="670"/>
                </a:cubicBezTo>
                <a:cubicBezTo>
                  <a:pt x="624" y="670"/>
                  <a:pt x="803" y="491"/>
                  <a:pt x="803" y="372"/>
                </a:cubicBezTo>
                <a:cubicBezTo>
                  <a:pt x="803" y="179"/>
                  <a:pt x="624" y="1"/>
                  <a:pt x="372" y="1"/>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5" name="Google Shape;45;p2"/>
          <p:cNvSpPr/>
          <p:nvPr/>
        </p:nvSpPr>
        <p:spPr>
          <a:xfrm>
            <a:off x="5584027" y="576580"/>
            <a:ext cx="34360" cy="29275"/>
          </a:xfrm>
          <a:custGeom>
            <a:avLst/>
            <a:gdLst/>
            <a:ahLst/>
            <a:cxnLst/>
            <a:rect l="l" t="t" r="r" b="b"/>
            <a:pathLst>
              <a:path w="804" h="685" extrusionOk="0">
                <a:moveTo>
                  <a:pt x="372" y="1"/>
                </a:moveTo>
                <a:cubicBezTo>
                  <a:pt x="179" y="1"/>
                  <a:pt x="1" y="194"/>
                  <a:pt x="1" y="313"/>
                </a:cubicBezTo>
                <a:cubicBezTo>
                  <a:pt x="1" y="506"/>
                  <a:pt x="179" y="684"/>
                  <a:pt x="372" y="684"/>
                </a:cubicBezTo>
                <a:cubicBezTo>
                  <a:pt x="610" y="684"/>
                  <a:pt x="803" y="506"/>
                  <a:pt x="803" y="313"/>
                </a:cubicBezTo>
                <a:cubicBezTo>
                  <a:pt x="803" y="194"/>
                  <a:pt x="610" y="1"/>
                  <a:pt x="372" y="1"/>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6" name="Google Shape;46;p2"/>
          <p:cNvSpPr/>
          <p:nvPr/>
        </p:nvSpPr>
        <p:spPr>
          <a:xfrm>
            <a:off x="11845592" y="1471485"/>
            <a:ext cx="50216" cy="39403"/>
          </a:xfrm>
          <a:custGeom>
            <a:avLst/>
            <a:gdLst/>
            <a:ahLst/>
            <a:cxnLst/>
            <a:rect l="l" t="t" r="r" b="b"/>
            <a:pathLst>
              <a:path w="1175" h="922" extrusionOk="0">
                <a:moveTo>
                  <a:pt x="610" y="0"/>
                </a:moveTo>
                <a:cubicBezTo>
                  <a:pt x="312" y="0"/>
                  <a:pt x="0" y="179"/>
                  <a:pt x="0" y="491"/>
                </a:cubicBezTo>
                <a:cubicBezTo>
                  <a:pt x="0" y="743"/>
                  <a:pt x="312" y="922"/>
                  <a:pt x="610" y="922"/>
                </a:cubicBezTo>
                <a:cubicBezTo>
                  <a:pt x="922" y="922"/>
                  <a:pt x="1174" y="743"/>
                  <a:pt x="1174" y="491"/>
                </a:cubicBezTo>
                <a:cubicBezTo>
                  <a:pt x="1174" y="179"/>
                  <a:pt x="922" y="0"/>
                  <a:pt x="610" y="0"/>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 name="Google Shape;47;p2"/>
          <p:cNvSpPr/>
          <p:nvPr/>
        </p:nvSpPr>
        <p:spPr>
          <a:xfrm>
            <a:off x="5832370" y="3178004"/>
            <a:ext cx="34317" cy="26753"/>
          </a:xfrm>
          <a:custGeom>
            <a:avLst/>
            <a:gdLst/>
            <a:ahLst/>
            <a:cxnLst/>
            <a:rect l="l" t="t" r="r" b="b"/>
            <a:pathLst>
              <a:path w="803" h="626" extrusionOk="0">
                <a:moveTo>
                  <a:pt x="372" y="1"/>
                </a:moveTo>
                <a:cubicBezTo>
                  <a:pt x="194" y="1"/>
                  <a:pt x="0" y="135"/>
                  <a:pt x="0" y="313"/>
                </a:cubicBezTo>
                <a:cubicBezTo>
                  <a:pt x="0" y="506"/>
                  <a:pt x="194" y="625"/>
                  <a:pt x="372" y="625"/>
                </a:cubicBezTo>
                <a:cubicBezTo>
                  <a:pt x="625" y="625"/>
                  <a:pt x="803" y="506"/>
                  <a:pt x="803" y="313"/>
                </a:cubicBezTo>
                <a:cubicBezTo>
                  <a:pt x="803" y="135"/>
                  <a:pt x="625" y="1"/>
                  <a:pt x="372" y="1"/>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9912964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8"/>
        <p:cNvGrpSpPr/>
        <p:nvPr/>
      </p:nvGrpSpPr>
      <p:grpSpPr>
        <a:xfrm>
          <a:off x="0" y="0"/>
          <a:ext cx="0" cy="0"/>
          <a:chOff x="0" y="0"/>
          <a:chExt cx="0" cy="0"/>
        </a:xfrm>
      </p:grpSpPr>
      <p:sp>
        <p:nvSpPr>
          <p:cNvPr id="49" name="Google Shape;49;p3"/>
          <p:cNvSpPr txBox="1">
            <a:spLocks noGrp="1"/>
          </p:cNvSpPr>
          <p:nvPr>
            <p:ph type="title"/>
          </p:nvPr>
        </p:nvSpPr>
        <p:spPr>
          <a:xfrm>
            <a:off x="1372900" y="3107667"/>
            <a:ext cx="5116800" cy="1122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8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cs-CZ"/>
              <a:t>Kliknutím lze upravit styl.</a:t>
            </a:r>
            <a:endParaRPr/>
          </a:p>
        </p:txBody>
      </p:sp>
      <p:sp>
        <p:nvSpPr>
          <p:cNvPr id="50" name="Google Shape;50;p3"/>
          <p:cNvSpPr txBox="1">
            <a:spLocks noGrp="1"/>
          </p:cNvSpPr>
          <p:nvPr>
            <p:ph type="title" idx="2" hasCustomPrompt="1"/>
          </p:nvPr>
        </p:nvSpPr>
        <p:spPr>
          <a:xfrm>
            <a:off x="1372900" y="1741967"/>
            <a:ext cx="6066000" cy="16576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8000" b="1"/>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51" name="Google Shape;51;p3"/>
          <p:cNvSpPr txBox="1">
            <a:spLocks noGrp="1"/>
          </p:cNvSpPr>
          <p:nvPr>
            <p:ph type="subTitle" idx="1"/>
          </p:nvPr>
        </p:nvSpPr>
        <p:spPr>
          <a:xfrm>
            <a:off x="1372900" y="4230067"/>
            <a:ext cx="4012000" cy="134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800"/>
              <a:buNone/>
              <a:defRPr>
                <a:latin typeface="Muli"/>
                <a:ea typeface="Muli"/>
                <a:cs typeface="Muli"/>
                <a:sym typeface="Muli"/>
              </a:defRPr>
            </a:lvl1pPr>
            <a:lvl2pPr lvl="1" rtl="0">
              <a:lnSpc>
                <a:spcPct val="100000"/>
              </a:lnSpc>
              <a:spcBef>
                <a:spcPts val="0"/>
              </a:spcBef>
              <a:spcAft>
                <a:spcPts val="0"/>
              </a:spcAft>
              <a:buClr>
                <a:srgbClr val="FFFFFF"/>
              </a:buClr>
              <a:buSzPts val="1800"/>
              <a:buNone/>
              <a:defRPr sz="2400">
                <a:solidFill>
                  <a:srgbClr val="FFFFFF"/>
                </a:solidFill>
              </a:defRPr>
            </a:lvl2pPr>
            <a:lvl3pPr lvl="2" rtl="0">
              <a:lnSpc>
                <a:spcPct val="100000"/>
              </a:lnSpc>
              <a:spcBef>
                <a:spcPts val="0"/>
              </a:spcBef>
              <a:spcAft>
                <a:spcPts val="0"/>
              </a:spcAft>
              <a:buClr>
                <a:srgbClr val="FFFFFF"/>
              </a:buClr>
              <a:buSzPts val="1800"/>
              <a:buNone/>
              <a:defRPr sz="2400">
                <a:solidFill>
                  <a:srgbClr val="FFFFFF"/>
                </a:solidFill>
              </a:defRPr>
            </a:lvl3pPr>
            <a:lvl4pPr lvl="3" rtl="0">
              <a:lnSpc>
                <a:spcPct val="100000"/>
              </a:lnSpc>
              <a:spcBef>
                <a:spcPts val="0"/>
              </a:spcBef>
              <a:spcAft>
                <a:spcPts val="0"/>
              </a:spcAft>
              <a:buClr>
                <a:srgbClr val="FFFFFF"/>
              </a:buClr>
              <a:buSzPts val="1800"/>
              <a:buNone/>
              <a:defRPr sz="2400">
                <a:solidFill>
                  <a:srgbClr val="FFFFFF"/>
                </a:solidFill>
              </a:defRPr>
            </a:lvl4pPr>
            <a:lvl5pPr lvl="4" rtl="0">
              <a:lnSpc>
                <a:spcPct val="100000"/>
              </a:lnSpc>
              <a:spcBef>
                <a:spcPts val="0"/>
              </a:spcBef>
              <a:spcAft>
                <a:spcPts val="0"/>
              </a:spcAft>
              <a:buClr>
                <a:srgbClr val="FFFFFF"/>
              </a:buClr>
              <a:buSzPts val="1800"/>
              <a:buNone/>
              <a:defRPr sz="2400">
                <a:solidFill>
                  <a:srgbClr val="FFFFFF"/>
                </a:solidFill>
              </a:defRPr>
            </a:lvl5pPr>
            <a:lvl6pPr lvl="5" rtl="0">
              <a:lnSpc>
                <a:spcPct val="100000"/>
              </a:lnSpc>
              <a:spcBef>
                <a:spcPts val="0"/>
              </a:spcBef>
              <a:spcAft>
                <a:spcPts val="0"/>
              </a:spcAft>
              <a:buClr>
                <a:srgbClr val="FFFFFF"/>
              </a:buClr>
              <a:buSzPts val="1800"/>
              <a:buNone/>
              <a:defRPr sz="2400">
                <a:solidFill>
                  <a:srgbClr val="FFFFFF"/>
                </a:solidFill>
              </a:defRPr>
            </a:lvl6pPr>
            <a:lvl7pPr lvl="6" rtl="0">
              <a:lnSpc>
                <a:spcPct val="100000"/>
              </a:lnSpc>
              <a:spcBef>
                <a:spcPts val="0"/>
              </a:spcBef>
              <a:spcAft>
                <a:spcPts val="0"/>
              </a:spcAft>
              <a:buClr>
                <a:srgbClr val="FFFFFF"/>
              </a:buClr>
              <a:buSzPts val="1800"/>
              <a:buNone/>
              <a:defRPr sz="2400">
                <a:solidFill>
                  <a:srgbClr val="FFFFFF"/>
                </a:solidFill>
              </a:defRPr>
            </a:lvl7pPr>
            <a:lvl8pPr lvl="7" rtl="0">
              <a:lnSpc>
                <a:spcPct val="100000"/>
              </a:lnSpc>
              <a:spcBef>
                <a:spcPts val="0"/>
              </a:spcBef>
              <a:spcAft>
                <a:spcPts val="0"/>
              </a:spcAft>
              <a:buClr>
                <a:srgbClr val="FFFFFF"/>
              </a:buClr>
              <a:buSzPts val="1800"/>
              <a:buNone/>
              <a:defRPr sz="2400">
                <a:solidFill>
                  <a:srgbClr val="FFFFFF"/>
                </a:solidFill>
              </a:defRPr>
            </a:lvl8pPr>
            <a:lvl9pPr lvl="8" rtl="0">
              <a:lnSpc>
                <a:spcPct val="100000"/>
              </a:lnSpc>
              <a:spcBef>
                <a:spcPts val="0"/>
              </a:spcBef>
              <a:spcAft>
                <a:spcPts val="0"/>
              </a:spcAft>
              <a:buClr>
                <a:srgbClr val="FFFFFF"/>
              </a:buClr>
              <a:buSzPts val="1800"/>
              <a:buNone/>
              <a:defRPr sz="2400">
                <a:solidFill>
                  <a:srgbClr val="FFFFFF"/>
                </a:solidFill>
              </a:defRPr>
            </a:lvl9pPr>
          </a:lstStyle>
          <a:p>
            <a:r>
              <a:rPr lang="cs-CZ"/>
              <a:t>Kliknutím můžete upravit styl předlohy.</a:t>
            </a:r>
            <a:endParaRPr/>
          </a:p>
        </p:txBody>
      </p:sp>
      <p:sp>
        <p:nvSpPr>
          <p:cNvPr id="52" name="Google Shape;52;p3"/>
          <p:cNvSpPr/>
          <p:nvPr/>
        </p:nvSpPr>
        <p:spPr>
          <a:xfrm>
            <a:off x="13396" y="5733168"/>
            <a:ext cx="12191752" cy="2242433"/>
          </a:xfrm>
          <a:custGeom>
            <a:avLst/>
            <a:gdLst/>
            <a:ahLst/>
            <a:cxnLst/>
            <a:rect l="l" t="t" r="r" b="b"/>
            <a:pathLst>
              <a:path w="285588" h="148867" extrusionOk="0">
                <a:moveTo>
                  <a:pt x="233938" y="0"/>
                </a:moveTo>
                <a:cubicBezTo>
                  <a:pt x="233896" y="0"/>
                  <a:pt x="233853" y="1"/>
                  <a:pt x="233811" y="3"/>
                </a:cubicBezTo>
                <a:cubicBezTo>
                  <a:pt x="231522" y="196"/>
                  <a:pt x="230779" y="2663"/>
                  <a:pt x="229115" y="3971"/>
                </a:cubicBezTo>
                <a:cubicBezTo>
                  <a:pt x="226380" y="6200"/>
                  <a:pt x="221491" y="4952"/>
                  <a:pt x="218266" y="6690"/>
                </a:cubicBezTo>
                <a:cubicBezTo>
                  <a:pt x="215799" y="7924"/>
                  <a:pt x="214997" y="10465"/>
                  <a:pt x="213689" y="12516"/>
                </a:cubicBezTo>
                <a:cubicBezTo>
                  <a:pt x="209483" y="18951"/>
                  <a:pt x="204401" y="24955"/>
                  <a:pt x="199021" y="30721"/>
                </a:cubicBezTo>
                <a:cubicBezTo>
                  <a:pt x="193507" y="36665"/>
                  <a:pt x="187504" y="42104"/>
                  <a:pt x="181990" y="48049"/>
                </a:cubicBezTo>
                <a:cubicBezTo>
                  <a:pt x="181619" y="48495"/>
                  <a:pt x="181188" y="48926"/>
                  <a:pt x="180623" y="49297"/>
                </a:cubicBezTo>
                <a:cubicBezTo>
                  <a:pt x="178825" y="50352"/>
                  <a:pt x="176967" y="50352"/>
                  <a:pt x="175243" y="51705"/>
                </a:cubicBezTo>
                <a:cubicBezTo>
                  <a:pt x="173564" y="53131"/>
                  <a:pt x="172642" y="55048"/>
                  <a:pt x="171156" y="56594"/>
                </a:cubicBezTo>
                <a:cubicBezTo>
                  <a:pt x="168422" y="59388"/>
                  <a:pt x="164469" y="61127"/>
                  <a:pt x="161868" y="64024"/>
                </a:cubicBezTo>
                <a:cubicBezTo>
                  <a:pt x="161303" y="64708"/>
                  <a:pt x="160754" y="65451"/>
                  <a:pt x="160070" y="66016"/>
                </a:cubicBezTo>
                <a:cubicBezTo>
                  <a:pt x="159134" y="66759"/>
                  <a:pt x="157900" y="67190"/>
                  <a:pt x="156667" y="67680"/>
                </a:cubicBezTo>
                <a:cubicBezTo>
                  <a:pt x="141122" y="73625"/>
                  <a:pt x="129174" y="85276"/>
                  <a:pt x="113198" y="90908"/>
                </a:cubicBezTo>
                <a:cubicBezTo>
                  <a:pt x="112143" y="91280"/>
                  <a:pt x="110716" y="91651"/>
                  <a:pt x="109661" y="91889"/>
                </a:cubicBezTo>
                <a:cubicBezTo>
                  <a:pt x="99318" y="94624"/>
                  <a:pt x="88172" y="94311"/>
                  <a:pt x="77457" y="94371"/>
                </a:cubicBezTo>
                <a:cubicBezTo>
                  <a:pt x="67307" y="94430"/>
                  <a:pt x="57216" y="94936"/>
                  <a:pt x="47066" y="95114"/>
                </a:cubicBezTo>
                <a:cubicBezTo>
                  <a:pt x="31893" y="95426"/>
                  <a:pt x="16660" y="95604"/>
                  <a:pt x="1487" y="95679"/>
                </a:cubicBezTo>
                <a:cubicBezTo>
                  <a:pt x="1427" y="95679"/>
                  <a:pt x="1" y="95738"/>
                  <a:pt x="1" y="95738"/>
                </a:cubicBezTo>
                <a:lnTo>
                  <a:pt x="1" y="148867"/>
                </a:lnTo>
                <a:lnTo>
                  <a:pt x="285587" y="148867"/>
                </a:lnTo>
                <a:lnTo>
                  <a:pt x="285587" y="41361"/>
                </a:lnTo>
                <a:cubicBezTo>
                  <a:pt x="285587" y="41361"/>
                  <a:pt x="284398" y="41302"/>
                  <a:pt x="283046" y="41183"/>
                </a:cubicBezTo>
                <a:cubicBezTo>
                  <a:pt x="271469" y="39949"/>
                  <a:pt x="264707" y="30349"/>
                  <a:pt x="258584" y="23156"/>
                </a:cubicBezTo>
                <a:cubicBezTo>
                  <a:pt x="256786" y="21120"/>
                  <a:pt x="255419" y="18460"/>
                  <a:pt x="253383" y="16662"/>
                </a:cubicBezTo>
                <a:cubicBezTo>
                  <a:pt x="251466" y="14923"/>
                  <a:pt x="249475" y="14061"/>
                  <a:pt x="247929" y="11892"/>
                </a:cubicBezTo>
                <a:cubicBezTo>
                  <a:pt x="245269" y="8176"/>
                  <a:pt x="240929" y="5085"/>
                  <a:pt x="237526" y="1860"/>
                </a:cubicBezTo>
                <a:cubicBezTo>
                  <a:pt x="236573" y="965"/>
                  <a:pt x="235368" y="0"/>
                  <a:pt x="233938" y="0"/>
                </a:cubicBezTo>
                <a:close/>
              </a:path>
            </a:pathLst>
          </a:custGeom>
          <a:gradFill>
            <a:gsLst>
              <a:gs pos="0">
                <a:srgbClr val="F5C8ED"/>
              </a:gs>
              <a:gs pos="100000">
                <a:srgbClr val="9393FF"/>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3" name="Google Shape;53;p3"/>
          <p:cNvSpPr/>
          <p:nvPr/>
        </p:nvSpPr>
        <p:spPr>
          <a:xfrm flipH="1">
            <a:off x="101" y="5659185"/>
            <a:ext cx="12205079"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921"/>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54" name="Google Shape;54;p3"/>
          <p:cNvGrpSpPr/>
          <p:nvPr/>
        </p:nvGrpSpPr>
        <p:grpSpPr>
          <a:xfrm>
            <a:off x="1" y="-66"/>
            <a:ext cx="8285743" cy="3564921"/>
            <a:chOff x="73" y="-50"/>
            <a:chExt cx="6214307" cy="2673691"/>
          </a:xfrm>
        </p:grpSpPr>
        <p:sp>
          <p:nvSpPr>
            <p:cNvPr id="55" name="Google Shape;55;p3"/>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 name="Google Shape;56;p3"/>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57" name="Google Shape;57;p3"/>
          <p:cNvSpPr/>
          <p:nvPr/>
        </p:nvSpPr>
        <p:spPr>
          <a:xfrm>
            <a:off x="9140439" y="-26233"/>
            <a:ext cx="3057000" cy="2262367"/>
          </a:xfrm>
          <a:custGeom>
            <a:avLst/>
            <a:gdLst/>
            <a:ahLst/>
            <a:cxnLst/>
            <a:rect l="l" t="t" r="r" b="b"/>
            <a:pathLst>
              <a:path w="91710" h="67871" extrusionOk="0">
                <a:moveTo>
                  <a:pt x="57216" y="0"/>
                </a:moveTo>
                <a:cubicBezTo>
                  <a:pt x="52193" y="11027"/>
                  <a:pt x="45640" y="21608"/>
                  <a:pt x="37837" y="31520"/>
                </a:cubicBezTo>
                <a:cubicBezTo>
                  <a:pt x="27494" y="44583"/>
                  <a:pt x="14803" y="56472"/>
                  <a:pt x="1" y="66325"/>
                </a:cubicBezTo>
                <a:cubicBezTo>
                  <a:pt x="6867" y="66994"/>
                  <a:pt x="13807" y="67365"/>
                  <a:pt x="20673" y="67677"/>
                </a:cubicBezTo>
                <a:cubicBezTo>
                  <a:pt x="24091" y="67811"/>
                  <a:pt x="27494" y="67871"/>
                  <a:pt x="30897" y="67871"/>
                </a:cubicBezTo>
                <a:cubicBezTo>
                  <a:pt x="48731" y="67871"/>
                  <a:pt x="66445" y="66013"/>
                  <a:pt x="83714" y="62298"/>
                </a:cubicBezTo>
                <a:cubicBezTo>
                  <a:pt x="86374" y="61733"/>
                  <a:pt x="89034" y="61124"/>
                  <a:pt x="91709" y="60500"/>
                </a:cubicBezTo>
                <a:lnTo>
                  <a:pt x="91709" y="0"/>
                </a:lnTo>
                <a:close/>
              </a:path>
            </a:pathLst>
          </a:custGeom>
          <a:solidFill>
            <a:srgbClr val="FDF0F7">
              <a:alpha val="95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97134179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8"/>
        <p:cNvGrpSpPr/>
        <p:nvPr/>
      </p:nvGrpSpPr>
      <p:grpSpPr>
        <a:xfrm>
          <a:off x="0" y="0"/>
          <a:ext cx="0" cy="0"/>
          <a:chOff x="0" y="0"/>
          <a:chExt cx="0" cy="0"/>
        </a:xfrm>
      </p:grpSpPr>
      <p:sp>
        <p:nvSpPr>
          <p:cNvPr id="59" name="Google Shape;59;p4"/>
          <p:cNvSpPr txBox="1">
            <a:spLocks noGrp="1"/>
          </p:cNvSpPr>
          <p:nvPr>
            <p:ph type="body" idx="1"/>
          </p:nvPr>
        </p:nvSpPr>
        <p:spPr>
          <a:xfrm>
            <a:off x="976800" y="1536633"/>
            <a:ext cx="10206000" cy="4555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pPr lvl="0"/>
            <a:r>
              <a:rPr lang="cs-CZ"/>
              <a:t>Po kliknutí můžete upravovat styly textu v předloze.</a:t>
            </a:r>
          </a:p>
        </p:txBody>
      </p:sp>
      <p:sp>
        <p:nvSpPr>
          <p:cNvPr id="60" name="Google Shape;60;p4"/>
          <p:cNvSpPr txBox="1">
            <a:spLocks noGrp="1"/>
          </p:cNvSpPr>
          <p:nvPr>
            <p:ph type="title"/>
          </p:nvPr>
        </p:nvSpPr>
        <p:spPr>
          <a:xfrm>
            <a:off x="960000" y="5669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CE00"/>
              </a:buClr>
              <a:buSzPts val="2800"/>
              <a:buNone/>
              <a:defRPr sz="4000" b="1">
                <a:solidFill>
                  <a:srgbClr val="FFCE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61" name="Google Shape;61;p4"/>
          <p:cNvSpPr/>
          <p:nvPr/>
        </p:nvSpPr>
        <p:spPr>
          <a:xfrm flipH="1">
            <a:off x="0" y="-26233"/>
            <a:ext cx="3057000" cy="2262367"/>
          </a:xfrm>
          <a:custGeom>
            <a:avLst/>
            <a:gdLst/>
            <a:ahLst/>
            <a:cxnLst/>
            <a:rect l="l" t="t" r="r" b="b"/>
            <a:pathLst>
              <a:path w="91710" h="67871" extrusionOk="0">
                <a:moveTo>
                  <a:pt x="57216" y="0"/>
                </a:moveTo>
                <a:cubicBezTo>
                  <a:pt x="52193" y="11027"/>
                  <a:pt x="45640" y="21608"/>
                  <a:pt x="37837" y="31520"/>
                </a:cubicBezTo>
                <a:cubicBezTo>
                  <a:pt x="27494" y="44583"/>
                  <a:pt x="14803" y="56472"/>
                  <a:pt x="1" y="66325"/>
                </a:cubicBezTo>
                <a:cubicBezTo>
                  <a:pt x="6867" y="66994"/>
                  <a:pt x="13807" y="67365"/>
                  <a:pt x="20673" y="67677"/>
                </a:cubicBezTo>
                <a:cubicBezTo>
                  <a:pt x="24091" y="67811"/>
                  <a:pt x="27494" y="67871"/>
                  <a:pt x="30897" y="67871"/>
                </a:cubicBezTo>
                <a:cubicBezTo>
                  <a:pt x="48731" y="67871"/>
                  <a:pt x="66445" y="66013"/>
                  <a:pt x="83714" y="62298"/>
                </a:cubicBezTo>
                <a:cubicBezTo>
                  <a:pt x="86374" y="61733"/>
                  <a:pt x="89034" y="61124"/>
                  <a:pt x="91709" y="60500"/>
                </a:cubicBezTo>
                <a:lnTo>
                  <a:pt x="91709" y="0"/>
                </a:lnTo>
                <a:close/>
              </a:path>
            </a:pathLst>
          </a:custGeom>
          <a:solidFill>
            <a:srgbClr val="FDF0F7">
              <a:alpha val="95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62" name="Google Shape;62;p4"/>
          <p:cNvGrpSpPr/>
          <p:nvPr/>
        </p:nvGrpSpPr>
        <p:grpSpPr>
          <a:xfrm rot="10800000">
            <a:off x="3906265" y="3293068"/>
            <a:ext cx="8285743" cy="3564921"/>
            <a:chOff x="73" y="-50"/>
            <a:chExt cx="6214307" cy="2673691"/>
          </a:xfrm>
        </p:grpSpPr>
        <p:sp>
          <p:nvSpPr>
            <p:cNvPr id="63" name="Google Shape;63;p4"/>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 name="Google Shape;64;p4"/>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65" name="Google Shape;65;p4"/>
          <p:cNvSpPr/>
          <p:nvPr/>
        </p:nvSpPr>
        <p:spPr>
          <a:xfrm>
            <a:off x="9929667" y="-235738"/>
            <a:ext cx="2625915" cy="1942539"/>
          </a:xfrm>
          <a:custGeom>
            <a:avLst/>
            <a:gdLst/>
            <a:ahLst/>
            <a:cxnLst/>
            <a:rect l="l" t="t" r="r" b="b"/>
            <a:pathLst>
              <a:path w="23309" h="17243" extrusionOk="0">
                <a:moveTo>
                  <a:pt x="11427" y="0"/>
                </a:moveTo>
                <a:cubicBezTo>
                  <a:pt x="8230" y="0"/>
                  <a:pt x="5550" y="2618"/>
                  <a:pt x="5424" y="5815"/>
                </a:cubicBezTo>
                <a:cubicBezTo>
                  <a:pt x="2415" y="5941"/>
                  <a:pt x="1" y="8433"/>
                  <a:pt x="1" y="11505"/>
                </a:cubicBezTo>
                <a:cubicBezTo>
                  <a:pt x="1" y="14703"/>
                  <a:pt x="2540" y="17242"/>
                  <a:pt x="5738" y="17242"/>
                </a:cubicBezTo>
                <a:lnTo>
                  <a:pt x="18152" y="17242"/>
                </a:lnTo>
                <a:cubicBezTo>
                  <a:pt x="20957" y="17242"/>
                  <a:pt x="23309" y="14954"/>
                  <a:pt x="23309" y="12085"/>
                </a:cubicBezTo>
                <a:cubicBezTo>
                  <a:pt x="23309" y="9279"/>
                  <a:pt x="20957" y="6928"/>
                  <a:pt x="18152" y="6928"/>
                </a:cubicBezTo>
                <a:cubicBezTo>
                  <a:pt x="17885" y="6928"/>
                  <a:pt x="17634" y="6991"/>
                  <a:pt x="17368" y="6991"/>
                </a:cubicBezTo>
                <a:cubicBezTo>
                  <a:pt x="17431" y="6725"/>
                  <a:pt x="17493" y="6411"/>
                  <a:pt x="17493" y="6082"/>
                </a:cubicBezTo>
                <a:cubicBezTo>
                  <a:pt x="17493" y="2743"/>
                  <a:pt x="14750" y="0"/>
                  <a:pt x="11427" y="0"/>
                </a:cubicBezTo>
                <a:close/>
              </a:path>
            </a:pathLst>
          </a:custGeom>
          <a:solidFill>
            <a:srgbClr val="FFFFFF">
              <a:alpha val="274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6" name="Google Shape;66;p4"/>
          <p:cNvSpPr/>
          <p:nvPr/>
        </p:nvSpPr>
        <p:spPr>
          <a:xfrm flipH="1">
            <a:off x="98" y="6140590"/>
            <a:ext cx="12205079" cy="212003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7" name="Google Shape;67;p4"/>
          <p:cNvSpPr/>
          <p:nvPr/>
        </p:nvSpPr>
        <p:spPr>
          <a:xfrm>
            <a:off x="101" y="6471985"/>
            <a:ext cx="12205079"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529"/>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42293247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8"/>
        <p:cNvGrpSpPr/>
        <p:nvPr/>
      </p:nvGrpSpPr>
      <p:grpSpPr>
        <a:xfrm>
          <a:off x="0" y="0"/>
          <a:ext cx="0" cy="0"/>
          <a:chOff x="0" y="0"/>
          <a:chExt cx="0" cy="0"/>
        </a:xfrm>
      </p:grpSpPr>
      <p:sp>
        <p:nvSpPr>
          <p:cNvPr id="69" name="Google Shape;69;p5"/>
          <p:cNvSpPr txBox="1">
            <a:spLocks noGrp="1"/>
          </p:cNvSpPr>
          <p:nvPr>
            <p:ph type="ctrTitle"/>
          </p:nvPr>
        </p:nvSpPr>
        <p:spPr>
          <a:xfrm>
            <a:off x="1290784" y="3208967"/>
            <a:ext cx="4221200" cy="616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FFCE00"/>
              </a:buClr>
              <a:buSzPts val="1800"/>
              <a:buNone/>
              <a:defRPr sz="3200" b="1">
                <a:solidFill>
                  <a:srgbClr val="FFCE00"/>
                </a:solidFill>
              </a:defRPr>
            </a:lvl1pPr>
            <a:lvl2pPr lvl="1" algn="ctr" rtl="0">
              <a:spcBef>
                <a:spcPts val="0"/>
              </a:spcBef>
              <a:spcAft>
                <a:spcPts val="0"/>
              </a:spcAft>
              <a:buClr>
                <a:srgbClr val="20124D"/>
              </a:buClr>
              <a:buSzPts val="1800"/>
              <a:buNone/>
              <a:defRPr sz="2400">
                <a:solidFill>
                  <a:srgbClr val="20124D"/>
                </a:solidFill>
              </a:defRPr>
            </a:lvl2pPr>
            <a:lvl3pPr lvl="2" algn="ctr" rtl="0">
              <a:spcBef>
                <a:spcPts val="0"/>
              </a:spcBef>
              <a:spcAft>
                <a:spcPts val="0"/>
              </a:spcAft>
              <a:buClr>
                <a:srgbClr val="20124D"/>
              </a:buClr>
              <a:buSzPts val="1800"/>
              <a:buNone/>
              <a:defRPr sz="2400">
                <a:solidFill>
                  <a:srgbClr val="20124D"/>
                </a:solidFill>
              </a:defRPr>
            </a:lvl3pPr>
            <a:lvl4pPr lvl="3" algn="ctr" rtl="0">
              <a:spcBef>
                <a:spcPts val="0"/>
              </a:spcBef>
              <a:spcAft>
                <a:spcPts val="0"/>
              </a:spcAft>
              <a:buClr>
                <a:srgbClr val="20124D"/>
              </a:buClr>
              <a:buSzPts val="1800"/>
              <a:buNone/>
              <a:defRPr sz="2400">
                <a:solidFill>
                  <a:srgbClr val="20124D"/>
                </a:solidFill>
              </a:defRPr>
            </a:lvl4pPr>
            <a:lvl5pPr lvl="4" algn="ctr" rtl="0">
              <a:spcBef>
                <a:spcPts val="0"/>
              </a:spcBef>
              <a:spcAft>
                <a:spcPts val="0"/>
              </a:spcAft>
              <a:buClr>
                <a:srgbClr val="20124D"/>
              </a:buClr>
              <a:buSzPts val="1800"/>
              <a:buNone/>
              <a:defRPr sz="2400">
                <a:solidFill>
                  <a:srgbClr val="20124D"/>
                </a:solidFill>
              </a:defRPr>
            </a:lvl5pPr>
            <a:lvl6pPr lvl="5" algn="ctr" rtl="0">
              <a:spcBef>
                <a:spcPts val="0"/>
              </a:spcBef>
              <a:spcAft>
                <a:spcPts val="0"/>
              </a:spcAft>
              <a:buClr>
                <a:srgbClr val="20124D"/>
              </a:buClr>
              <a:buSzPts val="1800"/>
              <a:buNone/>
              <a:defRPr sz="2400">
                <a:solidFill>
                  <a:srgbClr val="20124D"/>
                </a:solidFill>
              </a:defRPr>
            </a:lvl6pPr>
            <a:lvl7pPr lvl="6" algn="ctr" rtl="0">
              <a:spcBef>
                <a:spcPts val="0"/>
              </a:spcBef>
              <a:spcAft>
                <a:spcPts val="0"/>
              </a:spcAft>
              <a:buClr>
                <a:srgbClr val="20124D"/>
              </a:buClr>
              <a:buSzPts val="1800"/>
              <a:buNone/>
              <a:defRPr sz="2400">
                <a:solidFill>
                  <a:srgbClr val="20124D"/>
                </a:solidFill>
              </a:defRPr>
            </a:lvl7pPr>
            <a:lvl8pPr lvl="7" algn="ctr" rtl="0">
              <a:spcBef>
                <a:spcPts val="0"/>
              </a:spcBef>
              <a:spcAft>
                <a:spcPts val="0"/>
              </a:spcAft>
              <a:buClr>
                <a:srgbClr val="20124D"/>
              </a:buClr>
              <a:buSzPts val="1800"/>
              <a:buNone/>
              <a:defRPr sz="2400">
                <a:solidFill>
                  <a:srgbClr val="20124D"/>
                </a:solidFill>
              </a:defRPr>
            </a:lvl8pPr>
            <a:lvl9pPr lvl="8" algn="ctr" rtl="0">
              <a:spcBef>
                <a:spcPts val="0"/>
              </a:spcBef>
              <a:spcAft>
                <a:spcPts val="0"/>
              </a:spcAft>
              <a:buClr>
                <a:srgbClr val="20124D"/>
              </a:buClr>
              <a:buSzPts val="1800"/>
              <a:buNone/>
              <a:defRPr sz="2400">
                <a:solidFill>
                  <a:srgbClr val="20124D"/>
                </a:solidFill>
              </a:defRPr>
            </a:lvl9pPr>
          </a:lstStyle>
          <a:p>
            <a:r>
              <a:rPr lang="cs-CZ"/>
              <a:t>Kliknutím lze upravit styl.</a:t>
            </a:r>
            <a:endParaRPr/>
          </a:p>
        </p:txBody>
      </p:sp>
      <p:sp>
        <p:nvSpPr>
          <p:cNvPr id="70" name="Google Shape;70;p5"/>
          <p:cNvSpPr txBox="1">
            <a:spLocks noGrp="1"/>
          </p:cNvSpPr>
          <p:nvPr>
            <p:ph type="subTitle" idx="1"/>
          </p:nvPr>
        </p:nvSpPr>
        <p:spPr>
          <a:xfrm>
            <a:off x="1290784" y="3825833"/>
            <a:ext cx="4221200" cy="103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a:latin typeface="Didact Gothic"/>
                <a:ea typeface="Didact Gothic"/>
                <a:cs typeface="Didact Gothic"/>
                <a:sym typeface="Didact Gothic"/>
              </a:defRPr>
            </a:lvl1pPr>
            <a:lvl2pPr lvl="1" algn="ctr" rtl="0">
              <a:lnSpc>
                <a:spcPct val="100000"/>
              </a:lnSpc>
              <a:spcBef>
                <a:spcPts val="2133"/>
              </a:spcBef>
              <a:spcAft>
                <a:spcPts val="0"/>
              </a:spcAft>
              <a:buSzPts val="1800"/>
              <a:buFont typeface="Didact Gothic"/>
              <a:buNone/>
              <a:defRPr sz="2400">
                <a:latin typeface="Didact Gothic"/>
                <a:ea typeface="Didact Gothic"/>
                <a:cs typeface="Didact Gothic"/>
                <a:sym typeface="Didact Gothic"/>
              </a:defRPr>
            </a:lvl2pPr>
            <a:lvl3pPr lvl="2" algn="ctr" rtl="0">
              <a:lnSpc>
                <a:spcPct val="100000"/>
              </a:lnSpc>
              <a:spcBef>
                <a:spcPts val="0"/>
              </a:spcBef>
              <a:spcAft>
                <a:spcPts val="0"/>
              </a:spcAft>
              <a:buSzPts val="1800"/>
              <a:buFont typeface="Didact Gothic"/>
              <a:buNone/>
              <a:defRPr sz="2400">
                <a:latin typeface="Didact Gothic"/>
                <a:ea typeface="Didact Gothic"/>
                <a:cs typeface="Didact Gothic"/>
                <a:sym typeface="Didact Gothic"/>
              </a:defRPr>
            </a:lvl3pPr>
            <a:lvl4pPr lvl="3" algn="ctr" rtl="0">
              <a:lnSpc>
                <a:spcPct val="100000"/>
              </a:lnSpc>
              <a:spcBef>
                <a:spcPts val="0"/>
              </a:spcBef>
              <a:spcAft>
                <a:spcPts val="0"/>
              </a:spcAft>
              <a:buSzPts val="1800"/>
              <a:buFont typeface="Didact Gothic"/>
              <a:buNone/>
              <a:defRPr sz="2400">
                <a:latin typeface="Didact Gothic"/>
                <a:ea typeface="Didact Gothic"/>
                <a:cs typeface="Didact Gothic"/>
                <a:sym typeface="Didact Gothic"/>
              </a:defRPr>
            </a:lvl4pPr>
            <a:lvl5pPr lvl="4" algn="ctr" rtl="0">
              <a:lnSpc>
                <a:spcPct val="100000"/>
              </a:lnSpc>
              <a:spcBef>
                <a:spcPts val="0"/>
              </a:spcBef>
              <a:spcAft>
                <a:spcPts val="0"/>
              </a:spcAft>
              <a:buSzPts val="1800"/>
              <a:buFont typeface="Didact Gothic"/>
              <a:buNone/>
              <a:defRPr sz="2400">
                <a:latin typeface="Didact Gothic"/>
                <a:ea typeface="Didact Gothic"/>
                <a:cs typeface="Didact Gothic"/>
                <a:sym typeface="Didact Gothic"/>
              </a:defRPr>
            </a:lvl5pPr>
            <a:lvl6pPr lvl="5" algn="ctr" rtl="0">
              <a:lnSpc>
                <a:spcPct val="100000"/>
              </a:lnSpc>
              <a:spcBef>
                <a:spcPts val="0"/>
              </a:spcBef>
              <a:spcAft>
                <a:spcPts val="0"/>
              </a:spcAft>
              <a:buSzPts val="1800"/>
              <a:buFont typeface="Didact Gothic"/>
              <a:buNone/>
              <a:defRPr sz="2400">
                <a:latin typeface="Didact Gothic"/>
                <a:ea typeface="Didact Gothic"/>
                <a:cs typeface="Didact Gothic"/>
                <a:sym typeface="Didact Gothic"/>
              </a:defRPr>
            </a:lvl6pPr>
            <a:lvl7pPr lvl="6" algn="ctr" rtl="0">
              <a:lnSpc>
                <a:spcPct val="100000"/>
              </a:lnSpc>
              <a:spcBef>
                <a:spcPts val="0"/>
              </a:spcBef>
              <a:spcAft>
                <a:spcPts val="0"/>
              </a:spcAft>
              <a:buSzPts val="1800"/>
              <a:buFont typeface="Didact Gothic"/>
              <a:buNone/>
              <a:defRPr sz="2400">
                <a:latin typeface="Didact Gothic"/>
                <a:ea typeface="Didact Gothic"/>
                <a:cs typeface="Didact Gothic"/>
                <a:sym typeface="Didact Gothic"/>
              </a:defRPr>
            </a:lvl7pPr>
            <a:lvl8pPr lvl="7" algn="ctr" rtl="0">
              <a:lnSpc>
                <a:spcPct val="100000"/>
              </a:lnSpc>
              <a:spcBef>
                <a:spcPts val="0"/>
              </a:spcBef>
              <a:spcAft>
                <a:spcPts val="0"/>
              </a:spcAft>
              <a:buSzPts val="1800"/>
              <a:buFont typeface="Didact Gothic"/>
              <a:buNone/>
              <a:defRPr sz="2400">
                <a:latin typeface="Didact Gothic"/>
                <a:ea typeface="Didact Gothic"/>
                <a:cs typeface="Didact Gothic"/>
                <a:sym typeface="Didact Gothic"/>
              </a:defRPr>
            </a:lvl8pPr>
            <a:lvl9pPr lvl="8" algn="ctr" rtl="0">
              <a:lnSpc>
                <a:spcPct val="100000"/>
              </a:lnSpc>
              <a:spcBef>
                <a:spcPts val="0"/>
              </a:spcBef>
              <a:spcAft>
                <a:spcPts val="0"/>
              </a:spcAft>
              <a:buSzPts val="1800"/>
              <a:buFont typeface="Didact Gothic"/>
              <a:buNone/>
              <a:defRPr sz="2400">
                <a:latin typeface="Didact Gothic"/>
                <a:ea typeface="Didact Gothic"/>
                <a:cs typeface="Didact Gothic"/>
                <a:sym typeface="Didact Gothic"/>
              </a:defRPr>
            </a:lvl9pPr>
          </a:lstStyle>
          <a:p>
            <a:r>
              <a:rPr lang="cs-CZ"/>
              <a:t>Kliknutím můžete upravit styl předlohy.</a:t>
            </a:r>
            <a:endParaRPr/>
          </a:p>
        </p:txBody>
      </p:sp>
      <p:sp>
        <p:nvSpPr>
          <p:cNvPr id="71" name="Google Shape;71;p5"/>
          <p:cNvSpPr txBox="1">
            <a:spLocks noGrp="1"/>
          </p:cNvSpPr>
          <p:nvPr>
            <p:ph type="ctrTitle" idx="2"/>
          </p:nvPr>
        </p:nvSpPr>
        <p:spPr>
          <a:xfrm>
            <a:off x="6680017" y="2396167"/>
            <a:ext cx="4221200" cy="616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FFCE00"/>
              </a:buClr>
              <a:buSzPts val="1800"/>
              <a:buNone/>
              <a:defRPr sz="3200" b="1">
                <a:solidFill>
                  <a:srgbClr val="FFCE00"/>
                </a:solidFill>
              </a:defRPr>
            </a:lvl1pPr>
            <a:lvl2pPr lvl="1" algn="ctr" rtl="0">
              <a:spcBef>
                <a:spcPts val="0"/>
              </a:spcBef>
              <a:spcAft>
                <a:spcPts val="0"/>
              </a:spcAft>
              <a:buClr>
                <a:srgbClr val="20124D"/>
              </a:buClr>
              <a:buSzPts val="1800"/>
              <a:buNone/>
              <a:defRPr sz="2400">
                <a:solidFill>
                  <a:srgbClr val="20124D"/>
                </a:solidFill>
              </a:defRPr>
            </a:lvl2pPr>
            <a:lvl3pPr lvl="2" algn="ctr" rtl="0">
              <a:spcBef>
                <a:spcPts val="0"/>
              </a:spcBef>
              <a:spcAft>
                <a:spcPts val="0"/>
              </a:spcAft>
              <a:buClr>
                <a:srgbClr val="20124D"/>
              </a:buClr>
              <a:buSzPts val="1800"/>
              <a:buNone/>
              <a:defRPr sz="2400">
                <a:solidFill>
                  <a:srgbClr val="20124D"/>
                </a:solidFill>
              </a:defRPr>
            </a:lvl3pPr>
            <a:lvl4pPr lvl="3" algn="ctr" rtl="0">
              <a:spcBef>
                <a:spcPts val="0"/>
              </a:spcBef>
              <a:spcAft>
                <a:spcPts val="0"/>
              </a:spcAft>
              <a:buClr>
                <a:srgbClr val="20124D"/>
              </a:buClr>
              <a:buSzPts val="1800"/>
              <a:buNone/>
              <a:defRPr sz="2400">
                <a:solidFill>
                  <a:srgbClr val="20124D"/>
                </a:solidFill>
              </a:defRPr>
            </a:lvl4pPr>
            <a:lvl5pPr lvl="4" algn="ctr" rtl="0">
              <a:spcBef>
                <a:spcPts val="0"/>
              </a:spcBef>
              <a:spcAft>
                <a:spcPts val="0"/>
              </a:spcAft>
              <a:buClr>
                <a:srgbClr val="20124D"/>
              </a:buClr>
              <a:buSzPts val="1800"/>
              <a:buNone/>
              <a:defRPr sz="2400">
                <a:solidFill>
                  <a:srgbClr val="20124D"/>
                </a:solidFill>
              </a:defRPr>
            </a:lvl5pPr>
            <a:lvl6pPr lvl="5" algn="ctr" rtl="0">
              <a:spcBef>
                <a:spcPts val="0"/>
              </a:spcBef>
              <a:spcAft>
                <a:spcPts val="0"/>
              </a:spcAft>
              <a:buClr>
                <a:srgbClr val="20124D"/>
              </a:buClr>
              <a:buSzPts val="1800"/>
              <a:buNone/>
              <a:defRPr sz="2400">
                <a:solidFill>
                  <a:srgbClr val="20124D"/>
                </a:solidFill>
              </a:defRPr>
            </a:lvl6pPr>
            <a:lvl7pPr lvl="6" algn="ctr" rtl="0">
              <a:spcBef>
                <a:spcPts val="0"/>
              </a:spcBef>
              <a:spcAft>
                <a:spcPts val="0"/>
              </a:spcAft>
              <a:buClr>
                <a:srgbClr val="20124D"/>
              </a:buClr>
              <a:buSzPts val="1800"/>
              <a:buNone/>
              <a:defRPr sz="2400">
                <a:solidFill>
                  <a:srgbClr val="20124D"/>
                </a:solidFill>
              </a:defRPr>
            </a:lvl7pPr>
            <a:lvl8pPr lvl="7" algn="ctr" rtl="0">
              <a:spcBef>
                <a:spcPts val="0"/>
              </a:spcBef>
              <a:spcAft>
                <a:spcPts val="0"/>
              </a:spcAft>
              <a:buClr>
                <a:srgbClr val="20124D"/>
              </a:buClr>
              <a:buSzPts val="1800"/>
              <a:buNone/>
              <a:defRPr sz="2400">
                <a:solidFill>
                  <a:srgbClr val="20124D"/>
                </a:solidFill>
              </a:defRPr>
            </a:lvl8pPr>
            <a:lvl9pPr lvl="8" algn="ctr" rtl="0">
              <a:spcBef>
                <a:spcPts val="0"/>
              </a:spcBef>
              <a:spcAft>
                <a:spcPts val="0"/>
              </a:spcAft>
              <a:buClr>
                <a:srgbClr val="20124D"/>
              </a:buClr>
              <a:buSzPts val="1800"/>
              <a:buNone/>
              <a:defRPr sz="2400">
                <a:solidFill>
                  <a:srgbClr val="20124D"/>
                </a:solidFill>
              </a:defRPr>
            </a:lvl9pPr>
          </a:lstStyle>
          <a:p>
            <a:r>
              <a:rPr lang="cs-CZ"/>
              <a:t>Kliknutím lze upravit styl.</a:t>
            </a:r>
            <a:endParaRPr/>
          </a:p>
        </p:txBody>
      </p:sp>
      <p:sp>
        <p:nvSpPr>
          <p:cNvPr id="72" name="Google Shape;72;p5"/>
          <p:cNvSpPr txBox="1">
            <a:spLocks noGrp="1"/>
          </p:cNvSpPr>
          <p:nvPr>
            <p:ph type="subTitle" idx="3"/>
          </p:nvPr>
        </p:nvSpPr>
        <p:spPr>
          <a:xfrm>
            <a:off x="6680017" y="3013033"/>
            <a:ext cx="4221200" cy="103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a:latin typeface="Didact Gothic"/>
                <a:ea typeface="Didact Gothic"/>
                <a:cs typeface="Didact Gothic"/>
                <a:sym typeface="Didact Gothic"/>
              </a:defRPr>
            </a:lvl1pPr>
            <a:lvl2pPr lvl="1" algn="ctr" rtl="0">
              <a:lnSpc>
                <a:spcPct val="100000"/>
              </a:lnSpc>
              <a:spcBef>
                <a:spcPts val="0"/>
              </a:spcBef>
              <a:spcAft>
                <a:spcPts val="0"/>
              </a:spcAft>
              <a:buSzPts val="1800"/>
              <a:buFont typeface="Didact Gothic"/>
              <a:buNone/>
              <a:defRPr sz="2400">
                <a:latin typeface="Didact Gothic"/>
                <a:ea typeface="Didact Gothic"/>
                <a:cs typeface="Didact Gothic"/>
                <a:sym typeface="Didact Gothic"/>
              </a:defRPr>
            </a:lvl2pPr>
            <a:lvl3pPr lvl="2" algn="ctr" rtl="0">
              <a:lnSpc>
                <a:spcPct val="100000"/>
              </a:lnSpc>
              <a:spcBef>
                <a:spcPts val="0"/>
              </a:spcBef>
              <a:spcAft>
                <a:spcPts val="0"/>
              </a:spcAft>
              <a:buSzPts val="1800"/>
              <a:buFont typeface="Didact Gothic"/>
              <a:buNone/>
              <a:defRPr sz="2400">
                <a:latin typeface="Didact Gothic"/>
                <a:ea typeface="Didact Gothic"/>
                <a:cs typeface="Didact Gothic"/>
                <a:sym typeface="Didact Gothic"/>
              </a:defRPr>
            </a:lvl3pPr>
            <a:lvl4pPr lvl="3" algn="ctr" rtl="0">
              <a:lnSpc>
                <a:spcPct val="100000"/>
              </a:lnSpc>
              <a:spcBef>
                <a:spcPts val="0"/>
              </a:spcBef>
              <a:spcAft>
                <a:spcPts val="0"/>
              </a:spcAft>
              <a:buSzPts val="1800"/>
              <a:buFont typeface="Didact Gothic"/>
              <a:buNone/>
              <a:defRPr sz="2400">
                <a:latin typeface="Didact Gothic"/>
                <a:ea typeface="Didact Gothic"/>
                <a:cs typeface="Didact Gothic"/>
                <a:sym typeface="Didact Gothic"/>
              </a:defRPr>
            </a:lvl4pPr>
            <a:lvl5pPr lvl="4" algn="ctr" rtl="0">
              <a:lnSpc>
                <a:spcPct val="100000"/>
              </a:lnSpc>
              <a:spcBef>
                <a:spcPts val="0"/>
              </a:spcBef>
              <a:spcAft>
                <a:spcPts val="0"/>
              </a:spcAft>
              <a:buSzPts val="1800"/>
              <a:buFont typeface="Didact Gothic"/>
              <a:buNone/>
              <a:defRPr sz="2400">
                <a:latin typeface="Didact Gothic"/>
                <a:ea typeface="Didact Gothic"/>
                <a:cs typeface="Didact Gothic"/>
                <a:sym typeface="Didact Gothic"/>
              </a:defRPr>
            </a:lvl5pPr>
            <a:lvl6pPr lvl="5" algn="ctr" rtl="0">
              <a:lnSpc>
                <a:spcPct val="100000"/>
              </a:lnSpc>
              <a:spcBef>
                <a:spcPts val="0"/>
              </a:spcBef>
              <a:spcAft>
                <a:spcPts val="0"/>
              </a:spcAft>
              <a:buSzPts val="1800"/>
              <a:buFont typeface="Didact Gothic"/>
              <a:buNone/>
              <a:defRPr sz="2400">
                <a:latin typeface="Didact Gothic"/>
                <a:ea typeface="Didact Gothic"/>
                <a:cs typeface="Didact Gothic"/>
                <a:sym typeface="Didact Gothic"/>
              </a:defRPr>
            </a:lvl6pPr>
            <a:lvl7pPr lvl="6" algn="ctr" rtl="0">
              <a:lnSpc>
                <a:spcPct val="100000"/>
              </a:lnSpc>
              <a:spcBef>
                <a:spcPts val="0"/>
              </a:spcBef>
              <a:spcAft>
                <a:spcPts val="0"/>
              </a:spcAft>
              <a:buSzPts val="1800"/>
              <a:buFont typeface="Didact Gothic"/>
              <a:buNone/>
              <a:defRPr sz="2400">
                <a:latin typeface="Didact Gothic"/>
                <a:ea typeface="Didact Gothic"/>
                <a:cs typeface="Didact Gothic"/>
                <a:sym typeface="Didact Gothic"/>
              </a:defRPr>
            </a:lvl7pPr>
            <a:lvl8pPr lvl="7" algn="ctr" rtl="0">
              <a:lnSpc>
                <a:spcPct val="100000"/>
              </a:lnSpc>
              <a:spcBef>
                <a:spcPts val="0"/>
              </a:spcBef>
              <a:spcAft>
                <a:spcPts val="0"/>
              </a:spcAft>
              <a:buSzPts val="1800"/>
              <a:buFont typeface="Didact Gothic"/>
              <a:buNone/>
              <a:defRPr sz="2400">
                <a:latin typeface="Didact Gothic"/>
                <a:ea typeface="Didact Gothic"/>
                <a:cs typeface="Didact Gothic"/>
                <a:sym typeface="Didact Gothic"/>
              </a:defRPr>
            </a:lvl8pPr>
            <a:lvl9pPr lvl="8" algn="ctr" rtl="0">
              <a:lnSpc>
                <a:spcPct val="100000"/>
              </a:lnSpc>
              <a:spcBef>
                <a:spcPts val="0"/>
              </a:spcBef>
              <a:spcAft>
                <a:spcPts val="0"/>
              </a:spcAft>
              <a:buSzPts val="1800"/>
              <a:buFont typeface="Didact Gothic"/>
              <a:buNone/>
              <a:defRPr sz="2400">
                <a:latin typeface="Didact Gothic"/>
                <a:ea typeface="Didact Gothic"/>
                <a:cs typeface="Didact Gothic"/>
                <a:sym typeface="Didact Gothic"/>
              </a:defRPr>
            </a:lvl9pPr>
          </a:lstStyle>
          <a:p>
            <a:r>
              <a:rPr lang="cs-CZ"/>
              <a:t>Kliknutím můžete upravit styl předlohy.</a:t>
            </a:r>
            <a:endParaRPr/>
          </a:p>
        </p:txBody>
      </p:sp>
      <p:sp>
        <p:nvSpPr>
          <p:cNvPr id="73" name="Google Shape;73;p5"/>
          <p:cNvSpPr txBox="1">
            <a:spLocks noGrp="1"/>
          </p:cNvSpPr>
          <p:nvPr>
            <p:ph type="title" idx="4"/>
          </p:nvPr>
        </p:nvSpPr>
        <p:spPr>
          <a:xfrm>
            <a:off x="960000" y="5669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CE00"/>
              </a:buClr>
              <a:buSzPts val="2800"/>
              <a:buNone/>
              <a:defRPr sz="4000" b="1">
                <a:solidFill>
                  <a:srgbClr val="FFCE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74" name="Google Shape;74;p5"/>
          <p:cNvSpPr/>
          <p:nvPr/>
        </p:nvSpPr>
        <p:spPr>
          <a:xfrm>
            <a:off x="13396" y="5225168"/>
            <a:ext cx="12191752" cy="2242433"/>
          </a:xfrm>
          <a:custGeom>
            <a:avLst/>
            <a:gdLst/>
            <a:ahLst/>
            <a:cxnLst/>
            <a:rect l="l" t="t" r="r" b="b"/>
            <a:pathLst>
              <a:path w="285588" h="148867" extrusionOk="0">
                <a:moveTo>
                  <a:pt x="233938" y="0"/>
                </a:moveTo>
                <a:cubicBezTo>
                  <a:pt x="233896" y="0"/>
                  <a:pt x="233853" y="1"/>
                  <a:pt x="233811" y="3"/>
                </a:cubicBezTo>
                <a:cubicBezTo>
                  <a:pt x="231522" y="196"/>
                  <a:pt x="230779" y="2663"/>
                  <a:pt x="229115" y="3971"/>
                </a:cubicBezTo>
                <a:cubicBezTo>
                  <a:pt x="226380" y="6200"/>
                  <a:pt x="221491" y="4952"/>
                  <a:pt x="218266" y="6690"/>
                </a:cubicBezTo>
                <a:cubicBezTo>
                  <a:pt x="215799" y="7924"/>
                  <a:pt x="214997" y="10465"/>
                  <a:pt x="213689" y="12516"/>
                </a:cubicBezTo>
                <a:cubicBezTo>
                  <a:pt x="209483" y="18951"/>
                  <a:pt x="204401" y="24955"/>
                  <a:pt x="199021" y="30721"/>
                </a:cubicBezTo>
                <a:cubicBezTo>
                  <a:pt x="193507" y="36665"/>
                  <a:pt x="187504" y="42104"/>
                  <a:pt x="181990" y="48049"/>
                </a:cubicBezTo>
                <a:cubicBezTo>
                  <a:pt x="181619" y="48495"/>
                  <a:pt x="181188" y="48926"/>
                  <a:pt x="180623" y="49297"/>
                </a:cubicBezTo>
                <a:cubicBezTo>
                  <a:pt x="178825" y="50352"/>
                  <a:pt x="176967" y="50352"/>
                  <a:pt x="175243" y="51705"/>
                </a:cubicBezTo>
                <a:cubicBezTo>
                  <a:pt x="173564" y="53131"/>
                  <a:pt x="172642" y="55048"/>
                  <a:pt x="171156" y="56594"/>
                </a:cubicBezTo>
                <a:cubicBezTo>
                  <a:pt x="168422" y="59388"/>
                  <a:pt x="164469" y="61127"/>
                  <a:pt x="161868" y="64024"/>
                </a:cubicBezTo>
                <a:cubicBezTo>
                  <a:pt x="161303" y="64708"/>
                  <a:pt x="160754" y="65451"/>
                  <a:pt x="160070" y="66016"/>
                </a:cubicBezTo>
                <a:cubicBezTo>
                  <a:pt x="159134" y="66759"/>
                  <a:pt x="157900" y="67190"/>
                  <a:pt x="156667" y="67680"/>
                </a:cubicBezTo>
                <a:cubicBezTo>
                  <a:pt x="141122" y="73625"/>
                  <a:pt x="129174" y="85276"/>
                  <a:pt x="113198" y="90908"/>
                </a:cubicBezTo>
                <a:cubicBezTo>
                  <a:pt x="112143" y="91280"/>
                  <a:pt x="110716" y="91651"/>
                  <a:pt x="109661" y="91889"/>
                </a:cubicBezTo>
                <a:cubicBezTo>
                  <a:pt x="99318" y="94624"/>
                  <a:pt x="88172" y="94311"/>
                  <a:pt x="77457" y="94371"/>
                </a:cubicBezTo>
                <a:cubicBezTo>
                  <a:pt x="67307" y="94430"/>
                  <a:pt x="57216" y="94936"/>
                  <a:pt x="47066" y="95114"/>
                </a:cubicBezTo>
                <a:cubicBezTo>
                  <a:pt x="31893" y="95426"/>
                  <a:pt x="16660" y="95604"/>
                  <a:pt x="1487" y="95679"/>
                </a:cubicBezTo>
                <a:cubicBezTo>
                  <a:pt x="1427" y="95679"/>
                  <a:pt x="1" y="95738"/>
                  <a:pt x="1" y="95738"/>
                </a:cubicBezTo>
                <a:lnTo>
                  <a:pt x="1" y="148867"/>
                </a:lnTo>
                <a:lnTo>
                  <a:pt x="285587" y="148867"/>
                </a:lnTo>
                <a:lnTo>
                  <a:pt x="285587" y="41361"/>
                </a:lnTo>
                <a:cubicBezTo>
                  <a:pt x="285587" y="41361"/>
                  <a:pt x="284398" y="41302"/>
                  <a:pt x="283046" y="41183"/>
                </a:cubicBezTo>
                <a:cubicBezTo>
                  <a:pt x="271469" y="39949"/>
                  <a:pt x="264707" y="30349"/>
                  <a:pt x="258584" y="23156"/>
                </a:cubicBezTo>
                <a:cubicBezTo>
                  <a:pt x="256786" y="21120"/>
                  <a:pt x="255419" y="18460"/>
                  <a:pt x="253383" y="16662"/>
                </a:cubicBezTo>
                <a:cubicBezTo>
                  <a:pt x="251466" y="14923"/>
                  <a:pt x="249475" y="14061"/>
                  <a:pt x="247929" y="11892"/>
                </a:cubicBezTo>
                <a:cubicBezTo>
                  <a:pt x="245269" y="8176"/>
                  <a:pt x="240929" y="5085"/>
                  <a:pt x="237526" y="1860"/>
                </a:cubicBezTo>
                <a:cubicBezTo>
                  <a:pt x="236573" y="965"/>
                  <a:pt x="235368" y="0"/>
                  <a:pt x="233938" y="0"/>
                </a:cubicBezTo>
                <a:close/>
              </a:path>
            </a:pathLst>
          </a:custGeom>
          <a:gradFill>
            <a:gsLst>
              <a:gs pos="0">
                <a:srgbClr val="F5C8ED"/>
              </a:gs>
              <a:gs pos="100000">
                <a:srgbClr val="9393FF"/>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5" name="Google Shape;75;p5"/>
          <p:cNvSpPr/>
          <p:nvPr/>
        </p:nvSpPr>
        <p:spPr>
          <a:xfrm flipH="1">
            <a:off x="101" y="5252785"/>
            <a:ext cx="12205079"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921"/>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76" name="Google Shape;76;p5"/>
          <p:cNvGrpSpPr/>
          <p:nvPr/>
        </p:nvGrpSpPr>
        <p:grpSpPr>
          <a:xfrm>
            <a:off x="1" y="-66"/>
            <a:ext cx="8285743" cy="3564921"/>
            <a:chOff x="73" y="-50"/>
            <a:chExt cx="6214307" cy="2673691"/>
          </a:xfrm>
        </p:grpSpPr>
        <p:sp>
          <p:nvSpPr>
            <p:cNvPr id="77" name="Google Shape;77;p5"/>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 name="Google Shape;78;p5"/>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79" name="Google Shape;79;p5"/>
          <p:cNvSpPr/>
          <p:nvPr/>
        </p:nvSpPr>
        <p:spPr>
          <a:xfrm>
            <a:off x="9140439" y="-26233"/>
            <a:ext cx="3057000" cy="2262367"/>
          </a:xfrm>
          <a:custGeom>
            <a:avLst/>
            <a:gdLst/>
            <a:ahLst/>
            <a:cxnLst/>
            <a:rect l="l" t="t" r="r" b="b"/>
            <a:pathLst>
              <a:path w="91710" h="67871" extrusionOk="0">
                <a:moveTo>
                  <a:pt x="57216" y="0"/>
                </a:moveTo>
                <a:cubicBezTo>
                  <a:pt x="52193" y="11027"/>
                  <a:pt x="45640" y="21608"/>
                  <a:pt x="37837" y="31520"/>
                </a:cubicBezTo>
                <a:cubicBezTo>
                  <a:pt x="27494" y="44583"/>
                  <a:pt x="14803" y="56472"/>
                  <a:pt x="1" y="66325"/>
                </a:cubicBezTo>
                <a:cubicBezTo>
                  <a:pt x="6867" y="66994"/>
                  <a:pt x="13807" y="67365"/>
                  <a:pt x="20673" y="67677"/>
                </a:cubicBezTo>
                <a:cubicBezTo>
                  <a:pt x="24091" y="67811"/>
                  <a:pt x="27494" y="67871"/>
                  <a:pt x="30897" y="67871"/>
                </a:cubicBezTo>
                <a:cubicBezTo>
                  <a:pt x="48731" y="67871"/>
                  <a:pt x="66445" y="66013"/>
                  <a:pt x="83714" y="62298"/>
                </a:cubicBezTo>
                <a:cubicBezTo>
                  <a:pt x="86374" y="61733"/>
                  <a:pt x="89034" y="61124"/>
                  <a:pt x="91709" y="60500"/>
                </a:cubicBezTo>
                <a:lnTo>
                  <a:pt x="91709" y="0"/>
                </a:lnTo>
                <a:close/>
              </a:path>
            </a:pathLst>
          </a:custGeom>
          <a:solidFill>
            <a:srgbClr val="FDF0F7">
              <a:alpha val="95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81608392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0"/>
        <p:cNvGrpSpPr/>
        <p:nvPr/>
      </p:nvGrpSpPr>
      <p:grpSpPr>
        <a:xfrm>
          <a:off x="0" y="0"/>
          <a:ext cx="0" cy="0"/>
          <a:chOff x="0" y="0"/>
          <a:chExt cx="0" cy="0"/>
        </a:xfrm>
      </p:grpSpPr>
      <p:sp>
        <p:nvSpPr>
          <p:cNvPr id="81" name="Google Shape;81;p6"/>
          <p:cNvSpPr txBox="1">
            <a:spLocks noGrp="1"/>
          </p:cNvSpPr>
          <p:nvPr>
            <p:ph type="title"/>
          </p:nvPr>
        </p:nvSpPr>
        <p:spPr>
          <a:xfrm>
            <a:off x="960000" y="5669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CE00"/>
              </a:buClr>
              <a:buSzPts val="2800"/>
              <a:buNone/>
              <a:defRPr sz="4000" b="1">
                <a:solidFill>
                  <a:srgbClr val="FFCE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grpSp>
        <p:nvGrpSpPr>
          <p:cNvPr id="82" name="Google Shape;82;p6"/>
          <p:cNvGrpSpPr/>
          <p:nvPr/>
        </p:nvGrpSpPr>
        <p:grpSpPr>
          <a:xfrm flipH="1">
            <a:off x="3911698" y="-66"/>
            <a:ext cx="8285743" cy="3564921"/>
            <a:chOff x="73" y="-50"/>
            <a:chExt cx="6214307" cy="2673691"/>
          </a:xfrm>
        </p:grpSpPr>
        <p:sp>
          <p:nvSpPr>
            <p:cNvPr id="83" name="Google Shape;83;p6"/>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 name="Google Shape;84;p6"/>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85" name="Google Shape;85;p6"/>
          <p:cNvSpPr/>
          <p:nvPr/>
        </p:nvSpPr>
        <p:spPr>
          <a:xfrm flipH="1">
            <a:off x="0" y="-26233"/>
            <a:ext cx="3057000" cy="2262367"/>
          </a:xfrm>
          <a:custGeom>
            <a:avLst/>
            <a:gdLst/>
            <a:ahLst/>
            <a:cxnLst/>
            <a:rect l="l" t="t" r="r" b="b"/>
            <a:pathLst>
              <a:path w="91710" h="67871" extrusionOk="0">
                <a:moveTo>
                  <a:pt x="57216" y="0"/>
                </a:moveTo>
                <a:cubicBezTo>
                  <a:pt x="52193" y="11027"/>
                  <a:pt x="45640" y="21608"/>
                  <a:pt x="37837" y="31520"/>
                </a:cubicBezTo>
                <a:cubicBezTo>
                  <a:pt x="27494" y="44583"/>
                  <a:pt x="14803" y="56472"/>
                  <a:pt x="1" y="66325"/>
                </a:cubicBezTo>
                <a:cubicBezTo>
                  <a:pt x="6867" y="66994"/>
                  <a:pt x="13807" y="67365"/>
                  <a:pt x="20673" y="67677"/>
                </a:cubicBezTo>
                <a:cubicBezTo>
                  <a:pt x="24091" y="67811"/>
                  <a:pt x="27494" y="67871"/>
                  <a:pt x="30897" y="67871"/>
                </a:cubicBezTo>
                <a:cubicBezTo>
                  <a:pt x="48731" y="67871"/>
                  <a:pt x="66445" y="66013"/>
                  <a:pt x="83714" y="62298"/>
                </a:cubicBezTo>
                <a:cubicBezTo>
                  <a:pt x="86374" y="61733"/>
                  <a:pt x="89034" y="61124"/>
                  <a:pt x="91709" y="60500"/>
                </a:cubicBezTo>
                <a:lnTo>
                  <a:pt x="91709" y="0"/>
                </a:lnTo>
                <a:close/>
              </a:path>
            </a:pathLst>
          </a:custGeom>
          <a:solidFill>
            <a:srgbClr val="FDF0F7">
              <a:alpha val="95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6" name="Google Shape;86;p6"/>
          <p:cNvSpPr/>
          <p:nvPr/>
        </p:nvSpPr>
        <p:spPr>
          <a:xfrm>
            <a:off x="-812700" y="6216800"/>
            <a:ext cx="13004725" cy="212003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7" name="Google Shape;87;p6"/>
          <p:cNvSpPr/>
          <p:nvPr/>
        </p:nvSpPr>
        <p:spPr>
          <a:xfrm>
            <a:off x="101" y="6167185"/>
            <a:ext cx="12205079"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529"/>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2193643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gradFill>
          <a:gsLst>
            <a:gs pos="0">
              <a:srgbClr val="99909D"/>
            </a:gs>
            <a:gs pos="100000">
              <a:srgbClr val="495887"/>
            </a:gs>
          </a:gsLst>
          <a:lin ang="5400012" scaled="0"/>
        </a:gradFill>
        <a:effectLst/>
      </p:bgPr>
    </p:bg>
    <p:spTree>
      <p:nvGrpSpPr>
        <p:cNvPr id="1" name="Shape 88"/>
        <p:cNvGrpSpPr/>
        <p:nvPr/>
      </p:nvGrpSpPr>
      <p:grpSpPr>
        <a:xfrm>
          <a:off x="0" y="0"/>
          <a:ext cx="0" cy="0"/>
          <a:chOff x="0" y="0"/>
          <a:chExt cx="0" cy="0"/>
        </a:xfrm>
      </p:grpSpPr>
      <p:sp>
        <p:nvSpPr>
          <p:cNvPr id="89" name="Google Shape;89;p7"/>
          <p:cNvSpPr txBox="1">
            <a:spLocks noGrp="1"/>
          </p:cNvSpPr>
          <p:nvPr>
            <p:ph type="title"/>
          </p:nvPr>
        </p:nvSpPr>
        <p:spPr>
          <a:xfrm>
            <a:off x="5208071" y="825500"/>
            <a:ext cx="5428000" cy="1384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4000" b="1"/>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cs-CZ"/>
              <a:t>Kliknutím lze upravit styl.</a:t>
            </a:r>
            <a:endParaRPr/>
          </a:p>
        </p:txBody>
      </p:sp>
      <p:sp>
        <p:nvSpPr>
          <p:cNvPr id="90" name="Google Shape;90;p7"/>
          <p:cNvSpPr txBox="1">
            <a:spLocks noGrp="1"/>
          </p:cNvSpPr>
          <p:nvPr>
            <p:ph type="subTitle" idx="1"/>
          </p:nvPr>
        </p:nvSpPr>
        <p:spPr>
          <a:xfrm>
            <a:off x="6451367" y="2413000"/>
            <a:ext cx="4185200" cy="2500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r>
              <a:rPr lang="cs-CZ"/>
              <a:t>Kliknutím můžete upravit styl předlohy.</a:t>
            </a:r>
            <a:endParaRPr/>
          </a:p>
        </p:txBody>
      </p:sp>
      <p:sp>
        <p:nvSpPr>
          <p:cNvPr id="91" name="Google Shape;91;p7"/>
          <p:cNvSpPr/>
          <p:nvPr/>
        </p:nvSpPr>
        <p:spPr>
          <a:xfrm flipH="1">
            <a:off x="-2340750" y="3026468"/>
            <a:ext cx="12713425" cy="8161881"/>
          </a:xfrm>
          <a:custGeom>
            <a:avLst/>
            <a:gdLst/>
            <a:ahLst/>
            <a:cxnLst/>
            <a:rect l="l" t="t" r="r" b="b"/>
            <a:pathLst>
              <a:path w="285588" h="148867" extrusionOk="0">
                <a:moveTo>
                  <a:pt x="233938" y="0"/>
                </a:moveTo>
                <a:cubicBezTo>
                  <a:pt x="233896" y="0"/>
                  <a:pt x="233853" y="1"/>
                  <a:pt x="233811" y="3"/>
                </a:cubicBezTo>
                <a:cubicBezTo>
                  <a:pt x="231522" y="196"/>
                  <a:pt x="230779" y="2663"/>
                  <a:pt x="229115" y="3971"/>
                </a:cubicBezTo>
                <a:cubicBezTo>
                  <a:pt x="226380" y="6200"/>
                  <a:pt x="221491" y="4952"/>
                  <a:pt x="218266" y="6690"/>
                </a:cubicBezTo>
                <a:cubicBezTo>
                  <a:pt x="215799" y="7924"/>
                  <a:pt x="214997" y="10465"/>
                  <a:pt x="213689" y="12516"/>
                </a:cubicBezTo>
                <a:cubicBezTo>
                  <a:pt x="209483" y="18951"/>
                  <a:pt x="204401" y="24955"/>
                  <a:pt x="199021" y="30721"/>
                </a:cubicBezTo>
                <a:cubicBezTo>
                  <a:pt x="193507" y="36665"/>
                  <a:pt x="187504" y="42104"/>
                  <a:pt x="181990" y="48049"/>
                </a:cubicBezTo>
                <a:cubicBezTo>
                  <a:pt x="181619" y="48495"/>
                  <a:pt x="181188" y="48926"/>
                  <a:pt x="180623" y="49297"/>
                </a:cubicBezTo>
                <a:cubicBezTo>
                  <a:pt x="178825" y="50352"/>
                  <a:pt x="176967" y="50352"/>
                  <a:pt x="175243" y="51705"/>
                </a:cubicBezTo>
                <a:cubicBezTo>
                  <a:pt x="173564" y="53131"/>
                  <a:pt x="172642" y="55048"/>
                  <a:pt x="171156" y="56594"/>
                </a:cubicBezTo>
                <a:cubicBezTo>
                  <a:pt x="168422" y="59388"/>
                  <a:pt x="164469" y="61127"/>
                  <a:pt x="161868" y="64024"/>
                </a:cubicBezTo>
                <a:cubicBezTo>
                  <a:pt x="161303" y="64708"/>
                  <a:pt x="160754" y="65451"/>
                  <a:pt x="160070" y="66016"/>
                </a:cubicBezTo>
                <a:cubicBezTo>
                  <a:pt x="159134" y="66759"/>
                  <a:pt x="157900" y="67190"/>
                  <a:pt x="156667" y="67680"/>
                </a:cubicBezTo>
                <a:cubicBezTo>
                  <a:pt x="141122" y="73625"/>
                  <a:pt x="129174" y="85276"/>
                  <a:pt x="113198" y="90908"/>
                </a:cubicBezTo>
                <a:cubicBezTo>
                  <a:pt x="112143" y="91280"/>
                  <a:pt x="110716" y="91651"/>
                  <a:pt x="109661" y="91889"/>
                </a:cubicBezTo>
                <a:cubicBezTo>
                  <a:pt x="99318" y="94624"/>
                  <a:pt x="88172" y="94311"/>
                  <a:pt x="77457" y="94371"/>
                </a:cubicBezTo>
                <a:cubicBezTo>
                  <a:pt x="67307" y="94430"/>
                  <a:pt x="57216" y="94936"/>
                  <a:pt x="47066" y="95114"/>
                </a:cubicBezTo>
                <a:cubicBezTo>
                  <a:pt x="31893" y="95426"/>
                  <a:pt x="16660" y="95604"/>
                  <a:pt x="1487" y="95679"/>
                </a:cubicBezTo>
                <a:cubicBezTo>
                  <a:pt x="1427" y="95679"/>
                  <a:pt x="1" y="95738"/>
                  <a:pt x="1" y="95738"/>
                </a:cubicBezTo>
                <a:lnTo>
                  <a:pt x="1" y="148867"/>
                </a:lnTo>
                <a:lnTo>
                  <a:pt x="285587" y="148867"/>
                </a:lnTo>
                <a:lnTo>
                  <a:pt x="285587" y="41361"/>
                </a:lnTo>
                <a:cubicBezTo>
                  <a:pt x="285587" y="41361"/>
                  <a:pt x="284398" y="41302"/>
                  <a:pt x="283046" y="41183"/>
                </a:cubicBezTo>
                <a:cubicBezTo>
                  <a:pt x="271469" y="39949"/>
                  <a:pt x="264707" y="30349"/>
                  <a:pt x="258584" y="23156"/>
                </a:cubicBezTo>
                <a:cubicBezTo>
                  <a:pt x="256786" y="21120"/>
                  <a:pt x="255419" y="18460"/>
                  <a:pt x="253383" y="16662"/>
                </a:cubicBezTo>
                <a:cubicBezTo>
                  <a:pt x="251466" y="14923"/>
                  <a:pt x="249475" y="14061"/>
                  <a:pt x="247929" y="11892"/>
                </a:cubicBezTo>
                <a:cubicBezTo>
                  <a:pt x="245269" y="8176"/>
                  <a:pt x="240929" y="5085"/>
                  <a:pt x="237526" y="1860"/>
                </a:cubicBezTo>
                <a:cubicBezTo>
                  <a:pt x="236573" y="965"/>
                  <a:pt x="235368" y="0"/>
                  <a:pt x="233938" y="0"/>
                </a:cubicBezTo>
                <a:close/>
              </a:path>
            </a:pathLst>
          </a:custGeom>
          <a:gradFill>
            <a:gsLst>
              <a:gs pos="0">
                <a:srgbClr val="F5C8ED">
                  <a:alpha val="85490"/>
                </a:srgbClr>
              </a:gs>
              <a:gs pos="100000">
                <a:srgbClr val="9393FF"/>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2" name="Google Shape;92;p7"/>
          <p:cNvSpPr/>
          <p:nvPr/>
        </p:nvSpPr>
        <p:spPr>
          <a:xfrm>
            <a:off x="98" y="5632590"/>
            <a:ext cx="12205079" cy="212003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3" name="Google Shape;93;p7"/>
          <p:cNvSpPr/>
          <p:nvPr/>
        </p:nvSpPr>
        <p:spPr>
          <a:xfrm>
            <a:off x="101" y="5659185"/>
            <a:ext cx="12205079"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529"/>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64232496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94"/>
        <p:cNvGrpSpPr/>
        <p:nvPr/>
      </p:nvGrpSpPr>
      <p:grpSpPr>
        <a:xfrm>
          <a:off x="0" y="0"/>
          <a:ext cx="0" cy="0"/>
          <a:chOff x="0" y="0"/>
          <a:chExt cx="0" cy="0"/>
        </a:xfrm>
      </p:grpSpPr>
      <p:sp>
        <p:nvSpPr>
          <p:cNvPr id="95" name="Google Shape;95;p8"/>
          <p:cNvSpPr/>
          <p:nvPr/>
        </p:nvSpPr>
        <p:spPr>
          <a:xfrm>
            <a:off x="610500" y="4224200"/>
            <a:ext cx="1932000" cy="1932000"/>
          </a:xfrm>
          <a:prstGeom prst="ellipse">
            <a:avLst/>
          </a:prstGeom>
          <a:gradFill>
            <a:gsLst>
              <a:gs pos="0">
                <a:srgbClr val="FFFFFF">
                  <a:alpha val="55290"/>
                </a:srgbClr>
              </a:gs>
              <a:gs pos="100000">
                <a:srgbClr val="FFE55C">
                  <a:alpha val="5529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1867"/>
              <a:t> </a:t>
            </a:r>
            <a:endParaRPr sz="1867"/>
          </a:p>
        </p:txBody>
      </p:sp>
      <p:sp>
        <p:nvSpPr>
          <p:cNvPr id="96" name="Google Shape;96;p8"/>
          <p:cNvSpPr txBox="1">
            <a:spLocks noGrp="1"/>
          </p:cNvSpPr>
          <p:nvPr>
            <p:ph type="title"/>
          </p:nvPr>
        </p:nvSpPr>
        <p:spPr>
          <a:xfrm>
            <a:off x="3122600" y="600200"/>
            <a:ext cx="5946800" cy="545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b="1"/>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cs-CZ"/>
              <a:t>Kliknutím lze upravit styl.</a:t>
            </a:r>
            <a:endParaRPr/>
          </a:p>
        </p:txBody>
      </p:sp>
      <p:grpSp>
        <p:nvGrpSpPr>
          <p:cNvPr id="97" name="Google Shape;97;p8"/>
          <p:cNvGrpSpPr/>
          <p:nvPr/>
        </p:nvGrpSpPr>
        <p:grpSpPr>
          <a:xfrm>
            <a:off x="98" y="-66"/>
            <a:ext cx="8285743" cy="3564921"/>
            <a:chOff x="73" y="-50"/>
            <a:chExt cx="6214307" cy="2673691"/>
          </a:xfrm>
        </p:grpSpPr>
        <p:sp>
          <p:nvSpPr>
            <p:cNvPr id="98" name="Google Shape;98;p8"/>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 name="Google Shape;99;p8"/>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00" name="Google Shape;100;p8"/>
          <p:cNvGrpSpPr/>
          <p:nvPr/>
        </p:nvGrpSpPr>
        <p:grpSpPr>
          <a:xfrm rot="10800000">
            <a:off x="4685946" y="3628502"/>
            <a:ext cx="7506053" cy="3229463"/>
            <a:chOff x="73" y="-50"/>
            <a:chExt cx="6214307" cy="2673691"/>
          </a:xfrm>
        </p:grpSpPr>
        <p:sp>
          <p:nvSpPr>
            <p:cNvPr id="101" name="Google Shape;101;p8"/>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 name="Google Shape;102;p8"/>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03" name="Google Shape;103;p8"/>
          <p:cNvGrpSpPr/>
          <p:nvPr/>
        </p:nvGrpSpPr>
        <p:grpSpPr>
          <a:xfrm flipH="1">
            <a:off x="6108608" y="-67"/>
            <a:ext cx="6083392" cy="2617365"/>
            <a:chOff x="73" y="-50"/>
            <a:chExt cx="6214307" cy="2673691"/>
          </a:xfrm>
        </p:grpSpPr>
        <p:sp>
          <p:nvSpPr>
            <p:cNvPr id="104" name="Google Shape;104;p8"/>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 name="Google Shape;105;p8"/>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06" name="Google Shape;106;p8"/>
          <p:cNvSpPr/>
          <p:nvPr/>
        </p:nvSpPr>
        <p:spPr>
          <a:xfrm>
            <a:off x="98" y="4718190"/>
            <a:ext cx="12205079" cy="212003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7" name="Google Shape;107;p8"/>
          <p:cNvSpPr/>
          <p:nvPr/>
        </p:nvSpPr>
        <p:spPr>
          <a:xfrm>
            <a:off x="101" y="5049585"/>
            <a:ext cx="12205079"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529"/>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4041520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subtitle + text  2">
  <p:cSld name="Title + subtitle + text  2">
    <p:spTree>
      <p:nvGrpSpPr>
        <p:cNvPr id="1" name="Shape 66"/>
        <p:cNvGrpSpPr/>
        <p:nvPr/>
      </p:nvGrpSpPr>
      <p:grpSpPr>
        <a:xfrm>
          <a:off x="0" y="0"/>
          <a:ext cx="0" cy="0"/>
          <a:chOff x="0" y="0"/>
          <a:chExt cx="0" cy="0"/>
        </a:xfrm>
      </p:grpSpPr>
      <p:grpSp>
        <p:nvGrpSpPr>
          <p:cNvPr id="67" name="Google Shape;67;p15"/>
          <p:cNvGrpSpPr/>
          <p:nvPr/>
        </p:nvGrpSpPr>
        <p:grpSpPr>
          <a:xfrm>
            <a:off x="8460202" y="2135138"/>
            <a:ext cx="3601593" cy="3226057"/>
            <a:chOff x="-813174" y="1753753"/>
            <a:chExt cx="2701195" cy="2419543"/>
          </a:xfrm>
        </p:grpSpPr>
        <p:sp>
          <p:nvSpPr>
            <p:cNvPr id="68" name="Google Shape;68;p1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9" name="Google Shape;69;p15"/>
            <p:cNvGrpSpPr/>
            <p:nvPr/>
          </p:nvGrpSpPr>
          <p:grpSpPr>
            <a:xfrm>
              <a:off x="-144996" y="1753753"/>
              <a:ext cx="821067" cy="1785140"/>
              <a:chOff x="5269250" y="2611925"/>
              <a:chExt cx="520750" cy="1132200"/>
            </a:xfrm>
          </p:grpSpPr>
          <p:sp>
            <p:nvSpPr>
              <p:cNvPr id="70" name="Google Shape;70;p1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1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1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1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1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1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1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1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 name="Google Shape;78;p15"/>
            <p:cNvGrpSpPr/>
            <p:nvPr/>
          </p:nvGrpSpPr>
          <p:grpSpPr>
            <a:xfrm rot="5165891">
              <a:off x="-51172" y="2432185"/>
              <a:ext cx="1070081" cy="1187666"/>
              <a:chOff x="6073625" y="2772425"/>
              <a:chExt cx="837925" cy="930000"/>
            </a:xfrm>
          </p:grpSpPr>
          <p:sp>
            <p:nvSpPr>
              <p:cNvPr id="79" name="Google Shape;79;p1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1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1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1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1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 name="Google Shape;84;p15"/>
            <p:cNvGrpSpPr/>
            <p:nvPr/>
          </p:nvGrpSpPr>
          <p:grpSpPr>
            <a:xfrm rot="4398606">
              <a:off x="-2434" y="2904431"/>
              <a:ext cx="1017753" cy="1214156"/>
              <a:chOff x="3711575" y="2879575"/>
              <a:chExt cx="753325" cy="898700"/>
            </a:xfrm>
          </p:grpSpPr>
          <p:sp>
            <p:nvSpPr>
              <p:cNvPr id="85" name="Google Shape;85;p1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1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1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1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1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1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1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1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 name="Google Shape;98;p15"/>
            <p:cNvGrpSpPr/>
            <p:nvPr/>
          </p:nvGrpSpPr>
          <p:grpSpPr>
            <a:xfrm>
              <a:off x="743200" y="2185888"/>
              <a:ext cx="113650" cy="99750"/>
              <a:chOff x="5042000" y="1255775"/>
              <a:chExt cx="113650" cy="99750"/>
            </a:xfrm>
          </p:grpSpPr>
          <p:sp>
            <p:nvSpPr>
              <p:cNvPr id="99" name="Google Shape;99;p1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1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1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15"/>
            <p:cNvGrpSpPr/>
            <p:nvPr/>
          </p:nvGrpSpPr>
          <p:grpSpPr>
            <a:xfrm>
              <a:off x="1198625" y="2537138"/>
              <a:ext cx="113650" cy="99750"/>
              <a:chOff x="5042000" y="1255775"/>
              <a:chExt cx="113650" cy="99750"/>
            </a:xfrm>
          </p:grpSpPr>
          <p:sp>
            <p:nvSpPr>
              <p:cNvPr id="103" name="Google Shape;103;p1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06" name="Google Shape;106;p15"/>
          <p:cNvGrpSpPr/>
          <p:nvPr/>
        </p:nvGrpSpPr>
        <p:grpSpPr>
          <a:xfrm>
            <a:off x="524730" y="1774876"/>
            <a:ext cx="2681065" cy="3710299"/>
            <a:chOff x="7588862" y="1254957"/>
            <a:chExt cx="2010799" cy="2782724"/>
          </a:xfrm>
        </p:grpSpPr>
        <p:grpSp>
          <p:nvGrpSpPr>
            <p:cNvPr id="107" name="Google Shape;107;p15"/>
            <p:cNvGrpSpPr/>
            <p:nvPr/>
          </p:nvGrpSpPr>
          <p:grpSpPr>
            <a:xfrm rot="-7760581">
              <a:off x="7904694" y="2312488"/>
              <a:ext cx="1194199" cy="1148422"/>
              <a:chOff x="4531600" y="1944475"/>
              <a:chExt cx="956750" cy="920075"/>
            </a:xfrm>
          </p:grpSpPr>
          <p:sp>
            <p:nvSpPr>
              <p:cNvPr id="108" name="Google Shape;108;p1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1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1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1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1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15"/>
            <p:cNvSpPr/>
            <p:nvPr/>
          </p:nvSpPr>
          <p:spPr>
            <a:xfrm rot="-7184026" flipH="1">
              <a:off x="8203990" y="2326500"/>
              <a:ext cx="750217" cy="185225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5" name="Google Shape;115;p15"/>
            <p:cNvGrpSpPr/>
            <p:nvPr/>
          </p:nvGrpSpPr>
          <p:grpSpPr>
            <a:xfrm rot="-1110331">
              <a:off x="8152884" y="1407056"/>
              <a:ext cx="1221803" cy="1616571"/>
              <a:chOff x="5908250" y="536500"/>
              <a:chExt cx="793200" cy="1049550"/>
            </a:xfrm>
          </p:grpSpPr>
          <p:sp>
            <p:nvSpPr>
              <p:cNvPr id="116" name="Google Shape;116;p1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1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1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1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5"/>
            <p:cNvGrpSpPr/>
            <p:nvPr/>
          </p:nvGrpSpPr>
          <p:grpSpPr>
            <a:xfrm rot="-7159447">
              <a:off x="8478063" y="2524349"/>
              <a:ext cx="941689" cy="727305"/>
              <a:chOff x="5517750" y="1707725"/>
              <a:chExt cx="618800" cy="477925"/>
            </a:xfrm>
          </p:grpSpPr>
          <p:sp>
            <p:nvSpPr>
              <p:cNvPr id="123" name="Google Shape;123;p1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1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1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1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 name="Google Shape;128;p15"/>
            <p:cNvGrpSpPr/>
            <p:nvPr/>
          </p:nvGrpSpPr>
          <p:grpSpPr>
            <a:xfrm>
              <a:off x="8001025" y="2341963"/>
              <a:ext cx="113650" cy="99750"/>
              <a:chOff x="5042000" y="1255775"/>
              <a:chExt cx="113650" cy="99750"/>
            </a:xfrm>
          </p:grpSpPr>
          <p:sp>
            <p:nvSpPr>
              <p:cNvPr id="129" name="Google Shape;129;p1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1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1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2" name="Google Shape;132;p15"/>
            <p:cNvGrpSpPr/>
            <p:nvPr/>
          </p:nvGrpSpPr>
          <p:grpSpPr>
            <a:xfrm>
              <a:off x="7778175" y="3202738"/>
              <a:ext cx="113650" cy="99750"/>
              <a:chOff x="5042000" y="1255775"/>
              <a:chExt cx="113650" cy="99750"/>
            </a:xfrm>
          </p:grpSpPr>
          <p:sp>
            <p:nvSpPr>
              <p:cNvPr id="133" name="Google Shape;133;p1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1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1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36" name="Google Shape;136;p15"/>
          <p:cNvSpPr/>
          <p:nvPr/>
        </p:nvSpPr>
        <p:spPr>
          <a:xfrm>
            <a:off x="2633901" y="2135133"/>
            <a:ext cx="7141457" cy="3555731"/>
          </a:xfrm>
          <a:custGeom>
            <a:avLst/>
            <a:gdLst/>
            <a:ahLst/>
            <a:cxnLst/>
            <a:rect l="l" t="t" r="r" b="b"/>
            <a:pathLst>
              <a:path w="219602" h="97284" extrusionOk="0">
                <a:moveTo>
                  <a:pt x="133557" y="0"/>
                </a:moveTo>
                <a:cubicBezTo>
                  <a:pt x="93832" y="0"/>
                  <a:pt x="53818" y="4471"/>
                  <a:pt x="15033" y="9618"/>
                </a:cubicBezTo>
                <a:cubicBezTo>
                  <a:pt x="9600" y="10342"/>
                  <a:pt x="6521" y="12153"/>
                  <a:pt x="5343" y="14327"/>
                </a:cubicBezTo>
                <a:cubicBezTo>
                  <a:pt x="4619" y="15232"/>
                  <a:pt x="4076" y="16228"/>
                  <a:pt x="3713" y="17315"/>
                </a:cubicBezTo>
                <a:cubicBezTo>
                  <a:pt x="2808" y="19579"/>
                  <a:pt x="2174" y="21933"/>
                  <a:pt x="1812" y="24379"/>
                </a:cubicBezTo>
                <a:cubicBezTo>
                  <a:pt x="272" y="30355"/>
                  <a:pt x="1630" y="37238"/>
                  <a:pt x="1902" y="42581"/>
                </a:cubicBezTo>
                <a:cubicBezTo>
                  <a:pt x="3170" y="68661"/>
                  <a:pt x="0" y="94651"/>
                  <a:pt x="43287" y="96281"/>
                </a:cubicBezTo>
                <a:cubicBezTo>
                  <a:pt x="55331" y="96779"/>
                  <a:pt x="67466" y="96915"/>
                  <a:pt x="79612" y="96915"/>
                </a:cubicBezTo>
                <a:cubicBezTo>
                  <a:pt x="91758" y="96915"/>
                  <a:pt x="103915" y="96779"/>
                  <a:pt x="116004" y="96734"/>
                </a:cubicBezTo>
                <a:cubicBezTo>
                  <a:pt x="116806" y="96727"/>
                  <a:pt x="117613" y="96724"/>
                  <a:pt x="118425" y="96724"/>
                </a:cubicBezTo>
                <a:cubicBezTo>
                  <a:pt x="129327" y="96724"/>
                  <a:pt x="141169" y="97284"/>
                  <a:pt x="152888" y="97284"/>
                </a:cubicBezTo>
                <a:cubicBezTo>
                  <a:pt x="163976" y="97284"/>
                  <a:pt x="174954" y="96783"/>
                  <a:pt x="184918" y="94832"/>
                </a:cubicBezTo>
                <a:cubicBezTo>
                  <a:pt x="218515" y="88131"/>
                  <a:pt x="214802" y="59605"/>
                  <a:pt x="215889" y="39230"/>
                </a:cubicBezTo>
                <a:cubicBezTo>
                  <a:pt x="216523" y="27820"/>
                  <a:pt x="219602" y="14327"/>
                  <a:pt x="204932" y="6991"/>
                </a:cubicBezTo>
                <a:cubicBezTo>
                  <a:pt x="192797" y="834"/>
                  <a:pt x="173146" y="1377"/>
                  <a:pt x="159019" y="652"/>
                </a:cubicBezTo>
                <a:cubicBezTo>
                  <a:pt x="150555" y="205"/>
                  <a:pt x="142063" y="0"/>
                  <a:pt x="13355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15"/>
          <p:cNvSpPr txBox="1">
            <a:spLocks noGrp="1"/>
          </p:cNvSpPr>
          <p:nvPr>
            <p:ph type="title"/>
          </p:nvPr>
        </p:nvSpPr>
        <p:spPr>
          <a:xfrm>
            <a:off x="950967" y="719333"/>
            <a:ext cx="10290000" cy="763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8000"/>
            </a:lvl1pPr>
            <a:lvl2pPr lvl="1" rtl="0">
              <a:spcBef>
                <a:spcPts val="0"/>
              </a:spcBef>
              <a:spcAft>
                <a:spcPts val="0"/>
              </a:spcAft>
              <a:buNone/>
              <a:defRPr sz="8000">
                <a:latin typeface="Nunito"/>
                <a:ea typeface="Nunito"/>
                <a:cs typeface="Nunito"/>
                <a:sym typeface="Nunito"/>
              </a:defRPr>
            </a:lvl2pPr>
            <a:lvl3pPr lvl="2" rtl="0">
              <a:spcBef>
                <a:spcPts val="0"/>
              </a:spcBef>
              <a:spcAft>
                <a:spcPts val="0"/>
              </a:spcAft>
              <a:buNone/>
              <a:defRPr sz="8000">
                <a:latin typeface="Nunito"/>
                <a:ea typeface="Nunito"/>
                <a:cs typeface="Nunito"/>
                <a:sym typeface="Nunito"/>
              </a:defRPr>
            </a:lvl3pPr>
            <a:lvl4pPr lvl="3" rtl="0">
              <a:spcBef>
                <a:spcPts val="0"/>
              </a:spcBef>
              <a:spcAft>
                <a:spcPts val="0"/>
              </a:spcAft>
              <a:buNone/>
              <a:defRPr sz="8000">
                <a:latin typeface="Nunito"/>
                <a:ea typeface="Nunito"/>
                <a:cs typeface="Nunito"/>
                <a:sym typeface="Nunito"/>
              </a:defRPr>
            </a:lvl4pPr>
            <a:lvl5pPr lvl="4" rtl="0">
              <a:spcBef>
                <a:spcPts val="0"/>
              </a:spcBef>
              <a:spcAft>
                <a:spcPts val="0"/>
              </a:spcAft>
              <a:buNone/>
              <a:defRPr sz="8000">
                <a:latin typeface="Nunito"/>
                <a:ea typeface="Nunito"/>
                <a:cs typeface="Nunito"/>
                <a:sym typeface="Nunito"/>
              </a:defRPr>
            </a:lvl5pPr>
            <a:lvl6pPr lvl="5" rtl="0">
              <a:spcBef>
                <a:spcPts val="0"/>
              </a:spcBef>
              <a:spcAft>
                <a:spcPts val="0"/>
              </a:spcAft>
              <a:buNone/>
              <a:defRPr sz="8000">
                <a:latin typeface="Nunito"/>
                <a:ea typeface="Nunito"/>
                <a:cs typeface="Nunito"/>
                <a:sym typeface="Nunito"/>
              </a:defRPr>
            </a:lvl6pPr>
            <a:lvl7pPr lvl="6" rtl="0">
              <a:spcBef>
                <a:spcPts val="0"/>
              </a:spcBef>
              <a:spcAft>
                <a:spcPts val="0"/>
              </a:spcAft>
              <a:buNone/>
              <a:defRPr sz="8000">
                <a:latin typeface="Nunito"/>
                <a:ea typeface="Nunito"/>
                <a:cs typeface="Nunito"/>
                <a:sym typeface="Nunito"/>
              </a:defRPr>
            </a:lvl7pPr>
            <a:lvl8pPr lvl="7" rtl="0">
              <a:spcBef>
                <a:spcPts val="0"/>
              </a:spcBef>
              <a:spcAft>
                <a:spcPts val="0"/>
              </a:spcAft>
              <a:buNone/>
              <a:defRPr sz="8000">
                <a:latin typeface="Nunito"/>
                <a:ea typeface="Nunito"/>
                <a:cs typeface="Nunito"/>
                <a:sym typeface="Nunito"/>
              </a:defRPr>
            </a:lvl8pPr>
            <a:lvl9pPr lvl="8" rtl="0">
              <a:spcBef>
                <a:spcPts val="0"/>
              </a:spcBef>
              <a:spcAft>
                <a:spcPts val="0"/>
              </a:spcAft>
              <a:buNone/>
              <a:defRPr sz="8000">
                <a:latin typeface="Nunito"/>
                <a:ea typeface="Nunito"/>
                <a:cs typeface="Nunito"/>
                <a:sym typeface="Nunito"/>
              </a:defRPr>
            </a:lvl9pPr>
          </a:lstStyle>
          <a:p>
            <a:r>
              <a:rPr lang="cs-CZ"/>
              <a:t>Kliknutím lze upravit styl.</a:t>
            </a:r>
            <a:endParaRPr/>
          </a:p>
        </p:txBody>
      </p:sp>
      <p:sp>
        <p:nvSpPr>
          <p:cNvPr id="138" name="Google Shape;138;p15"/>
          <p:cNvSpPr txBox="1">
            <a:spLocks noGrp="1"/>
          </p:cNvSpPr>
          <p:nvPr>
            <p:ph type="title" idx="2"/>
          </p:nvPr>
        </p:nvSpPr>
        <p:spPr>
          <a:xfrm>
            <a:off x="950900" y="1482933"/>
            <a:ext cx="10290000" cy="603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5333">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r>
              <a:rPr lang="cs-CZ"/>
              <a:t>Kliknutím lze upravit styl.</a:t>
            </a:r>
            <a:endParaRPr/>
          </a:p>
        </p:txBody>
      </p:sp>
      <p:sp>
        <p:nvSpPr>
          <p:cNvPr id="139" name="Google Shape;139;p15"/>
          <p:cNvSpPr txBox="1">
            <a:spLocks noGrp="1"/>
          </p:cNvSpPr>
          <p:nvPr>
            <p:ph type="subTitle" idx="1"/>
          </p:nvPr>
        </p:nvSpPr>
        <p:spPr>
          <a:xfrm>
            <a:off x="3376433" y="2331900"/>
            <a:ext cx="5656400" cy="304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r>
              <a:rPr lang="cs-CZ"/>
              <a:t>Kliknutím můžete upravit styl předlohy.</a:t>
            </a:r>
            <a:endParaRPr/>
          </a:p>
        </p:txBody>
      </p:sp>
    </p:spTree>
    <p:extLst>
      <p:ext uri="{BB962C8B-B14F-4D97-AF65-F5344CB8AC3E}">
        <p14:creationId xmlns:p14="http://schemas.microsoft.com/office/powerpoint/2010/main" val="393632443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08"/>
        <p:cNvGrpSpPr/>
        <p:nvPr/>
      </p:nvGrpSpPr>
      <p:grpSpPr>
        <a:xfrm>
          <a:off x="0" y="0"/>
          <a:ext cx="0" cy="0"/>
          <a:chOff x="0" y="0"/>
          <a:chExt cx="0" cy="0"/>
        </a:xfrm>
      </p:grpSpPr>
      <p:sp>
        <p:nvSpPr>
          <p:cNvPr id="109" name="Google Shape;109;p9"/>
          <p:cNvSpPr txBox="1">
            <a:spLocks noGrp="1"/>
          </p:cNvSpPr>
          <p:nvPr>
            <p:ph type="subTitle" idx="1"/>
          </p:nvPr>
        </p:nvSpPr>
        <p:spPr>
          <a:xfrm>
            <a:off x="5846916" y="1611467"/>
            <a:ext cx="5393600" cy="62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4"/>
              </a:buClr>
              <a:buSzPts val="1800"/>
              <a:buFont typeface="Varela Round"/>
              <a:buNone/>
              <a:defRPr b="1">
                <a:solidFill>
                  <a:schemeClr val="accent4"/>
                </a:solidFill>
                <a:latin typeface="Varela Round"/>
                <a:ea typeface="Varela Round"/>
                <a:cs typeface="Varela Round"/>
                <a:sym typeface="Varela Round"/>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r>
              <a:rPr lang="cs-CZ"/>
              <a:t>Kliknutím můžete upravit styl předlohy.</a:t>
            </a:r>
            <a:endParaRPr/>
          </a:p>
        </p:txBody>
      </p:sp>
      <p:sp>
        <p:nvSpPr>
          <p:cNvPr id="110" name="Google Shape;110;p9"/>
          <p:cNvSpPr txBox="1">
            <a:spLocks noGrp="1"/>
          </p:cNvSpPr>
          <p:nvPr>
            <p:ph type="body" idx="2"/>
          </p:nvPr>
        </p:nvSpPr>
        <p:spPr>
          <a:xfrm>
            <a:off x="5846916" y="2215800"/>
            <a:ext cx="5393600" cy="3740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sz="1867"/>
            </a:lvl1pPr>
            <a:lvl2pPr marL="1219170" lvl="1" indent="-423323" rtl="0">
              <a:spcBef>
                <a:spcPts val="13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pPr lvl="0"/>
            <a:r>
              <a:rPr lang="cs-CZ"/>
              <a:t>Po kliknutí můžete upravovat styly textu v předloze.</a:t>
            </a:r>
          </a:p>
        </p:txBody>
      </p:sp>
      <p:sp>
        <p:nvSpPr>
          <p:cNvPr id="111" name="Google Shape;111;p9"/>
          <p:cNvSpPr txBox="1">
            <a:spLocks noGrp="1"/>
          </p:cNvSpPr>
          <p:nvPr>
            <p:ph type="title"/>
          </p:nvPr>
        </p:nvSpPr>
        <p:spPr>
          <a:xfrm>
            <a:off x="960000" y="5669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CE00"/>
              </a:buClr>
              <a:buSzPts val="2800"/>
              <a:buNone/>
              <a:defRPr sz="4000" b="1">
                <a:solidFill>
                  <a:srgbClr val="FFCE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112" name="Google Shape;112;p9"/>
          <p:cNvSpPr/>
          <p:nvPr/>
        </p:nvSpPr>
        <p:spPr>
          <a:xfrm flipH="1">
            <a:off x="101" y="6140590"/>
            <a:ext cx="12205079" cy="212003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3" name="Google Shape;113;p9"/>
          <p:cNvSpPr/>
          <p:nvPr/>
        </p:nvSpPr>
        <p:spPr>
          <a:xfrm flipH="1">
            <a:off x="98" y="6167185"/>
            <a:ext cx="12205079"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529"/>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14" name="Google Shape;114;p9"/>
          <p:cNvGrpSpPr/>
          <p:nvPr/>
        </p:nvGrpSpPr>
        <p:grpSpPr>
          <a:xfrm flipH="1">
            <a:off x="3911698" y="-66"/>
            <a:ext cx="8285743" cy="3564921"/>
            <a:chOff x="73" y="-50"/>
            <a:chExt cx="6214307" cy="2673691"/>
          </a:xfrm>
        </p:grpSpPr>
        <p:sp>
          <p:nvSpPr>
            <p:cNvPr id="115" name="Google Shape;115;p9"/>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 name="Google Shape;116;p9"/>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236614713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17"/>
        <p:cNvGrpSpPr/>
        <p:nvPr/>
      </p:nvGrpSpPr>
      <p:grpSpPr>
        <a:xfrm>
          <a:off x="0" y="0"/>
          <a:ext cx="0" cy="0"/>
          <a:chOff x="0" y="0"/>
          <a:chExt cx="0" cy="0"/>
        </a:xfrm>
      </p:grpSpPr>
      <p:sp>
        <p:nvSpPr>
          <p:cNvPr id="118" name="Google Shape;118;p10"/>
          <p:cNvSpPr txBox="1">
            <a:spLocks noGrp="1"/>
          </p:cNvSpPr>
          <p:nvPr>
            <p:ph type="title"/>
          </p:nvPr>
        </p:nvSpPr>
        <p:spPr>
          <a:xfrm>
            <a:off x="952500" y="2654300"/>
            <a:ext cx="3924400" cy="8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lvl1pPr>
            <a:lvl2pPr lvl="1" rtl="0">
              <a:spcBef>
                <a:spcPts val="0"/>
              </a:spcBef>
              <a:spcAft>
                <a:spcPts val="0"/>
              </a:spcAft>
              <a:buSzPts val="2800"/>
              <a:buNone/>
              <a:defRPr b="1">
                <a:latin typeface="Didact Gothic"/>
                <a:ea typeface="Didact Gothic"/>
                <a:cs typeface="Didact Gothic"/>
                <a:sym typeface="Didact Gothic"/>
              </a:defRPr>
            </a:lvl2pPr>
            <a:lvl3pPr lvl="2" rtl="0">
              <a:spcBef>
                <a:spcPts val="0"/>
              </a:spcBef>
              <a:spcAft>
                <a:spcPts val="0"/>
              </a:spcAft>
              <a:buSzPts val="2800"/>
              <a:buNone/>
              <a:defRPr b="1">
                <a:latin typeface="Didact Gothic"/>
                <a:ea typeface="Didact Gothic"/>
                <a:cs typeface="Didact Gothic"/>
                <a:sym typeface="Didact Gothic"/>
              </a:defRPr>
            </a:lvl3pPr>
            <a:lvl4pPr lvl="3" rtl="0">
              <a:spcBef>
                <a:spcPts val="0"/>
              </a:spcBef>
              <a:spcAft>
                <a:spcPts val="0"/>
              </a:spcAft>
              <a:buSzPts val="2800"/>
              <a:buNone/>
              <a:defRPr b="1">
                <a:latin typeface="Didact Gothic"/>
                <a:ea typeface="Didact Gothic"/>
                <a:cs typeface="Didact Gothic"/>
                <a:sym typeface="Didact Gothic"/>
              </a:defRPr>
            </a:lvl4pPr>
            <a:lvl5pPr lvl="4" rtl="0">
              <a:spcBef>
                <a:spcPts val="0"/>
              </a:spcBef>
              <a:spcAft>
                <a:spcPts val="0"/>
              </a:spcAft>
              <a:buSzPts val="2800"/>
              <a:buNone/>
              <a:defRPr b="1">
                <a:latin typeface="Didact Gothic"/>
                <a:ea typeface="Didact Gothic"/>
                <a:cs typeface="Didact Gothic"/>
                <a:sym typeface="Didact Gothic"/>
              </a:defRPr>
            </a:lvl5pPr>
            <a:lvl6pPr lvl="5" rtl="0">
              <a:spcBef>
                <a:spcPts val="0"/>
              </a:spcBef>
              <a:spcAft>
                <a:spcPts val="0"/>
              </a:spcAft>
              <a:buSzPts val="2800"/>
              <a:buNone/>
              <a:defRPr b="1">
                <a:latin typeface="Didact Gothic"/>
                <a:ea typeface="Didact Gothic"/>
                <a:cs typeface="Didact Gothic"/>
                <a:sym typeface="Didact Gothic"/>
              </a:defRPr>
            </a:lvl6pPr>
            <a:lvl7pPr lvl="6" rtl="0">
              <a:spcBef>
                <a:spcPts val="0"/>
              </a:spcBef>
              <a:spcAft>
                <a:spcPts val="0"/>
              </a:spcAft>
              <a:buSzPts val="2800"/>
              <a:buNone/>
              <a:defRPr b="1">
                <a:latin typeface="Didact Gothic"/>
                <a:ea typeface="Didact Gothic"/>
                <a:cs typeface="Didact Gothic"/>
                <a:sym typeface="Didact Gothic"/>
              </a:defRPr>
            </a:lvl7pPr>
            <a:lvl8pPr lvl="7" rtl="0">
              <a:spcBef>
                <a:spcPts val="0"/>
              </a:spcBef>
              <a:spcAft>
                <a:spcPts val="0"/>
              </a:spcAft>
              <a:buSzPts val="2800"/>
              <a:buNone/>
              <a:defRPr b="1">
                <a:latin typeface="Didact Gothic"/>
                <a:ea typeface="Didact Gothic"/>
                <a:cs typeface="Didact Gothic"/>
                <a:sym typeface="Didact Gothic"/>
              </a:defRPr>
            </a:lvl8pPr>
            <a:lvl9pPr lvl="8" rtl="0">
              <a:spcBef>
                <a:spcPts val="0"/>
              </a:spcBef>
              <a:spcAft>
                <a:spcPts val="0"/>
              </a:spcAft>
              <a:buSzPts val="2800"/>
              <a:buNone/>
              <a:defRPr b="1">
                <a:latin typeface="Didact Gothic"/>
                <a:ea typeface="Didact Gothic"/>
                <a:cs typeface="Didact Gothic"/>
                <a:sym typeface="Didact Gothic"/>
              </a:defRPr>
            </a:lvl9pPr>
          </a:lstStyle>
          <a:p>
            <a:r>
              <a:rPr lang="cs-CZ"/>
              <a:t>Kliknutím lze upravit styl.</a:t>
            </a:r>
            <a:endParaRPr/>
          </a:p>
        </p:txBody>
      </p:sp>
    </p:spTree>
    <p:extLst>
      <p:ext uri="{BB962C8B-B14F-4D97-AF65-F5344CB8AC3E}">
        <p14:creationId xmlns:p14="http://schemas.microsoft.com/office/powerpoint/2010/main" val="214119852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9"/>
        <p:cNvGrpSpPr/>
        <p:nvPr/>
      </p:nvGrpSpPr>
      <p:grpSpPr>
        <a:xfrm>
          <a:off x="0" y="0"/>
          <a:ext cx="0" cy="0"/>
          <a:chOff x="0" y="0"/>
          <a:chExt cx="0" cy="0"/>
        </a:xfrm>
      </p:grpSpPr>
      <p:sp>
        <p:nvSpPr>
          <p:cNvPr id="120" name="Google Shape;120;p11"/>
          <p:cNvSpPr/>
          <p:nvPr/>
        </p:nvSpPr>
        <p:spPr>
          <a:xfrm>
            <a:off x="10158400" y="2946400"/>
            <a:ext cx="1664400" cy="1664400"/>
          </a:xfrm>
          <a:prstGeom prst="ellipse">
            <a:avLst/>
          </a:prstGeom>
          <a:gradFill>
            <a:gsLst>
              <a:gs pos="0">
                <a:srgbClr val="FFFFFF">
                  <a:alpha val="55290"/>
                </a:srgbClr>
              </a:gs>
              <a:gs pos="100000">
                <a:srgbClr val="FFE55C">
                  <a:alpha val="5529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1867"/>
              <a:t> </a:t>
            </a:r>
            <a:endParaRPr sz="1867"/>
          </a:p>
        </p:txBody>
      </p:sp>
      <p:sp>
        <p:nvSpPr>
          <p:cNvPr id="121" name="Google Shape;121;p11"/>
          <p:cNvSpPr txBox="1">
            <a:spLocks noGrp="1"/>
          </p:cNvSpPr>
          <p:nvPr>
            <p:ph type="title" hasCustomPrompt="1"/>
          </p:nvPr>
        </p:nvSpPr>
        <p:spPr>
          <a:xfrm>
            <a:off x="558800" y="458833"/>
            <a:ext cx="90680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8000" b="1">
                <a:solidFill>
                  <a:schemeClr val="accent4"/>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22" name="Google Shape;122;p11"/>
          <p:cNvSpPr txBox="1">
            <a:spLocks noGrp="1"/>
          </p:cNvSpPr>
          <p:nvPr>
            <p:ph type="body" idx="1"/>
          </p:nvPr>
        </p:nvSpPr>
        <p:spPr>
          <a:xfrm>
            <a:off x="2051200" y="3178433"/>
            <a:ext cx="6083200" cy="1734400"/>
          </a:xfrm>
          <a:prstGeom prst="rect">
            <a:avLst/>
          </a:prstGeom>
        </p:spPr>
        <p:txBody>
          <a:bodyPr spcFirstLastPara="1" wrap="square" lIns="91425" tIns="91425" rIns="91425" bIns="91425" anchor="t" anchorCtr="0">
            <a:noAutofit/>
          </a:bodyPr>
          <a:lstStyle>
            <a:lvl1pPr marL="609585" lvl="0" indent="-457189" algn="ctr">
              <a:lnSpc>
                <a:spcPct val="100000"/>
              </a:lnSpc>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pPr lvl="0"/>
            <a:r>
              <a:rPr lang="cs-CZ"/>
              <a:t>Po kliknutí můžete upravovat styly textu v předloze.</a:t>
            </a:r>
          </a:p>
        </p:txBody>
      </p:sp>
      <p:sp>
        <p:nvSpPr>
          <p:cNvPr id="123" name="Google Shape;123;p11"/>
          <p:cNvSpPr/>
          <p:nvPr/>
        </p:nvSpPr>
        <p:spPr>
          <a:xfrm>
            <a:off x="318228" y="3078867"/>
            <a:ext cx="12191752" cy="5381543"/>
          </a:xfrm>
          <a:custGeom>
            <a:avLst/>
            <a:gdLst/>
            <a:ahLst/>
            <a:cxnLst/>
            <a:rect l="l" t="t" r="r" b="b"/>
            <a:pathLst>
              <a:path w="285588" h="148867" extrusionOk="0">
                <a:moveTo>
                  <a:pt x="233938" y="0"/>
                </a:moveTo>
                <a:cubicBezTo>
                  <a:pt x="233896" y="0"/>
                  <a:pt x="233853" y="1"/>
                  <a:pt x="233811" y="3"/>
                </a:cubicBezTo>
                <a:cubicBezTo>
                  <a:pt x="231522" y="196"/>
                  <a:pt x="230779" y="2663"/>
                  <a:pt x="229115" y="3971"/>
                </a:cubicBezTo>
                <a:cubicBezTo>
                  <a:pt x="226380" y="6200"/>
                  <a:pt x="221491" y="4952"/>
                  <a:pt x="218266" y="6690"/>
                </a:cubicBezTo>
                <a:cubicBezTo>
                  <a:pt x="215799" y="7924"/>
                  <a:pt x="214997" y="10465"/>
                  <a:pt x="213689" y="12516"/>
                </a:cubicBezTo>
                <a:cubicBezTo>
                  <a:pt x="209483" y="18951"/>
                  <a:pt x="204401" y="24955"/>
                  <a:pt x="199021" y="30721"/>
                </a:cubicBezTo>
                <a:cubicBezTo>
                  <a:pt x="193507" y="36665"/>
                  <a:pt x="187504" y="42104"/>
                  <a:pt x="181990" y="48049"/>
                </a:cubicBezTo>
                <a:cubicBezTo>
                  <a:pt x="181619" y="48495"/>
                  <a:pt x="181188" y="48926"/>
                  <a:pt x="180623" y="49297"/>
                </a:cubicBezTo>
                <a:cubicBezTo>
                  <a:pt x="178825" y="50352"/>
                  <a:pt x="176967" y="50352"/>
                  <a:pt x="175243" y="51705"/>
                </a:cubicBezTo>
                <a:cubicBezTo>
                  <a:pt x="173564" y="53131"/>
                  <a:pt x="172642" y="55048"/>
                  <a:pt x="171156" y="56594"/>
                </a:cubicBezTo>
                <a:cubicBezTo>
                  <a:pt x="168422" y="59388"/>
                  <a:pt x="164469" y="61127"/>
                  <a:pt x="161868" y="64024"/>
                </a:cubicBezTo>
                <a:cubicBezTo>
                  <a:pt x="161303" y="64708"/>
                  <a:pt x="160754" y="65451"/>
                  <a:pt x="160070" y="66016"/>
                </a:cubicBezTo>
                <a:cubicBezTo>
                  <a:pt x="159134" y="66759"/>
                  <a:pt x="157900" y="67190"/>
                  <a:pt x="156667" y="67680"/>
                </a:cubicBezTo>
                <a:cubicBezTo>
                  <a:pt x="141122" y="73625"/>
                  <a:pt x="129174" y="85276"/>
                  <a:pt x="113198" y="90908"/>
                </a:cubicBezTo>
                <a:cubicBezTo>
                  <a:pt x="112143" y="91280"/>
                  <a:pt x="110716" y="91651"/>
                  <a:pt x="109661" y="91889"/>
                </a:cubicBezTo>
                <a:cubicBezTo>
                  <a:pt x="99318" y="94624"/>
                  <a:pt x="88172" y="94311"/>
                  <a:pt x="77457" y="94371"/>
                </a:cubicBezTo>
                <a:cubicBezTo>
                  <a:pt x="67307" y="94430"/>
                  <a:pt x="57216" y="94936"/>
                  <a:pt x="47066" y="95114"/>
                </a:cubicBezTo>
                <a:cubicBezTo>
                  <a:pt x="31893" y="95426"/>
                  <a:pt x="16660" y="95604"/>
                  <a:pt x="1487" y="95679"/>
                </a:cubicBezTo>
                <a:cubicBezTo>
                  <a:pt x="1427" y="95679"/>
                  <a:pt x="1" y="95738"/>
                  <a:pt x="1" y="95738"/>
                </a:cubicBezTo>
                <a:lnTo>
                  <a:pt x="1" y="148867"/>
                </a:lnTo>
                <a:lnTo>
                  <a:pt x="285587" y="148867"/>
                </a:lnTo>
                <a:lnTo>
                  <a:pt x="285587" y="41361"/>
                </a:lnTo>
                <a:cubicBezTo>
                  <a:pt x="285587" y="41361"/>
                  <a:pt x="284398" y="41302"/>
                  <a:pt x="283046" y="41183"/>
                </a:cubicBezTo>
                <a:cubicBezTo>
                  <a:pt x="271469" y="39949"/>
                  <a:pt x="264707" y="30349"/>
                  <a:pt x="258584" y="23156"/>
                </a:cubicBezTo>
                <a:cubicBezTo>
                  <a:pt x="256786" y="21120"/>
                  <a:pt x="255419" y="18460"/>
                  <a:pt x="253383" y="16662"/>
                </a:cubicBezTo>
                <a:cubicBezTo>
                  <a:pt x="251466" y="14923"/>
                  <a:pt x="249475" y="14061"/>
                  <a:pt x="247929" y="11892"/>
                </a:cubicBezTo>
                <a:cubicBezTo>
                  <a:pt x="245269" y="8176"/>
                  <a:pt x="240929" y="5085"/>
                  <a:pt x="237526" y="1860"/>
                </a:cubicBezTo>
                <a:cubicBezTo>
                  <a:pt x="236573" y="965"/>
                  <a:pt x="235368" y="0"/>
                  <a:pt x="233938" y="0"/>
                </a:cubicBezTo>
                <a:close/>
              </a:path>
            </a:pathLst>
          </a:custGeom>
          <a:gradFill>
            <a:gsLst>
              <a:gs pos="0">
                <a:srgbClr val="F5C8ED"/>
              </a:gs>
              <a:gs pos="100000">
                <a:srgbClr val="9393FF"/>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4" name="Google Shape;124;p11"/>
          <p:cNvSpPr/>
          <p:nvPr/>
        </p:nvSpPr>
        <p:spPr>
          <a:xfrm flipH="1">
            <a:off x="-17732" y="4870590"/>
            <a:ext cx="12205079" cy="212003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5" name="Google Shape;125;p11"/>
          <p:cNvSpPr/>
          <p:nvPr/>
        </p:nvSpPr>
        <p:spPr>
          <a:xfrm flipH="1">
            <a:off x="-17734" y="5252785"/>
            <a:ext cx="12205079"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921"/>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26" name="Google Shape;126;p11"/>
          <p:cNvGrpSpPr/>
          <p:nvPr/>
        </p:nvGrpSpPr>
        <p:grpSpPr>
          <a:xfrm>
            <a:off x="-674844" y="224728"/>
            <a:ext cx="11284147" cy="3159736"/>
            <a:chOff x="345406" y="168546"/>
            <a:chExt cx="8463110" cy="2369802"/>
          </a:xfrm>
        </p:grpSpPr>
        <p:sp>
          <p:nvSpPr>
            <p:cNvPr id="127" name="Google Shape;127;p11"/>
            <p:cNvSpPr/>
            <p:nvPr/>
          </p:nvSpPr>
          <p:spPr>
            <a:xfrm>
              <a:off x="2883804" y="1389394"/>
              <a:ext cx="23847" cy="19584"/>
            </a:xfrm>
            <a:custGeom>
              <a:avLst/>
              <a:gdLst/>
              <a:ahLst/>
              <a:cxnLst/>
              <a:rect l="l" t="t" r="r" b="b"/>
              <a:pathLst>
                <a:path w="744" h="611" extrusionOk="0">
                  <a:moveTo>
                    <a:pt x="372" y="1"/>
                  </a:moveTo>
                  <a:cubicBezTo>
                    <a:pt x="194" y="1"/>
                    <a:pt x="1" y="120"/>
                    <a:pt x="1" y="313"/>
                  </a:cubicBezTo>
                  <a:cubicBezTo>
                    <a:pt x="1" y="491"/>
                    <a:pt x="194" y="610"/>
                    <a:pt x="372" y="610"/>
                  </a:cubicBezTo>
                  <a:cubicBezTo>
                    <a:pt x="625" y="610"/>
                    <a:pt x="744" y="491"/>
                    <a:pt x="744" y="313"/>
                  </a:cubicBezTo>
                  <a:cubicBezTo>
                    <a:pt x="744" y="120"/>
                    <a:pt x="625"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 name="Google Shape;128;p11"/>
            <p:cNvSpPr/>
            <p:nvPr/>
          </p:nvSpPr>
          <p:spPr>
            <a:xfrm>
              <a:off x="2326027" y="1627576"/>
              <a:ext cx="25738" cy="19552"/>
            </a:xfrm>
            <a:custGeom>
              <a:avLst/>
              <a:gdLst/>
              <a:ahLst/>
              <a:cxnLst/>
              <a:rect l="l" t="t" r="r" b="b"/>
              <a:pathLst>
                <a:path w="803" h="610" extrusionOk="0">
                  <a:moveTo>
                    <a:pt x="431" y="0"/>
                  </a:moveTo>
                  <a:cubicBezTo>
                    <a:pt x="194" y="0"/>
                    <a:pt x="1" y="119"/>
                    <a:pt x="1" y="312"/>
                  </a:cubicBezTo>
                  <a:cubicBezTo>
                    <a:pt x="1" y="491"/>
                    <a:pt x="194" y="610"/>
                    <a:pt x="431" y="610"/>
                  </a:cubicBezTo>
                  <a:cubicBezTo>
                    <a:pt x="625" y="610"/>
                    <a:pt x="803" y="491"/>
                    <a:pt x="803" y="312"/>
                  </a:cubicBezTo>
                  <a:cubicBezTo>
                    <a:pt x="803" y="119"/>
                    <a:pt x="625" y="0"/>
                    <a:pt x="431"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 name="Google Shape;129;p11"/>
            <p:cNvSpPr/>
            <p:nvPr/>
          </p:nvSpPr>
          <p:spPr>
            <a:xfrm>
              <a:off x="1419069" y="948800"/>
              <a:ext cx="25770" cy="19552"/>
            </a:xfrm>
            <a:custGeom>
              <a:avLst/>
              <a:gdLst/>
              <a:ahLst/>
              <a:cxnLst/>
              <a:rect l="l" t="t" r="r" b="b"/>
              <a:pathLst>
                <a:path w="804" h="610" extrusionOk="0">
                  <a:moveTo>
                    <a:pt x="372" y="0"/>
                  </a:moveTo>
                  <a:cubicBezTo>
                    <a:pt x="194" y="0"/>
                    <a:pt x="1" y="119"/>
                    <a:pt x="1" y="312"/>
                  </a:cubicBezTo>
                  <a:cubicBezTo>
                    <a:pt x="1" y="491"/>
                    <a:pt x="194" y="610"/>
                    <a:pt x="372" y="610"/>
                  </a:cubicBezTo>
                  <a:cubicBezTo>
                    <a:pt x="625" y="610"/>
                    <a:pt x="803" y="491"/>
                    <a:pt x="803" y="312"/>
                  </a:cubicBezTo>
                  <a:cubicBezTo>
                    <a:pt x="803" y="119"/>
                    <a:pt x="625"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 name="Google Shape;130;p11"/>
            <p:cNvSpPr/>
            <p:nvPr/>
          </p:nvSpPr>
          <p:spPr>
            <a:xfrm>
              <a:off x="2992911" y="1200765"/>
              <a:ext cx="35739" cy="31956"/>
            </a:xfrm>
            <a:custGeom>
              <a:avLst/>
              <a:gdLst/>
              <a:ahLst/>
              <a:cxnLst/>
              <a:rect l="l" t="t" r="r" b="b"/>
              <a:pathLst>
                <a:path w="1115" h="997" extrusionOk="0">
                  <a:moveTo>
                    <a:pt x="565" y="1"/>
                  </a:moveTo>
                  <a:cubicBezTo>
                    <a:pt x="253" y="1"/>
                    <a:pt x="0" y="253"/>
                    <a:pt x="0" y="491"/>
                  </a:cubicBezTo>
                  <a:cubicBezTo>
                    <a:pt x="0" y="744"/>
                    <a:pt x="253" y="997"/>
                    <a:pt x="565" y="997"/>
                  </a:cubicBezTo>
                  <a:cubicBezTo>
                    <a:pt x="877" y="997"/>
                    <a:pt x="1115" y="744"/>
                    <a:pt x="1115" y="491"/>
                  </a:cubicBezTo>
                  <a:cubicBezTo>
                    <a:pt x="1115" y="253"/>
                    <a:pt x="877" y="1"/>
                    <a:pt x="565"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 name="Google Shape;131;p11"/>
            <p:cNvSpPr/>
            <p:nvPr/>
          </p:nvSpPr>
          <p:spPr>
            <a:xfrm>
              <a:off x="2859989" y="1087395"/>
              <a:ext cx="23847" cy="20065"/>
            </a:xfrm>
            <a:custGeom>
              <a:avLst/>
              <a:gdLst/>
              <a:ahLst/>
              <a:cxnLst/>
              <a:rect l="l" t="t" r="r" b="b"/>
              <a:pathLst>
                <a:path w="744" h="626" extrusionOk="0">
                  <a:moveTo>
                    <a:pt x="372" y="1"/>
                  </a:moveTo>
                  <a:cubicBezTo>
                    <a:pt x="194" y="1"/>
                    <a:pt x="1" y="135"/>
                    <a:pt x="1" y="313"/>
                  </a:cubicBezTo>
                  <a:cubicBezTo>
                    <a:pt x="1" y="506"/>
                    <a:pt x="194" y="625"/>
                    <a:pt x="372" y="625"/>
                  </a:cubicBezTo>
                  <a:cubicBezTo>
                    <a:pt x="566" y="625"/>
                    <a:pt x="744" y="506"/>
                    <a:pt x="744" y="313"/>
                  </a:cubicBezTo>
                  <a:cubicBezTo>
                    <a:pt x="744" y="135"/>
                    <a:pt x="566"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 name="Google Shape;132;p11"/>
            <p:cNvSpPr/>
            <p:nvPr/>
          </p:nvSpPr>
          <p:spPr>
            <a:xfrm>
              <a:off x="4269017" y="1077876"/>
              <a:ext cx="50034" cy="39585"/>
            </a:xfrm>
            <a:custGeom>
              <a:avLst/>
              <a:gdLst/>
              <a:ahLst/>
              <a:cxnLst/>
              <a:rect l="l" t="t" r="r" b="b"/>
              <a:pathLst>
                <a:path w="1561" h="1235" extrusionOk="0">
                  <a:moveTo>
                    <a:pt x="743" y="1"/>
                  </a:moveTo>
                  <a:cubicBezTo>
                    <a:pt x="372" y="1"/>
                    <a:pt x="0" y="238"/>
                    <a:pt x="0" y="610"/>
                  </a:cubicBezTo>
                  <a:cubicBezTo>
                    <a:pt x="0" y="982"/>
                    <a:pt x="372" y="1234"/>
                    <a:pt x="743" y="1234"/>
                  </a:cubicBezTo>
                  <a:cubicBezTo>
                    <a:pt x="1189" y="1234"/>
                    <a:pt x="1561" y="982"/>
                    <a:pt x="1561" y="610"/>
                  </a:cubicBezTo>
                  <a:cubicBezTo>
                    <a:pt x="1561" y="238"/>
                    <a:pt x="1189" y="1"/>
                    <a:pt x="743"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 name="Google Shape;133;p11"/>
            <p:cNvSpPr/>
            <p:nvPr/>
          </p:nvSpPr>
          <p:spPr>
            <a:xfrm>
              <a:off x="6448234" y="777800"/>
              <a:ext cx="35771" cy="31924"/>
            </a:xfrm>
            <a:custGeom>
              <a:avLst/>
              <a:gdLst/>
              <a:ahLst/>
              <a:cxnLst/>
              <a:rect l="l" t="t" r="r" b="b"/>
              <a:pathLst>
                <a:path w="1116" h="996" extrusionOk="0">
                  <a:moveTo>
                    <a:pt x="566" y="0"/>
                  </a:moveTo>
                  <a:cubicBezTo>
                    <a:pt x="253" y="0"/>
                    <a:pt x="1" y="253"/>
                    <a:pt x="1" y="505"/>
                  </a:cubicBezTo>
                  <a:cubicBezTo>
                    <a:pt x="1" y="743"/>
                    <a:pt x="253" y="996"/>
                    <a:pt x="566" y="996"/>
                  </a:cubicBezTo>
                  <a:cubicBezTo>
                    <a:pt x="878" y="996"/>
                    <a:pt x="1115" y="743"/>
                    <a:pt x="1115" y="505"/>
                  </a:cubicBezTo>
                  <a:cubicBezTo>
                    <a:pt x="1115" y="253"/>
                    <a:pt x="878" y="0"/>
                    <a:pt x="566"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4" name="Google Shape;134;p11"/>
            <p:cNvSpPr/>
            <p:nvPr/>
          </p:nvSpPr>
          <p:spPr>
            <a:xfrm>
              <a:off x="6170532" y="877355"/>
              <a:ext cx="23847" cy="19552"/>
            </a:xfrm>
            <a:custGeom>
              <a:avLst/>
              <a:gdLst/>
              <a:ahLst/>
              <a:cxnLst/>
              <a:rect l="l" t="t" r="r" b="b"/>
              <a:pathLst>
                <a:path w="744" h="610" extrusionOk="0">
                  <a:moveTo>
                    <a:pt x="372" y="0"/>
                  </a:moveTo>
                  <a:cubicBezTo>
                    <a:pt x="194" y="0"/>
                    <a:pt x="1" y="119"/>
                    <a:pt x="1" y="312"/>
                  </a:cubicBezTo>
                  <a:cubicBezTo>
                    <a:pt x="1" y="491"/>
                    <a:pt x="194" y="609"/>
                    <a:pt x="372" y="609"/>
                  </a:cubicBezTo>
                  <a:cubicBezTo>
                    <a:pt x="625" y="609"/>
                    <a:pt x="744" y="491"/>
                    <a:pt x="744" y="312"/>
                  </a:cubicBezTo>
                  <a:cubicBezTo>
                    <a:pt x="744" y="119"/>
                    <a:pt x="625"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 name="Google Shape;135;p11"/>
            <p:cNvSpPr/>
            <p:nvPr/>
          </p:nvSpPr>
          <p:spPr>
            <a:xfrm>
              <a:off x="4564798" y="2199168"/>
              <a:ext cx="23847" cy="21956"/>
            </a:xfrm>
            <a:custGeom>
              <a:avLst/>
              <a:gdLst/>
              <a:ahLst/>
              <a:cxnLst/>
              <a:rect l="l" t="t" r="r" b="b"/>
              <a:pathLst>
                <a:path w="744" h="685" extrusionOk="0">
                  <a:moveTo>
                    <a:pt x="372" y="1"/>
                  </a:moveTo>
                  <a:cubicBezTo>
                    <a:pt x="194" y="1"/>
                    <a:pt x="1" y="179"/>
                    <a:pt x="1" y="313"/>
                  </a:cubicBezTo>
                  <a:cubicBezTo>
                    <a:pt x="1" y="491"/>
                    <a:pt x="194" y="684"/>
                    <a:pt x="372" y="684"/>
                  </a:cubicBezTo>
                  <a:cubicBezTo>
                    <a:pt x="566" y="684"/>
                    <a:pt x="744" y="491"/>
                    <a:pt x="744" y="313"/>
                  </a:cubicBezTo>
                  <a:cubicBezTo>
                    <a:pt x="744" y="179"/>
                    <a:pt x="566"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 name="Google Shape;136;p11"/>
            <p:cNvSpPr/>
            <p:nvPr/>
          </p:nvSpPr>
          <p:spPr>
            <a:xfrm>
              <a:off x="1605807" y="313360"/>
              <a:ext cx="49585" cy="41957"/>
            </a:xfrm>
            <a:custGeom>
              <a:avLst/>
              <a:gdLst/>
              <a:ahLst/>
              <a:cxnLst/>
              <a:rect l="l" t="t" r="r" b="b"/>
              <a:pathLst>
                <a:path w="1547" h="1309" extrusionOk="0">
                  <a:moveTo>
                    <a:pt x="744" y="1"/>
                  </a:moveTo>
                  <a:cubicBezTo>
                    <a:pt x="372" y="1"/>
                    <a:pt x="0" y="313"/>
                    <a:pt x="0" y="684"/>
                  </a:cubicBezTo>
                  <a:cubicBezTo>
                    <a:pt x="0" y="996"/>
                    <a:pt x="372" y="1308"/>
                    <a:pt x="744" y="1308"/>
                  </a:cubicBezTo>
                  <a:cubicBezTo>
                    <a:pt x="1174" y="1308"/>
                    <a:pt x="1546" y="996"/>
                    <a:pt x="1546" y="684"/>
                  </a:cubicBezTo>
                  <a:cubicBezTo>
                    <a:pt x="1546" y="313"/>
                    <a:pt x="1174" y="1"/>
                    <a:pt x="744"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 name="Google Shape;137;p11"/>
            <p:cNvSpPr/>
            <p:nvPr/>
          </p:nvSpPr>
          <p:spPr>
            <a:xfrm>
              <a:off x="1961141" y="601544"/>
              <a:ext cx="23847" cy="21475"/>
            </a:xfrm>
            <a:custGeom>
              <a:avLst/>
              <a:gdLst/>
              <a:ahLst/>
              <a:cxnLst/>
              <a:rect l="l" t="t" r="r" b="b"/>
              <a:pathLst>
                <a:path w="744" h="670" extrusionOk="0">
                  <a:moveTo>
                    <a:pt x="372" y="1"/>
                  </a:moveTo>
                  <a:cubicBezTo>
                    <a:pt x="179" y="1"/>
                    <a:pt x="1" y="179"/>
                    <a:pt x="1" y="298"/>
                  </a:cubicBezTo>
                  <a:cubicBezTo>
                    <a:pt x="1" y="491"/>
                    <a:pt x="179" y="669"/>
                    <a:pt x="372" y="669"/>
                  </a:cubicBezTo>
                  <a:cubicBezTo>
                    <a:pt x="610" y="669"/>
                    <a:pt x="744" y="491"/>
                    <a:pt x="744" y="298"/>
                  </a:cubicBezTo>
                  <a:cubicBezTo>
                    <a:pt x="744" y="179"/>
                    <a:pt x="610"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 name="Google Shape;138;p11"/>
            <p:cNvSpPr/>
            <p:nvPr/>
          </p:nvSpPr>
          <p:spPr>
            <a:xfrm>
              <a:off x="6740233" y="335284"/>
              <a:ext cx="25770" cy="20033"/>
            </a:xfrm>
            <a:custGeom>
              <a:avLst/>
              <a:gdLst/>
              <a:ahLst/>
              <a:cxnLst/>
              <a:rect l="l" t="t" r="r" b="b"/>
              <a:pathLst>
                <a:path w="804" h="625" extrusionOk="0">
                  <a:moveTo>
                    <a:pt x="372" y="0"/>
                  </a:moveTo>
                  <a:cubicBezTo>
                    <a:pt x="179" y="0"/>
                    <a:pt x="1" y="134"/>
                    <a:pt x="1" y="312"/>
                  </a:cubicBezTo>
                  <a:cubicBezTo>
                    <a:pt x="1" y="506"/>
                    <a:pt x="179" y="624"/>
                    <a:pt x="372" y="624"/>
                  </a:cubicBezTo>
                  <a:cubicBezTo>
                    <a:pt x="625" y="624"/>
                    <a:pt x="803" y="506"/>
                    <a:pt x="803" y="312"/>
                  </a:cubicBezTo>
                  <a:cubicBezTo>
                    <a:pt x="803" y="134"/>
                    <a:pt x="625"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 name="Google Shape;139;p11"/>
            <p:cNvSpPr/>
            <p:nvPr/>
          </p:nvSpPr>
          <p:spPr>
            <a:xfrm>
              <a:off x="3147692" y="2085799"/>
              <a:ext cx="23879" cy="21956"/>
            </a:xfrm>
            <a:custGeom>
              <a:avLst/>
              <a:gdLst/>
              <a:ahLst/>
              <a:cxnLst/>
              <a:rect l="l" t="t" r="r" b="b"/>
              <a:pathLst>
                <a:path w="745" h="685" extrusionOk="0">
                  <a:moveTo>
                    <a:pt x="373" y="1"/>
                  </a:moveTo>
                  <a:cubicBezTo>
                    <a:pt x="194" y="1"/>
                    <a:pt x="1" y="194"/>
                    <a:pt x="1" y="313"/>
                  </a:cubicBezTo>
                  <a:cubicBezTo>
                    <a:pt x="1" y="506"/>
                    <a:pt x="194" y="684"/>
                    <a:pt x="373" y="684"/>
                  </a:cubicBezTo>
                  <a:cubicBezTo>
                    <a:pt x="566" y="684"/>
                    <a:pt x="744" y="506"/>
                    <a:pt x="744" y="313"/>
                  </a:cubicBezTo>
                  <a:cubicBezTo>
                    <a:pt x="744" y="194"/>
                    <a:pt x="566" y="1"/>
                    <a:pt x="373"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 name="Google Shape;140;p11"/>
            <p:cNvSpPr/>
            <p:nvPr/>
          </p:nvSpPr>
          <p:spPr>
            <a:xfrm>
              <a:off x="1301917" y="1811910"/>
              <a:ext cx="49553" cy="40034"/>
            </a:xfrm>
            <a:custGeom>
              <a:avLst/>
              <a:gdLst/>
              <a:ahLst/>
              <a:cxnLst/>
              <a:rect l="l" t="t" r="r" b="b"/>
              <a:pathLst>
                <a:path w="1546" h="1249" extrusionOk="0">
                  <a:moveTo>
                    <a:pt x="743" y="1"/>
                  </a:moveTo>
                  <a:cubicBezTo>
                    <a:pt x="312" y="1"/>
                    <a:pt x="0" y="253"/>
                    <a:pt x="0" y="625"/>
                  </a:cubicBezTo>
                  <a:cubicBezTo>
                    <a:pt x="0" y="996"/>
                    <a:pt x="312" y="1249"/>
                    <a:pt x="743" y="1249"/>
                  </a:cubicBezTo>
                  <a:cubicBezTo>
                    <a:pt x="1174" y="1249"/>
                    <a:pt x="1546" y="996"/>
                    <a:pt x="1546" y="625"/>
                  </a:cubicBezTo>
                  <a:cubicBezTo>
                    <a:pt x="1546" y="253"/>
                    <a:pt x="1174" y="1"/>
                    <a:pt x="743"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1" name="Google Shape;141;p11"/>
            <p:cNvSpPr/>
            <p:nvPr/>
          </p:nvSpPr>
          <p:spPr>
            <a:xfrm>
              <a:off x="5444126" y="591543"/>
              <a:ext cx="25770" cy="19552"/>
            </a:xfrm>
            <a:custGeom>
              <a:avLst/>
              <a:gdLst/>
              <a:ahLst/>
              <a:cxnLst/>
              <a:rect l="l" t="t" r="r" b="b"/>
              <a:pathLst>
                <a:path w="804" h="610" extrusionOk="0">
                  <a:moveTo>
                    <a:pt x="432" y="0"/>
                  </a:moveTo>
                  <a:cubicBezTo>
                    <a:pt x="194" y="0"/>
                    <a:pt x="1" y="119"/>
                    <a:pt x="1" y="313"/>
                  </a:cubicBezTo>
                  <a:cubicBezTo>
                    <a:pt x="1" y="491"/>
                    <a:pt x="194" y="610"/>
                    <a:pt x="432" y="610"/>
                  </a:cubicBezTo>
                  <a:cubicBezTo>
                    <a:pt x="625" y="610"/>
                    <a:pt x="803" y="491"/>
                    <a:pt x="803" y="313"/>
                  </a:cubicBezTo>
                  <a:cubicBezTo>
                    <a:pt x="803" y="119"/>
                    <a:pt x="625" y="0"/>
                    <a:pt x="43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 name="Google Shape;142;p11"/>
            <p:cNvSpPr/>
            <p:nvPr/>
          </p:nvSpPr>
          <p:spPr>
            <a:xfrm>
              <a:off x="631219" y="773986"/>
              <a:ext cx="23847" cy="20033"/>
            </a:xfrm>
            <a:custGeom>
              <a:avLst/>
              <a:gdLst/>
              <a:ahLst/>
              <a:cxnLst/>
              <a:rect l="l" t="t" r="r" b="b"/>
              <a:pathLst>
                <a:path w="744" h="625" extrusionOk="0">
                  <a:moveTo>
                    <a:pt x="372" y="0"/>
                  </a:moveTo>
                  <a:cubicBezTo>
                    <a:pt x="179" y="0"/>
                    <a:pt x="1" y="119"/>
                    <a:pt x="1" y="312"/>
                  </a:cubicBezTo>
                  <a:cubicBezTo>
                    <a:pt x="1" y="491"/>
                    <a:pt x="179" y="624"/>
                    <a:pt x="372" y="624"/>
                  </a:cubicBezTo>
                  <a:cubicBezTo>
                    <a:pt x="550" y="624"/>
                    <a:pt x="744" y="491"/>
                    <a:pt x="744" y="312"/>
                  </a:cubicBezTo>
                  <a:cubicBezTo>
                    <a:pt x="744" y="119"/>
                    <a:pt x="550"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3" name="Google Shape;143;p11"/>
            <p:cNvSpPr/>
            <p:nvPr/>
          </p:nvSpPr>
          <p:spPr>
            <a:xfrm>
              <a:off x="1351438" y="2286351"/>
              <a:ext cx="23847" cy="21924"/>
            </a:xfrm>
            <a:custGeom>
              <a:avLst/>
              <a:gdLst/>
              <a:ahLst/>
              <a:cxnLst/>
              <a:rect l="l" t="t" r="r" b="b"/>
              <a:pathLst>
                <a:path w="744" h="684" extrusionOk="0">
                  <a:moveTo>
                    <a:pt x="372" y="0"/>
                  </a:moveTo>
                  <a:cubicBezTo>
                    <a:pt x="134" y="0"/>
                    <a:pt x="1" y="194"/>
                    <a:pt x="1" y="372"/>
                  </a:cubicBezTo>
                  <a:cubicBezTo>
                    <a:pt x="1" y="491"/>
                    <a:pt x="134" y="684"/>
                    <a:pt x="372" y="684"/>
                  </a:cubicBezTo>
                  <a:cubicBezTo>
                    <a:pt x="565" y="684"/>
                    <a:pt x="744" y="491"/>
                    <a:pt x="744" y="372"/>
                  </a:cubicBezTo>
                  <a:cubicBezTo>
                    <a:pt x="744" y="194"/>
                    <a:pt x="565"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4" name="Google Shape;144;p11"/>
            <p:cNvSpPr/>
            <p:nvPr/>
          </p:nvSpPr>
          <p:spPr>
            <a:xfrm>
              <a:off x="8448855" y="676803"/>
              <a:ext cx="26219" cy="20033"/>
            </a:xfrm>
            <a:custGeom>
              <a:avLst/>
              <a:gdLst/>
              <a:ahLst/>
              <a:cxnLst/>
              <a:rect l="l" t="t" r="r" b="b"/>
              <a:pathLst>
                <a:path w="818" h="625" extrusionOk="0">
                  <a:moveTo>
                    <a:pt x="372" y="1"/>
                  </a:moveTo>
                  <a:cubicBezTo>
                    <a:pt x="194" y="1"/>
                    <a:pt x="1" y="120"/>
                    <a:pt x="1" y="313"/>
                  </a:cubicBezTo>
                  <a:cubicBezTo>
                    <a:pt x="1" y="491"/>
                    <a:pt x="194" y="625"/>
                    <a:pt x="372" y="625"/>
                  </a:cubicBezTo>
                  <a:cubicBezTo>
                    <a:pt x="625" y="625"/>
                    <a:pt x="818" y="491"/>
                    <a:pt x="818" y="313"/>
                  </a:cubicBezTo>
                  <a:cubicBezTo>
                    <a:pt x="818" y="120"/>
                    <a:pt x="625"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 name="Google Shape;145;p11"/>
            <p:cNvSpPr/>
            <p:nvPr/>
          </p:nvSpPr>
          <p:spPr>
            <a:xfrm>
              <a:off x="6265792" y="1065984"/>
              <a:ext cx="23879" cy="21443"/>
            </a:xfrm>
            <a:custGeom>
              <a:avLst/>
              <a:gdLst/>
              <a:ahLst/>
              <a:cxnLst/>
              <a:rect l="l" t="t" r="r" b="b"/>
              <a:pathLst>
                <a:path w="745" h="669" extrusionOk="0">
                  <a:moveTo>
                    <a:pt x="373" y="0"/>
                  </a:moveTo>
                  <a:cubicBezTo>
                    <a:pt x="120" y="0"/>
                    <a:pt x="1" y="119"/>
                    <a:pt x="1" y="297"/>
                  </a:cubicBezTo>
                  <a:cubicBezTo>
                    <a:pt x="1" y="491"/>
                    <a:pt x="120" y="669"/>
                    <a:pt x="373" y="669"/>
                  </a:cubicBezTo>
                  <a:cubicBezTo>
                    <a:pt x="566" y="669"/>
                    <a:pt x="744" y="491"/>
                    <a:pt x="744" y="297"/>
                  </a:cubicBezTo>
                  <a:cubicBezTo>
                    <a:pt x="744" y="119"/>
                    <a:pt x="566" y="0"/>
                    <a:pt x="373"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 name="Google Shape;146;p11"/>
            <p:cNvSpPr/>
            <p:nvPr/>
          </p:nvSpPr>
          <p:spPr>
            <a:xfrm>
              <a:off x="6998416" y="168546"/>
              <a:ext cx="23847" cy="20033"/>
            </a:xfrm>
            <a:custGeom>
              <a:avLst/>
              <a:gdLst/>
              <a:ahLst/>
              <a:cxnLst/>
              <a:rect l="l" t="t" r="r" b="b"/>
              <a:pathLst>
                <a:path w="744" h="625" extrusionOk="0">
                  <a:moveTo>
                    <a:pt x="372" y="1"/>
                  </a:moveTo>
                  <a:cubicBezTo>
                    <a:pt x="179" y="1"/>
                    <a:pt x="0" y="135"/>
                    <a:pt x="0" y="313"/>
                  </a:cubicBezTo>
                  <a:cubicBezTo>
                    <a:pt x="0" y="506"/>
                    <a:pt x="179" y="625"/>
                    <a:pt x="372" y="625"/>
                  </a:cubicBezTo>
                  <a:cubicBezTo>
                    <a:pt x="550" y="625"/>
                    <a:pt x="743" y="506"/>
                    <a:pt x="743" y="313"/>
                  </a:cubicBezTo>
                  <a:cubicBezTo>
                    <a:pt x="743" y="135"/>
                    <a:pt x="550"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 name="Google Shape;147;p11"/>
            <p:cNvSpPr/>
            <p:nvPr/>
          </p:nvSpPr>
          <p:spPr>
            <a:xfrm>
              <a:off x="865586" y="1490392"/>
              <a:ext cx="23847" cy="20033"/>
            </a:xfrm>
            <a:custGeom>
              <a:avLst/>
              <a:gdLst/>
              <a:ahLst/>
              <a:cxnLst/>
              <a:rect l="l" t="t" r="r" b="b"/>
              <a:pathLst>
                <a:path w="744" h="625" extrusionOk="0">
                  <a:moveTo>
                    <a:pt x="372" y="0"/>
                  </a:moveTo>
                  <a:cubicBezTo>
                    <a:pt x="119" y="0"/>
                    <a:pt x="0" y="134"/>
                    <a:pt x="0" y="312"/>
                  </a:cubicBezTo>
                  <a:cubicBezTo>
                    <a:pt x="0" y="506"/>
                    <a:pt x="119" y="625"/>
                    <a:pt x="372" y="625"/>
                  </a:cubicBezTo>
                  <a:cubicBezTo>
                    <a:pt x="550" y="625"/>
                    <a:pt x="743" y="506"/>
                    <a:pt x="743" y="312"/>
                  </a:cubicBezTo>
                  <a:cubicBezTo>
                    <a:pt x="743" y="134"/>
                    <a:pt x="550"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 name="Google Shape;148;p11"/>
            <p:cNvSpPr/>
            <p:nvPr/>
          </p:nvSpPr>
          <p:spPr>
            <a:xfrm>
              <a:off x="2332213" y="2506905"/>
              <a:ext cx="37662" cy="31444"/>
            </a:xfrm>
            <a:custGeom>
              <a:avLst/>
              <a:gdLst/>
              <a:ahLst/>
              <a:cxnLst/>
              <a:rect l="l" t="t" r="r" b="b"/>
              <a:pathLst>
                <a:path w="1175" h="981" extrusionOk="0">
                  <a:moveTo>
                    <a:pt x="610" y="0"/>
                  </a:moveTo>
                  <a:cubicBezTo>
                    <a:pt x="313" y="0"/>
                    <a:pt x="1" y="238"/>
                    <a:pt x="1" y="490"/>
                  </a:cubicBezTo>
                  <a:cubicBezTo>
                    <a:pt x="1" y="743"/>
                    <a:pt x="313" y="981"/>
                    <a:pt x="610" y="981"/>
                  </a:cubicBezTo>
                  <a:cubicBezTo>
                    <a:pt x="922" y="981"/>
                    <a:pt x="1175" y="743"/>
                    <a:pt x="1175" y="490"/>
                  </a:cubicBezTo>
                  <a:cubicBezTo>
                    <a:pt x="1175" y="238"/>
                    <a:pt x="922" y="0"/>
                    <a:pt x="610"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 name="Google Shape;149;p11"/>
            <p:cNvSpPr/>
            <p:nvPr/>
          </p:nvSpPr>
          <p:spPr>
            <a:xfrm>
              <a:off x="8554116" y="406729"/>
              <a:ext cx="35771" cy="31956"/>
            </a:xfrm>
            <a:custGeom>
              <a:avLst/>
              <a:gdLst/>
              <a:ahLst/>
              <a:cxnLst/>
              <a:rect l="l" t="t" r="r" b="b"/>
              <a:pathLst>
                <a:path w="1116" h="997" extrusionOk="0">
                  <a:moveTo>
                    <a:pt x="566" y="0"/>
                  </a:moveTo>
                  <a:cubicBezTo>
                    <a:pt x="254" y="0"/>
                    <a:pt x="1" y="253"/>
                    <a:pt x="1" y="506"/>
                  </a:cubicBezTo>
                  <a:cubicBezTo>
                    <a:pt x="1" y="743"/>
                    <a:pt x="254" y="996"/>
                    <a:pt x="566" y="996"/>
                  </a:cubicBezTo>
                  <a:cubicBezTo>
                    <a:pt x="878" y="996"/>
                    <a:pt x="1116" y="743"/>
                    <a:pt x="1116" y="506"/>
                  </a:cubicBezTo>
                  <a:cubicBezTo>
                    <a:pt x="1116" y="253"/>
                    <a:pt x="878" y="0"/>
                    <a:pt x="566"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 name="Google Shape;150;p11"/>
            <p:cNvSpPr/>
            <p:nvPr/>
          </p:nvSpPr>
          <p:spPr>
            <a:xfrm>
              <a:off x="345406" y="1801910"/>
              <a:ext cx="25770" cy="20033"/>
            </a:xfrm>
            <a:custGeom>
              <a:avLst/>
              <a:gdLst/>
              <a:ahLst/>
              <a:cxnLst/>
              <a:rect l="l" t="t" r="r" b="b"/>
              <a:pathLst>
                <a:path w="804" h="625" extrusionOk="0">
                  <a:moveTo>
                    <a:pt x="372" y="1"/>
                  </a:moveTo>
                  <a:cubicBezTo>
                    <a:pt x="179" y="1"/>
                    <a:pt x="1" y="134"/>
                    <a:pt x="1" y="313"/>
                  </a:cubicBezTo>
                  <a:cubicBezTo>
                    <a:pt x="1" y="506"/>
                    <a:pt x="179" y="625"/>
                    <a:pt x="372" y="625"/>
                  </a:cubicBezTo>
                  <a:cubicBezTo>
                    <a:pt x="625" y="625"/>
                    <a:pt x="803" y="506"/>
                    <a:pt x="803" y="313"/>
                  </a:cubicBezTo>
                  <a:cubicBezTo>
                    <a:pt x="803" y="134"/>
                    <a:pt x="625"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 name="Google Shape;151;p11"/>
            <p:cNvSpPr/>
            <p:nvPr/>
          </p:nvSpPr>
          <p:spPr>
            <a:xfrm>
              <a:off x="8784669" y="783986"/>
              <a:ext cx="23847" cy="20033"/>
            </a:xfrm>
            <a:custGeom>
              <a:avLst/>
              <a:gdLst/>
              <a:ahLst/>
              <a:cxnLst/>
              <a:rect l="l" t="t" r="r" b="b"/>
              <a:pathLst>
                <a:path w="744" h="625" extrusionOk="0">
                  <a:moveTo>
                    <a:pt x="372" y="0"/>
                  </a:moveTo>
                  <a:cubicBezTo>
                    <a:pt x="179" y="0"/>
                    <a:pt x="1" y="119"/>
                    <a:pt x="1" y="312"/>
                  </a:cubicBezTo>
                  <a:cubicBezTo>
                    <a:pt x="1" y="491"/>
                    <a:pt x="179" y="625"/>
                    <a:pt x="372" y="625"/>
                  </a:cubicBezTo>
                  <a:cubicBezTo>
                    <a:pt x="610" y="625"/>
                    <a:pt x="744" y="491"/>
                    <a:pt x="744" y="312"/>
                  </a:cubicBezTo>
                  <a:cubicBezTo>
                    <a:pt x="744" y="119"/>
                    <a:pt x="610"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 name="Google Shape;152;p11"/>
            <p:cNvSpPr/>
            <p:nvPr/>
          </p:nvSpPr>
          <p:spPr>
            <a:xfrm>
              <a:off x="4188020" y="432435"/>
              <a:ext cx="25770" cy="21956"/>
            </a:xfrm>
            <a:custGeom>
              <a:avLst/>
              <a:gdLst/>
              <a:ahLst/>
              <a:cxnLst/>
              <a:rect l="l" t="t" r="r" b="b"/>
              <a:pathLst>
                <a:path w="804" h="685" extrusionOk="0">
                  <a:moveTo>
                    <a:pt x="372" y="1"/>
                  </a:moveTo>
                  <a:cubicBezTo>
                    <a:pt x="179" y="1"/>
                    <a:pt x="1" y="194"/>
                    <a:pt x="1" y="313"/>
                  </a:cubicBezTo>
                  <a:cubicBezTo>
                    <a:pt x="1" y="506"/>
                    <a:pt x="179" y="684"/>
                    <a:pt x="372" y="684"/>
                  </a:cubicBezTo>
                  <a:cubicBezTo>
                    <a:pt x="610" y="684"/>
                    <a:pt x="803" y="506"/>
                    <a:pt x="803" y="313"/>
                  </a:cubicBezTo>
                  <a:cubicBezTo>
                    <a:pt x="803" y="194"/>
                    <a:pt x="610"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 name="Google Shape;153;p11"/>
            <p:cNvSpPr/>
            <p:nvPr/>
          </p:nvSpPr>
          <p:spPr>
            <a:xfrm>
              <a:off x="4374277" y="2383502"/>
              <a:ext cx="25738" cy="20065"/>
            </a:xfrm>
            <a:custGeom>
              <a:avLst/>
              <a:gdLst/>
              <a:ahLst/>
              <a:cxnLst/>
              <a:rect l="l" t="t" r="r" b="b"/>
              <a:pathLst>
                <a:path w="803" h="626" extrusionOk="0">
                  <a:moveTo>
                    <a:pt x="372" y="1"/>
                  </a:moveTo>
                  <a:cubicBezTo>
                    <a:pt x="194" y="1"/>
                    <a:pt x="0" y="135"/>
                    <a:pt x="0" y="313"/>
                  </a:cubicBezTo>
                  <a:cubicBezTo>
                    <a:pt x="0" y="506"/>
                    <a:pt x="194" y="625"/>
                    <a:pt x="372" y="625"/>
                  </a:cubicBezTo>
                  <a:cubicBezTo>
                    <a:pt x="625" y="625"/>
                    <a:pt x="803" y="506"/>
                    <a:pt x="803" y="313"/>
                  </a:cubicBezTo>
                  <a:cubicBezTo>
                    <a:pt x="803" y="135"/>
                    <a:pt x="625"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181634501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54"/>
        <p:cNvGrpSpPr/>
        <p:nvPr/>
      </p:nvGrpSpPr>
      <p:grpSpPr>
        <a:xfrm>
          <a:off x="0" y="0"/>
          <a:ext cx="0" cy="0"/>
          <a:chOff x="0" y="0"/>
          <a:chExt cx="0" cy="0"/>
        </a:xfrm>
      </p:grpSpPr>
    </p:spTree>
    <p:extLst>
      <p:ext uri="{BB962C8B-B14F-4D97-AF65-F5344CB8AC3E}">
        <p14:creationId xmlns:p14="http://schemas.microsoft.com/office/powerpoint/2010/main" val="210514144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55"/>
        <p:cNvGrpSpPr/>
        <p:nvPr/>
      </p:nvGrpSpPr>
      <p:grpSpPr>
        <a:xfrm>
          <a:off x="0" y="0"/>
          <a:ext cx="0" cy="0"/>
          <a:chOff x="0" y="0"/>
          <a:chExt cx="0" cy="0"/>
        </a:xfrm>
      </p:grpSpPr>
      <p:sp>
        <p:nvSpPr>
          <p:cNvPr id="156" name="Google Shape;156;p13"/>
          <p:cNvSpPr txBox="1">
            <a:spLocks noGrp="1"/>
          </p:cNvSpPr>
          <p:nvPr>
            <p:ph type="title"/>
          </p:nvPr>
        </p:nvSpPr>
        <p:spPr>
          <a:xfrm>
            <a:off x="960000" y="5669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CE00"/>
              </a:buClr>
              <a:buSzPts val="2800"/>
              <a:buNone/>
              <a:defRPr sz="4000" b="1">
                <a:solidFill>
                  <a:srgbClr val="FFCE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grpSp>
        <p:nvGrpSpPr>
          <p:cNvPr id="157" name="Google Shape;157;p13"/>
          <p:cNvGrpSpPr/>
          <p:nvPr/>
        </p:nvGrpSpPr>
        <p:grpSpPr>
          <a:xfrm>
            <a:off x="8" y="-67"/>
            <a:ext cx="6819165" cy="3564921"/>
            <a:chOff x="73" y="-50"/>
            <a:chExt cx="6214307" cy="2673691"/>
          </a:xfrm>
        </p:grpSpPr>
        <p:sp>
          <p:nvSpPr>
            <p:cNvPr id="158" name="Google Shape;158;p13"/>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 name="Google Shape;159;p13"/>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60" name="Google Shape;160;p13"/>
          <p:cNvGrpSpPr/>
          <p:nvPr/>
        </p:nvGrpSpPr>
        <p:grpSpPr>
          <a:xfrm rot="10800000">
            <a:off x="5377508" y="3327333"/>
            <a:ext cx="6819165" cy="3564921"/>
            <a:chOff x="73" y="-50"/>
            <a:chExt cx="6214307" cy="2673691"/>
          </a:xfrm>
        </p:grpSpPr>
        <p:sp>
          <p:nvSpPr>
            <p:cNvPr id="161" name="Google Shape;161;p13"/>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2" name="Google Shape;162;p13"/>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63" name="Google Shape;163;p13"/>
          <p:cNvSpPr/>
          <p:nvPr/>
        </p:nvSpPr>
        <p:spPr>
          <a:xfrm flipH="1">
            <a:off x="101" y="6140590"/>
            <a:ext cx="12205079" cy="212003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4" name="Google Shape;164;p13"/>
          <p:cNvSpPr/>
          <p:nvPr/>
        </p:nvSpPr>
        <p:spPr>
          <a:xfrm flipH="1">
            <a:off x="98" y="6167185"/>
            <a:ext cx="12205079"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529"/>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45449176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65"/>
        <p:cNvGrpSpPr/>
        <p:nvPr/>
      </p:nvGrpSpPr>
      <p:grpSpPr>
        <a:xfrm>
          <a:off x="0" y="0"/>
          <a:ext cx="0" cy="0"/>
          <a:chOff x="0" y="0"/>
          <a:chExt cx="0" cy="0"/>
        </a:xfrm>
      </p:grpSpPr>
      <p:grpSp>
        <p:nvGrpSpPr>
          <p:cNvPr id="166" name="Google Shape;166;p14"/>
          <p:cNvGrpSpPr/>
          <p:nvPr/>
        </p:nvGrpSpPr>
        <p:grpSpPr>
          <a:xfrm flipH="1">
            <a:off x="5377508" y="-67"/>
            <a:ext cx="6819165" cy="3564921"/>
            <a:chOff x="73" y="-50"/>
            <a:chExt cx="6214307" cy="2673691"/>
          </a:xfrm>
        </p:grpSpPr>
        <p:sp>
          <p:nvSpPr>
            <p:cNvPr id="167" name="Google Shape;167;p14"/>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 name="Google Shape;168;p14"/>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69" name="Google Shape;169;p14"/>
          <p:cNvGrpSpPr/>
          <p:nvPr/>
        </p:nvGrpSpPr>
        <p:grpSpPr>
          <a:xfrm rot="10800000" flipH="1">
            <a:off x="8" y="3327333"/>
            <a:ext cx="6819165" cy="3564921"/>
            <a:chOff x="73" y="-50"/>
            <a:chExt cx="6214307" cy="2673691"/>
          </a:xfrm>
        </p:grpSpPr>
        <p:sp>
          <p:nvSpPr>
            <p:cNvPr id="170" name="Google Shape;170;p14"/>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1" name="Google Shape;171;p14"/>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72" name="Google Shape;172;p14"/>
          <p:cNvSpPr txBox="1">
            <a:spLocks noGrp="1"/>
          </p:cNvSpPr>
          <p:nvPr>
            <p:ph type="title"/>
          </p:nvPr>
        </p:nvSpPr>
        <p:spPr>
          <a:xfrm>
            <a:off x="960000" y="5669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CE00"/>
              </a:buClr>
              <a:buSzPts val="2800"/>
              <a:buNone/>
              <a:defRPr sz="4000" b="1">
                <a:solidFill>
                  <a:srgbClr val="FFCE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173" name="Google Shape;173;p14"/>
          <p:cNvSpPr/>
          <p:nvPr/>
        </p:nvSpPr>
        <p:spPr>
          <a:xfrm>
            <a:off x="98" y="6140590"/>
            <a:ext cx="12205079" cy="212003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4" name="Google Shape;174;p14"/>
          <p:cNvSpPr/>
          <p:nvPr/>
        </p:nvSpPr>
        <p:spPr>
          <a:xfrm>
            <a:off x="101" y="6167185"/>
            <a:ext cx="12205079"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529"/>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91304946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175"/>
        <p:cNvGrpSpPr/>
        <p:nvPr/>
      </p:nvGrpSpPr>
      <p:grpSpPr>
        <a:xfrm>
          <a:off x="0" y="0"/>
          <a:ext cx="0" cy="0"/>
          <a:chOff x="0" y="0"/>
          <a:chExt cx="0" cy="0"/>
        </a:xfrm>
      </p:grpSpPr>
      <p:sp>
        <p:nvSpPr>
          <p:cNvPr id="176" name="Google Shape;176;p15"/>
          <p:cNvSpPr/>
          <p:nvPr/>
        </p:nvSpPr>
        <p:spPr>
          <a:xfrm flipH="1">
            <a:off x="-2323372" y="3282067"/>
            <a:ext cx="12191752" cy="5381543"/>
          </a:xfrm>
          <a:custGeom>
            <a:avLst/>
            <a:gdLst/>
            <a:ahLst/>
            <a:cxnLst/>
            <a:rect l="l" t="t" r="r" b="b"/>
            <a:pathLst>
              <a:path w="285588" h="148867" extrusionOk="0">
                <a:moveTo>
                  <a:pt x="233938" y="0"/>
                </a:moveTo>
                <a:cubicBezTo>
                  <a:pt x="233896" y="0"/>
                  <a:pt x="233853" y="1"/>
                  <a:pt x="233811" y="3"/>
                </a:cubicBezTo>
                <a:cubicBezTo>
                  <a:pt x="231522" y="196"/>
                  <a:pt x="230779" y="2663"/>
                  <a:pt x="229115" y="3971"/>
                </a:cubicBezTo>
                <a:cubicBezTo>
                  <a:pt x="226380" y="6200"/>
                  <a:pt x="221491" y="4952"/>
                  <a:pt x="218266" y="6690"/>
                </a:cubicBezTo>
                <a:cubicBezTo>
                  <a:pt x="215799" y="7924"/>
                  <a:pt x="214997" y="10465"/>
                  <a:pt x="213689" y="12516"/>
                </a:cubicBezTo>
                <a:cubicBezTo>
                  <a:pt x="209483" y="18951"/>
                  <a:pt x="204401" y="24955"/>
                  <a:pt x="199021" y="30721"/>
                </a:cubicBezTo>
                <a:cubicBezTo>
                  <a:pt x="193507" y="36665"/>
                  <a:pt x="187504" y="42104"/>
                  <a:pt x="181990" y="48049"/>
                </a:cubicBezTo>
                <a:cubicBezTo>
                  <a:pt x="181619" y="48495"/>
                  <a:pt x="181188" y="48926"/>
                  <a:pt x="180623" y="49297"/>
                </a:cubicBezTo>
                <a:cubicBezTo>
                  <a:pt x="178825" y="50352"/>
                  <a:pt x="176967" y="50352"/>
                  <a:pt x="175243" y="51705"/>
                </a:cubicBezTo>
                <a:cubicBezTo>
                  <a:pt x="173564" y="53131"/>
                  <a:pt x="172642" y="55048"/>
                  <a:pt x="171156" y="56594"/>
                </a:cubicBezTo>
                <a:cubicBezTo>
                  <a:pt x="168422" y="59388"/>
                  <a:pt x="164469" y="61127"/>
                  <a:pt x="161868" y="64024"/>
                </a:cubicBezTo>
                <a:cubicBezTo>
                  <a:pt x="161303" y="64708"/>
                  <a:pt x="160754" y="65451"/>
                  <a:pt x="160070" y="66016"/>
                </a:cubicBezTo>
                <a:cubicBezTo>
                  <a:pt x="159134" y="66759"/>
                  <a:pt x="157900" y="67190"/>
                  <a:pt x="156667" y="67680"/>
                </a:cubicBezTo>
                <a:cubicBezTo>
                  <a:pt x="141122" y="73625"/>
                  <a:pt x="129174" y="85276"/>
                  <a:pt x="113198" y="90908"/>
                </a:cubicBezTo>
                <a:cubicBezTo>
                  <a:pt x="112143" y="91280"/>
                  <a:pt x="110716" y="91651"/>
                  <a:pt x="109661" y="91889"/>
                </a:cubicBezTo>
                <a:cubicBezTo>
                  <a:pt x="99318" y="94624"/>
                  <a:pt x="88172" y="94311"/>
                  <a:pt x="77457" y="94371"/>
                </a:cubicBezTo>
                <a:cubicBezTo>
                  <a:pt x="67307" y="94430"/>
                  <a:pt x="57216" y="94936"/>
                  <a:pt x="47066" y="95114"/>
                </a:cubicBezTo>
                <a:cubicBezTo>
                  <a:pt x="31893" y="95426"/>
                  <a:pt x="16660" y="95604"/>
                  <a:pt x="1487" y="95679"/>
                </a:cubicBezTo>
                <a:cubicBezTo>
                  <a:pt x="1427" y="95679"/>
                  <a:pt x="1" y="95738"/>
                  <a:pt x="1" y="95738"/>
                </a:cubicBezTo>
                <a:lnTo>
                  <a:pt x="1" y="148867"/>
                </a:lnTo>
                <a:lnTo>
                  <a:pt x="285587" y="148867"/>
                </a:lnTo>
                <a:lnTo>
                  <a:pt x="285587" y="41361"/>
                </a:lnTo>
                <a:cubicBezTo>
                  <a:pt x="285587" y="41361"/>
                  <a:pt x="284398" y="41302"/>
                  <a:pt x="283046" y="41183"/>
                </a:cubicBezTo>
                <a:cubicBezTo>
                  <a:pt x="271469" y="39949"/>
                  <a:pt x="264707" y="30349"/>
                  <a:pt x="258584" y="23156"/>
                </a:cubicBezTo>
                <a:cubicBezTo>
                  <a:pt x="256786" y="21120"/>
                  <a:pt x="255419" y="18460"/>
                  <a:pt x="253383" y="16662"/>
                </a:cubicBezTo>
                <a:cubicBezTo>
                  <a:pt x="251466" y="14923"/>
                  <a:pt x="249475" y="14061"/>
                  <a:pt x="247929" y="11892"/>
                </a:cubicBezTo>
                <a:cubicBezTo>
                  <a:pt x="245269" y="8176"/>
                  <a:pt x="240929" y="5085"/>
                  <a:pt x="237526" y="1860"/>
                </a:cubicBezTo>
                <a:cubicBezTo>
                  <a:pt x="236573" y="965"/>
                  <a:pt x="235368" y="0"/>
                  <a:pt x="233938" y="0"/>
                </a:cubicBezTo>
                <a:close/>
              </a:path>
            </a:pathLst>
          </a:custGeom>
          <a:gradFill>
            <a:gsLst>
              <a:gs pos="0">
                <a:srgbClr val="F5C8ED"/>
              </a:gs>
              <a:gs pos="100000">
                <a:srgbClr val="9393FF"/>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7" name="Google Shape;177;p15"/>
          <p:cNvSpPr txBox="1">
            <a:spLocks noGrp="1"/>
          </p:cNvSpPr>
          <p:nvPr>
            <p:ph type="title"/>
          </p:nvPr>
        </p:nvSpPr>
        <p:spPr>
          <a:xfrm>
            <a:off x="5167196" y="1333500"/>
            <a:ext cx="5428000" cy="138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00"/>
              <a:buNone/>
              <a:defRPr sz="4000" b="1"/>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cs-CZ"/>
              <a:t>Kliknutím lze upravit styl.</a:t>
            </a:r>
            <a:endParaRPr/>
          </a:p>
        </p:txBody>
      </p:sp>
      <p:sp>
        <p:nvSpPr>
          <p:cNvPr id="178" name="Google Shape;178;p15"/>
          <p:cNvSpPr txBox="1">
            <a:spLocks noGrp="1"/>
          </p:cNvSpPr>
          <p:nvPr>
            <p:ph type="subTitle" idx="1"/>
          </p:nvPr>
        </p:nvSpPr>
        <p:spPr>
          <a:xfrm>
            <a:off x="5744796" y="2921000"/>
            <a:ext cx="4272800" cy="209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r>
              <a:rPr lang="cs-CZ"/>
              <a:t>Kliknutím můžete upravit styl předlohy.</a:t>
            </a:r>
            <a:endParaRPr/>
          </a:p>
        </p:txBody>
      </p:sp>
      <p:sp>
        <p:nvSpPr>
          <p:cNvPr id="179" name="Google Shape;179;p15"/>
          <p:cNvSpPr/>
          <p:nvPr/>
        </p:nvSpPr>
        <p:spPr>
          <a:xfrm flipH="1">
            <a:off x="32" y="5428368"/>
            <a:ext cx="12191752" cy="2242433"/>
          </a:xfrm>
          <a:custGeom>
            <a:avLst/>
            <a:gdLst/>
            <a:ahLst/>
            <a:cxnLst/>
            <a:rect l="l" t="t" r="r" b="b"/>
            <a:pathLst>
              <a:path w="285588" h="148867" extrusionOk="0">
                <a:moveTo>
                  <a:pt x="233938" y="0"/>
                </a:moveTo>
                <a:cubicBezTo>
                  <a:pt x="233896" y="0"/>
                  <a:pt x="233853" y="1"/>
                  <a:pt x="233811" y="3"/>
                </a:cubicBezTo>
                <a:cubicBezTo>
                  <a:pt x="231522" y="196"/>
                  <a:pt x="230779" y="2663"/>
                  <a:pt x="229115" y="3971"/>
                </a:cubicBezTo>
                <a:cubicBezTo>
                  <a:pt x="226380" y="6200"/>
                  <a:pt x="221491" y="4952"/>
                  <a:pt x="218266" y="6690"/>
                </a:cubicBezTo>
                <a:cubicBezTo>
                  <a:pt x="215799" y="7924"/>
                  <a:pt x="214997" y="10465"/>
                  <a:pt x="213689" y="12516"/>
                </a:cubicBezTo>
                <a:cubicBezTo>
                  <a:pt x="209483" y="18951"/>
                  <a:pt x="204401" y="24955"/>
                  <a:pt x="199021" y="30721"/>
                </a:cubicBezTo>
                <a:cubicBezTo>
                  <a:pt x="193507" y="36665"/>
                  <a:pt x="187504" y="42104"/>
                  <a:pt x="181990" y="48049"/>
                </a:cubicBezTo>
                <a:cubicBezTo>
                  <a:pt x="181619" y="48495"/>
                  <a:pt x="181188" y="48926"/>
                  <a:pt x="180623" y="49297"/>
                </a:cubicBezTo>
                <a:cubicBezTo>
                  <a:pt x="178825" y="50352"/>
                  <a:pt x="176967" y="50352"/>
                  <a:pt x="175243" y="51705"/>
                </a:cubicBezTo>
                <a:cubicBezTo>
                  <a:pt x="173564" y="53131"/>
                  <a:pt x="172642" y="55048"/>
                  <a:pt x="171156" y="56594"/>
                </a:cubicBezTo>
                <a:cubicBezTo>
                  <a:pt x="168422" y="59388"/>
                  <a:pt x="164469" y="61127"/>
                  <a:pt x="161868" y="64024"/>
                </a:cubicBezTo>
                <a:cubicBezTo>
                  <a:pt x="161303" y="64708"/>
                  <a:pt x="160754" y="65451"/>
                  <a:pt x="160070" y="66016"/>
                </a:cubicBezTo>
                <a:cubicBezTo>
                  <a:pt x="159134" y="66759"/>
                  <a:pt x="157900" y="67190"/>
                  <a:pt x="156667" y="67680"/>
                </a:cubicBezTo>
                <a:cubicBezTo>
                  <a:pt x="141122" y="73625"/>
                  <a:pt x="129174" y="85276"/>
                  <a:pt x="113198" y="90908"/>
                </a:cubicBezTo>
                <a:cubicBezTo>
                  <a:pt x="112143" y="91280"/>
                  <a:pt x="110716" y="91651"/>
                  <a:pt x="109661" y="91889"/>
                </a:cubicBezTo>
                <a:cubicBezTo>
                  <a:pt x="99318" y="94624"/>
                  <a:pt x="88172" y="94311"/>
                  <a:pt x="77457" y="94371"/>
                </a:cubicBezTo>
                <a:cubicBezTo>
                  <a:pt x="67307" y="94430"/>
                  <a:pt x="57216" y="94936"/>
                  <a:pt x="47066" y="95114"/>
                </a:cubicBezTo>
                <a:cubicBezTo>
                  <a:pt x="31893" y="95426"/>
                  <a:pt x="16660" y="95604"/>
                  <a:pt x="1487" y="95679"/>
                </a:cubicBezTo>
                <a:cubicBezTo>
                  <a:pt x="1427" y="95679"/>
                  <a:pt x="1" y="95738"/>
                  <a:pt x="1" y="95738"/>
                </a:cubicBezTo>
                <a:lnTo>
                  <a:pt x="1" y="148867"/>
                </a:lnTo>
                <a:lnTo>
                  <a:pt x="285587" y="148867"/>
                </a:lnTo>
                <a:lnTo>
                  <a:pt x="285587" y="41361"/>
                </a:lnTo>
                <a:cubicBezTo>
                  <a:pt x="285587" y="41361"/>
                  <a:pt x="284398" y="41302"/>
                  <a:pt x="283046" y="41183"/>
                </a:cubicBezTo>
                <a:cubicBezTo>
                  <a:pt x="271469" y="39949"/>
                  <a:pt x="264707" y="30349"/>
                  <a:pt x="258584" y="23156"/>
                </a:cubicBezTo>
                <a:cubicBezTo>
                  <a:pt x="256786" y="21120"/>
                  <a:pt x="255419" y="18460"/>
                  <a:pt x="253383" y="16662"/>
                </a:cubicBezTo>
                <a:cubicBezTo>
                  <a:pt x="251466" y="14923"/>
                  <a:pt x="249475" y="14061"/>
                  <a:pt x="247929" y="11892"/>
                </a:cubicBezTo>
                <a:cubicBezTo>
                  <a:pt x="245269" y="8176"/>
                  <a:pt x="240929" y="5085"/>
                  <a:pt x="237526" y="1860"/>
                </a:cubicBezTo>
                <a:cubicBezTo>
                  <a:pt x="236573" y="965"/>
                  <a:pt x="235368" y="0"/>
                  <a:pt x="233938" y="0"/>
                </a:cubicBezTo>
                <a:close/>
              </a:path>
            </a:pathLst>
          </a:custGeom>
          <a:gradFill>
            <a:gsLst>
              <a:gs pos="0">
                <a:srgbClr val="F5C8ED"/>
              </a:gs>
              <a:gs pos="100000">
                <a:srgbClr val="9393FF"/>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0" name="Google Shape;180;p15"/>
          <p:cNvSpPr/>
          <p:nvPr/>
        </p:nvSpPr>
        <p:spPr>
          <a:xfrm>
            <a:off x="0" y="5455985"/>
            <a:ext cx="12205079"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921"/>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81" name="Google Shape;181;p15"/>
          <p:cNvGrpSpPr/>
          <p:nvPr/>
        </p:nvGrpSpPr>
        <p:grpSpPr>
          <a:xfrm flipH="1">
            <a:off x="3919438" y="-66"/>
            <a:ext cx="8285743" cy="3564921"/>
            <a:chOff x="73" y="-50"/>
            <a:chExt cx="6214307" cy="2673691"/>
          </a:xfrm>
        </p:grpSpPr>
        <p:sp>
          <p:nvSpPr>
            <p:cNvPr id="182" name="Google Shape;182;p15"/>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3" name="Google Shape;183;p15"/>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84" name="Google Shape;184;p15"/>
          <p:cNvSpPr/>
          <p:nvPr/>
        </p:nvSpPr>
        <p:spPr>
          <a:xfrm flipH="1">
            <a:off x="7740" y="-26233"/>
            <a:ext cx="3057000" cy="2262367"/>
          </a:xfrm>
          <a:custGeom>
            <a:avLst/>
            <a:gdLst/>
            <a:ahLst/>
            <a:cxnLst/>
            <a:rect l="l" t="t" r="r" b="b"/>
            <a:pathLst>
              <a:path w="91710" h="67871" extrusionOk="0">
                <a:moveTo>
                  <a:pt x="57216" y="0"/>
                </a:moveTo>
                <a:cubicBezTo>
                  <a:pt x="52193" y="11027"/>
                  <a:pt x="45640" y="21608"/>
                  <a:pt x="37837" y="31520"/>
                </a:cubicBezTo>
                <a:cubicBezTo>
                  <a:pt x="27494" y="44583"/>
                  <a:pt x="14803" y="56472"/>
                  <a:pt x="1" y="66325"/>
                </a:cubicBezTo>
                <a:cubicBezTo>
                  <a:pt x="6867" y="66994"/>
                  <a:pt x="13807" y="67365"/>
                  <a:pt x="20673" y="67677"/>
                </a:cubicBezTo>
                <a:cubicBezTo>
                  <a:pt x="24091" y="67811"/>
                  <a:pt x="27494" y="67871"/>
                  <a:pt x="30897" y="67871"/>
                </a:cubicBezTo>
                <a:cubicBezTo>
                  <a:pt x="48731" y="67871"/>
                  <a:pt x="66445" y="66013"/>
                  <a:pt x="83714" y="62298"/>
                </a:cubicBezTo>
                <a:cubicBezTo>
                  <a:pt x="86374" y="61733"/>
                  <a:pt x="89034" y="61124"/>
                  <a:pt x="91709" y="60500"/>
                </a:cubicBezTo>
                <a:lnTo>
                  <a:pt x="91709" y="0"/>
                </a:lnTo>
                <a:close/>
              </a:path>
            </a:pathLst>
          </a:custGeom>
          <a:solidFill>
            <a:srgbClr val="FDF0F7">
              <a:alpha val="95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58635779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185"/>
        <p:cNvGrpSpPr/>
        <p:nvPr/>
      </p:nvGrpSpPr>
      <p:grpSpPr>
        <a:xfrm>
          <a:off x="0" y="0"/>
          <a:ext cx="0" cy="0"/>
          <a:chOff x="0" y="0"/>
          <a:chExt cx="0" cy="0"/>
        </a:xfrm>
      </p:grpSpPr>
      <p:sp>
        <p:nvSpPr>
          <p:cNvPr id="186" name="Google Shape;186;p16"/>
          <p:cNvSpPr/>
          <p:nvPr/>
        </p:nvSpPr>
        <p:spPr>
          <a:xfrm>
            <a:off x="1435828" y="3282067"/>
            <a:ext cx="12191752" cy="5381543"/>
          </a:xfrm>
          <a:custGeom>
            <a:avLst/>
            <a:gdLst/>
            <a:ahLst/>
            <a:cxnLst/>
            <a:rect l="l" t="t" r="r" b="b"/>
            <a:pathLst>
              <a:path w="285588" h="148867" extrusionOk="0">
                <a:moveTo>
                  <a:pt x="233938" y="0"/>
                </a:moveTo>
                <a:cubicBezTo>
                  <a:pt x="233896" y="0"/>
                  <a:pt x="233853" y="1"/>
                  <a:pt x="233811" y="3"/>
                </a:cubicBezTo>
                <a:cubicBezTo>
                  <a:pt x="231522" y="196"/>
                  <a:pt x="230779" y="2663"/>
                  <a:pt x="229115" y="3971"/>
                </a:cubicBezTo>
                <a:cubicBezTo>
                  <a:pt x="226380" y="6200"/>
                  <a:pt x="221491" y="4952"/>
                  <a:pt x="218266" y="6690"/>
                </a:cubicBezTo>
                <a:cubicBezTo>
                  <a:pt x="215799" y="7924"/>
                  <a:pt x="214997" y="10465"/>
                  <a:pt x="213689" y="12516"/>
                </a:cubicBezTo>
                <a:cubicBezTo>
                  <a:pt x="209483" y="18951"/>
                  <a:pt x="204401" y="24955"/>
                  <a:pt x="199021" y="30721"/>
                </a:cubicBezTo>
                <a:cubicBezTo>
                  <a:pt x="193507" y="36665"/>
                  <a:pt x="187504" y="42104"/>
                  <a:pt x="181990" y="48049"/>
                </a:cubicBezTo>
                <a:cubicBezTo>
                  <a:pt x="181619" y="48495"/>
                  <a:pt x="181188" y="48926"/>
                  <a:pt x="180623" y="49297"/>
                </a:cubicBezTo>
                <a:cubicBezTo>
                  <a:pt x="178825" y="50352"/>
                  <a:pt x="176967" y="50352"/>
                  <a:pt x="175243" y="51705"/>
                </a:cubicBezTo>
                <a:cubicBezTo>
                  <a:pt x="173564" y="53131"/>
                  <a:pt x="172642" y="55048"/>
                  <a:pt x="171156" y="56594"/>
                </a:cubicBezTo>
                <a:cubicBezTo>
                  <a:pt x="168422" y="59388"/>
                  <a:pt x="164469" y="61127"/>
                  <a:pt x="161868" y="64024"/>
                </a:cubicBezTo>
                <a:cubicBezTo>
                  <a:pt x="161303" y="64708"/>
                  <a:pt x="160754" y="65451"/>
                  <a:pt x="160070" y="66016"/>
                </a:cubicBezTo>
                <a:cubicBezTo>
                  <a:pt x="159134" y="66759"/>
                  <a:pt x="157900" y="67190"/>
                  <a:pt x="156667" y="67680"/>
                </a:cubicBezTo>
                <a:cubicBezTo>
                  <a:pt x="141122" y="73625"/>
                  <a:pt x="129174" y="85276"/>
                  <a:pt x="113198" y="90908"/>
                </a:cubicBezTo>
                <a:cubicBezTo>
                  <a:pt x="112143" y="91280"/>
                  <a:pt x="110716" y="91651"/>
                  <a:pt x="109661" y="91889"/>
                </a:cubicBezTo>
                <a:cubicBezTo>
                  <a:pt x="99318" y="94624"/>
                  <a:pt x="88172" y="94311"/>
                  <a:pt x="77457" y="94371"/>
                </a:cubicBezTo>
                <a:cubicBezTo>
                  <a:pt x="67307" y="94430"/>
                  <a:pt x="57216" y="94936"/>
                  <a:pt x="47066" y="95114"/>
                </a:cubicBezTo>
                <a:cubicBezTo>
                  <a:pt x="31893" y="95426"/>
                  <a:pt x="16660" y="95604"/>
                  <a:pt x="1487" y="95679"/>
                </a:cubicBezTo>
                <a:cubicBezTo>
                  <a:pt x="1427" y="95679"/>
                  <a:pt x="1" y="95738"/>
                  <a:pt x="1" y="95738"/>
                </a:cubicBezTo>
                <a:lnTo>
                  <a:pt x="1" y="148867"/>
                </a:lnTo>
                <a:lnTo>
                  <a:pt x="285587" y="148867"/>
                </a:lnTo>
                <a:lnTo>
                  <a:pt x="285587" y="41361"/>
                </a:lnTo>
                <a:cubicBezTo>
                  <a:pt x="285587" y="41361"/>
                  <a:pt x="284398" y="41302"/>
                  <a:pt x="283046" y="41183"/>
                </a:cubicBezTo>
                <a:cubicBezTo>
                  <a:pt x="271469" y="39949"/>
                  <a:pt x="264707" y="30349"/>
                  <a:pt x="258584" y="23156"/>
                </a:cubicBezTo>
                <a:cubicBezTo>
                  <a:pt x="256786" y="21120"/>
                  <a:pt x="255419" y="18460"/>
                  <a:pt x="253383" y="16662"/>
                </a:cubicBezTo>
                <a:cubicBezTo>
                  <a:pt x="251466" y="14923"/>
                  <a:pt x="249475" y="14061"/>
                  <a:pt x="247929" y="11892"/>
                </a:cubicBezTo>
                <a:cubicBezTo>
                  <a:pt x="245269" y="8176"/>
                  <a:pt x="240929" y="5085"/>
                  <a:pt x="237526" y="1860"/>
                </a:cubicBezTo>
                <a:cubicBezTo>
                  <a:pt x="236573" y="965"/>
                  <a:pt x="235368" y="0"/>
                  <a:pt x="233938" y="0"/>
                </a:cubicBezTo>
                <a:close/>
              </a:path>
            </a:pathLst>
          </a:custGeom>
          <a:gradFill>
            <a:gsLst>
              <a:gs pos="0">
                <a:srgbClr val="F5C8ED"/>
              </a:gs>
              <a:gs pos="100000">
                <a:srgbClr val="9393FF"/>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7" name="Google Shape;187;p16"/>
          <p:cNvSpPr/>
          <p:nvPr/>
        </p:nvSpPr>
        <p:spPr>
          <a:xfrm flipH="1">
            <a:off x="-17732" y="5480190"/>
            <a:ext cx="12205079" cy="212003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8" name="Google Shape;188;p16"/>
          <p:cNvSpPr txBox="1">
            <a:spLocks noGrp="1"/>
          </p:cNvSpPr>
          <p:nvPr>
            <p:ph type="title"/>
          </p:nvPr>
        </p:nvSpPr>
        <p:spPr>
          <a:xfrm>
            <a:off x="1610575" y="1333500"/>
            <a:ext cx="5428000" cy="138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00"/>
              <a:buNone/>
              <a:defRPr sz="4000" b="1"/>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cs-CZ"/>
              <a:t>Kliknutím lze upravit styl.</a:t>
            </a:r>
            <a:endParaRPr/>
          </a:p>
        </p:txBody>
      </p:sp>
      <p:sp>
        <p:nvSpPr>
          <p:cNvPr id="189" name="Google Shape;189;p16"/>
          <p:cNvSpPr txBox="1">
            <a:spLocks noGrp="1"/>
          </p:cNvSpPr>
          <p:nvPr>
            <p:ph type="subTitle" idx="1"/>
          </p:nvPr>
        </p:nvSpPr>
        <p:spPr>
          <a:xfrm>
            <a:off x="2188175" y="2921000"/>
            <a:ext cx="4272800" cy="209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cs-CZ"/>
              <a:t>Kliknutím můžete upravit styl předlohy.</a:t>
            </a:r>
            <a:endParaRPr/>
          </a:p>
        </p:txBody>
      </p:sp>
      <p:sp>
        <p:nvSpPr>
          <p:cNvPr id="190" name="Google Shape;190;p16"/>
          <p:cNvSpPr/>
          <p:nvPr/>
        </p:nvSpPr>
        <p:spPr>
          <a:xfrm>
            <a:off x="0" y="5659185"/>
            <a:ext cx="12205079"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921"/>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91" name="Google Shape;191;p16"/>
          <p:cNvGrpSpPr/>
          <p:nvPr/>
        </p:nvGrpSpPr>
        <p:grpSpPr>
          <a:xfrm>
            <a:off x="7741" y="-66"/>
            <a:ext cx="8285743" cy="3564921"/>
            <a:chOff x="73" y="-50"/>
            <a:chExt cx="6214307" cy="2673691"/>
          </a:xfrm>
        </p:grpSpPr>
        <p:sp>
          <p:nvSpPr>
            <p:cNvPr id="192" name="Google Shape;192;p16"/>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3" name="Google Shape;193;p16"/>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94" name="Google Shape;194;p16"/>
          <p:cNvSpPr/>
          <p:nvPr/>
        </p:nvSpPr>
        <p:spPr>
          <a:xfrm>
            <a:off x="9148179" y="-26233"/>
            <a:ext cx="3057000" cy="2262367"/>
          </a:xfrm>
          <a:custGeom>
            <a:avLst/>
            <a:gdLst/>
            <a:ahLst/>
            <a:cxnLst/>
            <a:rect l="l" t="t" r="r" b="b"/>
            <a:pathLst>
              <a:path w="91710" h="67871" extrusionOk="0">
                <a:moveTo>
                  <a:pt x="57216" y="0"/>
                </a:moveTo>
                <a:cubicBezTo>
                  <a:pt x="52193" y="11027"/>
                  <a:pt x="45640" y="21608"/>
                  <a:pt x="37837" y="31520"/>
                </a:cubicBezTo>
                <a:cubicBezTo>
                  <a:pt x="27494" y="44583"/>
                  <a:pt x="14803" y="56472"/>
                  <a:pt x="1" y="66325"/>
                </a:cubicBezTo>
                <a:cubicBezTo>
                  <a:pt x="6867" y="66994"/>
                  <a:pt x="13807" y="67365"/>
                  <a:pt x="20673" y="67677"/>
                </a:cubicBezTo>
                <a:cubicBezTo>
                  <a:pt x="24091" y="67811"/>
                  <a:pt x="27494" y="67871"/>
                  <a:pt x="30897" y="67871"/>
                </a:cubicBezTo>
                <a:cubicBezTo>
                  <a:pt x="48731" y="67871"/>
                  <a:pt x="66445" y="66013"/>
                  <a:pt x="83714" y="62298"/>
                </a:cubicBezTo>
                <a:cubicBezTo>
                  <a:pt x="86374" y="61733"/>
                  <a:pt x="89034" y="61124"/>
                  <a:pt x="91709" y="60500"/>
                </a:cubicBezTo>
                <a:lnTo>
                  <a:pt x="91709" y="0"/>
                </a:lnTo>
                <a:close/>
              </a:path>
            </a:pathLst>
          </a:custGeom>
          <a:solidFill>
            <a:srgbClr val="FDF0F7">
              <a:alpha val="95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4784164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95"/>
        <p:cNvGrpSpPr/>
        <p:nvPr/>
      </p:nvGrpSpPr>
      <p:grpSpPr>
        <a:xfrm>
          <a:off x="0" y="0"/>
          <a:ext cx="0" cy="0"/>
          <a:chOff x="0" y="0"/>
          <a:chExt cx="0" cy="0"/>
        </a:xfrm>
      </p:grpSpPr>
      <p:sp>
        <p:nvSpPr>
          <p:cNvPr id="196" name="Google Shape;196;p17"/>
          <p:cNvSpPr txBox="1">
            <a:spLocks noGrp="1"/>
          </p:cNvSpPr>
          <p:nvPr>
            <p:ph type="ctrTitle"/>
          </p:nvPr>
        </p:nvSpPr>
        <p:spPr>
          <a:xfrm>
            <a:off x="997087" y="3315067"/>
            <a:ext cx="212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200"/>
              <a:buNone/>
              <a:defRPr sz="2400" b="1">
                <a:solidFill>
                  <a:srgbClr val="FFCE00"/>
                </a:solidFill>
              </a:defRPr>
            </a:lvl1pPr>
            <a:lvl2pPr lvl="1" algn="ctr" rtl="0">
              <a:spcBef>
                <a:spcPts val="0"/>
              </a:spcBef>
              <a:spcAft>
                <a:spcPts val="0"/>
              </a:spcAft>
              <a:buClr>
                <a:srgbClr val="FFFFFF"/>
              </a:buClr>
              <a:buSzPts val="1200"/>
              <a:buNone/>
              <a:defRPr sz="1600" b="1">
                <a:solidFill>
                  <a:srgbClr val="FFFFFF"/>
                </a:solidFill>
              </a:defRPr>
            </a:lvl2pPr>
            <a:lvl3pPr lvl="2" algn="ctr" rtl="0">
              <a:spcBef>
                <a:spcPts val="0"/>
              </a:spcBef>
              <a:spcAft>
                <a:spcPts val="0"/>
              </a:spcAft>
              <a:buClr>
                <a:srgbClr val="FFFFFF"/>
              </a:buClr>
              <a:buSzPts val="1200"/>
              <a:buNone/>
              <a:defRPr sz="1600" b="1">
                <a:solidFill>
                  <a:srgbClr val="FFFFFF"/>
                </a:solidFill>
              </a:defRPr>
            </a:lvl3pPr>
            <a:lvl4pPr lvl="3" algn="ctr" rtl="0">
              <a:spcBef>
                <a:spcPts val="0"/>
              </a:spcBef>
              <a:spcAft>
                <a:spcPts val="0"/>
              </a:spcAft>
              <a:buClr>
                <a:srgbClr val="FFFFFF"/>
              </a:buClr>
              <a:buSzPts val="1200"/>
              <a:buNone/>
              <a:defRPr sz="1600" b="1">
                <a:solidFill>
                  <a:srgbClr val="FFFFFF"/>
                </a:solidFill>
              </a:defRPr>
            </a:lvl4pPr>
            <a:lvl5pPr lvl="4" algn="ctr" rtl="0">
              <a:spcBef>
                <a:spcPts val="0"/>
              </a:spcBef>
              <a:spcAft>
                <a:spcPts val="0"/>
              </a:spcAft>
              <a:buClr>
                <a:srgbClr val="FFFFFF"/>
              </a:buClr>
              <a:buSzPts val="1200"/>
              <a:buNone/>
              <a:defRPr sz="1600" b="1">
                <a:solidFill>
                  <a:srgbClr val="FFFFFF"/>
                </a:solidFill>
              </a:defRPr>
            </a:lvl5pPr>
            <a:lvl6pPr lvl="5" algn="ctr" rtl="0">
              <a:spcBef>
                <a:spcPts val="0"/>
              </a:spcBef>
              <a:spcAft>
                <a:spcPts val="0"/>
              </a:spcAft>
              <a:buClr>
                <a:srgbClr val="FFFFFF"/>
              </a:buClr>
              <a:buSzPts val="1200"/>
              <a:buNone/>
              <a:defRPr sz="1600" b="1">
                <a:solidFill>
                  <a:srgbClr val="FFFFFF"/>
                </a:solidFill>
              </a:defRPr>
            </a:lvl6pPr>
            <a:lvl7pPr lvl="6" algn="ctr" rtl="0">
              <a:spcBef>
                <a:spcPts val="0"/>
              </a:spcBef>
              <a:spcAft>
                <a:spcPts val="0"/>
              </a:spcAft>
              <a:buClr>
                <a:srgbClr val="FFFFFF"/>
              </a:buClr>
              <a:buSzPts val="1200"/>
              <a:buNone/>
              <a:defRPr sz="1600" b="1">
                <a:solidFill>
                  <a:srgbClr val="FFFFFF"/>
                </a:solidFill>
              </a:defRPr>
            </a:lvl7pPr>
            <a:lvl8pPr lvl="7" algn="ctr" rtl="0">
              <a:spcBef>
                <a:spcPts val="0"/>
              </a:spcBef>
              <a:spcAft>
                <a:spcPts val="0"/>
              </a:spcAft>
              <a:buClr>
                <a:srgbClr val="FFFFFF"/>
              </a:buClr>
              <a:buSzPts val="1200"/>
              <a:buNone/>
              <a:defRPr sz="1600" b="1">
                <a:solidFill>
                  <a:srgbClr val="FFFFFF"/>
                </a:solidFill>
              </a:defRPr>
            </a:lvl8pPr>
            <a:lvl9pPr lvl="8" algn="ctr" rtl="0">
              <a:spcBef>
                <a:spcPts val="0"/>
              </a:spcBef>
              <a:spcAft>
                <a:spcPts val="0"/>
              </a:spcAft>
              <a:buClr>
                <a:srgbClr val="FFFFFF"/>
              </a:buClr>
              <a:buSzPts val="1200"/>
              <a:buNone/>
              <a:defRPr sz="1600" b="1">
                <a:solidFill>
                  <a:srgbClr val="FFFFFF"/>
                </a:solidFill>
              </a:defRPr>
            </a:lvl9pPr>
          </a:lstStyle>
          <a:p>
            <a:r>
              <a:rPr lang="cs-CZ"/>
              <a:t>Kliknutím lze upravit styl.</a:t>
            </a:r>
            <a:endParaRPr/>
          </a:p>
        </p:txBody>
      </p:sp>
      <p:sp>
        <p:nvSpPr>
          <p:cNvPr id="197" name="Google Shape;197;p17"/>
          <p:cNvSpPr txBox="1">
            <a:spLocks noGrp="1"/>
          </p:cNvSpPr>
          <p:nvPr>
            <p:ph type="subTitle" idx="1"/>
          </p:nvPr>
        </p:nvSpPr>
        <p:spPr>
          <a:xfrm>
            <a:off x="997087" y="4085467"/>
            <a:ext cx="2120800" cy="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867">
                <a:solidFill>
                  <a:srgbClr val="FFFFFF"/>
                </a:solidFill>
                <a:latin typeface="Didact Gothic"/>
                <a:ea typeface="Didact Gothic"/>
                <a:cs typeface="Didact Gothic"/>
                <a:sym typeface="Didact Gothic"/>
              </a:defRPr>
            </a:lvl1pPr>
            <a:lvl2pPr lvl="1" algn="ctr" rtl="0">
              <a:lnSpc>
                <a:spcPct val="100000"/>
              </a:lnSpc>
              <a:spcBef>
                <a:spcPts val="0"/>
              </a:spcBef>
              <a:spcAft>
                <a:spcPts val="0"/>
              </a:spcAft>
              <a:buClr>
                <a:srgbClr val="000000"/>
              </a:buClr>
              <a:buSzPts val="1000"/>
              <a:buNone/>
              <a:defRPr sz="1333">
                <a:solidFill>
                  <a:srgbClr val="000000"/>
                </a:solidFill>
              </a:defRPr>
            </a:lvl2pPr>
            <a:lvl3pPr lvl="2" algn="ctr" rtl="0">
              <a:lnSpc>
                <a:spcPct val="100000"/>
              </a:lnSpc>
              <a:spcBef>
                <a:spcPts val="0"/>
              </a:spcBef>
              <a:spcAft>
                <a:spcPts val="0"/>
              </a:spcAft>
              <a:buClr>
                <a:srgbClr val="000000"/>
              </a:buClr>
              <a:buSzPts val="1000"/>
              <a:buNone/>
              <a:defRPr sz="1333">
                <a:solidFill>
                  <a:srgbClr val="000000"/>
                </a:solidFill>
              </a:defRPr>
            </a:lvl3pPr>
            <a:lvl4pPr lvl="3" algn="ctr" rtl="0">
              <a:lnSpc>
                <a:spcPct val="100000"/>
              </a:lnSpc>
              <a:spcBef>
                <a:spcPts val="0"/>
              </a:spcBef>
              <a:spcAft>
                <a:spcPts val="0"/>
              </a:spcAft>
              <a:buClr>
                <a:srgbClr val="000000"/>
              </a:buClr>
              <a:buSzPts val="1000"/>
              <a:buNone/>
              <a:defRPr sz="1333">
                <a:solidFill>
                  <a:srgbClr val="000000"/>
                </a:solidFill>
              </a:defRPr>
            </a:lvl4pPr>
            <a:lvl5pPr lvl="4" algn="ctr" rtl="0">
              <a:lnSpc>
                <a:spcPct val="100000"/>
              </a:lnSpc>
              <a:spcBef>
                <a:spcPts val="0"/>
              </a:spcBef>
              <a:spcAft>
                <a:spcPts val="0"/>
              </a:spcAft>
              <a:buClr>
                <a:srgbClr val="000000"/>
              </a:buClr>
              <a:buSzPts val="1000"/>
              <a:buNone/>
              <a:defRPr sz="1333">
                <a:solidFill>
                  <a:srgbClr val="000000"/>
                </a:solidFill>
              </a:defRPr>
            </a:lvl5pPr>
            <a:lvl6pPr lvl="5" algn="ctr" rtl="0">
              <a:lnSpc>
                <a:spcPct val="100000"/>
              </a:lnSpc>
              <a:spcBef>
                <a:spcPts val="0"/>
              </a:spcBef>
              <a:spcAft>
                <a:spcPts val="0"/>
              </a:spcAft>
              <a:buClr>
                <a:srgbClr val="000000"/>
              </a:buClr>
              <a:buSzPts val="1000"/>
              <a:buNone/>
              <a:defRPr sz="1333">
                <a:solidFill>
                  <a:srgbClr val="000000"/>
                </a:solidFill>
              </a:defRPr>
            </a:lvl6pPr>
            <a:lvl7pPr lvl="6" algn="ctr" rtl="0">
              <a:lnSpc>
                <a:spcPct val="100000"/>
              </a:lnSpc>
              <a:spcBef>
                <a:spcPts val="0"/>
              </a:spcBef>
              <a:spcAft>
                <a:spcPts val="0"/>
              </a:spcAft>
              <a:buClr>
                <a:srgbClr val="000000"/>
              </a:buClr>
              <a:buSzPts val="1000"/>
              <a:buNone/>
              <a:defRPr sz="1333">
                <a:solidFill>
                  <a:srgbClr val="000000"/>
                </a:solidFill>
              </a:defRPr>
            </a:lvl7pPr>
            <a:lvl8pPr lvl="7" algn="ctr" rtl="0">
              <a:lnSpc>
                <a:spcPct val="100000"/>
              </a:lnSpc>
              <a:spcBef>
                <a:spcPts val="0"/>
              </a:spcBef>
              <a:spcAft>
                <a:spcPts val="0"/>
              </a:spcAft>
              <a:buClr>
                <a:srgbClr val="000000"/>
              </a:buClr>
              <a:buSzPts val="1000"/>
              <a:buNone/>
              <a:defRPr sz="1333">
                <a:solidFill>
                  <a:srgbClr val="000000"/>
                </a:solidFill>
              </a:defRPr>
            </a:lvl8pPr>
            <a:lvl9pPr lvl="8" algn="ctr" rtl="0">
              <a:lnSpc>
                <a:spcPct val="100000"/>
              </a:lnSpc>
              <a:spcBef>
                <a:spcPts val="0"/>
              </a:spcBef>
              <a:spcAft>
                <a:spcPts val="0"/>
              </a:spcAft>
              <a:buClr>
                <a:srgbClr val="000000"/>
              </a:buClr>
              <a:buSzPts val="1000"/>
              <a:buNone/>
              <a:defRPr sz="1333">
                <a:solidFill>
                  <a:srgbClr val="000000"/>
                </a:solidFill>
              </a:defRPr>
            </a:lvl9pPr>
          </a:lstStyle>
          <a:p>
            <a:r>
              <a:rPr lang="cs-CZ"/>
              <a:t>Kliknutím můžete upravit styl předlohy.</a:t>
            </a:r>
            <a:endParaRPr/>
          </a:p>
        </p:txBody>
      </p:sp>
      <p:sp>
        <p:nvSpPr>
          <p:cNvPr id="198" name="Google Shape;198;p17"/>
          <p:cNvSpPr txBox="1">
            <a:spLocks noGrp="1"/>
          </p:cNvSpPr>
          <p:nvPr>
            <p:ph type="title" idx="2" hasCustomPrompt="1"/>
          </p:nvPr>
        </p:nvSpPr>
        <p:spPr>
          <a:xfrm>
            <a:off x="1517487" y="2217051"/>
            <a:ext cx="1080000" cy="77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20124D"/>
              </a:buClr>
              <a:buSzPts val="4800"/>
              <a:buNone/>
              <a:defRPr sz="4667" b="1">
                <a:solidFill>
                  <a:schemeClr val="lt1"/>
                </a:solidFill>
              </a:defRPr>
            </a:lvl1pPr>
            <a:lvl2pPr lvl="1" algn="ctr" rtl="0">
              <a:spcBef>
                <a:spcPts val="0"/>
              </a:spcBef>
              <a:spcAft>
                <a:spcPts val="0"/>
              </a:spcAft>
              <a:buClr>
                <a:srgbClr val="20124D"/>
              </a:buClr>
              <a:buSzPts val="4800"/>
              <a:buNone/>
              <a:defRPr sz="6400" b="1">
                <a:solidFill>
                  <a:srgbClr val="20124D"/>
                </a:solidFill>
              </a:defRPr>
            </a:lvl2pPr>
            <a:lvl3pPr lvl="2" algn="ctr" rtl="0">
              <a:spcBef>
                <a:spcPts val="0"/>
              </a:spcBef>
              <a:spcAft>
                <a:spcPts val="0"/>
              </a:spcAft>
              <a:buClr>
                <a:srgbClr val="20124D"/>
              </a:buClr>
              <a:buSzPts val="4800"/>
              <a:buNone/>
              <a:defRPr sz="6400" b="1">
                <a:solidFill>
                  <a:srgbClr val="20124D"/>
                </a:solidFill>
              </a:defRPr>
            </a:lvl3pPr>
            <a:lvl4pPr lvl="3" algn="ctr" rtl="0">
              <a:spcBef>
                <a:spcPts val="0"/>
              </a:spcBef>
              <a:spcAft>
                <a:spcPts val="0"/>
              </a:spcAft>
              <a:buClr>
                <a:srgbClr val="20124D"/>
              </a:buClr>
              <a:buSzPts val="4800"/>
              <a:buNone/>
              <a:defRPr sz="6400" b="1">
                <a:solidFill>
                  <a:srgbClr val="20124D"/>
                </a:solidFill>
              </a:defRPr>
            </a:lvl4pPr>
            <a:lvl5pPr lvl="4" algn="ctr" rtl="0">
              <a:spcBef>
                <a:spcPts val="0"/>
              </a:spcBef>
              <a:spcAft>
                <a:spcPts val="0"/>
              </a:spcAft>
              <a:buClr>
                <a:srgbClr val="20124D"/>
              </a:buClr>
              <a:buSzPts val="4800"/>
              <a:buNone/>
              <a:defRPr sz="6400" b="1">
                <a:solidFill>
                  <a:srgbClr val="20124D"/>
                </a:solidFill>
              </a:defRPr>
            </a:lvl5pPr>
            <a:lvl6pPr lvl="5" algn="ctr" rtl="0">
              <a:spcBef>
                <a:spcPts val="0"/>
              </a:spcBef>
              <a:spcAft>
                <a:spcPts val="0"/>
              </a:spcAft>
              <a:buClr>
                <a:srgbClr val="20124D"/>
              </a:buClr>
              <a:buSzPts val="4800"/>
              <a:buNone/>
              <a:defRPr sz="6400" b="1">
                <a:solidFill>
                  <a:srgbClr val="20124D"/>
                </a:solidFill>
              </a:defRPr>
            </a:lvl6pPr>
            <a:lvl7pPr lvl="6" algn="ctr" rtl="0">
              <a:spcBef>
                <a:spcPts val="0"/>
              </a:spcBef>
              <a:spcAft>
                <a:spcPts val="0"/>
              </a:spcAft>
              <a:buClr>
                <a:srgbClr val="20124D"/>
              </a:buClr>
              <a:buSzPts val="4800"/>
              <a:buNone/>
              <a:defRPr sz="6400" b="1">
                <a:solidFill>
                  <a:srgbClr val="20124D"/>
                </a:solidFill>
              </a:defRPr>
            </a:lvl7pPr>
            <a:lvl8pPr lvl="7" algn="ctr" rtl="0">
              <a:spcBef>
                <a:spcPts val="0"/>
              </a:spcBef>
              <a:spcAft>
                <a:spcPts val="0"/>
              </a:spcAft>
              <a:buClr>
                <a:srgbClr val="20124D"/>
              </a:buClr>
              <a:buSzPts val="4800"/>
              <a:buNone/>
              <a:defRPr sz="6400" b="1">
                <a:solidFill>
                  <a:srgbClr val="20124D"/>
                </a:solidFill>
              </a:defRPr>
            </a:lvl8pPr>
            <a:lvl9pPr lvl="8" algn="ctr" rtl="0">
              <a:spcBef>
                <a:spcPts val="0"/>
              </a:spcBef>
              <a:spcAft>
                <a:spcPts val="0"/>
              </a:spcAft>
              <a:buClr>
                <a:srgbClr val="20124D"/>
              </a:buClr>
              <a:buSzPts val="4800"/>
              <a:buNone/>
              <a:defRPr sz="6400" b="1">
                <a:solidFill>
                  <a:srgbClr val="20124D"/>
                </a:solidFill>
              </a:defRPr>
            </a:lvl9pPr>
          </a:lstStyle>
          <a:p>
            <a:r>
              <a:t>xx%</a:t>
            </a:r>
          </a:p>
        </p:txBody>
      </p:sp>
      <p:sp>
        <p:nvSpPr>
          <p:cNvPr id="199" name="Google Shape;199;p17"/>
          <p:cNvSpPr txBox="1">
            <a:spLocks noGrp="1"/>
          </p:cNvSpPr>
          <p:nvPr>
            <p:ph type="ctrTitle" idx="3"/>
          </p:nvPr>
        </p:nvSpPr>
        <p:spPr>
          <a:xfrm>
            <a:off x="3754353" y="3315067"/>
            <a:ext cx="200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200"/>
              <a:buNone/>
              <a:defRPr sz="2400" b="1">
                <a:solidFill>
                  <a:srgbClr val="FFCE00"/>
                </a:solidFill>
              </a:defRPr>
            </a:lvl1pPr>
            <a:lvl2pPr lvl="1" algn="ctr" rtl="0">
              <a:spcBef>
                <a:spcPts val="0"/>
              </a:spcBef>
              <a:spcAft>
                <a:spcPts val="0"/>
              </a:spcAft>
              <a:buClr>
                <a:srgbClr val="FFFFFF"/>
              </a:buClr>
              <a:buSzPts val="1200"/>
              <a:buNone/>
              <a:defRPr sz="1600" b="1">
                <a:solidFill>
                  <a:srgbClr val="FFFFFF"/>
                </a:solidFill>
              </a:defRPr>
            </a:lvl2pPr>
            <a:lvl3pPr lvl="2" algn="ctr" rtl="0">
              <a:spcBef>
                <a:spcPts val="0"/>
              </a:spcBef>
              <a:spcAft>
                <a:spcPts val="0"/>
              </a:spcAft>
              <a:buClr>
                <a:srgbClr val="FFFFFF"/>
              </a:buClr>
              <a:buSzPts val="1200"/>
              <a:buNone/>
              <a:defRPr sz="1600" b="1">
                <a:solidFill>
                  <a:srgbClr val="FFFFFF"/>
                </a:solidFill>
              </a:defRPr>
            </a:lvl3pPr>
            <a:lvl4pPr lvl="3" algn="ctr" rtl="0">
              <a:spcBef>
                <a:spcPts val="0"/>
              </a:spcBef>
              <a:spcAft>
                <a:spcPts val="0"/>
              </a:spcAft>
              <a:buClr>
                <a:srgbClr val="FFFFFF"/>
              </a:buClr>
              <a:buSzPts val="1200"/>
              <a:buNone/>
              <a:defRPr sz="1600" b="1">
                <a:solidFill>
                  <a:srgbClr val="FFFFFF"/>
                </a:solidFill>
              </a:defRPr>
            </a:lvl4pPr>
            <a:lvl5pPr lvl="4" algn="ctr" rtl="0">
              <a:spcBef>
                <a:spcPts val="0"/>
              </a:spcBef>
              <a:spcAft>
                <a:spcPts val="0"/>
              </a:spcAft>
              <a:buClr>
                <a:srgbClr val="FFFFFF"/>
              </a:buClr>
              <a:buSzPts val="1200"/>
              <a:buNone/>
              <a:defRPr sz="1600" b="1">
                <a:solidFill>
                  <a:srgbClr val="FFFFFF"/>
                </a:solidFill>
              </a:defRPr>
            </a:lvl5pPr>
            <a:lvl6pPr lvl="5" algn="ctr" rtl="0">
              <a:spcBef>
                <a:spcPts val="0"/>
              </a:spcBef>
              <a:spcAft>
                <a:spcPts val="0"/>
              </a:spcAft>
              <a:buClr>
                <a:srgbClr val="FFFFFF"/>
              </a:buClr>
              <a:buSzPts val="1200"/>
              <a:buNone/>
              <a:defRPr sz="1600" b="1">
                <a:solidFill>
                  <a:srgbClr val="FFFFFF"/>
                </a:solidFill>
              </a:defRPr>
            </a:lvl6pPr>
            <a:lvl7pPr lvl="6" algn="ctr" rtl="0">
              <a:spcBef>
                <a:spcPts val="0"/>
              </a:spcBef>
              <a:spcAft>
                <a:spcPts val="0"/>
              </a:spcAft>
              <a:buClr>
                <a:srgbClr val="FFFFFF"/>
              </a:buClr>
              <a:buSzPts val="1200"/>
              <a:buNone/>
              <a:defRPr sz="1600" b="1">
                <a:solidFill>
                  <a:srgbClr val="FFFFFF"/>
                </a:solidFill>
              </a:defRPr>
            </a:lvl7pPr>
            <a:lvl8pPr lvl="7" algn="ctr" rtl="0">
              <a:spcBef>
                <a:spcPts val="0"/>
              </a:spcBef>
              <a:spcAft>
                <a:spcPts val="0"/>
              </a:spcAft>
              <a:buClr>
                <a:srgbClr val="FFFFFF"/>
              </a:buClr>
              <a:buSzPts val="1200"/>
              <a:buNone/>
              <a:defRPr sz="1600" b="1">
                <a:solidFill>
                  <a:srgbClr val="FFFFFF"/>
                </a:solidFill>
              </a:defRPr>
            </a:lvl8pPr>
            <a:lvl9pPr lvl="8" algn="ctr" rtl="0">
              <a:spcBef>
                <a:spcPts val="0"/>
              </a:spcBef>
              <a:spcAft>
                <a:spcPts val="0"/>
              </a:spcAft>
              <a:buClr>
                <a:srgbClr val="FFFFFF"/>
              </a:buClr>
              <a:buSzPts val="1200"/>
              <a:buNone/>
              <a:defRPr sz="1600" b="1">
                <a:solidFill>
                  <a:srgbClr val="FFFFFF"/>
                </a:solidFill>
              </a:defRPr>
            </a:lvl9pPr>
          </a:lstStyle>
          <a:p>
            <a:r>
              <a:rPr lang="cs-CZ"/>
              <a:t>Kliknutím lze upravit styl.</a:t>
            </a:r>
            <a:endParaRPr/>
          </a:p>
        </p:txBody>
      </p:sp>
      <p:sp>
        <p:nvSpPr>
          <p:cNvPr id="200" name="Google Shape;200;p17"/>
          <p:cNvSpPr txBox="1">
            <a:spLocks noGrp="1"/>
          </p:cNvSpPr>
          <p:nvPr>
            <p:ph type="subTitle" idx="4"/>
          </p:nvPr>
        </p:nvSpPr>
        <p:spPr>
          <a:xfrm>
            <a:off x="3697953" y="4085467"/>
            <a:ext cx="2120800" cy="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867">
                <a:latin typeface="Didact Gothic"/>
                <a:ea typeface="Didact Gothic"/>
                <a:cs typeface="Didact Gothic"/>
                <a:sym typeface="Didact Gothic"/>
              </a:defRPr>
            </a:lvl1pPr>
            <a:lvl2pPr lvl="1" algn="ctr" rtl="0">
              <a:lnSpc>
                <a:spcPct val="100000"/>
              </a:lnSpc>
              <a:spcBef>
                <a:spcPts val="0"/>
              </a:spcBef>
              <a:spcAft>
                <a:spcPts val="0"/>
              </a:spcAft>
              <a:buClr>
                <a:srgbClr val="000000"/>
              </a:buClr>
              <a:buSzPts val="1000"/>
              <a:buNone/>
              <a:defRPr sz="1333">
                <a:solidFill>
                  <a:srgbClr val="000000"/>
                </a:solidFill>
              </a:defRPr>
            </a:lvl2pPr>
            <a:lvl3pPr lvl="2" algn="ctr" rtl="0">
              <a:lnSpc>
                <a:spcPct val="100000"/>
              </a:lnSpc>
              <a:spcBef>
                <a:spcPts val="0"/>
              </a:spcBef>
              <a:spcAft>
                <a:spcPts val="0"/>
              </a:spcAft>
              <a:buClr>
                <a:srgbClr val="000000"/>
              </a:buClr>
              <a:buSzPts val="1000"/>
              <a:buNone/>
              <a:defRPr sz="1333">
                <a:solidFill>
                  <a:srgbClr val="000000"/>
                </a:solidFill>
              </a:defRPr>
            </a:lvl3pPr>
            <a:lvl4pPr lvl="3" algn="ctr" rtl="0">
              <a:lnSpc>
                <a:spcPct val="100000"/>
              </a:lnSpc>
              <a:spcBef>
                <a:spcPts val="0"/>
              </a:spcBef>
              <a:spcAft>
                <a:spcPts val="0"/>
              </a:spcAft>
              <a:buClr>
                <a:srgbClr val="000000"/>
              </a:buClr>
              <a:buSzPts val="1000"/>
              <a:buNone/>
              <a:defRPr sz="1333">
                <a:solidFill>
                  <a:srgbClr val="000000"/>
                </a:solidFill>
              </a:defRPr>
            </a:lvl4pPr>
            <a:lvl5pPr lvl="4" algn="ctr" rtl="0">
              <a:lnSpc>
                <a:spcPct val="100000"/>
              </a:lnSpc>
              <a:spcBef>
                <a:spcPts val="0"/>
              </a:spcBef>
              <a:spcAft>
                <a:spcPts val="0"/>
              </a:spcAft>
              <a:buClr>
                <a:srgbClr val="000000"/>
              </a:buClr>
              <a:buSzPts val="1000"/>
              <a:buNone/>
              <a:defRPr sz="1333">
                <a:solidFill>
                  <a:srgbClr val="000000"/>
                </a:solidFill>
              </a:defRPr>
            </a:lvl5pPr>
            <a:lvl6pPr lvl="5" algn="ctr" rtl="0">
              <a:lnSpc>
                <a:spcPct val="100000"/>
              </a:lnSpc>
              <a:spcBef>
                <a:spcPts val="0"/>
              </a:spcBef>
              <a:spcAft>
                <a:spcPts val="0"/>
              </a:spcAft>
              <a:buClr>
                <a:srgbClr val="000000"/>
              </a:buClr>
              <a:buSzPts val="1000"/>
              <a:buNone/>
              <a:defRPr sz="1333">
                <a:solidFill>
                  <a:srgbClr val="000000"/>
                </a:solidFill>
              </a:defRPr>
            </a:lvl6pPr>
            <a:lvl7pPr lvl="6" algn="ctr" rtl="0">
              <a:lnSpc>
                <a:spcPct val="100000"/>
              </a:lnSpc>
              <a:spcBef>
                <a:spcPts val="0"/>
              </a:spcBef>
              <a:spcAft>
                <a:spcPts val="0"/>
              </a:spcAft>
              <a:buClr>
                <a:srgbClr val="000000"/>
              </a:buClr>
              <a:buSzPts val="1000"/>
              <a:buNone/>
              <a:defRPr sz="1333">
                <a:solidFill>
                  <a:srgbClr val="000000"/>
                </a:solidFill>
              </a:defRPr>
            </a:lvl7pPr>
            <a:lvl8pPr lvl="7" algn="ctr" rtl="0">
              <a:lnSpc>
                <a:spcPct val="100000"/>
              </a:lnSpc>
              <a:spcBef>
                <a:spcPts val="0"/>
              </a:spcBef>
              <a:spcAft>
                <a:spcPts val="0"/>
              </a:spcAft>
              <a:buClr>
                <a:srgbClr val="000000"/>
              </a:buClr>
              <a:buSzPts val="1000"/>
              <a:buNone/>
              <a:defRPr sz="1333">
                <a:solidFill>
                  <a:srgbClr val="000000"/>
                </a:solidFill>
              </a:defRPr>
            </a:lvl8pPr>
            <a:lvl9pPr lvl="8" algn="ctr" rtl="0">
              <a:lnSpc>
                <a:spcPct val="100000"/>
              </a:lnSpc>
              <a:spcBef>
                <a:spcPts val="0"/>
              </a:spcBef>
              <a:spcAft>
                <a:spcPts val="0"/>
              </a:spcAft>
              <a:buClr>
                <a:srgbClr val="000000"/>
              </a:buClr>
              <a:buSzPts val="1000"/>
              <a:buNone/>
              <a:defRPr sz="1333">
                <a:solidFill>
                  <a:srgbClr val="000000"/>
                </a:solidFill>
              </a:defRPr>
            </a:lvl9pPr>
          </a:lstStyle>
          <a:p>
            <a:r>
              <a:rPr lang="cs-CZ"/>
              <a:t>Kliknutím můžete upravit styl předlohy.</a:t>
            </a:r>
            <a:endParaRPr/>
          </a:p>
        </p:txBody>
      </p:sp>
      <p:sp>
        <p:nvSpPr>
          <p:cNvPr id="201" name="Google Shape;201;p17"/>
          <p:cNvSpPr txBox="1">
            <a:spLocks noGrp="1"/>
          </p:cNvSpPr>
          <p:nvPr>
            <p:ph type="title" idx="5" hasCustomPrompt="1"/>
          </p:nvPr>
        </p:nvSpPr>
        <p:spPr>
          <a:xfrm>
            <a:off x="4218353" y="2217051"/>
            <a:ext cx="1080000" cy="77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20124D"/>
              </a:buClr>
              <a:buSzPts val="4800"/>
              <a:buNone/>
              <a:defRPr sz="4533" b="1">
                <a:solidFill>
                  <a:schemeClr val="lt1"/>
                </a:solidFill>
              </a:defRPr>
            </a:lvl1pPr>
            <a:lvl2pPr lvl="1" algn="ctr" rtl="0">
              <a:spcBef>
                <a:spcPts val="0"/>
              </a:spcBef>
              <a:spcAft>
                <a:spcPts val="0"/>
              </a:spcAft>
              <a:buClr>
                <a:srgbClr val="20124D"/>
              </a:buClr>
              <a:buSzPts val="4800"/>
              <a:buNone/>
              <a:defRPr sz="6400" b="1">
                <a:solidFill>
                  <a:srgbClr val="20124D"/>
                </a:solidFill>
              </a:defRPr>
            </a:lvl2pPr>
            <a:lvl3pPr lvl="2" algn="ctr" rtl="0">
              <a:spcBef>
                <a:spcPts val="0"/>
              </a:spcBef>
              <a:spcAft>
                <a:spcPts val="0"/>
              </a:spcAft>
              <a:buClr>
                <a:srgbClr val="20124D"/>
              </a:buClr>
              <a:buSzPts val="4800"/>
              <a:buNone/>
              <a:defRPr sz="6400" b="1">
                <a:solidFill>
                  <a:srgbClr val="20124D"/>
                </a:solidFill>
              </a:defRPr>
            </a:lvl3pPr>
            <a:lvl4pPr lvl="3" algn="ctr" rtl="0">
              <a:spcBef>
                <a:spcPts val="0"/>
              </a:spcBef>
              <a:spcAft>
                <a:spcPts val="0"/>
              </a:spcAft>
              <a:buClr>
                <a:srgbClr val="20124D"/>
              </a:buClr>
              <a:buSzPts val="4800"/>
              <a:buNone/>
              <a:defRPr sz="6400" b="1">
                <a:solidFill>
                  <a:srgbClr val="20124D"/>
                </a:solidFill>
              </a:defRPr>
            </a:lvl4pPr>
            <a:lvl5pPr lvl="4" algn="ctr" rtl="0">
              <a:spcBef>
                <a:spcPts val="0"/>
              </a:spcBef>
              <a:spcAft>
                <a:spcPts val="0"/>
              </a:spcAft>
              <a:buClr>
                <a:srgbClr val="20124D"/>
              </a:buClr>
              <a:buSzPts val="4800"/>
              <a:buNone/>
              <a:defRPr sz="6400" b="1">
                <a:solidFill>
                  <a:srgbClr val="20124D"/>
                </a:solidFill>
              </a:defRPr>
            </a:lvl5pPr>
            <a:lvl6pPr lvl="5" algn="ctr" rtl="0">
              <a:spcBef>
                <a:spcPts val="0"/>
              </a:spcBef>
              <a:spcAft>
                <a:spcPts val="0"/>
              </a:spcAft>
              <a:buClr>
                <a:srgbClr val="20124D"/>
              </a:buClr>
              <a:buSzPts val="4800"/>
              <a:buNone/>
              <a:defRPr sz="6400" b="1">
                <a:solidFill>
                  <a:srgbClr val="20124D"/>
                </a:solidFill>
              </a:defRPr>
            </a:lvl6pPr>
            <a:lvl7pPr lvl="6" algn="ctr" rtl="0">
              <a:spcBef>
                <a:spcPts val="0"/>
              </a:spcBef>
              <a:spcAft>
                <a:spcPts val="0"/>
              </a:spcAft>
              <a:buClr>
                <a:srgbClr val="20124D"/>
              </a:buClr>
              <a:buSzPts val="4800"/>
              <a:buNone/>
              <a:defRPr sz="6400" b="1">
                <a:solidFill>
                  <a:srgbClr val="20124D"/>
                </a:solidFill>
              </a:defRPr>
            </a:lvl7pPr>
            <a:lvl8pPr lvl="7" algn="ctr" rtl="0">
              <a:spcBef>
                <a:spcPts val="0"/>
              </a:spcBef>
              <a:spcAft>
                <a:spcPts val="0"/>
              </a:spcAft>
              <a:buClr>
                <a:srgbClr val="20124D"/>
              </a:buClr>
              <a:buSzPts val="4800"/>
              <a:buNone/>
              <a:defRPr sz="6400" b="1">
                <a:solidFill>
                  <a:srgbClr val="20124D"/>
                </a:solidFill>
              </a:defRPr>
            </a:lvl8pPr>
            <a:lvl9pPr lvl="8" algn="ctr" rtl="0">
              <a:spcBef>
                <a:spcPts val="0"/>
              </a:spcBef>
              <a:spcAft>
                <a:spcPts val="0"/>
              </a:spcAft>
              <a:buClr>
                <a:srgbClr val="20124D"/>
              </a:buClr>
              <a:buSzPts val="4800"/>
              <a:buNone/>
              <a:defRPr sz="6400" b="1">
                <a:solidFill>
                  <a:srgbClr val="20124D"/>
                </a:solidFill>
              </a:defRPr>
            </a:lvl9pPr>
          </a:lstStyle>
          <a:p>
            <a:r>
              <a:t>xx%</a:t>
            </a:r>
          </a:p>
        </p:txBody>
      </p:sp>
      <p:sp>
        <p:nvSpPr>
          <p:cNvPr id="202" name="Google Shape;202;p17"/>
          <p:cNvSpPr txBox="1">
            <a:spLocks noGrp="1"/>
          </p:cNvSpPr>
          <p:nvPr>
            <p:ph type="ctrTitle" idx="6"/>
          </p:nvPr>
        </p:nvSpPr>
        <p:spPr>
          <a:xfrm>
            <a:off x="6391521" y="3315067"/>
            <a:ext cx="212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200"/>
              <a:buNone/>
              <a:defRPr sz="2400" b="1">
                <a:solidFill>
                  <a:srgbClr val="FFCE00"/>
                </a:solidFill>
              </a:defRPr>
            </a:lvl1pPr>
            <a:lvl2pPr lvl="1" algn="ctr" rtl="0">
              <a:spcBef>
                <a:spcPts val="0"/>
              </a:spcBef>
              <a:spcAft>
                <a:spcPts val="0"/>
              </a:spcAft>
              <a:buClr>
                <a:srgbClr val="FFFFFF"/>
              </a:buClr>
              <a:buSzPts val="1200"/>
              <a:buNone/>
              <a:defRPr sz="1600" b="1">
                <a:solidFill>
                  <a:srgbClr val="FFFFFF"/>
                </a:solidFill>
              </a:defRPr>
            </a:lvl2pPr>
            <a:lvl3pPr lvl="2" algn="ctr" rtl="0">
              <a:spcBef>
                <a:spcPts val="0"/>
              </a:spcBef>
              <a:spcAft>
                <a:spcPts val="0"/>
              </a:spcAft>
              <a:buClr>
                <a:srgbClr val="FFFFFF"/>
              </a:buClr>
              <a:buSzPts val="1200"/>
              <a:buNone/>
              <a:defRPr sz="1600" b="1">
                <a:solidFill>
                  <a:srgbClr val="FFFFFF"/>
                </a:solidFill>
              </a:defRPr>
            </a:lvl3pPr>
            <a:lvl4pPr lvl="3" algn="ctr" rtl="0">
              <a:spcBef>
                <a:spcPts val="0"/>
              </a:spcBef>
              <a:spcAft>
                <a:spcPts val="0"/>
              </a:spcAft>
              <a:buClr>
                <a:srgbClr val="FFFFFF"/>
              </a:buClr>
              <a:buSzPts val="1200"/>
              <a:buNone/>
              <a:defRPr sz="1600" b="1">
                <a:solidFill>
                  <a:srgbClr val="FFFFFF"/>
                </a:solidFill>
              </a:defRPr>
            </a:lvl4pPr>
            <a:lvl5pPr lvl="4" algn="ctr" rtl="0">
              <a:spcBef>
                <a:spcPts val="0"/>
              </a:spcBef>
              <a:spcAft>
                <a:spcPts val="0"/>
              </a:spcAft>
              <a:buClr>
                <a:srgbClr val="FFFFFF"/>
              </a:buClr>
              <a:buSzPts val="1200"/>
              <a:buNone/>
              <a:defRPr sz="1600" b="1">
                <a:solidFill>
                  <a:srgbClr val="FFFFFF"/>
                </a:solidFill>
              </a:defRPr>
            </a:lvl5pPr>
            <a:lvl6pPr lvl="5" algn="ctr" rtl="0">
              <a:spcBef>
                <a:spcPts val="0"/>
              </a:spcBef>
              <a:spcAft>
                <a:spcPts val="0"/>
              </a:spcAft>
              <a:buClr>
                <a:srgbClr val="FFFFFF"/>
              </a:buClr>
              <a:buSzPts val="1200"/>
              <a:buNone/>
              <a:defRPr sz="1600" b="1">
                <a:solidFill>
                  <a:srgbClr val="FFFFFF"/>
                </a:solidFill>
              </a:defRPr>
            </a:lvl6pPr>
            <a:lvl7pPr lvl="6" algn="ctr" rtl="0">
              <a:spcBef>
                <a:spcPts val="0"/>
              </a:spcBef>
              <a:spcAft>
                <a:spcPts val="0"/>
              </a:spcAft>
              <a:buClr>
                <a:srgbClr val="FFFFFF"/>
              </a:buClr>
              <a:buSzPts val="1200"/>
              <a:buNone/>
              <a:defRPr sz="1600" b="1">
                <a:solidFill>
                  <a:srgbClr val="FFFFFF"/>
                </a:solidFill>
              </a:defRPr>
            </a:lvl7pPr>
            <a:lvl8pPr lvl="7" algn="ctr" rtl="0">
              <a:spcBef>
                <a:spcPts val="0"/>
              </a:spcBef>
              <a:spcAft>
                <a:spcPts val="0"/>
              </a:spcAft>
              <a:buClr>
                <a:srgbClr val="FFFFFF"/>
              </a:buClr>
              <a:buSzPts val="1200"/>
              <a:buNone/>
              <a:defRPr sz="1600" b="1">
                <a:solidFill>
                  <a:srgbClr val="FFFFFF"/>
                </a:solidFill>
              </a:defRPr>
            </a:lvl8pPr>
            <a:lvl9pPr lvl="8" algn="ctr" rtl="0">
              <a:spcBef>
                <a:spcPts val="0"/>
              </a:spcBef>
              <a:spcAft>
                <a:spcPts val="0"/>
              </a:spcAft>
              <a:buClr>
                <a:srgbClr val="FFFFFF"/>
              </a:buClr>
              <a:buSzPts val="1200"/>
              <a:buNone/>
              <a:defRPr sz="1600" b="1">
                <a:solidFill>
                  <a:srgbClr val="FFFFFF"/>
                </a:solidFill>
              </a:defRPr>
            </a:lvl9pPr>
          </a:lstStyle>
          <a:p>
            <a:r>
              <a:rPr lang="cs-CZ"/>
              <a:t>Kliknutím lze upravit styl.</a:t>
            </a:r>
            <a:endParaRPr/>
          </a:p>
        </p:txBody>
      </p:sp>
      <p:sp>
        <p:nvSpPr>
          <p:cNvPr id="203" name="Google Shape;203;p17"/>
          <p:cNvSpPr txBox="1">
            <a:spLocks noGrp="1"/>
          </p:cNvSpPr>
          <p:nvPr>
            <p:ph type="subTitle" idx="7"/>
          </p:nvPr>
        </p:nvSpPr>
        <p:spPr>
          <a:xfrm>
            <a:off x="6391421" y="4085467"/>
            <a:ext cx="2120800" cy="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867">
                <a:latin typeface="Didact Gothic"/>
                <a:ea typeface="Didact Gothic"/>
                <a:cs typeface="Didact Gothic"/>
                <a:sym typeface="Didact Gothic"/>
              </a:defRPr>
            </a:lvl1pPr>
            <a:lvl2pPr lvl="1" algn="ctr" rtl="0">
              <a:lnSpc>
                <a:spcPct val="100000"/>
              </a:lnSpc>
              <a:spcBef>
                <a:spcPts val="0"/>
              </a:spcBef>
              <a:spcAft>
                <a:spcPts val="0"/>
              </a:spcAft>
              <a:buClr>
                <a:srgbClr val="000000"/>
              </a:buClr>
              <a:buSzPts val="1000"/>
              <a:buNone/>
              <a:defRPr sz="1333">
                <a:solidFill>
                  <a:srgbClr val="000000"/>
                </a:solidFill>
              </a:defRPr>
            </a:lvl2pPr>
            <a:lvl3pPr lvl="2" algn="ctr" rtl="0">
              <a:lnSpc>
                <a:spcPct val="100000"/>
              </a:lnSpc>
              <a:spcBef>
                <a:spcPts val="0"/>
              </a:spcBef>
              <a:spcAft>
                <a:spcPts val="0"/>
              </a:spcAft>
              <a:buClr>
                <a:srgbClr val="000000"/>
              </a:buClr>
              <a:buSzPts val="1000"/>
              <a:buNone/>
              <a:defRPr sz="1333">
                <a:solidFill>
                  <a:srgbClr val="000000"/>
                </a:solidFill>
              </a:defRPr>
            </a:lvl3pPr>
            <a:lvl4pPr lvl="3" algn="ctr" rtl="0">
              <a:lnSpc>
                <a:spcPct val="100000"/>
              </a:lnSpc>
              <a:spcBef>
                <a:spcPts val="0"/>
              </a:spcBef>
              <a:spcAft>
                <a:spcPts val="0"/>
              </a:spcAft>
              <a:buClr>
                <a:srgbClr val="000000"/>
              </a:buClr>
              <a:buSzPts val="1000"/>
              <a:buNone/>
              <a:defRPr sz="1333">
                <a:solidFill>
                  <a:srgbClr val="000000"/>
                </a:solidFill>
              </a:defRPr>
            </a:lvl4pPr>
            <a:lvl5pPr lvl="4" algn="ctr" rtl="0">
              <a:lnSpc>
                <a:spcPct val="100000"/>
              </a:lnSpc>
              <a:spcBef>
                <a:spcPts val="0"/>
              </a:spcBef>
              <a:spcAft>
                <a:spcPts val="0"/>
              </a:spcAft>
              <a:buClr>
                <a:srgbClr val="000000"/>
              </a:buClr>
              <a:buSzPts val="1000"/>
              <a:buNone/>
              <a:defRPr sz="1333">
                <a:solidFill>
                  <a:srgbClr val="000000"/>
                </a:solidFill>
              </a:defRPr>
            </a:lvl5pPr>
            <a:lvl6pPr lvl="5" algn="ctr" rtl="0">
              <a:lnSpc>
                <a:spcPct val="100000"/>
              </a:lnSpc>
              <a:spcBef>
                <a:spcPts val="0"/>
              </a:spcBef>
              <a:spcAft>
                <a:spcPts val="0"/>
              </a:spcAft>
              <a:buClr>
                <a:srgbClr val="000000"/>
              </a:buClr>
              <a:buSzPts val="1000"/>
              <a:buNone/>
              <a:defRPr sz="1333">
                <a:solidFill>
                  <a:srgbClr val="000000"/>
                </a:solidFill>
              </a:defRPr>
            </a:lvl6pPr>
            <a:lvl7pPr lvl="6" algn="ctr" rtl="0">
              <a:lnSpc>
                <a:spcPct val="100000"/>
              </a:lnSpc>
              <a:spcBef>
                <a:spcPts val="0"/>
              </a:spcBef>
              <a:spcAft>
                <a:spcPts val="0"/>
              </a:spcAft>
              <a:buClr>
                <a:srgbClr val="000000"/>
              </a:buClr>
              <a:buSzPts val="1000"/>
              <a:buNone/>
              <a:defRPr sz="1333">
                <a:solidFill>
                  <a:srgbClr val="000000"/>
                </a:solidFill>
              </a:defRPr>
            </a:lvl7pPr>
            <a:lvl8pPr lvl="7" algn="ctr" rtl="0">
              <a:lnSpc>
                <a:spcPct val="100000"/>
              </a:lnSpc>
              <a:spcBef>
                <a:spcPts val="0"/>
              </a:spcBef>
              <a:spcAft>
                <a:spcPts val="0"/>
              </a:spcAft>
              <a:buClr>
                <a:srgbClr val="000000"/>
              </a:buClr>
              <a:buSzPts val="1000"/>
              <a:buNone/>
              <a:defRPr sz="1333">
                <a:solidFill>
                  <a:srgbClr val="000000"/>
                </a:solidFill>
              </a:defRPr>
            </a:lvl8pPr>
            <a:lvl9pPr lvl="8" algn="ctr" rtl="0">
              <a:lnSpc>
                <a:spcPct val="100000"/>
              </a:lnSpc>
              <a:spcBef>
                <a:spcPts val="0"/>
              </a:spcBef>
              <a:spcAft>
                <a:spcPts val="0"/>
              </a:spcAft>
              <a:buClr>
                <a:srgbClr val="000000"/>
              </a:buClr>
              <a:buSzPts val="1000"/>
              <a:buNone/>
              <a:defRPr sz="1333">
                <a:solidFill>
                  <a:srgbClr val="000000"/>
                </a:solidFill>
              </a:defRPr>
            </a:lvl9pPr>
          </a:lstStyle>
          <a:p>
            <a:r>
              <a:rPr lang="cs-CZ"/>
              <a:t>Kliknutím můžete upravit styl předlohy.</a:t>
            </a:r>
            <a:endParaRPr/>
          </a:p>
        </p:txBody>
      </p:sp>
      <p:sp>
        <p:nvSpPr>
          <p:cNvPr id="204" name="Google Shape;204;p17"/>
          <p:cNvSpPr txBox="1">
            <a:spLocks noGrp="1"/>
          </p:cNvSpPr>
          <p:nvPr>
            <p:ph type="title" idx="8" hasCustomPrompt="1"/>
          </p:nvPr>
        </p:nvSpPr>
        <p:spPr>
          <a:xfrm>
            <a:off x="6914239" y="2217051"/>
            <a:ext cx="1080000" cy="77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20124D"/>
              </a:buClr>
              <a:buSzPts val="4800"/>
              <a:buNone/>
              <a:defRPr sz="4667" b="1">
                <a:solidFill>
                  <a:schemeClr val="lt1"/>
                </a:solidFill>
              </a:defRPr>
            </a:lvl1pPr>
            <a:lvl2pPr lvl="1" algn="ctr" rtl="0">
              <a:spcBef>
                <a:spcPts val="0"/>
              </a:spcBef>
              <a:spcAft>
                <a:spcPts val="0"/>
              </a:spcAft>
              <a:buClr>
                <a:srgbClr val="20124D"/>
              </a:buClr>
              <a:buSzPts val="4800"/>
              <a:buNone/>
              <a:defRPr sz="6400" b="1">
                <a:solidFill>
                  <a:srgbClr val="20124D"/>
                </a:solidFill>
              </a:defRPr>
            </a:lvl2pPr>
            <a:lvl3pPr lvl="2" algn="ctr" rtl="0">
              <a:spcBef>
                <a:spcPts val="0"/>
              </a:spcBef>
              <a:spcAft>
                <a:spcPts val="0"/>
              </a:spcAft>
              <a:buClr>
                <a:srgbClr val="20124D"/>
              </a:buClr>
              <a:buSzPts val="4800"/>
              <a:buNone/>
              <a:defRPr sz="6400" b="1">
                <a:solidFill>
                  <a:srgbClr val="20124D"/>
                </a:solidFill>
              </a:defRPr>
            </a:lvl3pPr>
            <a:lvl4pPr lvl="3" algn="ctr" rtl="0">
              <a:spcBef>
                <a:spcPts val="0"/>
              </a:spcBef>
              <a:spcAft>
                <a:spcPts val="0"/>
              </a:spcAft>
              <a:buClr>
                <a:srgbClr val="20124D"/>
              </a:buClr>
              <a:buSzPts val="4800"/>
              <a:buNone/>
              <a:defRPr sz="6400" b="1">
                <a:solidFill>
                  <a:srgbClr val="20124D"/>
                </a:solidFill>
              </a:defRPr>
            </a:lvl4pPr>
            <a:lvl5pPr lvl="4" algn="ctr" rtl="0">
              <a:spcBef>
                <a:spcPts val="0"/>
              </a:spcBef>
              <a:spcAft>
                <a:spcPts val="0"/>
              </a:spcAft>
              <a:buClr>
                <a:srgbClr val="20124D"/>
              </a:buClr>
              <a:buSzPts val="4800"/>
              <a:buNone/>
              <a:defRPr sz="6400" b="1">
                <a:solidFill>
                  <a:srgbClr val="20124D"/>
                </a:solidFill>
              </a:defRPr>
            </a:lvl5pPr>
            <a:lvl6pPr lvl="5" algn="ctr" rtl="0">
              <a:spcBef>
                <a:spcPts val="0"/>
              </a:spcBef>
              <a:spcAft>
                <a:spcPts val="0"/>
              </a:spcAft>
              <a:buClr>
                <a:srgbClr val="20124D"/>
              </a:buClr>
              <a:buSzPts val="4800"/>
              <a:buNone/>
              <a:defRPr sz="6400" b="1">
                <a:solidFill>
                  <a:srgbClr val="20124D"/>
                </a:solidFill>
              </a:defRPr>
            </a:lvl6pPr>
            <a:lvl7pPr lvl="6" algn="ctr" rtl="0">
              <a:spcBef>
                <a:spcPts val="0"/>
              </a:spcBef>
              <a:spcAft>
                <a:spcPts val="0"/>
              </a:spcAft>
              <a:buClr>
                <a:srgbClr val="20124D"/>
              </a:buClr>
              <a:buSzPts val="4800"/>
              <a:buNone/>
              <a:defRPr sz="6400" b="1">
                <a:solidFill>
                  <a:srgbClr val="20124D"/>
                </a:solidFill>
              </a:defRPr>
            </a:lvl7pPr>
            <a:lvl8pPr lvl="7" algn="ctr" rtl="0">
              <a:spcBef>
                <a:spcPts val="0"/>
              </a:spcBef>
              <a:spcAft>
                <a:spcPts val="0"/>
              </a:spcAft>
              <a:buClr>
                <a:srgbClr val="20124D"/>
              </a:buClr>
              <a:buSzPts val="4800"/>
              <a:buNone/>
              <a:defRPr sz="6400" b="1">
                <a:solidFill>
                  <a:srgbClr val="20124D"/>
                </a:solidFill>
              </a:defRPr>
            </a:lvl8pPr>
            <a:lvl9pPr lvl="8" algn="ctr" rtl="0">
              <a:spcBef>
                <a:spcPts val="0"/>
              </a:spcBef>
              <a:spcAft>
                <a:spcPts val="0"/>
              </a:spcAft>
              <a:buClr>
                <a:srgbClr val="20124D"/>
              </a:buClr>
              <a:buSzPts val="4800"/>
              <a:buNone/>
              <a:defRPr sz="6400" b="1">
                <a:solidFill>
                  <a:srgbClr val="20124D"/>
                </a:solidFill>
              </a:defRPr>
            </a:lvl9pPr>
          </a:lstStyle>
          <a:p>
            <a:r>
              <a:t>xx%</a:t>
            </a:r>
          </a:p>
        </p:txBody>
      </p:sp>
      <p:sp>
        <p:nvSpPr>
          <p:cNvPr id="205" name="Google Shape;205;p17"/>
          <p:cNvSpPr txBox="1">
            <a:spLocks noGrp="1"/>
          </p:cNvSpPr>
          <p:nvPr>
            <p:ph type="ctrTitle" idx="9"/>
          </p:nvPr>
        </p:nvSpPr>
        <p:spPr>
          <a:xfrm>
            <a:off x="9096332" y="3315067"/>
            <a:ext cx="212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200"/>
              <a:buNone/>
              <a:defRPr sz="2400" b="1">
                <a:solidFill>
                  <a:srgbClr val="FFCE00"/>
                </a:solidFill>
              </a:defRPr>
            </a:lvl1pPr>
            <a:lvl2pPr lvl="1" algn="ctr" rtl="0">
              <a:spcBef>
                <a:spcPts val="0"/>
              </a:spcBef>
              <a:spcAft>
                <a:spcPts val="0"/>
              </a:spcAft>
              <a:buClr>
                <a:srgbClr val="FFFFFF"/>
              </a:buClr>
              <a:buSzPts val="1200"/>
              <a:buNone/>
              <a:defRPr sz="1600" b="1">
                <a:solidFill>
                  <a:srgbClr val="FFFFFF"/>
                </a:solidFill>
              </a:defRPr>
            </a:lvl2pPr>
            <a:lvl3pPr lvl="2" algn="ctr" rtl="0">
              <a:spcBef>
                <a:spcPts val="0"/>
              </a:spcBef>
              <a:spcAft>
                <a:spcPts val="0"/>
              </a:spcAft>
              <a:buClr>
                <a:srgbClr val="FFFFFF"/>
              </a:buClr>
              <a:buSzPts val="1200"/>
              <a:buNone/>
              <a:defRPr sz="1600" b="1">
                <a:solidFill>
                  <a:srgbClr val="FFFFFF"/>
                </a:solidFill>
              </a:defRPr>
            </a:lvl3pPr>
            <a:lvl4pPr lvl="3" algn="ctr" rtl="0">
              <a:spcBef>
                <a:spcPts val="0"/>
              </a:spcBef>
              <a:spcAft>
                <a:spcPts val="0"/>
              </a:spcAft>
              <a:buClr>
                <a:srgbClr val="FFFFFF"/>
              </a:buClr>
              <a:buSzPts val="1200"/>
              <a:buNone/>
              <a:defRPr sz="1600" b="1">
                <a:solidFill>
                  <a:srgbClr val="FFFFFF"/>
                </a:solidFill>
              </a:defRPr>
            </a:lvl4pPr>
            <a:lvl5pPr lvl="4" algn="ctr" rtl="0">
              <a:spcBef>
                <a:spcPts val="0"/>
              </a:spcBef>
              <a:spcAft>
                <a:spcPts val="0"/>
              </a:spcAft>
              <a:buClr>
                <a:srgbClr val="FFFFFF"/>
              </a:buClr>
              <a:buSzPts val="1200"/>
              <a:buNone/>
              <a:defRPr sz="1600" b="1">
                <a:solidFill>
                  <a:srgbClr val="FFFFFF"/>
                </a:solidFill>
              </a:defRPr>
            </a:lvl5pPr>
            <a:lvl6pPr lvl="5" algn="ctr" rtl="0">
              <a:spcBef>
                <a:spcPts val="0"/>
              </a:spcBef>
              <a:spcAft>
                <a:spcPts val="0"/>
              </a:spcAft>
              <a:buClr>
                <a:srgbClr val="FFFFFF"/>
              </a:buClr>
              <a:buSzPts val="1200"/>
              <a:buNone/>
              <a:defRPr sz="1600" b="1">
                <a:solidFill>
                  <a:srgbClr val="FFFFFF"/>
                </a:solidFill>
              </a:defRPr>
            </a:lvl6pPr>
            <a:lvl7pPr lvl="6" algn="ctr" rtl="0">
              <a:spcBef>
                <a:spcPts val="0"/>
              </a:spcBef>
              <a:spcAft>
                <a:spcPts val="0"/>
              </a:spcAft>
              <a:buClr>
                <a:srgbClr val="FFFFFF"/>
              </a:buClr>
              <a:buSzPts val="1200"/>
              <a:buNone/>
              <a:defRPr sz="1600" b="1">
                <a:solidFill>
                  <a:srgbClr val="FFFFFF"/>
                </a:solidFill>
              </a:defRPr>
            </a:lvl7pPr>
            <a:lvl8pPr lvl="7" algn="ctr" rtl="0">
              <a:spcBef>
                <a:spcPts val="0"/>
              </a:spcBef>
              <a:spcAft>
                <a:spcPts val="0"/>
              </a:spcAft>
              <a:buClr>
                <a:srgbClr val="FFFFFF"/>
              </a:buClr>
              <a:buSzPts val="1200"/>
              <a:buNone/>
              <a:defRPr sz="1600" b="1">
                <a:solidFill>
                  <a:srgbClr val="FFFFFF"/>
                </a:solidFill>
              </a:defRPr>
            </a:lvl8pPr>
            <a:lvl9pPr lvl="8" algn="ctr" rtl="0">
              <a:spcBef>
                <a:spcPts val="0"/>
              </a:spcBef>
              <a:spcAft>
                <a:spcPts val="0"/>
              </a:spcAft>
              <a:buClr>
                <a:srgbClr val="FFFFFF"/>
              </a:buClr>
              <a:buSzPts val="1200"/>
              <a:buNone/>
              <a:defRPr sz="1600" b="1">
                <a:solidFill>
                  <a:srgbClr val="FFFFFF"/>
                </a:solidFill>
              </a:defRPr>
            </a:lvl9pPr>
          </a:lstStyle>
          <a:p>
            <a:r>
              <a:rPr lang="cs-CZ"/>
              <a:t>Kliknutím lze upravit styl.</a:t>
            </a:r>
            <a:endParaRPr/>
          </a:p>
        </p:txBody>
      </p:sp>
      <p:sp>
        <p:nvSpPr>
          <p:cNvPr id="206" name="Google Shape;206;p17"/>
          <p:cNvSpPr txBox="1">
            <a:spLocks noGrp="1"/>
          </p:cNvSpPr>
          <p:nvPr>
            <p:ph type="subTitle" idx="13"/>
          </p:nvPr>
        </p:nvSpPr>
        <p:spPr>
          <a:xfrm>
            <a:off x="9096332" y="4085467"/>
            <a:ext cx="2120800" cy="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867">
                <a:latin typeface="Didact Gothic"/>
                <a:ea typeface="Didact Gothic"/>
                <a:cs typeface="Didact Gothic"/>
                <a:sym typeface="Didact Gothic"/>
              </a:defRPr>
            </a:lvl1pPr>
            <a:lvl2pPr lvl="1" algn="ctr" rtl="0">
              <a:lnSpc>
                <a:spcPct val="100000"/>
              </a:lnSpc>
              <a:spcBef>
                <a:spcPts val="0"/>
              </a:spcBef>
              <a:spcAft>
                <a:spcPts val="0"/>
              </a:spcAft>
              <a:buClr>
                <a:srgbClr val="000000"/>
              </a:buClr>
              <a:buSzPts val="1000"/>
              <a:buNone/>
              <a:defRPr sz="1333">
                <a:solidFill>
                  <a:srgbClr val="000000"/>
                </a:solidFill>
              </a:defRPr>
            </a:lvl2pPr>
            <a:lvl3pPr lvl="2" algn="ctr" rtl="0">
              <a:lnSpc>
                <a:spcPct val="100000"/>
              </a:lnSpc>
              <a:spcBef>
                <a:spcPts val="0"/>
              </a:spcBef>
              <a:spcAft>
                <a:spcPts val="0"/>
              </a:spcAft>
              <a:buClr>
                <a:srgbClr val="000000"/>
              </a:buClr>
              <a:buSzPts val="1000"/>
              <a:buNone/>
              <a:defRPr sz="1333">
                <a:solidFill>
                  <a:srgbClr val="000000"/>
                </a:solidFill>
              </a:defRPr>
            </a:lvl3pPr>
            <a:lvl4pPr lvl="3" algn="ctr" rtl="0">
              <a:lnSpc>
                <a:spcPct val="100000"/>
              </a:lnSpc>
              <a:spcBef>
                <a:spcPts val="0"/>
              </a:spcBef>
              <a:spcAft>
                <a:spcPts val="0"/>
              </a:spcAft>
              <a:buClr>
                <a:srgbClr val="000000"/>
              </a:buClr>
              <a:buSzPts val="1000"/>
              <a:buNone/>
              <a:defRPr sz="1333">
                <a:solidFill>
                  <a:srgbClr val="000000"/>
                </a:solidFill>
              </a:defRPr>
            </a:lvl4pPr>
            <a:lvl5pPr lvl="4" algn="ctr" rtl="0">
              <a:lnSpc>
                <a:spcPct val="100000"/>
              </a:lnSpc>
              <a:spcBef>
                <a:spcPts val="0"/>
              </a:spcBef>
              <a:spcAft>
                <a:spcPts val="0"/>
              </a:spcAft>
              <a:buClr>
                <a:srgbClr val="000000"/>
              </a:buClr>
              <a:buSzPts val="1000"/>
              <a:buNone/>
              <a:defRPr sz="1333">
                <a:solidFill>
                  <a:srgbClr val="000000"/>
                </a:solidFill>
              </a:defRPr>
            </a:lvl5pPr>
            <a:lvl6pPr lvl="5" algn="ctr" rtl="0">
              <a:lnSpc>
                <a:spcPct val="100000"/>
              </a:lnSpc>
              <a:spcBef>
                <a:spcPts val="0"/>
              </a:spcBef>
              <a:spcAft>
                <a:spcPts val="0"/>
              </a:spcAft>
              <a:buClr>
                <a:srgbClr val="000000"/>
              </a:buClr>
              <a:buSzPts val="1000"/>
              <a:buNone/>
              <a:defRPr sz="1333">
                <a:solidFill>
                  <a:srgbClr val="000000"/>
                </a:solidFill>
              </a:defRPr>
            </a:lvl6pPr>
            <a:lvl7pPr lvl="6" algn="ctr" rtl="0">
              <a:lnSpc>
                <a:spcPct val="100000"/>
              </a:lnSpc>
              <a:spcBef>
                <a:spcPts val="0"/>
              </a:spcBef>
              <a:spcAft>
                <a:spcPts val="0"/>
              </a:spcAft>
              <a:buClr>
                <a:srgbClr val="000000"/>
              </a:buClr>
              <a:buSzPts val="1000"/>
              <a:buNone/>
              <a:defRPr sz="1333">
                <a:solidFill>
                  <a:srgbClr val="000000"/>
                </a:solidFill>
              </a:defRPr>
            </a:lvl7pPr>
            <a:lvl8pPr lvl="7" algn="ctr" rtl="0">
              <a:lnSpc>
                <a:spcPct val="100000"/>
              </a:lnSpc>
              <a:spcBef>
                <a:spcPts val="0"/>
              </a:spcBef>
              <a:spcAft>
                <a:spcPts val="0"/>
              </a:spcAft>
              <a:buClr>
                <a:srgbClr val="000000"/>
              </a:buClr>
              <a:buSzPts val="1000"/>
              <a:buNone/>
              <a:defRPr sz="1333">
                <a:solidFill>
                  <a:srgbClr val="000000"/>
                </a:solidFill>
              </a:defRPr>
            </a:lvl8pPr>
            <a:lvl9pPr lvl="8" algn="ctr" rtl="0">
              <a:lnSpc>
                <a:spcPct val="100000"/>
              </a:lnSpc>
              <a:spcBef>
                <a:spcPts val="0"/>
              </a:spcBef>
              <a:spcAft>
                <a:spcPts val="0"/>
              </a:spcAft>
              <a:buClr>
                <a:srgbClr val="000000"/>
              </a:buClr>
              <a:buSzPts val="1000"/>
              <a:buNone/>
              <a:defRPr sz="1333">
                <a:solidFill>
                  <a:srgbClr val="000000"/>
                </a:solidFill>
              </a:defRPr>
            </a:lvl9pPr>
          </a:lstStyle>
          <a:p>
            <a:r>
              <a:rPr lang="cs-CZ"/>
              <a:t>Kliknutím můžete upravit styl předlohy.</a:t>
            </a:r>
            <a:endParaRPr/>
          </a:p>
        </p:txBody>
      </p:sp>
      <p:sp>
        <p:nvSpPr>
          <p:cNvPr id="207" name="Google Shape;207;p17"/>
          <p:cNvSpPr txBox="1">
            <a:spLocks noGrp="1"/>
          </p:cNvSpPr>
          <p:nvPr>
            <p:ph type="title" idx="14" hasCustomPrompt="1"/>
          </p:nvPr>
        </p:nvSpPr>
        <p:spPr>
          <a:xfrm>
            <a:off x="9616732" y="2217051"/>
            <a:ext cx="1080000" cy="77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20124D"/>
              </a:buClr>
              <a:buSzPts val="4800"/>
              <a:buNone/>
              <a:defRPr sz="4667" b="1">
                <a:solidFill>
                  <a:schemeClr val="lt1"/>
                </a:solidFill>
              </a:defRPr>
            </a:lvl1pPr>
            <a:lvl2pPr lvl="1" algn="ctr" rtl="0">
              <a:spcBef>
                <a:spcPts val="0"/>
              </a:spcBef>
              <a:spcAft>
                <a:spcPts val="0"/>
              </a:spcAft>
              <a:buClr>
                <a:srgbClr val="20124D"/>
              </a:buClr>
              <a:buSzPts val="4800"/>
              <a:buNone/>
              <a:defRPr sz="6400" b="1">
                <a:solidFill>
                  <a:srgbClr val="20124D"/>
                </a:solidFill>
              </a:defRPr>
            </a:lvl2pPr>
            <a:lvl3pPr lvl="2" algn="ctr" rtl="0">
              <a:spcBef>
                <a:spcPts val="0"/>
              </a:spcBef>
              <a:spcAft>
                <a:spcPts val="0"/>
              </a:spcAft>
              <a:buClr>
                <a:srgbClr val="20124D"/>
              </a:buClr>
              <a:buSzPts val="4800"/>
              <a:buNone/>
              <a:defRPr sz="6400" b="1">
                <a:solidFill>
                  <a:srgbClr val="20124D"/>
                </a:solidFill>
              </a:defRPr>
            </a:lvl3pPr>
            <a:lvl4pPr lvl="3" algn="ctr" rtl="0">
              <a:spcBef>
                <a:spcPts val="0"/>
              </a:spcBef>
              <a:spcAft>
                <a:spcPts val="0"/>
              </a:spcAft>
              <a:buClr>
                <a:srgbClr val="20124D"/>
              </a:buClr>
              <a:buSzPts val="4800"/>
              <a:buNone/>
              <a:defRPr sz="6400" b="1">
                <a:solidFill>
                  <a:srgbClr val="20124D"/>
                </a:solidFill>
              </a:defRPr>
            </a:lvl4pPr>
            <a:lvl5pPr lvl="4" algn="ctr" rtl="0">
              <a:spcBef>
                <a:spcPts val="0"/>
              </a:spcBef>
              <a:spcAft>
                <a:spcPts val="0"/>
              </a:spcAft>
              <a:buClr>
                <a:srgbClr val="20124D"/>
              </a:buClr>
              <a:buSzPts val="4800"/>
              <a:buNone/>
              <a:defRPr sz="6400" b="1">
                <a:solidFill>
                  <a:srgbClr val="20124D"/>
                </a:solidFill>
              </a:defRPr>
            </a:lvl5pPr>
            <a:lvl6pPr lvl="5" algn="ctr" rtl="0">
              <a:spcBef>
                <a:spcPts val="0"/>
              </a:spcBef>
              <a:spcAft>
                <a:spcPts val="0"/>
              </a:spcAft>
              <a:buClr>
                <a:srgbClr val="20124D"/>
              </a:buClr>
              <a:buSzPts val="4800"/>
              <a:buNone/>
              <a:defRPr sz="6400" b="1">
                <a:solidFill>
                  <a:srgbClr val="20124D"/>
                </a:solidFill>
              </a:defRPr>
            </a:lvl6pPr>
            <a:lvl7pPr lvl="6" algn="ctr" rtl="0">
              <a:spcBef>
                <a:spcPts val="0"/>
              </a:spcBef>
              <a:spcAft>
                <a:spcPts val="0"/>
              </a:spcAft>
              <a:buClr>
                <a:srgbClr val="20124D"/>
              </a:buClr>
              <a:buSzPts val="4800"/>
              <a:buNone/>
              <a:defRPr sz="6400" b="1">
                <a:solidFill>
                  <a:srgbClr val="20124D"/>
                </a:solidFill>
              </a:defRPr>
            </a:lvl7pPr>
            <a:lvl8pPr lvl="7" algn="ctr" rtl="0">
              <a:spcBef>
                <a:spcPts val="0"/>
              </a:spcBef>
              <a:spcAft>
                <a:spcPts val="0"/>
              </a:spcAft>
              <a:buClr>
                <a:srgbClr val="20124D"/>
              </a:buClr>
              <a:buSzPts val="4800"/>
              <a:buNone/>
              <a:defRPr sz="6400" b="1">
                <a:solidFill>
                  <a:srgbClr val="20124D"/>
                </a:solidFill>
              </a:defRPr>
            </a:lvl8pPr>
            <a:lvl9pPr lvl="8" algn="ctr" rtl="0">
              <a:spcBef>
                <a:spcPts val="0"/>
              </a:spcBef>
              <a:spcAft>
                <a:spcPts val="0"/>
              </a:spcAft>
              <a:buClr>
                <a:srgbClr val="20124D"/>
              </a:buClr>
              <a:buSzPts val="4800"/>
              <a:buNone/>
              <a:defRPr sz="6400" b="1">
                <a:solidFill>
                  <a:srgbClr val="20124D"/>
                </a:solidFill>
              </a:defRPr>
            </a:lvl9pPr>
          </a:lstStyle>
          <a:p>
            <a:r>
              <a:t>xx%</a:t>
            </a:r>
          </a:p>
        </p:txBody>
      </p:sp>
      <p:sp>
        <p:nvSpPr>
          <p:cNvPr id="208" name="Google Shape;208;p17"/>
          <p:cNvSpPr txBox="1">
            <a:spLocks noGrp="1"/>
          </p:cNvSpPr>
          <p:nvPr>
            <p:ph type="title" idx="15"/>
          </p:nvPr>
        </p:nvSpPr>
        <p:spPr>
          <a:xfrm>
            <a:off x="960000" y="5669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CE00"/>
              </a:buClr>
              <a:buSzPts val="2800"/>
              <a:buNone/>
              <a:defRPr sz="4000" b="1">
                <a:solidFill>
                  <a:srgbClr val="FFCE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209" name="Google Shape;209;p17"/>
          <p:cNvSpPr/>
          <p:nvPr/>
        </p:nvSpPr>
        <p:spPr>
          <a:xfrm>
            <a:off x="101" y="5639733"/>
            <a:ext cx="12205079" cy="150325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10" name="Google Shape;210;p17"/>
          <p:cNvSpPr/>
          <p:nvPr/>
        </p:nvSpPr>
        <p:spPr>
          <a:xfrm>
            <a:off x="103" y="5569921"/>
            <a:ext cx="12205079" cy="1268297"/>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921"/>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95195295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11"/>
        <p:cNvGrpSpPr/>
        <p:nvPr/>
      </p:nvGrpSpPr>
      <p:grpSpPr>
        <a:xfrm>
          <a:off x="0" y="0"/>
          <a:ext cx="0" cy="0"/>
          <a:chOff x="0" y="0"/>
          <a:chExt cx="0" cy="0"/>
        </a:xfrm>
      </p:grpSpPr>
      <p:sp>
        <p:nvSpPr>
          <p:cNvPr id="212" name="Google Shape;212;p18"/>
          <p:cNvSpPr txBox="1">
            <a:spLocks noGrp="1"/>
          </p:cNvSpPr>
          <p:nvPr>
            <p:ph type="body" idx="1"/>
          </p:nvPr>
        </p:nvSpPr>
        <p:spPr>
          <a:xfrm>
            <a:off x="950967" y="2035133"/>
            <a:ext cx="4893600" cy="3996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sz="1867"/>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pPr lvl="0"/>
            <a:r>
              <a:rPr lang="cs-CZ"/>
              <a:t>Po kliknutí můžete upravovat styly textu v předloze.</a:t>
            </a:r>
          </a:p>
        </p:txBody>
      </p:sp>
      <p:sp>
        <p:nvSpPr>
          <p:cNvPr id="213" name="Google Shape;213;p18"/>
          <p:cNvSpPr txBox="1">
            <a:spLocks noGrp="1"/>
          </p:cNvSpPr>
          <p:nvPr>
            <p:ph type="subTitle" idx="2"/>
          </p:nvPr>
        </p:nvSpPr>
        <p:spPr>
          <a:xfrm>
            <a:off x="950967" y="1330933"/>
            <a:ext cx="10272000" cy="787200"/>
          </a:xfrm>
          <a:prstGeom prst="rect">
            <a:avLst/>
          </a:prstGeom>
        </p:spPr>
        <p:txBody>
          <a:bodyPr spcFirstLastPara="1" wrap="square" lIns="91425" tIns="91425" rIns="91425" bIns="91425" anchor="t" anchorCtr="0">
            <a:noAutofit/>
          </a:bodyPr>
          <a:lstStyle>
            <a:lvl1pPr lvl="0" rtl="0">
              <a:lnSpc>
                <a:spcPct val="100000"/>
              </a:lnSpc>
              <a:spcBef>
                <a:spcPts val="400"/>
              </a:spcBef>
              <a:spcAft>
                <a:spcPts val="0"/>
              </a:spcAft>
              <a:buSzPts val="1800"/>
              <a:buNone/>
              <a:defRPr sz="1867"/>
            </a:lvl1pPr>
            <a:lvl2pPr lvl="1" rtl="0">
              <a:spcBef>
                <a:spcPts val="13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cs-CZ"/>
              <a:t>Kliknutím můžete upravit styl předlohy.</a:t>
            </a:r>
            <a:endParaRPr/>
          </a:p>
        </p:txBody>
      </p:sp>
      <p:sp>
        <p:nvSpPr>
          <p:cNvPr id="214" name="Google Shape;214;p18"/>
          <p:cNvSpPr txBox="1">
            <a:spLocks noGrp="1"/>
          </p:cNvSpPr>
          <p:nvPr>
            <p:ph type="body" idx="3"/>
          </p:nvPr>
        </p:nvSpPr>
        <p:spPr>
          <a:xfrm>
            <a:off x="6250967" y="2035133"/>
            <a:ext cx="5131600" cy="3996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pPr lvl="0"/>
            <a:r>
              <a:rPr lang="cs-CZ"/>
              <a:t>Po kliknutí můžete upravovat styly textu v předloze.</a:t>
            </a:r>
          </a:p>
        </p:txBody>
      </p:sp>
      <p:sp>
        <p:nvSpPr>
          <p:cNvPr id="215" name="Google Shape;215;p18"/>
          <p:cNvSpPr txBox="1">
            <a:spLocks noGrp="1"/>
          </p:cNvSpPr>
          <p:nvPr>
            <p:ph type="title"/>
          </p:nvPr>
        </p:nvSpPr>
        <p:spPr>
          <a:xfrm>
            <a:off x="960000" y="5669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CE00"/>
              </a:buClr>
              <a:buSzPts val="2800"/>
              <a:buNone/>
              <a:defRPr sz="4000" b="1">
                <a:solidFill>
                  <a:srgbClr val="FFCE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216" name="Google Shape;216;p18"/>
          <p:cNvSpPr/>
          <p:nvPr/>
        </p:nvSpPr>
        <p:spPr>
          <a:xfrm>
            <a:off x="1828554" y="3432868"/>
            <a:ext cx="12713425" cy="8161881"/>
          </a:xfrm>
          <a:custGeom>
            <a:avLst/>
            <a:gdLst/>
            <a:ahLst/>
            <a:cxnLst/>
            <a:rect l="l" t="t" r="r" b="b"/>
            <a:pathLst>
              <a:path w="285588" h="148867" extrusionOk="0">
                <a:moveTo>
                  <a:pt x="233938" y="0"/>
                </a:moveTo>
                <a:cubicBezTo>
                  <a:pt x="233896" y="0"/>
                  <a:pt x="233853" y="1"/>
                  <a:pt x="233811" y="3"/>
                </a:cubicBezTo>
                <a:cubicBezTo>
                  <a:pt x="231522" y="196"/>
                  <a:pt x="230779" y="2663"/>
                  <a:pt x="229115" y="3971"/>
                </a:cubicBezTo>
                <a:cubicBezTo>
                  <a:pt x="226380" y="6200"/>
                  <a:pt x="221491" y="4952"/>
                  <a:pt x="218266" y="6690"/>
                </a:cubicBezTo>
                <a:cubicBezTo>
                  <a:pt x="215799" y="7924"/>
                  <a:pt x="214997" y="10465"/>
                  <a:pt x="213689" y="12516"/>
                </a:cubicBezTo>
                <a:cubicBezTo>
                  <a:pt x="209483" y="18951"/>
                  <a:pt x="204401" y="24955"/>
                  <a:pt x="199021" y="30721"/>
                </a:cubicBezTo>
                <a:cubicBezTo>
                  <a:pt x="193507" y="36665"/>
                  <a:pt x="187504" y="42104"/>
                  <a:pt x="181990" y="48049"/>
                </a:cubicBezTo>
                <a:cubicBezTo>
                  <a:pt x="181619" y="48495"/>
                  <a:pt x="181188" y="48926"/>
                  <a:pt x="180623" y="49297"/>
                </a:cubicBezTo>
                <a:cubicBezTo>
                  <a:pt x="178825" y="50352"/>
                  <a:pt x="176967" y="50352"/>
                  <a:pt x="175243" y="51705"/>
                </a:cubicBezTo>
                <a:cubicBezTo>
                  <a:pt x="173564" y="53131"/>
                  <a:pt x="172642" y="55048"/>
                  <a:pt x="171156" y="56594"/>
                </a:cubicBezTo>
                <a:cubicBezTo>
                  <a:pt x="168422" y="59388"/>
                  <a:pt x="164469" y="61127"/>
                  <a:pt x="161868" y="64024"/>
                </a:cubicBezTo>
                <a:cubicBezTo>
                  <a:pt x="161303" y="64708"/>
                  <a:pt x="160754" y="65451"/>
                  <a:pt x="160070" y="66016"/>
                </a:cubicBezTo>
                <a:cubicBezTo>
                  <a:pt x="159134" y="66759"/>
                  <a:pt x="157900" y="67190"/>
                  <a:pt x="156667" y="67680"/>
                </a:cubicBezTo>
                <a:cubicBezTo>
                  <a:pt x="141122" y="73625"/>
                  <a:pt x="129174" y="85276"/>
                  <a:pt x="113198" y="90908"/>
                </a:cubicBezTo>
                <a:cubicBezTo>
                  <a:pt x="112143" y="91280"/>
                  <a:pt x="110716" y="91651"/>
                  <a:pt x="109661" y="91889"/>
                </a:cubicBezTo>
                <a:cubicBezTo>
                  <a:pt x="99318" y="94624"/>
                  <a:pt x="88172" y="94311"/>
                  <a:pt x="77457" y="94371"/>
                </a:cubicBezTo>
                <a:cubicBezTo>
                  <a:pt x="67307" y="94430"/>
                  <a:pt x="57216" y="94936"/>
                  <a:pt x="47066" y="95114"/>
                </a:cubicBezTo>
                <a:cubicBezTo>
                  <a:pt x="31893" y="95426"/>
                  <a:pt x="16660" y="95604"/>
                  <a:pt x="1487" y="95679"/>
                </a:cubicBezTo>
                <a:cubicBezTo>
                  <a:pt x="1427" y="95679"/>
                  <a:pt x="1" y="95738"/>
                  <a:pt x="1" y="95738"/>
                </a:cubicBezTo>
                <a:lnTo>
                  <a:pt x="1" y="148867"/>
                </a:lnTo>
                <a:lnTo>
                  <a:pt x="285587" y="148867"/>
                </a:lnTo>
                <a:lnTo>
                  <a:pt x="285587" y="41361"/>
                </a:lnTo>
                <a:cubicBezTo>
                  <a:pt x="285587" y="41361"/>
                  <a:pt x="284398" y="41302"/>
                  <a:pt x="283046" y="41183"/>
                </a:cubicBezTo>
                <a:cubicBezTo>
                  <a:pt x="271469" y="39949"/>
                  <a:pt x="264707" y="30349"/>
                  <a:pt x="258584" y="23156"/>
                </a:cubicBezTo>
                <a:cubicBezTo>
                  <a:pt x="256786" y="21120"/>
                  <a:pt x="255419" y="18460"/>
                  <a:pt x="253383" y="16662"/>
                </a:cubicBezTo>
                <a:cubicBezTo>
                  <a:pt x="251466" y="14923"/>
                  <a:pt x="249475" y="14061"/>
                  <a:pt x="247929" y="11892"/>
                </a:cubicBezTo>
                <a:cubicBezTo>
                  <a:pt x="245269" y="8176"/>
                  <a:pt x="240929" y="5085"/>
                  <a:pt x="237526" y="1860"/>
                </a:cubicBezTo>
                <a:cubicBezTo>
                  <a:pt x="236573" y="965"/>
                  <a:pt x="235368" y="0"/>
                  <a:pt x="233938" y="0"/>
                </a:cubicBezTo>
                <a:close/>
              </a:path>
            </a:pathLst>
          </a:custGeom>
          <a:gradFill>
            <a:gsLst>
              <a:gs pos="0">
                <a:srgbClr val="F5C8ED">
                  <a:alpha val="85490"/>
                </a:srgbClr>
              </a:gs>
              <a:gs pos="100000">
                <a:srgbClr val="9393FF"/>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17" name="Google Shape;217;p18"/>
          <p:cNvSpPr/>
          <p:nvPr/>
        </p:nvSpPr>
        <p:spPr>
          <a:xfrm flipH="1">
            <a:off x="-3948" y="6038990"/>
            <a:ext cx="12205079" cy="212003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18" name="Google Shape;218;p18"/>
          <p:cNvSpPr/>
          <p:nvPr/>
        </p:nvSpPr>
        <p:spPr>
          <a:xfrm flipH="1">
            <a:off x="-3950" y="6065585"/>
            <a:ext cx="12205079"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529"/>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4014750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subtitle ">
  <p:cSld name="Title + subtitle ">
    <p:spTree>
      <p:nvGrpSpPr>
        <p:cNvPr id="1" name="Shape 140"/>
        <p:cNvGrpSpPr/>
        <p:nvPr/>
      </p:nvGrpSpPr>
      <p:grpSpPr>
        <a:xfrm>
          <a:off x="0" y="0"/>
          <a:ext cx="0" cy="0"/>
          <a:chOff x="0" y="0"/>
          <a:chExt cx="0" cy="0"/>
        </a:xfrm>
      </p:grpSpPr>
      <p:grpSp>
        <p:nvGrpSpPr>
          <p:cNvPr id="141" name="Google Shape;141;p16"/>
          <p:cNvGrpSpPr/>
          <p:nvPr/>
        </p:nvGrpSpPr>
        <p:grpSpPr>
          <a:xfrm rot="10800000">
            <a:off x="9255975" y="3167981"/>
            <a:ext cx="2834411" cy="2368012"/>
            <a:chOff x="6865860" y="1496266"/>
            <a:chExt cx="3018328" cy="2521666"/>
          </a:xfrm>
        </p:grpSpPr>
        <p:grpSp>
          <p:nvGrpSpPr>
            <p:cNvPr id="142" name="Google Shape;142;p16"/>
            <p:cNvGrpSpPr/>
            <p:nvPr/>
          </p:nvGrpSpPr>
          <p:grpSpPr>
            <a:xfrm rot="-4541450">
              <a:off x="8039638" y="2532038"/>
              <a:ext cx="1262885" cy="1401657"/>
              <a:chOff x="7832525" y="3078325"/>
              <a:chExt cx="837925" cy="930000"/>
            </a:xfrm>
          </p:grpSpPr>
          <p:sp>
            <p:nvSpPr>
              <p:cNvPr id="143" name="Google Shape;143;p16"/>
              <p:cNvSpPr/>
              <p:nvPr/>
            </p:nvSpPr>
            <p:spPr>
              <a:xfrm>
                <a:off x="7832525" y="30783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16"/>
              <p:cNvSpPr/>
              <p:nvPr/>
            </p:nvSpPr>
            <p:spPr>
              <a:xfrm>
                <a:off x="7961050" y="31639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16"/>
              <p:cNvSpPr/>
              <p:nvPr/>
            </p:nvSpPr>
            <p:spPr>
              <a:xfrm>
                <a:off x="7925400" y="31649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16"/>
              <p:cNvSpPr/>
              <p:nvPr/>
            </p:nvSpPr>
            <p:spPr>
              <a:xfrm>
                <a:off x="7973575" y="32730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16"/>
              <p:cNvSpPr/>
              <p:nvPr/>
            </p:nvSpPr>
            <p:spPr>
              <a:xfrm>
                <a:off x="8070400" y="34092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 name="Google Shape;148;p16"/>
            <p:cNvGrpSpPr/>
            <p:nvPr/>
          </p:nvGrpSpPr>
          <p:grpSpPr>
            <a:xfrm rot="-4132359">
              <a:off x="8248805" y="1611211"/>
              <a:ext cx="1325325" cy="1573506"/>
              <a:chOff x="4180300" y="2495950"/>
              <a:chExt cx="2052871" cy="2437292"/>
            </a:xfrm>
          </p:grpSpPr>
          <p:sp>
            <p:nvSpPr>
              <p:cNvPr id="149" name="Google Shape;149;p16"/>
              <p:cNvSpPr/>
              <p:nvPr/>
            </p:nvSpPr>
            <p:spPr>
              <a:xfrm>
                <a:off x="4180300" y="2495950"/>
                <a:ext cx="2052871" cy="2437292"/>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6"/>
              <p:cNvSpPr/>
              <p:nvPr/>
            </p:nvSpPr>
            <p:spPr>
              <a:xfrm>
                <a:off x="4304564" y="2969811"/>
                <a:ext cx="377420" cy="1384041"/>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6"/>
              <p:cNvSpPr/>
              <p:nvPr/>
            </p:nvSpPr>
            <p:spPr>
              <a:xfrm>
                <a:off x="4809806" y="2722473"/>
                <a:ext cx="315725" cy="1657386"/>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6"/>
              <p:cNvSpPr/>
              <p:nvPr/>
            </p:nvSpPr>
            <p:spPr>
              <a:xfrm>
                <a:off x="4929945" y="3181520"/>
                <a:ext cx="1099382" cy="1250463"/>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6"/>
              <p:cNvSpPr/>
              <p:nvPr/>
            </p:nvSpPr>
            <p:spPr>
              <a:xfrm>
                <a:off x="5020330" y="4083300"/>
                <a:ext cx="166020" cy="126328"/>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16"/>
              <p:cNvSpPr/>
              <p:nvPr/>
            </p:nvSpPr>
            <p:spPr>
              <a:xfrm>
                <a:off x="5110339" y="3804147"/>
                <a:ext cx="200274" cy="184210"/>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16"/>
              <p:cNvSpPr/>
              <p:nvPr/>
            </p:nvSpPr>
            <p:spPr>
              <a:xfrm>
                <a:off x="5315987" y="3547933"/>
                <a:ext cx="177396" cy="219651"/>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16"/>
              <p:cNvSpPr/>
              <p:nvPr/>
            </p:nvSpPr>
            <p:spPr>
              <a:xfrm>
                <a:off x="5542699" y="3343474"/>
                <a:ext cx="176709" cy="201337"/>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16"/>
              <p:cNvSpPr/>
              <p:nvPr/>
            </p:nvSpPr>
            <p:spPr>
              <a:xfrm>
                <a:off x="5790476" y="3191146"/>
                <a:ext cx="134891" cy="208212"/>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16"/>
              <p:cNvSpPr/>
              <p:nvPr/>
            </p:nvSpPr>
            <p:spPr>
              <a:xfrm>
                <a:off x="4751800" y="3905595"/>
                <a:ext cx="219589" cy="49943"/>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16"/>
              <p:cNvSpPr/>
              <p:nvPr/>
            </p:nvSpPr>
            <p:spPr>
              <a:xfrm>
                <a:off x="4770990" y="3658694"/>
                <a:ext cx="241216" cy="66008"/>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16"/>
              <p:cNvSpPr/>
              <p:nvPr/>
            </p:nvSpPr>
            <p:spPr>
              <a:xfrm>
                <a:off x="4836184" y="3359476"/>
                <a:ext cx="202649" cy="52256"/>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16"/>
              <p:cNvSpPr/>
              <p:nvPr/>
            </p:nvSpPr>
            <p:spPr>
              <a:xfrm>
                <a:off x="4888690" y="3061508"/>
                <a:ext cx="201212" cy="49506"/>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16"/>
              <p:cNvSpPr/>
              <p:nvPr/>
            </p:nvSpPr>
            <p:spPr>
              <a:xfrm>
                <a:off x="4950884" y="2857550"/>
                <a:ext cx="190085" cy="32754"/>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16"/>
              <p:cNvSpPr/>
              <p:nvPr/>
            </p:nvSpPr>
            <p:spPr>
              <a:xfrm>
                <a:off x="4296813" y="3146954"/>
                <a:ext cx="200587" cy="74946"/>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6"/>
              <p:cNvSpPr/>
              <p:nvPr/>
            </p:nvSpPr>
            <p:spPr>
              <a:xfrm>
                <a:off x="4308252" y="3445735"/>
                <a:ext cx="206087" cy="66258"/>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6"/>
              <p:cNvSpPr/>
              <p:nvPr/>
            </p:nvSpPr>
            <p:spPr>
              <a:xfrm>
                <a:off x="4388823" y="3692948"/>
                <a:ext cx="190085" cy="57819"/>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6"/>
              <p:cNvSpPr/>
              <p:nvPr/>
            </p:nvSpPr>
            <p:spPr>
              <a:xfrm>
                <a:off x="4448079" y="3939473"/>
                <a:ext cx="181959" cy="40692"/>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7" name="Google Shape;167;p16"/>
            <p:cNvGrpSpPr/>
            <p:nvPr/>
          </p:nvGrpSpPr>
          <p:grpSpPr>
            <a:xfrm rot="-5400000">
              <a:off x="7627727" y="1321910"/>
              <a:ext cx="1140312" cy="2664047"/>
              <a:chOff x="3325650" y="1967425"/>
              <a:chExt cx="775775" cy="1812400"/>
            </a:xfrm>
          </p:grpSpPr>
          <p:sp>
            <p:nvSpPr>
              <p:cNvPr id="168" name="Google Shape;168;p16"/>
              <p:cNvSpPr/>
              <p:nvPr/>
            </p:nvSpPr>
            <p:spPr>
              <a:xfrm>
                <a:off x="3644450" y="1967425"/>
                <a:ext cx="255900" cy="468675"/>
              </a:xfrm>
              <a:custGeom>
                <a:avLst/>
                <a:gdLst/>
                <a:ahLst/>
                <a:cxnLst/>
                <a:rect l="l" t="t" r="r" b="b"/>
                <a:pathLst>
                  <a:path w="10236" h="18747" extrusionOk="0">
                    <a:moveTo>
                      <a:pt x="5093" y="0"/>
                    </a:moveTo>
                    <a:cubicBezTo>
                      <a:pt x="2986" y="0"/>
                      <a:pt x="1299" y="2605"/>
                      <a:pt x="883" y="5144"/>
                    </a:cubicBezTo>
                    <a:cubicBezTo>
                      <a:pt x="1" y="10834"/>
                      <a:pt x="5036" y="14104"/>
                      <a:pt x="6835" y="18747"/>
                    </a:cubicBezTo>
                    <a:lnTo>
                      <a:pt x="7260" y="18747"/>
                    </a:lnTo>
                    <a:cubicBezTo>
                      <a:pt x="8306" y="16360"/>
                      <a:pt x="9647" y="14398"/>
                      <a:pt x="9941" y="11717"/>
                    </a:cubicBezTo>
                    <a:cubicBezTo>
                      <a:pt x="10235" y="8414"/>
                      <a:pt x="10104" y="4098"/>
                      <a:pt x="7881" y="1547"/>
                    </a:cubicBezTo>
                    <a:cubicBezTo>
                      <a:pt x="6920" y="452"/>
                      <a:pt x="5970" y="0"/>
                      <a:pt x="50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6"/>
              <p:cNvSpPr/>
              <p:nvPr/>
            </p:nvSpPr>
            <p:spPr>
              <a:xfrm>
                <a:off x="3544725" y="2393450"/>
                <a:ext cx="196200" cy="356550"/>
              </a:xfrm>
              <a:custGeom>
                <a:avLst/>
                <a:gdLst/>
                <a:ahLst/>
                <a:cxnLst/>
                <a:rect l="l" t="t" r="r" b="b"/>
                <a:pathLst>
                  <a:path w="7848" h="14262" extrusionOk="0">
                    <a:moveTo>
                      <a:pt x="4255" y="0"/>
                    </a:moveTo>
                    <a:cubicBezTo>
                      <a:pt x="3605" y="0"/>
                      <a:pt x="2915" y="442"/>
                      <a:pt x="2224" y="1542"/>
                    </a:cubicBezTo>
                    <a:cubicBezTo>
                      <a:pt x="0" y="5270"/>
                      <a:pt x="4153" y="10959"/>
                      <a:pt x="5625" y="14262"/>
                    </a:cubicBezTo>
                    <a:lnTo>
                      <a:pt x="5625" y="14098"/>
                    </a:lnTo>
                    <a:cubicBezTo>
                      <a:pt x="6507" y="11711"/>
                      <a:pt x="7717" y="8867"/>
                      <a:pt x="7848" y="6185"/>
                    </a:cubicBezTo>
                    <a:cubicBezTo>
                      <a:pt x="7848" y="4163"/>
                      <a:pt x="6248" y="0"/>
                      <a:pt x="4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6"/>
              <p:cNvSpPr/>
              <p:nvPr/>
            </p:nvSpPr>
            <p:spPr>
              <a:xfrm>
                <a:off x="3870900" y="2478250"/>
                <a:ext cx="230525" cy="413175"/>
              </a:xfrm>
              <a:custGeom>
                <a:avLst/>
                <a:gdLst/>
                <a:ahLst/>
                <a:cxnLst/>
                <a:rect l="l" t="t" r="r" b="b"/>
                <a:pathLst>
                  <a:path w="9221" h="16527" extrusionOk="0">
                    <a:moveTo>
                      <a:pt x="6806" y="0"/>
                    </a:moveTo>
                    <a:cubicBezTo>
                      <a:pt x="5413" y="0"/>
                      <a:pt x="3700" y="1483"/>
                      <a:pt x="2649" y="3676"/>
                    </a:cubicBezTo>
                    <a:cubicBezTo>
                      <a:pt x="752" y="7436"/>
                      <a:pt x="883" y="12210"/>
                      <a:pt x="0" y="16232"/>
                    </a:cubicBezTo>
                    <a:lnTo>
                      <a:pt x="131" y="16526"/>
                    </a:lnTo>
                    <a:cubicBezTo>
                      <a:pt x="2354" y="14892"/>
                      <a:pt x="5036" y="14140"/>
                      <a:pt x="6670" y="11753"/>
                    </a:cubicBezTo>
                    <a:cubicBezTo>
                      <a:pt x="8371" y="9366"/>
                      <a:pt x="9221" y="6488"/>
                      <a:pt x="9057" y="3545"/>
                    </a:cubicBezTo>
                    <a:cubicBezTo>
                      <a:pt x="8909" y="1032"/>
                      <a:pt x="7969" y="0"/>
                      <a:pt x="68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16"/>
              <p:cNvSpPr/>
              <p:nvPr/>
            </p:nvSpPr>
            <p:spPr>
              <a:xfrm>
                <a:off x="3325650" y="2855650"/>
                <a:ext cx="263250" cy="475575"/>
              </a:xfrm>
              <a:custGeom>
                <a:avLst/>
                <a:gdLst/>
                <a:ahLst/>
                <a:cxnLst/>
                <a:rect l="l" t="t" r="r" b="b"/>
                <a:pathLst>
                  <a:path w="10530" h="19023" extrusionOk="0">
                    <a:moveTo>
                      <a:pt x="6717" y="0"/>
                    </a:moveTo>
                    <a:cubicBezTo>
                      <a:pt x="6256" y="0"/>
                      <a:pt x="5751" y="167"/>
                      <a:pt x="5199" y="548"/>
                    </a:cubicBezTo>
                    <a:cubicBezTo>
                      <a:pt x="0" y="4144"/>
                      <a:pt x="5330" y="15883"/>
                      <a:pt x="8600" y="19022"/>
                    </a:cubicBezTo>
                    <a:lnTo>
                      <a:pt x="8600" y="18989"/>
                    </a:lnTo>
                    <a:cubicBezTo>
                      <a:pt x="8502" y="18172"/>
                      <a:pt x="8436" y="17354"/>
                      <a:pt x="8436" y="16537"/>
                    </a:cubicBezTo>
                    <a:cubicBezTo>
                      <a:pt x="8894" y="13561"/>
                      <a:pt x="10529" y="10553"/>
                      <a:pt x="10529" y="7414"/>
                    </a:cubicBezTo>
                    <a:cubicBezTo>
                      <a:pt x="10529" y="5411"/>
                      <a:pt x="9346" y="0"/>
                      <a:pt x="67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16"/>
              <p:cNvSpPr/>
              <p:nvPr/>
            </p:nvSpPr>
            <p:spPr>
              <a:xfrm>
                <a:off x="3682050" y="3149150"/>
                <a:ext cx="295850" cy="314500"/>
              </a:xfrm>
              <a:custGeom>
                <a:avLst/>
                <a:gdLst/>
                <a:ahLst/>
                <a:cxnLst/>
                <a:rect l="l" t="t" r="r" b="b"/>
                <a:pathLst>
                  <a:path w="11834" h="12580" extrusionOk="0">
                    <a:moveTo>
                      <a:pt x="8073" y="1"/>
                    </a:moveTo>
                    <a:cubicBezTo>
                      <a:pt x="7220" y="1"/>
                      <a:pt x="6222" y="243"/>
                      <a:pt x="5167" y="775"/>
                    </a:cubicBezTo>
                    <a:cubicBezTo>
                      <a:pt x="589" y="3162"/>
                      <a:pt x="1" y="7642"/>
                      <a:pt x="1" y="12285"/>
                    </a:cubicBezTo>
                    <a:lnTo>
                      <a:pt x="295" y="12579"/>
                    </a:lnTo>
                    <a:cubicBezTo>
                      <a:pt x="589" y="12416"/>
                      <a:pt x="851" y="12154"/>
                      <a:pt x="1014" y="11827"/>
                    </a:cubicBezTo>
                    <a:cubicBezTo>
                      <a:pt x="3859" y="9440"/>
                      <a:pt x="7260" y="8230"/>
                      <a:pt x="9614" y="5091"/>
                    </a:cubicBezTo>
                    <a:cubicBezTo>
                      <a:pt x="11834" y="2091"/>
                      <a:pt x="10578" y="1"/>
                      <a:pt x="8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16"/>
              <p:cNvSpPr/>
              <p:nvPr/>
            </p:nvSpPr>
            <p:spPr>
              <a:xfrm>
                <a:off x="3593775" y="2063725"/>
                <a:ext cx="237075" cy="1716100"/>
              </a:xfrm>
              <a:custGeom>
                <a:avLst/>
                <a:gdLst/>
                <a:ahLst/>
                <a:cxnLst/>
                <a:rect l="l" t="t" r="r" b="b"/>
                <a:pathLst>
                  <a:path w="9483" h="68644" extrusionOk="0">
                    <a:moveTo>
                      <a:pt x="6744" y="1"/>
                    </a:moveTo>
                    <a:cubicBezTo>
                      <a:pt x="6614" y="1"/>
                      <a:pt x="6491" y="82"/>
                      <a:pt x="6507" y="246"/>
                    </a:cubicBezTo>
                    <a:cubicBezTo>
                      <a:pt x="7129" y="4856"/>
                      <a:pt x="8306" y="9369"/>
                      <a:pt x="8665" y="14012"/>
                    </a:cubicBezTo>
                    <a:cubicBezTo>
                      <a:pt x="8992" y="18491"/>
                      <a:pt x="8240" y="22873"/>
                      <a:pt x="6965" y="27189"/>
                    </a:cubicBezTo>
                    <a:cubicBezTo>
                      <a:pt x="5690" y="31342"/>
                      <a:pt x="3990" y="35331"/>
                      <a:pt x="2583" y="39451"/>
                    </a:cubicBezTo>
                    <a:cubicBezTo>
                      <a:pt x="1831" y="41478"/>
                      <a:pt x="1243" y="43604"/>
                      <a:pt x="785" y="45729"/>
                    </a:cubicBezTo>
                    <a:cubicBezTo>
                      <a:pt x="327" y="48018"/>
                      <a:pt x="98" y="50372"/>
                      <a:pt x="66" y="52694"/>
                    </a:cubicBezTo>
                    <a:cubicBezTo>
                      <a:pt x="0" y="58023"/>
                      <a:pt x="818" y="63288"/>
                      <a:pt x="1930" y="68454"/>
                    </a:cubicBezTo>
                    <a:cubicBezTo>
                      <a:pt x="1956" y="68586"/>
                      <a:pt x="2052" y="68643"/>
                      <a:pt x="2152" y="68643"/>
                    </a:cubicBezTo>
                    <a:cubicBezTo>
                      <a:pt x="2300" y="68643"/>
                      <a:pt x="2459" y="68518"/>
                      <a:pt x="2420" y="68323"/>
                    </a:cubicBezTo>
                    <a:cubicBezTo>
                      <a:pt x="1406" y="63680"/>
                      <a:pt x="654" y="58939"/>
                      <a:pt x="589" y="54165"/>
                    </a:cubicBezTo>
                    <a:cubicBezTo>
                      <a:pt x="523" y="51778"/>
                      <a:pt x="687" y="49358"/>
                      <a:pt x="1079" y="47004"/>
                    </a:cubicBezTo>
                    <a:cubicBezTo>
                      <a:pt x="1472" y="44813"/>
                      <a:pt x="2028" y="42655"/>
                      <a:pt x="2747" y="40563"/>
                    </a:cubicBezTo>
                    <a:cubicBezTo>
                      <a:pt x="5461" y="32388"/>
                      <a:pt x="9483" y="24442"/>
                      <a:pt x="9254" y="15614"/>
                    </a:cubicBezTo>
                    <a:cubicBezTo>
                      <a:pt x="9123" y="10415"/>
                      <a:pt x="7684" y="5380"/>
                      <a:pt x="7030" y="246"/>
                    </a:cubicBezTo>
                    <a:cubicBezTo>
                      <a:pt x="7014" y="82"/>
                      <a:pt x="6875" y="1"/>
                      <a:pt x="67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16"/>
              <p:cNvSpPr/>
              <p:nvPr/>
            </p:nvSpPr>
            <p:spPr>
              <a:xfrm>
                <a:off x="3646100" y="2460000"/>
                <a:ext cx="87650" cy="407775"/>
              </a:xfrm>
              <a:custGeom>
                <a:avLst/>
                <a:gdLst/>
                <a:ahLst/>
                <a:cxnLst/>
                <a:rect l="l" t="t" r="r" b="b"/>
                <a:pathLst>
                  <a:path w="3506" h="16311" extrusionOk="0">
                    <a:moveTo>
                      <a:pt x="249" y="0"/>
                    </a:moveTo>
                    <a:cubicBezTo>
                      <a:pt x="131" y="0"/>
                      <a:pt x="16" y="74"/>
                      <a:pt x="0" y="221"/>
                    </a:cubicBezTo>
                    <a:cubicBezTo>
                      <a:pt x="0" y="2935"/>
                      <a:pt x="294" y="5649"/>
                      <a:pt x="850" y="8297"/>
                    </a:cubicBezTo>
                    <a:cubicBezTo>
                      <a:pt x="1406" y="10946"/>
                      <a:pt x="2223" y="13562"/>
                      <a:pt x="2976" y="16145"/>
                    </a:cubicBezTo>
                    <a:cubicBezTo>
                      <a:pt x="3014" y="16261"/>
                      <a:pt x="3109" y="16311"/>
                      <a:pt x="3205" y="16311"/>
                    </a:cubicBezTo>
                    <a:cubicBezTo>
                      <a:pt x="3353" y="16311"/>
                      <a:pt x="3506" y="16192"/>
                      <a:pt x="3466" y="16014"/>
                    </a:cubicBezTo>
                    <a:cubicBezTo>
                      <a:pt x="2714" y="13463"/>
                      <a:pt x="1962" y="10913"/>
                      <a:pt x="1406" y="8330"/>
                    </a:cubicBezTo>
                    <a:cubicBezTo>
                      <a:pt x="817" y="5681"/>
                      <a:pt x="523" y="2967"/>
                      <a:pt x="523" y="221"/>
                    </a:cubicBezTo>
                    <a:cubicBezTo>
                      <a:pt x="490" y="74"/>
                      <a:pt x="368" y="0"/>
                      <a:pt x="2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16"/>
              <p:cNvSpPr/>
              <p:nvPr/>
            </p:nvSpPr>
            <p:spPr>
              <a:xfrm>
                <a:off x="3665625" y="2549050"/>
                <a:ext cx="372200" cy="491475"/>
              </a:xfrm>
              <a:custGeom>
                <a:avLst/>
                <a:gdLst/>
                <a:ahLst/>
                <a:cxnLst/>
                <a:rect l="l" t="t" r="r" b="b"/>
                <a:pathLst>
                  <a:path w="14888" h="19659" extrusionOk="0">
                    <a:moveTo>
                      <a:pt x="14581" y="1"/>
                    </a:moveTo>
                    <a:cubicBezTo>
                      <a:pt x="14480" y="1"/>
                      <a:pt x="14385" y="58"/>
                      <a:pt x="14358" y="190"/>
                    </a:cubicBezTo>
                    <a:cubicBezTo>
                      <a:pt x="13704" y="3264"/>
                      <a:pt x="12560" y="6239"/>
                      <a:pt x="10990" y="8953"/>
                    </a:cubicBezTo>
                    <a:cubicBezTo>
                      <a:pt x="9388" y="11831"/>
                      <a:pt x="7361" y="14577"/>
                      <a:pt x="4778" y="16670"/>
                    </a:cubicBezTo>
                    <a:cubicBezTo>
                      <a:pt x="3470" y="17782"/>
                      <a:pt x="1933" y="18632"/>
                      <a:pt x="298" y="19155"/>
                    </a:cubicBezTo>
                    <a:cubicBezTo>
                      <a:pt x="1" y="19244"/>
                      <a:pt x="82" y="19658"/>
                      <a:pt x="345" y="19658"/>
                    </a:cubicBezTo>
                    <a:cubicBezTo>
                      <a:pt x="372" y="19658"/>
                      <a:pt x="399" y="19654"/>
                      <a:pt x="429" y="19646"/>
                    </a:cubicBezTo>
                    <a:lnTo>
                      <a:pt x="396" y="19646"/>
                    </a:lnTo>
                    <a:cubicBezTo>
                      <a:pt x="3470" y="18730"/>
                      <a:pt x="5988" y="16572"/>
                      <a:pt x="8015" y="14152"/>
                    </a:cubicBezTo>
                    <a:cubicBezTo>
                      <a:pt x="10238" y="11504"/>
                      <a:pt x="12037" y="8528"/>
                      <a:pt x="13312" y="5324"/>
                    </a:cubicBezTo>
                    <a:cubicBezTo>
                      <a:pt x="13999" y="3722"/>
                      <a:pt x="14489" y="2021"/>
                      <a:pt x="14849" y="321"/>
                    </a:cubicBezTo>
                    <a:cubicBezTo>
                      <a:pt x="14888" y="126"/>
                      <a:pt x="14729" y="1"/>
                      <a:pt x="145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16"/>
              <p:cNvSpPr/>
              <p:nvPr/>
            </p:nvSpPr>
            <p:spPr>
              <a:xfrm>
                <a:off x="3470325" y="2998700"/>
                <a:ext cx="134525" cy="437400"/>
              </a:xfrm>
              <a:custGeom>
                <a:avLst/>
                <a:gdLst/>
                <a:ahLst/>
                <a:cxnLst/>
                <a:rect l="l" t="t" r="r" b="b"/>
                <a:pathLst>
                  <a:path w="5381" h="17496" extrusionOk="0">
                    <a:moveTo>
                      <a:pt x="295" y="0"/>
                    </a:moveTo>
                    <a:cubicBezTo>
                      <a:pt x="173" y="0"/>
                      <a:pt x="50" y="74"/>
                      <a:pt x="34" y="221"/>
                    </a:cubicBezTo>
                    <a:cubicBezTo>
                      <a:pt x="1" y="3262"/>
                      <a:pt x="361" y="6303"/>
                      <a:pt x="1145" y="9245"/>
                    </a:cubicBezTo>
                    <a:cubicBezTo>
                      <a:pt x="1930" y="12123"/>
                      <a:pt x="3173" y="14870"/>
                      <a:pt x="4808" y="17387"/>
                    </a:cubicBezTo>
                    <a:cubicBezTo>
                      <a:pt x="4865" y="17464"/>
                      <a:pt x="4942" y="17496"/>
                      <a:pt x="5018" y="17496"/>
                    </a:cubicBezTo>
                    <a:cubicBezTo>
                      <a:pt x="5202" y="17496"/>
                      <a:pt x="5381" y="17311"/>
                      <a:pt x="5265" y="17126"/>
                    </a:cubicBezTo>
                    <a:cubicBezTo>
                      <a:pt x="3630" y="14641"/>
                      <a:pt x="2421" y="11959"/>
                      <a:pt x="1636" y="9115"/>
                    </a:cubicBezTo>
                    <a:cubicBezTo>
                      <a:pt x="884" y="6205"/>
                      <a:pt x="524" y="3229"/>
                      <a:pt x="557" y="221"/>
                    </a:cubicBezTo>
                    <a:cubicBezTo>
                      <a:pt x="540" y="74"/>
                      <a:pt x="418" y="0"/>
                      <a:pt x="2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16"/>
              <p:cNvSpPr/>
              <p:nvPr/>
            </p:nvSpPr>
            <p:spPr>
              <a:xfrm>
                <a:off x="3605550" y="3236975"/>
                <a:ext cx="234450" cy="359700"/>
              </a:xfrm>
              <a:custGeom>
                <a:avLst/>
                <a:gdLst/>
                <a:ahLst/>
                <a:cxnLst/>
                <a:rect l="l" t="t" r="r" b="b"/>
                <a:pathLst>
                  <a:path w="9378" h="14388" extrusionOk="0">
                    <a:moveTo>
                      <a:pt x="8999" y="1"/>
                    </a:moveTo>
                    <a:cubicBezTo>
                      <a:pt x="8939" y="1"/>
                      <a:pt x="8875" y="23"/>
                      <a:pt x="8816" y="74"/>
                    </a:cubicBezTo>
                    <a:cubicBezTo>
                      <a:pt x="6756" y="1873"/>
                      <a:pt x="5088" y="4063"/>
                      <a:pt x="3878" y="6548"/>
                    </a:cubicBezTo>
                    <a:cubicBezTo>
                      <a:pt x="3257" y="7758"/>
                      <a:pt x="2766" y="9001"/>
                      <a:pt x="2276" y="10276"/>
                    </a:cubicBezTo>
                    <a:cubicBezTo>
                      <a:pt x="1753" y="11617"/>
                      <a:pt x="1360" y="13023"/>
                      <a:pt x="183" y="13971"/>
                    </a:cubicBezTo>
                    <a:cubicBezTo>
                      <a:pt x="1" y="14127"/>
                      <a:pt x="192" y="14387"/>
                      <a:pt x="393" y="14387"/>
                    </a:cubicBezTo>
                    <a:cubicBezTo>
                      <a:pt x="445" y="14387"/>
                      <a:pt x="496" y="14370"/>
                      <a:pt x="543" y="14330"/>
                    </a:cubicBezTo>
                    <a:cubicBezTo>
                      <a:pt x="1589" y="13480"/>
                      <a:pt x="2080" y="12303"/>
                      <a:pt x="2505" y="11061"/>
                    </a:cubicBezTo>
                    <a:cubicBezTo>
                      <a:pt x="2995" y="9687"/>
                      <a:pt x="3519" y="8347"/>
                      <a:pt x="4140" y="7072"/>
                    </a:cubicBezTo>
                    <a:cubicBezTo>
                      <a:pt x="5350" y="4521"/>
                      <a:pt x="7083" y="2265"/>
                      <a:pt x="9175" y="434"/>
                    </a:cubicBezTo>
                    <a:cubicBezTo>
                      <a:pt x="9378" y="257"/>
                      <a:pt x="9208" y="1"/>
                      <a:pt x="8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6"/>
              <p:cNvSpPr/>
              <p:nvPr/>
            </p:nvSpPr>
            <p:spPr>
              <a:xfrm>
                <a:off x="3701150" y="2130750"/>
                <a:ext cx="136925" cy="98575"/>
              </a:xfrm>
              <a:custGeom>
                <a:avLst/>
                <a:gdLst/>
                <a:ahLst/>
                <a:cxnLst/>
                <a:rect l="l" t="t" r="r" b="b"/>
                <a:pathLst>
                  <a:path w="5477" h="3943" extrusionOk="0">
                    <a:moveTo>
                      <a:pt x="5147" y="1"/>
                    </a:moveTo>
                    <a:cubicBezTo>
                      <a:pt x="5046" y="1"/>
                      <a:pt x="4952" y="54"/>
                      <a:pt x="4926" y="181"/>
                    </a:cubicBezTo>
                    <a:cubicBezTo>
                      <a:pt x="4504" y="1267"/>
                      <a:pt x="3998" y="2326"/>
                      <a:pt x="3382" y="3305"/>
                    </a:cubicBezTo>
                    <a:lnTo>
                      <a:pt x="3382" y="3305"/>
                    </a:lnTo>
                    <a:cubicBezTo>
                      <a:pt x="2430" y="2559"/>
                      <a:pt x="1496" y="1819"/>
                      <a:pt x="479" y="1162"/>
                    </a:cubicBezTo>
                    <a:cubicBezTo>
                      <a:pt x="434" y="1128"/>
                      <a:pt x="390" y="1114"/>
                      <a:pt x="347" y="1114"/>
                    </a:cubicBezTo>
                    <a:cubicBezTo>
                      <a:pt x="143" y="1114"/>
                      <a:pt x="1" y="1451"/>
                      <a:pt x="218" y="1587"/>
                    </a:cubicBezTo>
                    <a:cubicBezTo>
                      <a:pt x="1264" y="2273"/>
                      <a:pt x="2245" y="3091"/>
                      <a:pt x="3259" y="3876"/>
                    </a:cubicBezTo>
                    <a:cubicBezTo>
                      <a:pt x="3316" y="3918"/>
                      <a:pt x="3385" y="3943"/>
                      <a:pt x="3454" y="3943"/>
                    </a:cubicBezTo>
                    <a:cubicBezTo>
                      <a:pt x="3542" y="3943"/>
                      <a:pt x="3628" y="3902"/>
                      <a:pt x="3684" y="3810"/>
                    </a:cubicBezTo>
                    <a:cubicBezTo>
                      <a:pt x="4370" y="2731"/>
                      <a:pt x="4959" y="1554"/>
                      <a:pt x="5417" y="312"/>
                    </a:cubicBezTo>
                    <a:cubicBezTo>
                      <a:pt x="5477" y="132"/>
                      <a:pt x="5304" y="1"/>
                      <a:pt x="5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16"/>
              <p:cNvSpPr/>
              <p:nvPr/>
            </p:nvSpPr>
            <p:spPr>
              <a:xfrm>
                <a:off x="3730575" y="2251775"/>
                <a:ext cx="115375" cy="59750"/>
              </a:xfrm>
              <a:custGeom>
                <a:avLst/>
                <a:gdLst/>
                <a:ahLst/>
                <a:cxnLst/>
                <a:rect l="l" t="t" r="r" b="b"/>
                <a:pathLst>
                  <a:path w="4615" h="2390" extrusionOk="0">
                    <a:moveTo>
                      <a:pt x="337" y="0"/>
                    </a:moveTo>
                    <a:cubicBezTo>
                      <a:pt x="121" y="0"/>
                      <a:pt x="1" y="343"/>
                      <a:pt x="218" y="506"/>
                    </a:cubicBezTo>
                    <a:cubicBezTo>
                      <a:pt x="1101" y="1095"/>
                      <a:pt x="1885" y="1814"/>
                      <a:pt x="2801" y="2370"/>
                    </a:cubicBezTo>
                    <a:cubicBezTo>
                      <a:pt x="2837" y="2382"/>
                      <a:pt x="2877" y="2389"/>
                      <a:pt x="2919" y="2389"/>
                    </a:cubicBezTo>
                    <a:cubicBezTo>
                      <a:pt x="2990" y="2389"/>
                      <a:pt x="3066" y="2367"/>
                      <a:pt x="3128" y="2304"/>
                    </a:cubicBezTo>
                    <a:cubicBezTo>
                      <a:pt x="3651" y="1716"/>
                      <a:pt x="4109" y="1095"/>
                      <a:pt x="4501" y="408"/>
                    </a:cubicBezTo>
                    <a:cubicBezTo>
                      <a:pt x="4614" y="205"/>
                      <a:pt x="4431" y="17"/>
                      <a:pt x="4253" y="17"/>
                    </a:cubicBezTo>
                    <a:cubicBezTo>
                      <a:pt x="4173" y="17"/>
                      <a:pt x="4094" y="55"/>
                      <a:pt x="4044" y="146"/>
                    </a:cubicBezTo>
                    <a:cubicBezTo>
                      <a:pt x="3714" y="746"/>
                      <a:pt x="3329" y="1290"/>
                      <a:pt x="2890" y="1805"/>
                    </a:cubicBezTo>
                    <a:lnTo>
                      <a:pt x="2890" y="1805"/>
                    </a:lnTo>
                    <a:cubicBezTo>
                      <a:pt x="2047" y="1266"/>
                      <a:pt x="1306" y="600"/>
                      <a:pt x="479" y="48"/>
                    </a:cubicBezTo>
                    <a:cubicBezTo>
                      <a:pt x="429" y="15"/>
                      <a:pt x="381" y="0"/>
                      <a:pt x="3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6"/>
              <p:cNvSpPr/>
              <p:nvPr/>
            </p:nvSpPr>
            <p:spPr>
              <a:xfrm>
                <a:off x="3920750" y="2692600"/>
                <a:ext cx="109450" cy="93575"/>
              </a:xfrm>
              <a:custGeom>
                <a:avLst/>
                <a:gdLst/>
                <a:ahLst/>
                <a:cxnLst/>
                <a:rect l="l" t="t" r="r" b="b"/>
                <a:pathLst>
                  <a:path w="4378" h="3743" extrusionOk="0">
                    <a:moveTo>
                      <a:pt x="281" y="1"/>
                    </a:moveTo>
                    <a:cubicBezTo>
                      <a:pt x="264" y="1"/>
                      <a:pt x="247" y="3"/>
                      <a:pt x="230" y="7"/>
                    </a:cubicBezTo>
                    <a:cubicBezTo>
                      <a:pt x="99" y="72"/>
                      <a:pt x="1" y="203"/>
                      <a:pt x="66" y="334"/>
                    </a:cubicBezTo>
                    <a:cubicBezTo>
                      <a:pt x="164" y="1478"/>
                      <a:pt x="491" y="2590"/>
                      <a:pt x="982" y="3604"/>
                    </a:cubicBezTo>
                    <a:cubicBezTo>
                      <a:pt x="1008" y="3684"/>
                      <a:pt x="1102" y="3743"/>
                      <a:pt x="1189" y="3743"/>
                    </a:cubicBezTo>
                    <a:cubicBezTo>
                      <a:pt x="1207" y="3743"/>
                      <a:pt x="1226" y="3740"/>
                      <a:pt x="1243" y="3734"/>
                    </a:cubicBezTo>
                    <a:cubicBezTo>
                      <a:pt x="2388" y="3309"/>
                      <a:pt x="3663" y="2917"/>
                      <a:pt x="4284" y="1805"/>
                    </a:cubicBezTo>
                    <a:cubicBezTo>
                      <a:pt x="4377" y="1619"/>
                      <a:pt x="4222" y="1450"/>
                      <a:pt x="4054" y="1450"/>
                    </a:cubicBezTo>
                    <a:cubicBezTo>
                      <a:pt x="3986" y="1450"/>
                      <a:pt x="3916" y="1478"/>
                      <a:pt x="3859" y="1544"/>
                    </a:cubicBezTo>
                    <a:cubicBezTo>
                      <a:pt x="3341" y="2488"/>
                      <a:pt x="2285" y="2836"/>
                      <a:pt x="1324" y="3170"/>
                    </a:cubicBezTo>
                    <a:lnTo>
                      <a:pt x="1324" y="3170"/>
                    </a:lnTo>
                    <a:cubicBezTo>
                      <a:pt x="1131" y="2755"/>
                      <a:pt x="969" y="2297"/>
                      <a:pt x="883" y="1838"/>
                    </a:cubicBezTo>
                    <a:cubicBezTo>
                      <a:pt x="720" y="1282"/>
                      <a:pt x="622" y="759"/>
                      <a:pt x="556" y="203"/>
                    </a:cubicBezTo>
                    <a:cubicBezTo>
                      <a:pt x="500" y="89"/>
                      <a:pt x="394" y="1"/>
                      <a:pt x="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6"/>
              <p:cNvSpPr/>
              <p:nvPr/>
            </p:nvSpPr>
            <p:spPr>
              <a:xfrm>
                <a:off x="3961000" y="2597975"/>
                <a:ext cx="94650" cy="79700"/>
              </a:xfrm>
              <a:custGeom>
                <a:avLst/>
                <a:gdLst/>
                <a:ahLst/>
                <a:cxnLst/>
                <a:rect l="l" t="t" r="r" b="b"/>
                <a:pathLst>
                  <a:path w="3786" h="3188" extrusionOk="0">
                    <a:moveTo>
                      <a:pt x="346" y="1"/>
                    </a:moveTo>
                    <a:cubicBezTo>
                      <a:pt x="175" y="1"/>
                      <a:pt x="1" y="188"/>
                      <a:pt x="91" y="391"/>
                    </a:cubicBezTo>
                    <a:cubicBezTo>
                      <a:pt x="516" y="1176"/>
                      <a:pt x="1006" y="2026"/>
                      <a:pt x="1105" y="2942"/>
                    </a:cubicBezTo>
                    <a:cubicBezTo>
                      <a:pt x="1105" y="3076"/>
                      <a:pt x="1214" y="3188"/>
                      <a:pt x="1344" y="3188"/>
                    </a:cubicBezTo>
                    <a:cubicBezTo>
                      <a:pt x="1373" y="3188"/>
                      <a:pt x="1402" y="3182"/>
                      <a:pt x="1432" y="3171"/>
                    </a:cubicBezTo>
                    <a:cubicBezTo>
                      <a:pt x="2249" y="2942"/>
                      <a:pt x="2805" y="2222"/>
                      <a:pt x="3590" y="1895"/>
                    </a:cubicBezTo>
                    <a:cubicBezTo>
                      <a:pt x="3720" y="1863"/>
                      <a:pt x="3786" y="1732"/>
                      <a:pt x="3753" y="1601"/>
                    </a:cubicBezTo>
                    <a:cubicBezTo>
                      <a:pt x="3725" y="1487"/>
                      <a:pt x="3622" y="1399"/>
                      <a:pt x="3510" y="1399"/>
                    </a:cubicBezTo>
                    <a:cubicBezTo>
                      <a:pt x="3493" y="1399"/>
                      <a:pt x="3476" y="1401"/>
                      <a:pt x="3459" y="1405"/>
                    </a:cubicBezTo>
                    <a:cubicBezTo>
                      <a:pt x="3066" y="1601"/>
                      <a:pt x="2674" y="1830"/>
                      <a:pt x="2347" y="2092"/>
                    </a:cubicBezTo>
                    <a:cubicBezTo>
                      <a:pt x="2103" y="2287"/>
                      <a:pt x="1841" y="2445"/>
                      <a:pt x="1575" y="2581"/>
                    </a:cubicBezTo>
                    <a:lnTo>
                      <a:pt x="1575" y="2581"/>
                    </a:lnTo>
                    <a:cubicBezTo>
                      <a:pt x="1405" y="1709"/>
                      <a:pt x="952" y="907"/>
                      <a:pt x="549" y="130"/>
                    </a:cubicBezTo>
                    <a:cubicBezTo>
                      <a:pt x="498" y="38"/>
                      <a:pt x="422"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a:off x="3608050" y="2517925"/>
                <a:ext cx="88625" cy="70225"/>
              </a:xfrm>
              <a:custGeom>
                <a:avLst/>
                <a:gdLst/>
                <a:ahLst/>
                <a:cxnLst/>
                <a:rect l="l" t="t" r="r" b="b"/>
                <a:pathLst>
                  <a:path w="3545" h="2809" extrusionOk="0">
                    <a:moveTo>
                      <a:pt x="3207" y="1"/>
                    </a:moveTo>
                    <a:cubicBezTo>
                      <a:pt x="3140" y="1"/>
                      <a:pt x="3073" y="28"/>
                      <a:pt x="3026" y="95"/>
                    </a:cubicBezTo>
                    <a:cubicBezTo>
                      <a:pt x="2623" y="758"/>
                      <a:pt x="2244" y="1446"/>
                      <a:pt x="1892" y="2138"/>
                    </a:cubicBezTo>
                    <a:lnTo>
                      <a:pt x="1892" y="2138"/>
                    </a:lnTo>
                    <a:cubicBezTo>
                      <a:pt x="1366" y="1685"/>
                      <a:pt x="919" y="1157"/>
                      <a:pt x="574" y="552"/>
                    </a:cubicBezTo>
                    <a:cubicBezTo>
                      <a:pt x="516" y="476"/>
                      <a:pt x="439" y="444"/>
                      <a:pt x="363" y="444"/>
                    </a:cubicBezTo>
                    <a:cubicBezTo>
                      <a:pt x="179" y="444"/>
                      <a:pt x="0" y="629"/>
                      <a:pt x="116" y="814"/>
                    </a:cubicBezTo>
                    <a:cubicBezTo>
                      <a:pt x="574" y="1566"/>
                      <a:pt x="1162" y="2220"/>
                      <a:pt x="1849" y="2776"/>
                    </a:cubicBezTo>
                    <a:cubicBezTo>
                      <a:pt x="1893" y="2798"/>
                      <a:pt x="1936" y="2808"/>
                      <a:pt x="1979" y="2808"/>
                    </a:cubicBezTo>
                    <a:cubicBezTo>
                      <a:pt x="2063" y="2808"/>
                      <a:pt x="2143" y="2765"/>
                      <a:pt x="2209" y="2678"/>
                    </a:cubicBezTo>
                    <a:cubicBezTo>
                      <a:pt x="2568" y="1893"/>
                      <a:pt x="2993" y="1108"/>
                      <a:pt x="3451" y="356"/>
                    </a:cubicBezTo>
                    <a:cubicBezTo>
                      <a:pt x="3544" y="170"/>
                      <a:pt x="3373" y="1"/>
                      <a:pt x="3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a:off x="3749075" y="3248825"/>
                <a:ext cx="76800" cy="80900"/>
              </a:xfrm>
              <a:custGeom>
                <a:avLst/>
                <a:gdLst/>
                <a:ahLst/>
                <a:cxnLst/>
                <a:rect l="l" t="t" r="r" b="b"/>
                <a:pathLst>
                  <a:path w="3072" h="3236" extrusionOk="0">
                    <a:moveTo>
                      <a:pt x="275" y="1"/>
                    </a:moveTo>
                    <a:cubicBezTo>
                      <a:pt x="156" y="1"/>
                      <a:pt x="34" y="74"/>
                      <a:pt x="1" y="221"/>
                    </a:cubicBezTo>
                    <a:lnTo>
                      <a:pt x="1" y="2968"/>
                    </a:lnTo>
                    <a:cubicBezTo>
                      <a:pt x="1" y="3139"/>
                      <a:pt x="126" y="3236"/>
                      <a:pt x="266" y="3236"/>
                    </a:cubicBezTo>
                    <a:cubicBezTo>
                      <a:pt x="286" y="3236"/>
                      <a:pt x="307" y="3234"/>
                      <a:pt x="328" y="3230"/>
                    </a:cubicBezTo>
                    <a:cubicBezTo>
                      <a:pt x="1145" y="2935"/>
                      <a:pt x="2061" y="3001"/>
                      <a:pt x="2846" y="2543"/>
                    </a:cubicBezTo>
                    <a:cubicBezTo>
                      <a:pt x="3071" y="2374"/>
                      <a:pt x="2932" y="2059"/>
                      <a:pt x="2701" y="2059"/>
                    </a:cubicBezTo>
                    <a:cubicBezTo>
                      <a:pt x="2664" y="2059"/>
                      <a:pt x="2625" y="2067"/>
                      <a:pt x="2584" y="2085"/>
                    </a:cubicBezTo>
                    <a:cubicBezTo>
                      <a:pt x="1963" y="2452"/>
                      <a:pt x="1220" y="2454"/>
                      <a:pt x="524" y="2636"/>
                    </a:cubicBezTo>
                    <a:lnTo>
                      <a:pt x="524" y="2636"/>
                    </a:lnTo>
                    <a:lnTo>
                      <a:pt x="524" y="221"/>
                    </a:lnTo>
                    <a:cubicBezTo>
                      <a:pt x="508" y="74"/>
                      <a:pt x="393"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6"/>
              <p:cNvSpPr/>
              <p:nvPr/>
            </p:nvSpPr>
            <p:spPr>
              <a:xfrm>
                <a:off x="3430050" y="3074500"/>
                <a:ext cx="102300" cy="70400"/>
              </a:xfrm>
              <a:custGeom>
                <a:avLst/>
                <a:gdLst/>
                <a:ahLst/>
                <a:cxnLst/>
                <a:rect l="l" t="t" r="r" b="b"/>
                <a:pathLst>
                  <a:path w="4092" h="2816" extrusionOk="0">
                    <a:moveTo>
                      <a:pt x="3774" y="0"/>
                    </a:moveTo>
                    <a:cubicBezTo>
                      <a:pt x="3675" y="0"/>
                      <a:pt x="3579" y="51"/>
                      <a:pt x="3541" y="164"/>
                    </a:cubicBezTo>
                    <a:cubicBezTo>
                      <a:pt x="3209" y="950"/>
                      <a:pt x="2765" y="1651"/>
                      <a:pt x="2184" y="2243"/>
                    </a:cubicBezTo>
                    <a:lnTo>
                      <a:pt x="2184" y="2243"/>
                    </a:lnTo>
                    <a:cubicBezTo>
                      <a:pt x="1588" y="1785"/>
                      <a:pt x="1047" y="1297"/>
                      <a:pt x="533" y="753"/>
                    </a:cubicBezTo>
                    <a:cubicBezTo>
                      <a:pt x="477" y="689"/>
                      <a:pt x="413" y="662"/>
                      <a:pt x="351" y="662"/>
                    </a:cubicBezTo>
                    <a:cubicBezTo>
                      <a:pt x="163" y="662"/>
                      <a:pt x="0" y="915"/>
                      <a:pt x="173" y="1113"/>
                    </a:cubicBezTo>
                    <a:cubicBezTo>
                      <a:pt x="729" y="1701"/>
                      <a:pt x="1383" y="2290"/>
                      <a:pt x="2070" y="2780"/>
                    </a:cubicBezTo>
                    <a:cubicBezTo>
                      <a:pt x="2107" y="2805"/>
                      <a:pt x="2149" y="2816"/>
                      <a:pt x="2193" y="2816"/>
                    </a:cubicBezTo>
                    <a:cubicBezTo>
                      <a:pt x="2263" y="2816"/>
                      <a:pt x="2336" y="2788"/>
                      <a:pt x="2397" y="2747"/>
                    </a:cubicBezTo>
                    <a:cubicBezTo>
                      <a:pt x="3083" y="2061"/>
                      <a:pt x="3639" y="1211"/>
                      <a:pt x="4032" y="328"/>
                    </a:cubicBezTo>
                    <a:cubicBezTo>
                      <a:pt x="4092" y="127"/>
                      <a:pt x="3930" y="0"/>
                      <a:pt x="3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6"/>
              <p:cNvSpPr/>
              <p:nvPr/>
            </p:nvSpPr>
            <p:spPr>
              <a:xfrm>
                <a:off x="3433200" y="3016500"/>
                <a:ext cx="89825" cy="57625"/>
              </a:xfrm>
              <a:custGeom>
                <a:avLst/>
                <a:gdLst/>
                <a:ahLst/>
                <a:cxnLst/>
                <a:rect l="l" t="t" r="r" b="b"/>
                <a:pathLst>
                  <a:path w="3593" h="2305" extrusionOk="0">
                    <a:moveTo>
                      <a:pt x="3260" y="0"/>
                    </a:moveTo>
                    <a:cubicBezTo>
                      <a:pt x="3184" y="0"/>
                      <a:pt x="3107" y="38"/>
                      <a:pt x="3055" y="130"/>
                    </a:cubicBezTo>
                    <a:cubicBezTo>
                      <a:pt x="2723" y="735"/>
                      <a:pt x="2306" y="1284"/>
                      <a:pt x="1780" y="1725"/>
                    </a:cubicBezTo>
                    <a:lnTo>
                      <a:pt x="1780" y="1725"/>
                    </a:lnTo>
                    <a:cubicBezTo>
                      <a:pt x="1339" y="1367"/>
                      <a:pt x="925" y="1005"/>
                      <a:pt x="538" y="588"/>
                    </a:cubicBezTo>
                    <a:cubicBezTo>
                      <a:pt x="486" y="536"/>
                      <a:pt x="428" y="515"/>
                      <a:pt x="371" y="515"/>
                    </a:cubicBezTo>
                    <a:cubicBezTo>
                      <a:pt x="176" y="515"/>
                      <a:pt x="1" y="770"/>
                      <a:pt x="178" y="948"/>
                    </a:cubicBezTo>
                    <a:cubicBezTo>
                      <a:pt x="636" y="1438"/>
                      <a:pt x="1126" y="1863"/>
                      <a:pt x="1649" y="2255"/>
                    </a:cubicBezTo>
                    <a:cubicBezTo>
                      <a:pt x="1682" y="2288"/>
                      <a:pt x="1723" y="2304"/>
                      <a:pt x="1768" y="2304"/>
                    </a:cubicBezTo>
                    <a:cubicBezTo>
                      <a:pt x="1813" y="2304"/>
                      <a:pt x="1862" y="2288"/>
                      <a:pt x="1911" y="2255"/>
                    </a:cubicBezTo>
                    <a:cubicBezTo>
                      <a:pt x="2565" y="1765"/>
                      <a:pt x="3088" y="1111"/>
                      <a:pt x="3480" y="359"/>
                    </a:cubicBezTo>
                    <a:cubicBezTo>
                      <a:pt x="3593" y="180"/>
                      <a:pt x="3428" y="0"/>
                      <a:pt x="32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6" name="Google Shape;186;p16"/>
            <p:cNvGrpSpPr/>
            <p:nvPr/>
          </p:nvGrpSpPr>
          <p:grpSpPr>
            <a:xfrm rot="-8100000">
              <a:off x="7329122" y="2886771"/>
              <a:ext cx="652398" cy="503875"/>
              <a:chOff x="5467375" y="2021125"/>
              <a:chExt cx="618800" cy="477925"/>
            </a:xfrm>
          </p:grpSpPr>
          <p:sp>
            <p:nvSpPr>
              <p:cNvPr id="187" name="Google Shape;187;p16"/>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6"/>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6"/>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6"/>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6"/>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2" name="Google Shape;192;p16"/>
            <p:cNvGrpSpPr/>
            <p:nvPr/>
          </p:nvGrpSpPr>
          <p:grpSpPr>
            <a:xfrm>
              <a:off x="7184310" y="2945713"/>
              <a:ext cx="113650" cy="99750"/>
              <a:chOff x="5042000" y="1255775"/>
              <a:chExt cx="113650" cy="99750"/>
            </a:xfrm>
          </p:grpSpPr>
          <p:sp>
            <p:nvSpPr>
              <p:cNvPr id="193" name="Google Shape;193;p1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6" name="Google Shape;196;p16"/>
            <p:cNvGrpSpPr/>
            <p:nvPr/>
          </p:nvGrpSpPr>
          <p:grpSpPr>
            <a:xfrm>
              <a:off x="8105385" y="1785088"/>
              <a:ext cx="113650" cy="99750"/>
              <a:chOff x="5042000" y="1255775"/>
              <a:chExt cx="113650" cy="99750"/>
            </a:xfrm>
          </p:grpSpPr>
          <p:sp>
            <p:nvSpPr>
              <p:cNvPr id="197" name="Google Shape;197;p1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00" name="Google Shape;200;p16"/>
          <p:cNvSpPr txBox="1">
            <a:spLocks noGrp="1"/>
          </p:cNvSpPr>
          <p:nvPr>
            <p:ph type="title"/>
          </p:nvPr>
        </p:nvSpPr>
        <p:spPr>
          <a:xfrm>
            <a:off x="950967" y="719333"/>
            <a:ext cx="10290000" cy="763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8000"/>
            </a:lvl1pPr>
            <a:lvl2pPr lvl="1" rtl="0">
              <a:spcBef>
                <a:spcPts val="0"/>
              </a:spcBef>
              <a:spcAft>
                <a:spcPts val="0"/>
              </a:spcAft>
              <a:buNone/>
              <a:defRPr sz="8000">
                <a:latin typeface="Nunito"/>
                <a:ea typeface="Nunito"/>
                <a:cs typeface="Nunito"/>
                <a:sym typeface="Nunito"/>
              </a:defRPr>
            </a:lvl2pPr>
            <a:lvl3pPr lvl="2" rtl="0">
              <a:spcBef>
                <a:spcPts val="0"/>
              </a:spcBef>
              <a:spcAft>
                <a:spcPts val="0"/>
              </a:spcAft>
              <a:buNone/>
              <a:defRPr sz="8000">
                <a:latin typeface="Nunito"/>
                <a:ea typeface="Nunito"/>
                <a:cs typeface="Nunito"/>
                <a:sym typeface="Nunito"/>
              </a:defRPr>
            </a:lvl3pPr>
            <a:lvl4pPr lvl="3" rtl="0">
              <a:spcBef>
                <a:spcPts val="0"/>
              </a:spcBef>
              <a:spcAft>
                <a:spcPts val="0"/>
              </a:spcAft>
              <a:buNone/>
              <a:defRPr sz="8000">
                <a:latin typeface="Nunito"/>
                <a:ea typeface="Nunito"/>
                <a:cs typeface="Nunito"/>
                <a:sym typeface="Nunito"/>
              </a:defRPr>
            </a:lvl4pPr>
            <a:lvl5pPr lvl="4" rtl="0">
              <a:spcBef>
                <a:spcPts val="0"/>
              </a:spcBef>
              <a:spcAft>
                <a:spcPts val="0"/>
              </a:spcAft>
              <a:buNone/>
              <a:defRPr sz="8000">
                <a:latin typeface="Nunito"/>
                <a:ea typeface="Nunito"/>
                <a:cs typeface="Nunito"/>
                <a:sym typeface="Nunito"/>
              </a:defRPr>
            </a:lvl5pPr>
            <a:lvl6pPr lvl="5" rtl="0">
              <a:spcBef>
                <a:spcPts val="0"/>
              </a:spcBef>
              <a:spcAft>
                <a:spcPts val="0"/>
              </a:spcAft>
              <a:buNone/>
              <a:defRPr sz="8000">
                <a:latin typeface="Nunito"/>
                <a:ea typeface="Nunito"/>
                <a:cs typeface="Nunito"/>
                <a:sym typeface="Nunito"/>
              </a:defRPr>
            </a:lvl6pPr>
            <a:lvl7pPr lvl="6" rtl="0">
              <a:spcBef>
                <a:spcPts val="0"/>
              </a:spcBef>
              <a:spcAft>
                <a:spcPts val="0"/>
              </a:spcAft>
              <a:buNone/>
              <a:defRPr sz="8000">
                <a:latin typeface="Nunito"/>
                <a:ea typeface="Nunito"/>
                <a:cs typeface="Nunito"/>
                <a:sym typeface="Nunito"/>
              </a:defRPr>
            </a:lvl7pPr>
            <a:lvl8pPr lvl="7" rtl="0">
              <a:spcBef>
                <a:spcPts val="0"/>
              </a:spcBef>
              <a:spcAft>
                <a:spcPts val="0"/>
              </a:spcAft>
              <a:buNone/>
              <a:defRPr sz="8000">
                <a:latin typeface="Nunito"/>
                <a:ea typeface="Nunito"/>
                <a:cs typeface="Nunito"/>
                <a:sym typeface="Nunito"/>
              </a:defRPr>
            </a:lvl8pPr>
            <a:lvl9pPr lvl="8" rtl="0">
              <a:spcBef>
                <a:spcPts val="0"/>
              </a:spcBef>
              <a:spcAft>
                <a:spcPts val="0"/>
              </a:spcAft>
              <a:buNone/>
              <a:defRPr sz="8000">
                <a:latin typeface="Nunito"/>
                <a:ea typeface="Nunito"/>
                <a:cs typeface="Nunito"/>
                <a:sym typeface="Nunito"/>
              </a:defRPr>
            </a:lvl9pPr>
          </a:lstStyle>
          <a:p>
            <a:r>
              <a:rPr lang="cs-CZ"/>
              <a:t>Kliknutím lze upravit styl.</a:t>
            </a:r>
            <a:endParaRPr/>
          </a:p>
        </p:txBody>
      </p:sp>
      <p:sp>
        <p:nvSpPr>
          <p:cNvPr id="201" name="Google Shape;201;p16"/>
          <p:cNvSpPr txBox="1">
            <a:spLocks noGrp="1"/>
          </p:cNvSpPr>
          <p:nvPr>
            <p:ph type="title" idx="2"/>
          </p:nvPr>
        </p:nvSpPr>
        <p:spPr>
          <a:xfrm>
            <a:off x="950900" y="1482933"/>
            <a:ext cx="10290000" cy="603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5333">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r>
              <a:rPr lang="cs-CZ"/>
              <a:t>Kliknutím lze upravit styl.</a:t>
            </a:r>
            <a:endParaRPr/>
          </a:p>
        </p:txBody>
      </p:sp>
      <p:grpSp>
        <p:nvGrpSpPr>
          <p:cNvPr id="202" name="Google Shape;202;p16"/>
          <p:cNvGrpSpPr/>
          <p:nvPr/>
        </p:nvGrpSpPr>
        <p:grpSpPr>
          <a:xfrm rot="10800000">
            <a:off x="58520" y="3626560"/>
            <a:ext cx="2542993" cy="1863024"/>
            <a:chOff x="-364257" y="1716642"/>
            <a:chExt cx="2640516" cy="1934470"/>
          </a:xfrm>
        </p:grpSpPr>
        <p:grpSp>
          <p:nvGrpSpPr>
            <p:cNvPr id="203" name="Google Shape;203;p16"/>
            <p:cNvGrpSpPr/>
            <p:nvPr/>
          </p:nvGrpSpPr>
          <p:grpSpPr>
            <a:xfrm rot="5400000">
              <a:off x="595578" y="1624046"/>
              <a:ext cx="720847" cy="2640516"/>
              <a:chOff x="1752050" y="2866875"/>
              <a:chExt cx="475775" cy="1742800"/>
            </a:xfrm>
          </p:grpSpPr>
          <p:sp>
            <p:nvSpPr>
              <p:cNvPr id="204" name="Google Shape;204;p16"/>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16"/>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6"/>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6"/>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6"/>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6"/>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6"/>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6"/>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 name="Google Shape;212;p16"/>
            <p:cNvSpPr/>
            <p:nvPr/>
          </p:nvSpPr>
          <p:spPr>
            <a:xfrm rot="4565606">
              <a:off x="642010" y="1668384"/>
              <a:ext cx="472489" cy="1996458"/>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3" name="Google Shape;213;p16"/>
            <p:cNvGrpSpPr/>
            <p:nvPr/>
          </p:nvGrpSpPr>
          <p:grpSpPr>
            <a:xfrm rot="582567">
              <a:off x="-106165" y="1816891"/>
              <a:ext cx="1294561" cy="1244937"/>
              <a:chOff x="6624525" y="1838863"/>
              <a:chExt cx="956750" cy="920075"/>
            </a:xfrm>
          </p:grpSpPr>
          <p:sp>
            <p:nvSpPr>
              <p:cNvPr id="214" name="Google Shape;214;p16"/>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6"/>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6"/>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6"/>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6"/>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6"/>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 name="Google Shape;220;p16"/>
            <p:cNvGrpSpPr/>
            <p:nvPr/>
          </p:nvGrpSpPr>
          <p:grpSpPr>
            <a:xfrm rot="5400000">
              <a:off x="-227254" y="2783000"/>
              <a:ext cx="979622" cy="756603"/>
              <a:chOff x="5419242" y="2066029"/>
              <a:chExt cx="618800" cy="477925"/>
            </a:xfrm>
          </p:grpSpPr>
          <p:sp>
            <p:nvSpPr>
              <p:cNvPr id="221" name="Google Shape;221;p16"/>
              <p:cNvSpPr/>
              <p:nvPr/>
            </p:nvSpPr>
            <p:spPr>
              <a:xfrm>
                <a:off x="5419242" y="2066029"/>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6"/>
              <p:cNvSpPr/>
              <p:nvPr/>
            </p:nvSpPr>
            <p:spPr>
              <a:xfrm>
                <a:off x="5491192" y="2236904"/>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6"/>
              <p:cNvSpPr/>
              <p:nvPr/>
            </p:nvSpPr>
            <p:spPr>
              <a:xfrm>
                <a:off x="5551517" y="2291104"/>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6"/>
              <p:cNvSpPr/>
              <p:nvPr/>
            </p:nvSpPr>
            <p:spPr>
              <a:xfrm>
                <a:off x="5607592" y="2290979"/>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6"/>
              <p:cNvSpPr/>
              <p:nvPr/>
            </p:nvSpPr>
            <p:spPr>
              <a:xfrm>
                <a:off x="5611117" y="2372829"/>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 name="Google Shape;226;p16"/>
            <p:cNvGrpSpPr/>
            <p:nvPr/>
          </p:nvGrpSpPr>
          <p:grpSpPr>
            <a:xfrm>
              <a:off x="1284110" y="2035613"/>
              <a:ext cx="113650" cy="99750"/>
              <a:chOff x="5042000" y="1255775"/>
              <a:chExt cx="113650" cy="99750"/>
            </a:xfrm>
          </p:grpSpPr>
          <p:sp>
            <p:nvSpPr>
              <p:cNvPr id="227" name="Google Shape;227;p1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 name="Google Shape;230;p16"/>
            <p:cNvGrpSpPr/>
            <p:nvPr/>
          </p:nvGrpSpPr>
          <p:grpSpPr>
            <a:xfrm>
              <a:off x="677660" y="3496188"/>
              <a:ext cx="113650" cy="99750"/>
              <a:chOff x="5042000" y="1255775"/>
              <a:chExt cx="113650" cy="99750"/>
            </a:xfrm>
          </p:grpSpPr>
          <p:sp>
            <p:nvSpPr>
              <p:cNvPr id="231" name="Google Shape;231;p1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1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34" name="Google Shape;234;p16"/>
          <p:cNvSpPr/>
          <p:nvPr/>
        </p:nvSpPr>
        <p:spPr>
          <a:xfrm rot="10800000" flipH="1">
            <a:off x="2196499" y="2232937"/>
            <a:ext cx="7798687" cy="4238096"/>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6522181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19"/>
        <p:cNvGrpSpPr/>
        <p:nvPr/>
      </p:nvGrpSpPr>
      <p:grpSpPr>
        <a:xfrm>
          <a:off x="0" y="0"/>
          <a:ext cx="0" cy="0"/>
          <a:chOff x="0" y="0"/>
          <a:chExt cx="0" cy="0"/>
        </a:xfrm>
      </p:grpSpPr>
      <p:sp>
        <p:nvSpPr>
          <p:cNvPr id="220" name="Google Shape;220;p19"/>
          <p:cNvSpPr txBox="1">
            <a:spLocks noGrp="1"/>
          </p:cNvSpPr>
          <p:nvPr>
            <p:ph type="title"/>
          </p:nvPr>
        </p:nvSpPr>
        <p:spPr>
          <a:xfrm>
            <a:off x="1339608" y="4149748"/>
            <a:ext cx="2820000" cy="6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1800"/>
              <a:buNone/>
              <a:defRPr sz="2400" b="1">
                <a:solidFill>
                  <a:schemeClr val="accent4"/>
                </a:solidFill>
              </a:defRPr>
            </a:lvl1pPr>
            <a:lvl2pPr lvl="1" algn="ctr" rtl="0">
              <a:spcBef>
                <a:spcPts val="0"/>
              </a:spcBef>
              <a:spcAft>
                <a:spcPts val="0"/>
              </a:spcAft>
              <a:buClr>
                <a:schemeClr val="accent4"/>
              </a:buClr>
              <a:buSzPts val="1800"/>
              <a:buNone/>
              <a:defRPr sz="2400" b="1">
                <a:solidFill>
                  <a:schemeClr val="accent4"/>
                </a:solidFill>
              </a:defRPr>
            </a:lvl2pPr>
            <a:lvl3pPr lvl="2" algn="ctr" rtl="0">
              <a:spcBef>
                <a:spcPts val="0"/>
              </a:spcBef>
              <a:spcAft>
                <a:spcPts val="0"/>
              </a:spcAft>
              <a:buClr>
                <a:schemeClr val="accent4"/>
              </a:buClr>
              <a:buSzPts val="1800"/>
              <a:buNone/>
              <a:defRPr sz="2400" b="1">
                <a:solidFill>
                  <a:schemeClr val="accent4"/>
                </a:solidFill>
              </a:defRPr>
            </a:lvl3pPr>
            <a:lvl4pPr lvl="3" algn="ctr" rtl="0">
              <a:spcBef>
                <a:spcPts val="0"/>
              </a:spcBef>
              <a:spcAft>
                <a:spcPts val="0"/>
              </a:spcAft>
              <a:buClr>
                <a:schemeClr val="accent4"/>
              </a:buClr>
              <a:buSzPts val="1800"/>
              <a:buNone/>
              <a:defRPr sz="2400" b="1">
                <a:solidFill>
                  <a:schemeClr val="accent4"/>
                </a:solidFill>
              </a:defRPr>
            </a:lvl4pPr>
            <a:lvl5pPr lvl="4" algn="ctr" rtl="0">
              <a:spcBef>
                <a:spcPts val="0"/>
              </a:spcBef>
              <a:spcAft>
                <a:spcPts val="0"/>
              </a:spcAft>
              <a:buClr>
                <a:schemeClr val="accent4"/>
              </a:buClr>
              <a:buSzPts val="1800"/>
              <a:buNone/>
              <a:defRPr sz="2400" b="1">
                <a:solidFill>
                  <a:schemeClr val="accent4"/>
                </a:solidFill>
              </a:defRPr>
            </a:lvl5pPr>
            <a:lvl6pPr lvl="5" algn="ctr" rtl="0">
              <a:spcBef>
                <a:spcPts val="0"/>
              </a:spcBef>
              <a:spcAft>
                <a:spcPts val="0"/>
              </a:spcAft>
              <a:buClr>
                <a:schemeClr val="accent4"/>
              </a:buClr>
              <a:buSzPts val="1800"/>
              <a:buNone/>
              <a:defRPr sz="2400" b="1">
                <a:solidFill>
                  <a:schemeClr val="accent4"/>
                </a:solidFill>
              </a:defRPr>
            </a:lvl6pPr>
            <a:lvl7pPr lvl="6" algn="ctr" rtl="0">
              <a:spcBef>
                <a:spcPts val="0"/>
              </a:spcBef>
              <a:spcAft>
                <a:spcPts val="0"/>
              </a:spcAft>
              <a:buClr>
                <a:schemeClr val="accent4"/>
              </a:buClr>
              <a:buSzPts val="1800"/>
              <a:buNone/>
              <a:defRPr sz="2400" b="1">
                <a:solidFill>
                  <a:schemeClr val="accent4"/>
                </a:solidFill>
              </a:defRPr>
            </a:lvl7pPr>
            <a:lvl8pPr lvl="7" algn="ctr" rtl="0">
              <a:spcBef>
                <a:spcPts val="0"/>
              </a:spcBef>
              <a:spcAft>
                <a:spcPts val="0"/>
              </a:spcAft>
              <a:buClr>
                <a:schemeClr val="accent4"/>
              </a:buClr>
              <a:buSzPts val="1800"/>
              <a:buNone/>
              <a:defRPr sz="2400" b="1">
                <a:solidFill>
                  <a:schemeClr val="accent4"/>
                </a:solidFill>
              </a:defRPr>
            </a:lvl8pPr>
            <a:lvl9pPr lvl="8" algn="ctr" rtl="0">
              <a:spcBef>
                <a:spcPts val="0"/>
              </a:spcBef>
              <a:spcAft>
                <a:spcPts val="0"/>
              </a:spcAft>
              <a:buClr>
                <a:schemeClr val="accent4"/>
              </a:buClr>
              <a:buSzPts val="1800"/>
              <a:buNone/>
              <a:defRPr sz="2400" b="1">
                <a:solidFill>
                  <a:schemeClr val="accent4"/>
                </a:solidFill>
              </a:defRPr>
            </a:lvl9pPr>
          </a:lstStyle>
          <a:p>
            <a:r>
              <a:rPr lang="cs-CZ"/>
              <a:t>Kliknutím lze upravit styl.</a:t>
            </a:r>
            <a:endParaRPr/>
          </a:p>
        </p:txBody>
      </p:sp>
      <p:sp>
        <p:nvSpPr>
          <p:cNvPr id="221" name="Google Shape;221;p19"/>
          <p:cNvSpPr txBox="1">
            <a:spLocks noGrp="1"/>
          </p:cNvSpPr>
          <p:nvPr>
            <p:ph type="subTitle" idx="1"/>
          </p:nvPr>
        </p:nvSpPr>
        <p:spPr>
          <a:xfrm>
            <a:off x="1339600" y="4575995"/>
            <a:ext cx="2820000" cy="96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867"/>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22" name="Google Shape;222;p19"/>
          <p:cNvSpPr txBox="1">
            <a:spLocks noGrp="1"/>
          </p:cNvSpPr>
          <p:nvPr>
            <p:ph type="title" idx="2"/>
          </p:nvPr>
        </p:nvSpPr>
        <p:spPr>
          <a:xfrm>
            <a:off x="4685992" y="4149748"/>
            <a:ext cx="2820000" cy="6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1800"/>
              <a:buNone/>
              <a:defRPr sz="2400" b="1">
                <a:solidFill>
                  <a:schemeClr val="accent4"/>
                </a:solidFill>
              </a:defRPr>
            </a:lvl1pPr>
            <a:lvl2pPr lvl="1" algn="ctr" rtl="0">
              <a:spcBef>
                <a:spcPts val="0"/>
              </a:spcBef>
              <a:spcAft>
                <a:spcPts val="0"/>
              </a:spcAft>
              <a:buClr>
                <a:schemeClr val="accent4"/>
              </a:buClr>
              <a:buSzPts val="1800"/>
              <a:buNone/>
              <a:defRPr sz="2400" b="1">
                <a:solidFill>
                  <a:schemeClr val="accent4"/>
                </a:solidFill>
              </a:defRPr>
            </a:lvl2pPr>
            <a:lvl3pPr lvl="2" algn="ctr" rtl="0">
              <a:spcBef>
                <a:spcPts val="0"/>
              </a:spcBef>
              <a:spcAft>
                <a:spcPts val="0"/>
              </a:spcAft>
              <a:buClr>
                <a:schemeClr val="accent4"/>
              </a:buClr>
              <a:buSzPts val="1800"/>
              <a:buNone/>
              <a:defRPr sz="2400" b="1">
                <a:solidFill>
                  <a:schemeClr val="accent4"/>
                </a:solidFill>
              </a:defRPr>
            </a:lvl3pPr>
            <a:lvl4pPr lvl="3" algn="ctr" rtl="0">
              <a:spcBef>
                <a:spcPts val="0"/>
              </a:spcBef>
              <a:spcAft>
                <a:spcPts val="0"/>
              </a:spcAft>
              <a:buClr>
                <a:schemeClr val="accent4"/>
              </a:buClr>
              <a:buSzPts val="1800"/>
              <a:buNone/>
              <a:defRPr sz="2400" b="1">
                <a:solidFill>
                  <a:schemeClr val="accent4"/>
                </a:solidFill>
              </a:defRPr>
            </a:lvl4pPr>
            <a:lvl5pPr lvl="4" algn="ctr" rtl="0">
              <a:spcBef>
                <a:spcPts val="0"/>
              </a:spcBef>
              <a:spcAft>
                <a:spcPts val="0"/>
              </a:spcAft>
              <a:buClr>
                <a:schemeClr val="accent4"/>
              </a:buClr>
              <a:buSzPts val="1800"/>
              <a:buNone/>
              <a:defRPr sz="2400" b="1">
                <a:solidFill>
                  <a:schemeClr val="accent4"/>
                </a:solidFill>
              </a:defRPr>
            </a:lvl5pPr>
            <a:lvl6pPr lvl="5" algn="ctr" rtl="0">
              <a:spcBef>
                <a:spcPts val="0"/>
              </a:spcBef>
              <a:spcAft>
                <a:spcPts val="0"/>
              </a:spcAft>
              <a:buClr>
                <a:schemeClr val="accent4"/>
              </a:buClr>
              <a:buSzPts val="1800"/>
              <a:buNone/>
              <a:defRPr sz="2400" b="1">
                <a:solidFill>
                  <a:schemeClr val="accent4"/>
                </a:solidFill>
              </a:defRPr>
            </a:lvl6pPr>
            <a:lvl7pPr lvl="6" algn="ctr" rtl="0">
              <a:spcBef>
                <a:spcPts val="0"/>
              </a:spcBef>
              <a:spcAft>
                <a:spcPts val="0"/>
              </a:spcAft>
              <a:buClr>
                <a:schemeClr val="accent4"/>
              </a:buClr>
              <a:buSzPts val="1800"/>
              <a:buNone/>
              <a:defRPr sz="2400" b="1">
                <a:solidFill>
                  <a:schemeClr val="accent4"/>
                </a:solidFill>
              </a:defRPr>
            </a:lvl7pPr>
            <a:lvl8pPr lvl="7" algn="ctr" rtl="0">
              <a:spcBef>
                <a:spcPts val="0"/>
              </a:spcBef>
              <a:spcAft>
                <a:spcPts val="0"/>
              </a:spcAft>
              <a:buClr>
                <a:schemeClr val="accent4"/>
              </a:buClr>
              <a:buSzPts val="1800"/>
              <a:buNone/>
              <a:defRPr sz="2400" b="1">
                <a:solidFill>
                  <a:schemeClr val="accent4"/>
                </a:solidFill>
              </a:defRPr>
            </a:lvl8pPr>
            <a:lvl9pPr lvl="8" algn="ctr" rtl="0">
              <a:spcBef>
                <a:spcPts val="0"/>
              </a:spcBef>
              <a:spcAft>
                <a:spcPts val="0"/>
              </a:spcAft>
              <a:buClr>
                <a:schemeClr val="accent4"/>
              </a:buClr>
              <a:buSzPts val="1800"/>
              <a:buNone/>
              <a:defRPr sz="2400" b="1">
                <a:solidFill>
                  <a:schemeClr val="accent4"/>
                </a:solidFill>
              </a:defRPr>
            </a:lvl9pPr>
          </a:lstStyle>
          <a:p>
            <a:r>
              <a:rPr lang="cs-CZ"/>
              <a:t>Kliknutím lze upravit styl.</a:t>
            </a:r>
            <a:endParaRPr/>
          </a:p>
        </p:txBody>
      </p:sp>
      <p:sp>
        <p:nvSpPr>
          <p:cNvPr id="223" name="Google Shape;223;p19"/>
          <p:cNvSpPr txBox="1">
            <a:spLocks noGrp="1"/>
          </p:cNvSpPr>
          <p:nvPr>
            <p:ph type="subTitle" idx="3"/>
          </p:nvPr>
        </p:nvSpPr>
        <p:spPr>
          <a:xfrm>
            <a:off x="4685989" y="4575995"/>
            <a:ext cx="2820000" cy="96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867"/>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24" name="Google Shape;224;p19"/>
          <p:cNvSpPr txBox="1">
            <a:spLocks noGrp="1"/>
          </p:cNvSpPr>
          <p:nvPr>
            <p:ph type="title" idx="4"/>
          </p:nvPr>
        </p:nvSpPr>
        <p:spPr>
          <a:xfrm>
            <a:off x="8032359" y="4149748"/>
            <a:ext cx="2820000" cy="6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1800"/>
              <a:buNone/>
              <a:defRPr sz="2400" b="1">
                <a:solidFill>
                  <a:schemeClr val="accent4"/>
                </a:solidFill>
              </a:defRPr>
            </a:lvl1pPr>
            <a:lvl2pPr lvl="1" algn="ctr" rtl="0">
              <a:spcBef>
                <a:spcPts val="0"/>
              </a:spcBef>
              <a:spcAft>
                <a:spcPts val="0"/>
              </a:spcAft>
              <a:buClr>
                <a:schemeClr val="accent4"/>
              </a:buClr>
              <a:buSzPts val="1800"/>
              <a:buNone/>
              <a:defRPr sz="2400" b="1">
                <a:solidFill>
                  <a:schemeClr val="accent4"/>
                </a:solidFill>
              </a:defRPr>
            </a:lvl2pPr>
            <a:lvl3pPr lvl="2" algn="ctr" rtl="0">
              <a:spcBef>
                <a:spcPts val="0"/>
              </a:spcBef>
              <a:spcAft>
                <a:spcPts val="0"/>
              </a:spcAft>
              <a:buClr>
                <a:schemeClr val="accent4"/>
              </a:buClr>
              <a:buSzPts val="1800"/>
              <a:buNone/>
              <a:defRPr sz="2400" b="1">
                <a:solidFill>
                  <a:schemeClr val="accent4"/>
                </a:solidFill>
              </a:defRPr>
            </a:lvl3pPr>
            <a:lvl4pPr lvl="3" algn="ctr" rtl="0">
              <a:spcBef>
                <a:spcPts val="0"/>
              </a:spcBef>
              <a:spcAft>
                <a:spcPts val="0"/>
              </a:spcAft>
              <a:buClr>
                <a:schemeClr val="accent4"/>
              </a:buClr>
              <a:buSzPts val="1800"/>
              <a:buNone/>
              <a:defRPr sz="2400" b="1">
                <a:solidFill>
                  <a:schemeClr val="accent4"/>
                </a:solidFill>
              </a:defRPr>
            </a:lvl4pPr>
            <a:lvl5pPr lvl="4" algn="ctr" rtl="0">
              <a:spcBef>
                <a:spcPts val="0"/>
              </a:spcBef>
              <a:spcAft>
                <a:spcPts val="0"/>
              </a:spcAft>
              <a:buClr>
                <a:schemeClr val="accent4"/>
              </a:buClr>
              <a:buSzPts val="1800"/>
              <a:buNone/>
              <a:defRPr sz="2400" b="1">
                <a:solidFill>
                  <a:schemeClr val="accent4"/>
                </a:solidFill>
              </a:defRPr>
            </a:lvl5pPr>
            <a:lvl6pPr lvl="5" algn="ctr" rtl="0">
              <a:spcBef>
                <a:spcPts val="0"/>
              </a:spcBef>
              <a:spcAft>
                <a:spcPts val="0"/>
              </a:spcAft>
              <a:buClr>
                <a:schemeClr val="accent4"/>
              </a:buClr>
              <a:buSzPts val="1800"/>
              <a:buNone/>
              <a:defRPr sz="2400" b="1">
                <a:solidFill>
                  <a:schemeClr val="accent4"/>
                </a:solidFill>
              </a:defRPr>
            </a:lvl6pPr>
            <a:lvl7pPr lvl="6" algn="ctr" rtl="0">
              <a:spcBef>
                <a:spcPts val="0"/>
              </a:spcBef>
              <a:spcAft>
                <a:spcPts val="0"/>
              </a:spcAft>
              <a:buClr>
                <a:schemeClr val="accent4"/>
              </a:buClr>
              <a:buSzPts val="1800"/>
              <a:buNone/>
              <a:defRPr sz="2400" b="1">
                <a:solidFill>
                  <a:schemeClr val="accent4"/>
                </a:solidFill>
              </a:defRPr>
            </a:lvl7pPr>
            <a:lvl8pPr lvl="7" algn="ctr" rtl="0">
              <a:spcBef>
                <a:spcPts val="0"/>
              </a:spcBef>
              <a:spcAft>
                <a:spcPts val="0"/>
              </a:spcAft>
              <a:buClr>
                <a:schemeClr val="accent4"/>
              </a:buClr>
              <a:buSzPts val="1800"/>
              <a:buNone/>
              <a:defRPr sz="2400" b="1">
                <a:solidFill>
                  <a:schemeClr val="accent4"/>
                </a:solidFill>
              </a:defRPr>
            </a:lvl8pPr>
            <a:lvl9pPr lvl="8" algn="ctr" rtl="0">
              <a:spcBef>
                <a:spcPts val="0"/>
              </a:spcBef>
              <a:spcAft>
                <a:spcPts val="0"/>
              </a:spcAft>
              <a:buClr>
                <a:schemeClr val="accent4"/>
              </a:buClr>
              <a:buSzPts val="1800"/>
              <a:buNone/>
              <a:defRPr sz="2400" b="1">
                <a:solidFill>
                  <a:schemeClr val="accent4"/>
                </a:solidFill>
              </a:defRPr>
            </a:lvl9pPr>
          </a:lstStyle>
          <a:p>
            <a:r>
              <a:rPr lang="cs-CZ"/>
              <a:t>Kliknutím lze upravit styl.</a:t>
            </a:r>
            <a:endParaRPr/>
          </a:p>
        </p:txBody>
      </p:sp>
      <p:sp>
        <p:nvSpPr>
          <p:cNvPr id="225" name="Google Shape;225;p19"/>
          <p:cNvSpPr txBox="1">
            <a:spLocks noGrp="1"/>
          </p:cNvSpPr>
          <p:nvPr>
            <p:ph type="subTitle" idx="5"/>
          </p:nvPr>
        </p:nvSpPr>
        <p:spPr>
          <a:xfrm>
            <a:off x="8032361" y="4575995"/>
            <a:ext cx="2820000" cy="96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867"/>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26" name="Google Shape;226;p19"/>
          <p:cNvSpPr txBox="1">
            <a:spLocks noGrp="1"/>
          </p:cNvSpPr>
          <p:nvPr>
            <p:ph type="title" idx="6"/>
          </p:nvPr>
        </p:nvSpPr>
        <p:spPr>
          <a:xfrm>
            <a:off x="960000" y="5669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CE00"/>
              </a:buClr>
              <a:buSzPts val="2800"/>
              <a:buNone/>
              <a:defRPr sz="4000" b="1">
                <a:solidFill>
                  <a:srgbClr val="FFCE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227" name="Google Shape;227;p19"/>
          <p:cNvSpPr/>
          <p:nvPr/>
        </p:nvSpPr>
        <p:spPr>
          <a:xfrm>
            <a:off x="101" y="5639733"/>
            <a:ext cx="12205079" cy="150325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8" name="Google Shape;228;p19"/>
          <p:cNvSpPr/>
          <p:nvPr/>
        </p:nvSpPr>
        <p:spPr>
          <a:xfrm>
            <a:off x="103" y="5569921"/>
            <a:ext cx="12205079" cy="1268297"/>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921"/>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41126223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29"/>
        <p:cNvGrpSpPr/>
        <p:nvPr/>
      </p:nvGrpSpPr>
      <p:grpSpPr>
        <a:xfrm>
          <a:off x="0" y="0"/>
          <a:ext cx="0" cy="0"/>
          <a:chOff x="0" y="0"/>
          <a:chExt cx="0" cy="0"/>
        </a:xfrm>
      </p:grpSpPr>
      <p:sp>
        <p:nvSpPr>
          <p:cNvPr id="230" name="Google Shape;230;p20"/>
          <p:cNvSpPr txBox="1">
            <a:spLocks noGrp="1"/>
          </p:cNvSpPr>
          <p:nvPr>
            <p:ph type="title"/>
          </p:nvPr>
        </p:nvSpPr>
        <p:spPr>
          <a:xfrm>
            <a:off x="1339617" y="4251348"/>
            <a:ext cx="2820000" cy="6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1800"/>
              <a:buNone/>
              <a:defRPr sz="2400" b="1">
                <a:solidFill>
                  <a:schemeClr val="accent4"/>
                </a:solidFill>
              </a:defRPr>
            </a:lvl1pPr>
            <a:lvl2pPr lvl="1" algn="ctr" rtl="0">
              <a:spcBef>
                <a:spcPts val="0"/>
              </a:spcBef>
              <a:spcAft>
                <a:spcPts val="0"/>
              </a:spcAft>
              <a:buClr>
                <a:schemeClr val="accent4"/>
              </a:buClr>
              <a:buSzPts val="1800"/>
              <a:buNone/>
              <a:defRPr sz="2400" b="1">
                <a:solidFill>
                  <a:schemeClr val="accent4"/>
                </a:solidFill>
              </a:defRPr>
            </a:lvl2pPr>
            <a:lvl3pPr lvl="2" algn="ctr" rtl="0">
              <a:spcBef>
                <a:spcPts val="0"/>
              </a:spcBef>
              <a:spcAft>
                <a:spcPts val="0"/>
              </a:spcAft>
              <a:buClr>
                <a:schemeClr val="accent4"/>
              </a:buClr>
              <a:buSzPts val="1800"/>
              <a:buNone/>
              <a:defRPr sz="2400" b="1">
                <a:solidFill>
                  <a:schemeClr val="accent4"/>
                </a:solidFill>
              </a:defRPr>
            </a:lvl3pPr>
            <a:lvl4pPr lvl="3" algn="ctr" rtl="0">
              <a:spcBef>
                <a:spcPts val="0"/>
              </a:spcBef>
              <a:spcAft>
                <a:spcPts val="0"/>
              </a:spcAft>
              <a:buClr>
                <a:schemeClr val="accent4"/>
              </a:buClr>
              <a:buSzPts val="1800"/>
              <a:buNone/>
              <a:defRPr sz="2400" b="1">
                <a:solidFill>
                  <a:schemeClr val="accent4"/>
                </a:solidFill>
              </a:defRPr>
            </a:lvl4pPr>
            <a:lvl5pPr lvl="4" algn="ctr" rtl="0">
              <a:spcBef>
                <a:spcPts val="0"/>
              </a:spcBef>
              <a:spcAft>
                <a:spcPts val="0"/>
              </a:spcAft>
              <a:buClr>
                <a:schemeClr val="accent4"/>
              </a:buClr>
              <a:buSzPts val="1800"/>
              <a:buNone/>
              <a:defRPr sz="2400" b="1">
                <a:solidFill>
                  <a:schemeClr val="accent4"/>
                </a:solidFill>
              </a:defRPr>
            </a:lvl5pPr>
            <a:lvl6pPr lvl="5" algn="ctr" rtl="0">
              <a:spcBef>
                <a:spcPts val="0"/>
              </a:spcBef>
              <a:spcAft>
                <a:spcPts val="0"/>
              </a:spcAft>
              <a:buClr>
                <a:schemeClr val="accent4"/>
              </a:buClr>
              <a:buSzPts val="1800"/>
              <a:buNone/>
              <a:defRPr sz="2400" b="1">
                <a:solidFill>
                  <a:schemeClr val="accent4"/>
                </a:solidFill>
              </a:defRPr>
            </a:lvl6pPr>
            <a:lvl7pPr lvl="6" algn="ctr" rtl="0">
              <a:spcBef>
                <a:spcPts val="0"/>
              </a:spcBef>
              <a:spcAft>
                <a:spcPts val="0"/>
              </a:spcAft>
              <a:buClr>
                <a:schemeClr val="accent4"/>
              </a:buClr>
              <a:buSzPts val="1800"/>
              <a:buNone/>
              <a:defRPr sz="2400" b="1">
                <a:solidFill>
                  <a:schemeClr val="accent4"/>
                </a:solidFill>
              </a:defRPr>
            </a:lvl7pPr>
            <a:lvl8pPr lvl="7" algn="ctr" rtl="0">
              <a:spcBef>
                <a:spcPts val="0"/>
              </a:spcBef>
              <a:spcAft>
                <a:spcPts val="0"/>
              </a:spcAft>
              <a:buClr>
                <a:schemeClr val="accent4"/>
              </a:buClr>
              <a:buSzPts val="1800"/>
              <a:buNone/>
              <a:defRPr sz="2400" b="1">
                <a:solidFill>
                  <a:schemeClr val="accent4"/>
                </a:solidFill>
              </a:defRPr>
            </a:lvl8pPr>
            <a:lvl9pPr lvl="8" algn="ctr" rtl="0">
              <a:spcBef>
                <a:spcPts val="0"/>
              </a:spcBef>
              <a:spcAft>
                <a:spcPts val="0"/>
              </a:spcAft>
              <a:buClr>
                <a:schemeClr val="accent4"/>
              </a:buClr>
              <a:buSzPts val="1800"/>
              <a:buNone/>
              <a:defRPr sz="2400" b="1">
                <a:solidFill>
                  <a:schemeClr val="accent4"/>
                </a:solidFill>
              </a:defRPr>
            </a:lvl9pPr>
          </a:lstStyle>
          <a:p>
            <a:r>
              <a:rPr lang="cs-CZ"/>
              <a:t>Kliknutím lze upravit styl.</a:t>
            </a:r>
            <a:endParaRPr/>
          </a:p>
        </p:txBody>
      </p:sp>
      <p:sp>
        <p:nvSpPr>
          <p:cNvPr id="231" name="Google Shape;231;p20"/>
          <p:cNvSpPr txBox="1">
            <a:spLocks noGrp="1"/>
          </p:cNvSpPr>
          <p:nvPr>
            <p:ph type="subTitle" idx="1"/>
          </p:nvPr>
        </p:nvSpPr>
        <p:spPr>
          <a:xfrm>
            <a:off x="1339633" y="4819715"/>
            <a:ext cx="2820000"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867">
                <a:solidFill>
                  <a:srgbClr val="FFFFFF"/>
                </a:solidFill>
              </a:defRPr>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32" name="Google Shape;232;p20"/>
          <p:cNvSpPr txBox="1">
            <a:spLocks noGrp="1"/>
          </p:cNvSpPr>
          <p:nvPr>
            <p:ph type="title" idx="2"/>
          </p:nvPr>
        </p:nvSpPr>
        <p:spPr>
          <a:xfrm>
            <a:off x="4686000" y="3089297"/>
            <a:ext cx="2820000" cy="6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1800"/>
              <a:buNone/>
              <a:defRPr sz="2400" b="1">
                <a:solidFill>
                  <a:schemeClr val="accent4"/>
                </a:solidFill>
              </a:defRPr>
            </a:lvl1pPr>
            <a:lvl2pPr lvl="1" algn="ctr" rtl="0">
              <a:spcBef>
                <a:spcPts val="0"/>
              </a:spcBef>
              <a:spcAft>
                <a:spcPts val="0"/>
              </a:spcAft>
              <a:buClr>
                <a:schemeClr val="accent4"/>
              </a:buClr>
              <a:buSzPts val="1800"/>
              <a:buNone/>
              <a:defRPr sz="2400" b="1">
                <a:solidFill>
                  <a:schemeClr val="accent4"/>
                </a:solidFill>
              </a:defRPr>
            </a:lvl2pPr>
            <a:lvl3pPr lvl="2" algn="ctr" rtl="0">
              <a:spcBef>
                <a:spcPts val="0"/>
              </a:spcBef>
              <a:spcAft>
                <a:spcPts val="0"/>
              </a:spcAft>
              <a:buClr>
                <a:schemeClr val="accent4"/>
              </a:buClr>
              <a:buSzPts val="1800"/>
              <a:buNone/>
              <a:defRPr sz="2400" b="1">
                <a:solidFill>
                  <a:schemeClr val="accent4"/>
                </a:solidFill>
              </a:defRPr>
            </a:lvl3pPr>
            <a:lvl4pPr lvl="3" algn="ctr" rtl="0">
              <a:spcBef>
                <a:spcPts val="0"/>
              </a:spcBef>
              <a:spcAft>
                <a:spcPts val="0"/>
              </a:spcAft>
              <a:buClr>
                <a:schemeClr val="accent4"/>
              </a:buClr>
              <a:buSzPts val="1800"/>
              <a:buNone/>
              <a:defRPr sz="2400" b="1">
                <a:solidFill>
                  <a:schemeClr val="accent4"/>
                </a:solidFill>
              </a:defRPr>
            </a:lvl4pPr>
            <a:lvl5pPr lvl="4" algn="ctr" rtl="0">
              <a:spcBef>
                <a:spcPts val="0"/>
              </a:spcBef>
              <a:spcAft>
                <a:spcPts val="0"/>
              </a:spcAft>
              <a:buClr>
                <a:schemeClr val="accent4"/>
              </a:buClr>
              <a:buSzPts val="1800"/>
              <a:buNone/>
              <a:defRPr sz="2400" b="1">
                <a:solidFill>
                  <a:schemeClr val="accent4"/>
                </a:solidFill>
              </a:defRPr>
            </a:lvl5pPr>
            <a:lvl6pPr lvl="5" algn="ctr" rtl="0">
              <a:spcBef>
                <a:spcPts val="0"/>
              </a:spcBef>
              <a:spcAft>
                <a:spcPts val="0"/>
              </a:spcAft>
              <a:buClr>
                <a:schemeClr val="accent4"/>
              </a:buClr>
              <a:buSzPts val="1800"/>
              <a:buNone/>
              <a:defRPr sz="2400" b="1">
                <a:solidFill>
                  <a:schemeClr val="accent4"/>
                </a:solidFill>
              </a:defRPr>
            </a:lvl6pPr>
            <a:lvl7pPr lvl="6" algn="ctr" rtl="0">
              <a:spcBef>
                <a:spcPts val="0"/>
              </a:spcBef>
              <a:spcAft>
                <a:spcPts val="0"/>
              </a:spcAft>
              <a:buClr>
                <a:schemeClr val="accent4"/>
              </a:buClr>
              <a:buSzPts val="1800"/>
              <a:buNone/>
              <a:defRPr sz="2400" b="1">
                <a:solidFill>
                  <a:schemeClr val="accent4"/>
                </a:solidFill>
              </a:defRPr>
            </a:lvl7pPr>
            <a:lvl8pPr lvl="7" algn="ctr" rtl="0">
              <a:spcBef>
                <a:spcPts val="0"/>
              </a:spcBef>
              <a:spcAft>
                <a:spcPts val="0"/>
              </a:spcAft>
              <a:buClr>
                <a:schemeClr val="accent4"/>
              </a:buClr>
              <a:buSzPts val="1800"/>
              <a:buNone/>
              <a:defRPr sz="2400" b="1">
                <a:solidFill>
                  <a:schemeClr val="accent4"/>
                </a:solidFill>
              </a:defRPr>
            </a:lvl8pPr>
            <a:lvl9pPr lvl="8" algn="ctr" rtl="0">
              <a:spcBef>
                <a:spcPts val="0"/>
              </a:spcBef>
              <a:spcAft>
                <a:spcPts val="0"/>
              </a:spcAft>
              <a:buClr>
                <a:schemeClr val="accent4"/>
              </a:buClr>
              <a:buSzPts val="1800"/>
              <a:buNone/>
              <a:defRPr sz="2400" b="1">
                <a:solidFill>
                  <a:schemeClr val="accent4"/>
                </a:solidFill>
              </a:defRPr>
            </a:lvl9pPr>
          </a:lstStyle>
          <a:p>
            <a:r>
              <a:rPr lang="cs-CZ"/>
              <a:t>Kliknutím lze upravit styl.</a:t>
            </a:r>
            <a:endParaRPr/>
          </a:p>
        </p:txBody>
      </p:sp>
      <p:sp>
        <p:nvSpPr>
          <p:cNvPr id="233" name="Google Shape;233;p20"/>
          <p:cNvSpPr txBox="1">
            <a:spLocks noGrp="1"/>
          </p:cNvSpPr>
          <p:nvPr>
            <p:ph type="subTitle" idx="3"/>
          </p:nvPr>
        </p:nvSpPr>
        <p:spPr>
          <a:xfrm>
            <a:off x="4686017" y="3657664"/>
            <a:ext cx="2820000"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867">
                <a:solidFill>
                  <a:srgbClr val="FFFFFF"/>
                </a:solidFill>
              </a:defRPr>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34" name="Google Shape;234;p20"/>
          <p:cNvSpPr txBox="1">
            <a:spLocks noGrp="1"/>
          </p:cNvSpPr>
          <p:nvPr>
            <p:ph type="title" idx="4"/>
          </p:nvPr>
        </p:nvSpPr>
        <p:spPr>
          <a:xfrm>
            <a:off x="8032367" y="1920897"/>
            <a:ext cx="2820000" cy="6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1800"/>
              <a:buNone/>
              <a:defRPr sz="2400" b="1">
                <a:solidFill>
                  <a:schemeClr val="accent4"/>
                </a:solidFill>
              </a:defRPr>
            </a:lvl1pPr>
            <a:lvl2pPr lvl="1" algn="ctr" rtl="0">
              <a:spcBef>
                <a:spcPts val="0"/>
              </a:spcBef>
              <a:spcAft>
                <a:spcPts val="0"/>
              </a:spcAft>
              <a:buClr>
                <a:schemeClr val="accent4"/>
              </a:buClr>
              <a:buSzPts val="1800"/>
              <a:buNone/>
              <a:defRPr sz="2400" b="1">
                <a:solidFill>
                  <a:schemeClr val="accent4"/>
                </a:solidFill>
              </a:defRPr>
            </a:lvl2pPr>
            <a:lvl3pPr lvl="2" algn="ctr" rtl="0">
              <a:spcBef>
                <a:spcPts val="0"/>
              </a:spcBef>
              <a:spcAft>
                <a:spcPts val="0"/>
              </a:spcAft>
              <a:buClr>
                <a:schemeClr val="accent4"/>
              </a:buClr>
              <a:buSzPts val="1800"/>
              <a:buNone/>
              <a:defRPr sz="2400" b="1">
                <a:solidFill>
                  <a:schemeClr val="accent4"/>
                </a:solidFill>
              </a:defRPr>
            </a:lvl3pPr>
            <a:lvl4pPr lvl="3" algn="ctr" rtl="0">
              <a:spcBef>
                <a:spcPts val="0"/>
              </a:spcBef>
              <a:spcAft>
                <a:spcPts val="0"/>
              </a:spcAft>
              <a:buClr>
                <a:schemeClr val="accent4"/>
              </a:buClr>
              <a:buSzPts val="1800"/>
              <a:buNone/>
              <a:defRPr sz="2400" b="1">
                <a:solidFill>
                  <a:schemeClr val="accent4"/>
                </a:solidFill>
              </a:defRPr>
            </a:lvl4pPr>
            <a:lvl5pPr lvl="4" algn="ctr" rtl="0">
              <a:spcBef>
                <a:spcPts val="0"/>
              </a:spcBef>
              <a:spcAft>
                <a:spcPts val="0"/>
              </a:spcAft>
              <a:buClr>
                <a:schemeClr val="accent4"/>
              </a:buClr>
              <a:buSzPts val="1800"/>
              <a:buNone/>
              <a:defRPr sz="2400" b="1">
                <a:solidFill>
                  <a:schemeClr val="accent4"/>
                </a:solidFill>
              </a:defRPr>
            </a:lvl5pPr>
            <a:lvl6pPr lvl="5" algn="ctr" rtl="0">
              <a:spcBef>
                <a:spcPts val="0"/>
              </a:spcBef>
              <a:spcAft>
                <a:spcPts val="0"/>
              </a:spcAft>
              <a:buClr>
                <a:schemeClr val="accent4"/>
              </a:buClr>
              <a:buSzPts val="1800"/>
              <a:buNone/>
              <a:defRPr sz="2400" b="1">
                <a:solidFill>
                  <a:schemeClr val="accent4"/>
                </a:solidFill>
              </a:defRPr>
            </a:lvl6pPr>
            <a:lvl7pPr lvl="6" algn="ctr" rtl="0">
              <a:spcBef>
                <a:spcPts val="0"/>
              </a:spcBef>
              <a:spcAft>
                <a:spcPts val="0"/>
              </a:spcAft>
              <a:buClr>
                <a:schemeClr val="accent4"/>
              </a:buClr>
              <a:buSzPts val="1800"/>
              <a:buNone/>
              <a:defRPr sz="2400" b="1">
                <a:solidFill>
                  <a:schemeClr val="accent4"/>
                </a:solidFill>
              </a:defRPr>
            </a:lvl7pPr>
            <a:lvl8pPr lvl="7" algn="ctr" rtl="0">
              <a:spcBef>
                <a:spcPts val="0"/>
              </a:spcBef>
              <a:spcAft>
                <a:spcPts val="0"/>
              </a:spcAft>
              <a:buClr>
                <a:schemeClr val="accent4"/>
              </a:buClr>
              <a:buSzPts val="1800"/>
              <a:buNone/>
              <a:defRPr sz="2400" b="1">
                <a:solidFill>
                  <a:schemeClr val="accent4"/>
                </a:solidFill>
              </a:defRPr>
            </a:lvl8pPr>
            <a:lvl9pPr lvl="8" algn="ctr" rtl="0">
              <a:spcBef>
                <a:spcPts val="0"/>
              </a:spcBef>
              <a:spcAft>
                <a:spcPts val="0"/>
              </a:spcAft>
              <a:buClr>
                <a:schemeClr val="accent4"/>
              </a:buClr>
              <a:buSzPts val="1800"/>
              <a:buNone/>
              <a:defRPr sz="2400" b="1">
                <a:solidFill>
                  <a:schemeClr val="accent4"/>
                </a:solidFill>
              </a:defRPr>
            </a:lvl9pPr>
          </a:lstStyle>
          <a:p>
            <a:r>
              <a:rPr lang="cs-CZ"/>
              <a:t>Kliknutím lze upravit styl.</a:t>
            </a:r>
            <a:endParaRPr/>
          </a:p>
        </p:txBody>
      </p:sp>
      <p:sp>
        <p:nvSpPr>
          <p:cNvPr id="235" name="Google Shape;235;p20"/>
          <p:cNvSpPr txBox="1">
            <a:spLocks noGrp="1"/>
          </p:cNvSpPr>
          <p:nvPr>
            <p:ph type="subTitle" idx="5"/>
          </p:nvPr>
        </p:nvSpPr>
        <p:spPr>
          <a:xfrm>
            <a:off x="8032384" y="2489264"/>
            <a:ext cx="2820000"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867">
                <a:solidFill>
                  <a:srgbClr val="FFFFFF"/>
                </a:solidFill>
              </a:defRPr>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36" name="Google Shape;236;p20"/>
          <p:cNvSpPr txBox="1">
            <a:spLocks noGrp="1"/>
          </p:cNvSpPr>
          <p:nvPr>
            <p:ph type="title" idx="6"/>
          </p:nvPr>
        </p:nvSpPr>
        <p:spPr>
          <a:xfrm>
            <a:off x="960000" y="5669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CE00"/>
              </a:buClr>
              <a:buSzPts val="2800"/>
              <a:buNone/>
              <a:defRPr sz="4000" b="1">
                <a:solidFill>
                  <a:srgbClr val="FFCE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237" name="Google Shape;237;p20"/>
          <p:cNvSpPr/>
          <p:nvPr/>
        </p:nvSpPr>
        <p:spPr>
          <a:xfrm>
            <a:off x="335961" y="4479934"/>
            <a:ext cx="12191752" cy="5381543"/>
          </a:xfrm>
          <a:custGeom>
            <a:avLst/>
            <a:gdLst/>
            <a:ahLst/>
            <a:cxnLst/>
            <a:rect l="l" t="t" r="r" b="b"/>
            <a:pathLst>
              <a:path w="285588" h="148867" extrusionOk="0">
                <a:moveTo>
                  <a:pt x="233938" y="0"/>
                </a:moveTo>
                <a:cubicBezTo>
                  <a:pt x="233896" y="0"/>
                  <a:pt x="233853" y="1"/>
                  <a:pt x="233811" y="3"/>
                </a:cubicBezTo>
                <a:cubicBezTo>
                  <a:pt x="231522" y="196"/>
                  <a:pt x="230779" y="2663"/>
                  <a:pt x="229115" y="3971"/>
                </a:cubicBezTo>
                <a:cubicBezTo>
                  <a:pt x="226380" y="6200"/>
                  <a:pt x="221491" y="4952"/>
                  <a:pt x="218266" y="6690"/>
                </a:cubicBezTo>
                <a:cubicBezTo>
                  <a:pt x="215799" y="7924"/>
                  <a:pt x="214997" y="10465"/>
                  <a:pt x="213689" y="12516"/>
                </a:cubicBezTo>
                <a:cubicBezTo>
                  <a:pt x="209483" y="18951"/>
                  <a:pt x="204401" y="24955"/>
                  <a:pt x="199021" y="30721"/>
                </a:cubicBezTo>
                <a:cubicBezTo>
                  <a:pt x="193507" y="36665"/>
                  <a:pt x="187504" y="42104"/>
                  <a:pt x="181990" y="48049"/>
                </a:cubicBezTo>
                <a:cubicBezTo>
                  <a:pt x="181619" y="48495"/>
                  <a:pt x="181188" y="48926"/>
                  <a:pt x="180623" y="49297"/>
                </a:cubicBezTo>
                <a:cubicBezTo>
                  <a:pt x="178825" y="50352"/>
                  <a:pt x="176967" y="50352"/>
                  <a:pt x="175243" y="51705"/>
                </a:cubicBezTo>
                <a:cubicBezTo>
                  <a:pt x="173564" y="53131"/>
                  <a:pt x="172642" y="55048"/>
                  <a:pt x="171156" y="56594"/>
                </a:cubicBezTo>
                <a:cubicBezTo>
                  <a:pt x="168422" y="59388"/>
                  <a:pt x="164469" y="61127"/>
                  <a:pt x="161868" y="64024"/>
                </a:cubicBezTo>
                <a:cubicBezTo>
                  <a:pt x="161303" y="64708"/>
                  <a:pt x="160754" y="65451"/>
                  <a:pt x="160070" y="66016"/>
                </a:cubicBezTo>
                <a:cubicBezTo>
                  <a:pt x="159134" y="66759"/>
                  <a:pt x="157900" y="67190"/>
                  <a:pt x="156667" y="67680"/>
                </a:cubicBezTo>
                <a:cubicBezTo>
                  <a:pt x="141122" y="73625"/>
                  <a:pt x="129174" y="85276"/>
                  <a:pt x="113198" y="90908"/>
                </a:cubicBezTo>
                <a:cubicBezTo>
                  <a:pt x="112143" y="91280"/>
                  <a:pt x="110716" y="91651"/>
                  <a:pt x="109661" y="91889"/>
                </a:cubicBezTo>
                <a:cubicBezTo>
                  <a:pt x="99318" y="94624"/>
                  <a:pt x="88172" y="94311"/>
                  <a:pt x="77457" y="94371"/>
                </a:cubicBezTo>
                <a:cubicBezTo>
                  <a:pt x="67307" y="94430"/>
                  <a:pt x="57216" y="94936"/>
                  <a:pt x="47066" y="95114"/>
                </a:cubicBezTo>
                <a:cubicBezTo>
                  <a:pt x="31893" y="95426"/>
                  <a:pt x="16660" y="95604"/>
                  <a:pt x="1487" y="95679"/>
                </a:cubicBezTo>
                <a:cubicBezTo>
                  <a:pt x="1427" y="95679"/>
                  <a:pt x="1" y="95738"/>
                  <a:pt x="1" y="95738"/>
                </a:cubicBezTo>
                <a:lnTo>
                  <a:pt x="1" y="148867"/>
                </a:lnTo>
                <a:lnTo>
                  <a:pt x="285587" y="148867"/>
                </a:lnTo>
                <a:lnTo>
                  <a:pt x="285587" y="41361"/>
                </a:lnTo>
                <a:cubicBezTo>
                  <a:pt x="285587" y="41361"/>
                  <a:pt x="284398" y="41302"/>
                  <a:pt x="283046" y="41183"/>
                </a:cubicBezTo>
                <a:cubicBezTo>
                  <a:pt x="271469" y="39949"/>
                  <a:pt x="264707" y="30349"/>
                  <a:pt x="258584" y="23156"/>
                </a:cubicBezTo>
                <a:cubicBezTo>
                  <a:pt x="256786" y="21120"/>
                  <a:pt x="255419" y="18460"/>
                  <a:pt x="253383" y="16662"/>
                </a:cubicBezTo>
                <a:cubicBezTo>
                  <a:pt x="251466" y="14923"/>
                  <a:pt x="249475" y="14061"/>
                  <a:pt x="247929" y="11892"/>
                </a:cubicBezTo>
                <a:cubicBezTo>
                  <a:pt x="245269" y="8176"/>
                  <a:pt x="240929" y="5085"/>
                  <a:pt x="237526" y="1860"/>
                </a:cubicBezTo>
                <a:cubicBezTo>
                  <a:pt x="236573" y="965"/>
                  <a:pt x="235368" y="0"/>
                  <a:pt x="233938" y="0"/>
                </a:cubicBezTo>
                <a:close/>
              </a:path>
            </a:pathLst>
          </a:custGeom>
          <a:gradFill>
            <a:gsLst>
              <a:gs pos="0">
                <a:srgbClr val="F5C8ED"/>
              </a:gs>
              <a:gs pos="100000">
                <a:srgbClr val="9393FF"/>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8" name="Google Shape;238;p20"/>
          <p:cNvSpPr/>
          <p:nvPr/>
        </p:nvSpPr>
        <p:spPr>
          <a:xfrm flipH="1">
            <a:off x="2" y="5662056"/>
            <a:ext cx="12205079" cy="212003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9" name="Google Shape;239;p20"/>
          <p:cNvSpPr/>
          <p:nvPr/>
        </p:nvSpPr>
        <p:spPr>
          <a:xfrm flipH="1">
            <a:off x="-1930326" y="5852634"/>
            <a:ext cx="14122327" cy="198020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921"/>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40" name="Google Shape;240;p20"/>
          <p:cNvGrpSpPr/>
          <p:nvPr/>
        </p:nvGrpSpPr>
        <p:grpSpPr>
          <a:xfrm>
            <a:off x="7743" y="-609667"/>
            <a:ext cx="8450628" cy="3564921"/>
            <a:chOff x="73" y="-50"/>
            <a:chExt cx="6214307" cy="2673691"/>
          </a:xfrm>
        </p:grpSpPr>
        <p:sp>
          <p:nvSpPr>
            <p:cNvPr id="241" name="Google Shape;241;p20"/>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2" name="Google Shape;242;p20"/>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43" name="Google Shape;243;p20"/>
          <p:cNvSpPr/>
          <p:nvPr/>
        </p:nvSpPr>
        <p:spPr>
          <a:xfrm>
            <a:off x="10062579" y="-534233"/>
            <a:ext cx="3057000" cy="2262367"/>
          </a:xfrm>
          <a:custGeom>
            <a:avLst/>
            <a:gdLst/>
            <a:ahLst/>
            <a:cxnLst/>
            <a:rect l="l" t="t" r="r" b="b"/>
            <a:pathLst>
              <a:path w="91710" h="67871" extrusionOk="0">
                <a:moveTo>
                  <a:pt x="57216" y="0"/>
                </a:moveTo>
                <a:cubicBezTo>
                  <a:pt x="52193" y="11027"/>
                  <a:pt x="45640" y="21608"/>
                  <a:pt x="37837" y="31520"/>
                </a:cubicBezTo>
                <a:cubicBezTo>
                  <a:pt x="27494" y="44583"/>
                  <a:pt x="14803" y="56472"/>
                  <a:pt x="1" y="66325"/>
                </a:cubicBezTo>
                <a:cubicBezTo>
                  <a:pt x="6867" y="66994"/>
                  <a:pt x="13807" y="67365"/>
                  <a:pt x="20673" y="67677"/>
                </a:cubicBezTo>
                <a:cubicBezTo>
                  <a:pt x="24091" y="67811"/>
                  <a:pt x="27494" y="67871"/>
                  <a:pt x="30897" y="67871"/>
                </a:cubicBezTo>
                <a:cubicBezTo>
                  <a:pt x="48731" y="67871"/>
                  <a:pt x="66445" y="66013"/>
                  <a:pt x="83714" y="62298"/>
                </a:cubicBezTo>
                <a:cubicBezTo>
                  <a:pt x="86374" y="61733"/>
                  <a:pt x="89034" y="61124"/>
                  <a:pt x="91709" y="60500"/>
                </a:cubicBezTo>
                <a:lnTo>
                  <a:pt x="91709" y="0"/>
                </a:lnTo>
                <a:close/>
              </a:path>
            </a:pathLst>
          </a:custGeom>
          <a:solidFill>
            <a:srgbClr val="FDF0F7">
              <a:alpha val="95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85051889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44"/>
        <p:cNvGrpSpPr/>
        <p:nvPr/>
      </p:nvGrpSpPr>
      <p:grpSpPr>
        <a:xfrm>
          <a:off x="0" y="0"/>
          <a:ext cx="0" cy="0"/>
          <a:chOff x="0" y="0"/>
          <a:chExt cx="0" cy="0"/>
        </a:xfrm>
      </p:grpSpPr>
      <p:sp>
        <p:nvSpPr>
          <p:cNvPr id="245" name="Google Shape;245;p21"/>
          <p:cNvSpPr txBox="1">
            <a:spLocks noGrp="1"/>
          </p:cNvSpPr>
          <p:nvPr>
            <p:ph type="subTitle" idx="1"/>
          </p:nvPr>
        </p:nvSpPr>
        <p:spPr>
          <a:xfrm>
            <a:off x="1001325" y="4812759"/>
            <a:ext cx="2320400" cy="104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867"/>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46" name="Google Shape;246;p21"/>
          <p:cNvSpPr txBox="1">
            <a:spLocks noGrp="1"/>
          </p:cNvSpPr>
          <p:nvPr>
            <p:ph type="subTitle" idx="2"/>
          </p:nvPr>
        </p:nvSpPr>
        <p:spPr>
          <a:xfrm>
            <a:off x="3624308" y="4812759"/>
            <a:ext cx="2320400" cy="104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867"/>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47" name="Google Shape;247;p21"/>
          <p:cNvSpPr txBox="1">
            <a:spLocks noGrp="1"/>
          </p:cNvSpPr>
          <p:nvPr>
            <p:ph type="subTitle" idx="3"/>
          </p:nvPr>
        </p:nvSpPr>
        <p:spPr>
          <a:xfrm>
            <a:off x="6247292" y="4812759"/>
            <a:ext cx="2320400" cy="104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867"/>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48" name="Google Shape;248;p21"/>
          <p:cNvSpPr txBox="1">
            <a:spLocks noGrp="1"/>
          </p:cNvSpPr>
          <p:nvPr>
            <p:ph type="subTitle" idx="4"/>
          </p:nvPr>
        </p:nvSpPr>
        <p:spPr>
          <a:xfrm>
            <a:off x="8870275" y="4812759"/>
            <a:ext cx="2320400" cy="104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867"/>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49" name="Google Shape;249;p21"/>
          <p:cNvSpPr txBox="1">
            <a:spLocks noGrp="1"/>
          </p:cNvSpPr>
          <p:nvPr>
            <p:ph type="title"/>
          </p:nvPr>
        </p:nvSpPr>
        <p:spPr>
          <a:xfrm>
            <a:off x="960000" y="5669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CE00"/>
              </a:buClr>
              <a:buSzPts val="2800"/>
              <a:buNone/>
              <a:defRPr sz="4000" b="1">
                <a:solidFill>
                  <a:srgbClr val="FFCE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250" name="Google Shape;250;p21"/>
          <p:cNvSpPr txBox="1">
            <a:spLocks noGrp="1"/>
          </p:cNvSpPr>
          <p:nvPr>
            <p:ph type="title" idx="5"/>
          </p:nvPr>
        </p:nvSpPr>
        <p:spPr>
          <a:xfrm>
            <a:off x="1001325" y="4116733"/>
            <a:ext cx="2320400" cy="77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b="1">
                <a:latin typeface="Didact Gothic"/>
                <a:ea typeface="Didact Gothic"/>
                <a:cs typeface="Didact Gothic"/>
                <a:sym typeface="Didact Gothic"/>
              </a:defRPr>
            </a:lvl1pPr>
            <a:lvl2pPr lvl="1" algn="ctr" rtl="0">
              <a:spcBef>
                <a:spcPts val="0"/>
              </a:spcBef>
              <a:spcAft>
                <a:spcPts val="0"/>
              </a:spcAft>
              <a:buSzPts val="1800"/>
              <a:buNone/>
              <a:defRPr sz="2400" b="1">
                <a:latin typeface="Didact Gothic"/>
                <a:ea typeface="Didact Gothic"/>
                <a:cs typeface="Didact Gothic"/>
                <a:sym typeface="Didact Gothic"/>
              </a:defRPr>
            </a:lvl2pPr>
            <a:lvl3pPr lvl="2" algn="ctr" rtl="0">
              <a:spcBef>
                <a:spcPts val="0"/>
              </a:spcBef>
              <a:spcAft>
                <a:spcPts val="0"/>
              </a:spcAft>
              <a:buSzPts val="1800"/>
              <a:buNone/>
              <a:defRPr sz="2400" b="1">
                <a:latin typeface="Didact Gothic"/>
                <a:ea typeface="Didact Gothic"/>
                <a:cs typeface="Didact Gothic"/>
                <a:sym typeface="Didact Gothic"/>
              </a:defRPr>
            </a:lvl3pPr>
            <a:lvl4pPr lvl="3" algn="ctr" rtl="0">
              <a:spcBef>
                <a:spcPts val="0"/>
              </a:spcBef>
              <a:spcAft>
                <a:spcPts val="0"/>
              </a:spcAft>
              <a:buSzPts val="1800"/>
              <a:buNone/>
              <a:defRPr sz="2400" b="1">
                <a:latin typeface="Didact Gothic"/>
                <a:ea typeface="Didact Gothic"/>
                <a:cs typeface="Didact Gothic"/>
                <a:sym typeface="Didact Gothic"/>
              </a:defRPr>
            </a:lvl4pPr>
            <a:lvl5pPr lvl="4" algn="ctr" rtl="0">
              <a:spcBef>
                <a:spcPts val="0"/>
              </a:spcBef>
              <a:spcAft>
                <a:spcPts val="0"/>
              </a:spcAft>
              <a:buSzPts val="1800"/>
              <a:buNone/>
              <a:defRPr sz="2400" b="1">
                <a:latin typeface="Didact Gothic"/>
                <a:ea typeface="Didact Gothic"/>
                <a:cs typeface="Didact Gothic"/>
                <a:sym typeface="Didact Gothic"/>
              </a:defRPr>
            </a:lvl5pPr>
            <a:lvl6pPr lvl="5" algn="ctr" rtl="0">
              <a:spcBef>
                <a:spcPts val="0"/>
              </a:spcBef>
              <a:spcAft>
                <a:spcPts val="0"/>
              </a:spcAft>
              <a:buSzPts val="1800"/>
              <a:buNone/>
              <a:defRPr sz="2400" b="1">
                <a:latin typeface="Didact Gothic"/>
                <a:ea typeface="Didact Gothic"/>
                <a:cs typeface="Didact Gothic"/>
                <a:sym typeface="Didact Gothic"/>
              </a:defRPr>
            </a:lvl6pPr>
            <a:lvl7pPr lvl="6" algn="ctr" rtl="0">
              <a:spcBef>
                <a:spcPts val="0"/>
              </a:spcBef>
              <a:spcAft>
                <a:spcPts val="0"/>
              </a:spcAft>
              <a:buSzPts val="1800"/>
              <a:buNone/>
              <a:defRPr sz="2400" b="1">
                <a:latin typeface="Didact Gothic"/>
                <a:ea typeface="Didact Gothic"/>
                <a:cs typeface="Didact Gothic"/>
                <a:sym typeface="Didact Gothic"/>
              </a:defRPr>
            </a:lvl7pPr>
            <a:lvl8pPr lvl="7" algn="ctr" rtl="0">
              <a:spcBef>
                <a:spcPts val="0"/>
              </a:spcBef>
              <a:spcAft>
                <a:spcPts val="0"/>
              </a:spcAft>
              <a:buSzPts val="1800"/>
              <a:buNone/>
              <a:defRPr sz="2400" b="1">
                <a:latin typeface="Didact Gothic"/>
                <a:ea typeface="Didact Gothic"/>
                <a:cs typeface="Didact Gothic"/>
                <a:sym typeface="Didact Gothic"/>
              </a:defRPr>
            </a:lvl8pPr>
            <a:lvl9pPr lvl="8" algn="ctr" rtl="0">
              <a:spcBef>
                <a:spcPts val="0"/>
              </a:spcBef>
              <a:spcAft>
                <a:spcPts val="0"/>
              </a:spcAft>
              <a:buSzPts val="1800"/>
              <a:buNone/>
              <a:defRPr sz="2400" b="1">
                <a:latin typeface="Didact Gothic"/>
                <a:ea typeface="Didact Gothic"/>
                <a:cs typeface="Didact Gothic"/>
                <a:sym typeface="Didact Gothic"/>
              </a:defRPr>
            </a:lvl9pPr>
          </a:lstStyle>
          <a:p>
            <a:r>
              <a:rPr lang="cs-CZ"/>
              <a:t>Kliknutím lze upravit styl.</a:t>
            </a:r>
            <a:endParaRPr/>
          </a:p>
        </p:txBody>
      </p:sp>
      <p:sp>
        <p:nvSpPr>
          <p:cNvPr id="251" name="Google Shape;251;p21"/>
          <p:cNvSpPr txBox="1">
            <a:spLocks noGrp="1"/>
          </p:cNvSpPr>
          <p:nvPr>
            <p:ph type="title" idx="6"/>
          </p:nvPr>
        </p:nvSpPr>
        <p:spPr>
          <a:xfrm>
            <a:off x="3624308" y="4116733"/>
            <a:ext cx="2320400" cy="77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b="1">
                <a:latin typeface="Didact Gothic"/>
                <a:ea typeface="Didact Gothic"/>
                <a:cs typeface="Didact Gothic"/>
                <a:sym typeface="Didact Gothic"/>
              </a:defRPr>
            </a:lvl1pPr>
            <a:lvl2pPr lvl="1" algn="ctr" rtl="0">
              <a:spcBef>
                <a:spcPts val="0"/>
              </a:spcBef>
              <a:spcAft>
                <a:spcPts val="0"/>
              </a:spcAft>
              <a:buSzPts val="1800"/>
              <a:buNone/>
              <a:defRPr sz="2400" b="1">
                <a:latin typeface="Didact Gothic"/>
                <a:ea typeface="Didact Gothic"/>
                <a:cs typeface="Didact Gothic"/>
                <a:sym typeface="Didact Gothic"/>
              </a:defRPr>
            </a:lvl2pPr>
            <a:lvl3pPr lvl="2" algn="ctr" rtl="0">
              <a:spcBef>
                <a:spcPts val="0"/>
              </a:spcBef>
              <a:spcAft>
                <a:spcPts val="0"/>
              </a:spcAft>
              <a:buSzPts val="1800"/>
              <a:buNone/>
              <a:defRPr sz="2400" b="1">
                <a:latin typeface="Didact Gothic"/>
                <a:ea typeface="Didact Gothic"/>
                <a:cs typeface="Didact Gothic"/>
                <a:sym typeface="Didact Gothic"/>
              </a:defRPr>
            </a:lvl3pPr>
            <a:lvl4pPr lvl="3" algn="ctr" rtl="0">
              <a:spcBef>
                <a:spcPts val="0"/>
              </a:spcBef>
              <a:spcAft>
                <a:spcPts val="0"/>
              </a:spcAft>
              <a:buSzPts val="1800"/>
              <a:buNone/>
              <a:defRPr sz="2400" b="1">
                <a:latin typeface="Didact Gothic"/>
                <a:ea typeface="Didact Gothic"/>
                <a:cs typeface="Didact Gothic"/>
                <a:sym typeface="Didact Gothic"/>
              </a:defRPr>
            </a:lvl4pPr>
            <a:lvl5pPr lvl="4" algn="ctr" rtl="0">
              <a:spcBef>
                <a:spcPts val="0"/>
              </a:spcBef>
              <a:spcAft>
                <a:spcPts val="0"/>
              </a:spcAft>
              <a:buSzPts val="1800"/>
              <a:buNone/>
              <a:defRPr sz="2400" b="1">
                <a:latin typeface="Didact Gothic"/>
                <a:ea typeface="Didact Gothic"/>
                <a:cs typeface="Didact Gothic"/>
                <a:sym typeface="Didact Gothic"/>
              </a:defRPr>
            </a:lvl5pPr>
            <a:lvl6pPr lvl="5" algn="ctr" rtl="0">
              <a:spcBef>
                <a:spcPts val="0"/>
              </a:spcBef>
              <a:spcAft>
                <a:spcPts val="0"/>
              </a:spcAft>
              <a:buSzPts val="1800"/>
              <a:buNone/>
              <a:defRPr sz="2400" b="1">
                <a:latin typeface="Didact Gothic"/>
                <a:ea typeface="Didact Gothic"/>
                <a:cs typeface="Didact Gothic"/>
                <a:sym typeface="Didact Gothic"/>
              </a:defRPr>
            </a:lvl6pPr>
            <a:lvl7pPr lvl="6" algn="ctr" rtl="0">
              <a:spcBef>
                <a:spcPts val="0"/>
              </a:spcBef>
              <a:spcAft>
                <a:spcPts val="0"/>
              </a:spcAft>
              <a:buSzPts val="1800"/>
              <a:buNone/>
              <a:defRPr sz="2400" b="1">
                <a:latin typeface="Didact Gothic"/>
                <a:ea typeface="Didact Gothic"/>
                <a:cs typeface="Didact Gothic"/>
                <a:sym typeface="Didact Gothic"/>
              </a:defRPr>
            </a:lvl7pPr>
            <a:lvl8pPr lvl="7" algn="ctr" rtl="0">
              <a:spcBef>
                <a:spcPts val="0"/>
              </a:spcBef>
              <a:spcAft>
                <a:spcPts val="0"/>
              </a:spcAft>
              <a:buSzPts val="1800"/>
              <a:buNone/>
              <a:defRPr sz="2400" b="1">
                <a:latin typeface="Didact Gothic"/>
                <a:ea typeface="Didact Gothic"/>
                <a:cs typeface="Didact Gothic"/>
                <a:sym typeface="Didact Gothic"/>
              </a:defRPr>
            </a:lvl8pPr>
            <a:lvl9pPr lvl="8" algn="ctr" rtl="0">
              <a:spcBef>
                <a:spcPts val="0"/>
              </a:spcBef>
              <a:spcAft>
                <a:spcPts val="0"/>
              </a:spcAft>
              <a:buSzPts val="1800"/>
              <a:buNone/>
              <a:defRPr sz="2400" b="1">
                <a:latin typeface="Didact Gothic"/>
                <a:ea typeface="Didact Gothic"/>
                <a:cs typeface="Didact Gothic"/>
                <a:sym typeface="Didact Gothic"/>
              </a:defRPr>
            </a:lvl9pPr>
          </a:lstStyle>
          <a:p>
            <a:r>
              <a:rPr lang="cs-CZ"/>
              <a:t>Kliknutím lze upravit styl.</a:t>
            </a:r>
            <a:endParaRPr/>
          </a:p>
        </p:txBody>
      </p:sp>
      <p:sp>
        <p:nvSpPr>
          <p:cNvPr id="252" name="Google Shape;252;p21"/>
          <p:cNvSpPr txBox="1">
            <a:spLocks noGrp="1"/>
          </p:cNvSpPr>
          <p:nvPr>
            <p:ph type="title" idx="7"/>
          </p:nvPr>
        </p:nvSpPr>
        <p:spPr>
          <a:xfrm>
            <a:off x="6247292" y="4116733"/>
            <a:ext cx="2320400" cy="77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b="1">
                <a:latin typeface="Didact Gothic"/>
                <a:ea typeface="Didact Gothic"/>
                <a:cs typeface="Didact Gothic"/>
                <a:sym typeface="Didact Gothic"/>
              </a:defRPr>
            </a:lvl1pPr>
            <a:lvl2pPr lvl="1" algn="ctr" rtl="0">
              <a:spcBef>
                <a:spcPts val="0"/>
              </a:spcBef>
              <a:spcAft>
                <a:spcPts val="0"/>
              </a:spcAft>
              <a:buSzPts val="1800"/>
              <a:buNone/>
              <a:defRPr sz="2400" b="1">
                <a:latin typeface="Didact Gothic"/>
                <a:ea typeface="Didact Gothic"/>
                <a:cs typeface="Didact Gothic"/>
                <a:sym typeface="Didact Gothic"/>
              </a:defRPr>
            </a:lvl2pPr>
            <a:lvl3pPr lvl="2" algn="ctr" rtl="0">
              <a:spcBef>
                <a:spcPts val="0"/>
              </a:spcBef>
              <a:spcAft>
                <a:spcPts val="0"/>
              </a:spcAft>
              <a:buSzPts val="1800"/>
              <a:buNone/>
              <a:defRPr sz="2400" b="1">
                <a:latin typeface="Didact Gothic"/>
                <a:ea typeface="Didact Gothic"/>
                <a:cs typeface="Didact Gothic"/>
                <a:sym typeface="Didact Gothic"/>
              </a:defRPr>
            </a:lvl3pPr>
            <a:lvl4pPr lvl="3" algn="ctr" rtl="0">
              <a:spcBef>
                <a:spcPts val="0"/>
              </a:spcBef>
              <a:spcAft>
                <a:spcPts val="0"/>
              </a:spcAft>
              <a:buSzPts val="1800"/>
              <a:buNone/>
              <a:defRPr sz="2400" b="1">
                <a:latin typeface="Didact Gothic"/>
                <a:ea typeface="Didact Gothic"/>
                <a:cs typeface="Didact Gothic"/>
                <a:sym typeface="Didact Gothic"/>
              </a:defRPr>
            </a:lvl4pPr>
            <a:lvl5pPr lvl="4" algn="ctr" rtl="0">
              <a:spcBef>
                <a:spcPts val="0"/>
              </a:spcBef>
              <a:spcAft>
                <a:spcPts val="0"/>
              </a:spcAft>
              <a:buSzPts val="1800"/>
              <a:buNone/>
              <a:defRPr sz="2400" b="1">
                <a:latin typeface="Didact Gothic"/>
                <a:ea typeface="Didact Gothic"/>
                <a:cs typeface="Didact Gothic"/>
                <a:sym typeface="Didact Gothic"/>
              </a:defRPr>
            </a:lvl5pPr>
            <a:lvl6pPr lvl="5" algn="ctr" rtl="0">
              <a:spcBef>
                <a:spcPts val="0"/>
              </a:spcBef>
              <a:spcAft>
                <a:spcPts val="0"/>
              </a:spcAft>
              <a:buSzPts val="1800"/>
              <a:buNone/>
              <a:defRPr sz="2400" b="1">
                <a:latin typeface="Didact Gothic"/>
                <a:ea typeface="Didact Gothic"/>
                <a:cs typeface="Didact Gothic"/>
                <a:sym typeface="Didact Gothic"/>
              </a:defRPr>
            </a:lvl6pPr>
            <a:lvl7pPr lvl="6" algn="ctr" rtl="0">
              <a:spcBef>
                <a:spcPts val="0"/>
              </a:spcBef>
              <a:spcAft>
                <a:spcPts val="0"/>
              </a:spcAft>
              <a:buSzPts val="1800"/>
              <a:buNone/>
              <a:defRPr sz="2400" b="1">
                <a:latin typeface="Didact Gothic"/>
                <a:ea typeface="Didact Gothic"/>
                <a:cs typeface="Didact Gothic"/>
                <a:sym typeface="Didact Gothic"/>
              </a:defRPr>
            </a:lvl7pPr>
            <a:lvl8pPr lvl="7" algn="ctr" rtl="0">
              <a:spcBef>
                <a:spcPts val="0"/>
              </a:spcBef>
              <a:spcAft>
                <a:spcPts val="0"/>
              </a:spcAft>
              <a:buSzPts val="1800"/>
              <a:buNone/>
              <a:defRPr sz="2400" b="1">
                <a:latin typeface="Didact Gothic"/>
                <a:ea typeface="Didact Gothic"/>
                <a:cs typeface="Didact Gothic"/>
                <a:sym typeface="Didact Gothic"/>
              </a:defRPr>
            </a:lvl8pPr>
            <a:lvl9pPr lvl="8" algn="ctr" rtl="0">
              <a:spcBef>
                <a:spcPts val="0"/>
              </a:spcBef>
              <a:spcAft>
                <a:spcPts val="0"/>
              </a:spcAft>
              <a:buSzPts val="1800"/>
              <a:buNone/>
              <a:defRPr sz="2400" b="1">
                <a:latin typeface="Didact Gothic"/>
                <a:ea typeface="Didact Gothic"/>
                <a:cs typeface="Didact Gothic"/>
                <a:sym typeface="Didact Gothic"/>
              </a:defRPr>
            </a:lvl9pPr>
          </a:lstStyle>
          <a:p>
            <a:r>
              <a:rPr lang="cs-CZ"/>
              <a:t>Kliknutím lze upravit styl.</a:t>
            </a:r>
            <a:endParaRPr/>
          </a:p>
        </p:txBody>
      </p:sp>
      <p:sp>
        <p:nvSpPr>
          <p:cNvPr id="253" name="Google Shape;253;p21"/>
          <p:cNvSpPr txBox="1">
            <a:spLocks noGrp="1"/>
          </p:cNvSpPr>
          <p:nvPr>
            <p:ph type="title" idx="8"/>
          </p:nvPr>
        </p:nvSpPr>
        <p:spPr>
          <a:xfrm>
            <a:off x="8870275" y="4116733"/>
            <a:ext cx="2320400" cy="77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b="1">
                <a:latin typeface="Didact Gothic"/>
                <a:ea typeface="Didact Gothic"/>
                <a:cs typeface="Didact Gothic"/>
                <a:sym typeface="Didact Gothic"/>
              </a:defRPr>
            </a:lvl1pPr>
            <a:lvl2pPr lvl="1" algn="ctr" rtl="0">
              <a:spcBef>
                <a:spcPts val="0"/>
              </a:spcBef>
              <a:spcAft>
                <a:spcPts val="0"/>
              </a:spcAft>
              <a:buSzPts val="1800"/>
              <a:buNone/>
              <a:defRPr sz="2400" b="1">
                <a:latin typeface="Didact Gothic"/>
                <a:ea typeface="Didact Gothic"/>
                <a:cs typeface="Didact Gothic"/>
                <a:sym typeface="Didact Gothic"/>
              </a:defRPr>
            </a:lvl2pPr>
            <a:lvl3pPr lvl="2" algn="ctr" rtl="0">
              <a:spcBef>
                <a:spcPts val="0"/>
              </a:spcBef>
              <a:spcAft>
                <a:spcPts val="0"/>
              </a:spcAft>
              <a:buSzPts val="1800"/>
              <a:buNone/>
              <a:defRPr sz="2400" b="1">
                <a:latin typeface="Didact Gothic"/>
                <a:ea typeface="Didact Gothic"/>
                <a:cs typeface="Didact Gothic"/>
                <a:sym typeface="Didact Gothic"/>
              </a:defRPr>
            </a:lvl3pPr>
            <a:lvl4pPr lvl="3" algn="ctr" rtl="0">
              <a:spcBef>
                <a:spcPts val="0"/>
              </a:spcBef>
              <a:spcAft>
                <a:spcPts val="0"/>
              </a:spcAft>
              <a:buSzPts val="1800"/>
              <a:buNone/>
              <a:defRPr sz="2400" b="1">
                <a:latin typeface="Didact Gothic"/>
                <a:ea typeface="Didact Gothic"/>
                <a:cs typeface="Didact Gothic"/>
                <a:sym typeface="Didact Gothic"/>
              </a:defRPr>
            </a:lvl4pPr>
            <a:lvl5pPr lvl="4" algn="ctr" rtl="0">
              <a:spcBef>
                <a:spcPts val="0"/>
              </a:spcBef>
              <a:spcAft>
                <a:spcPts val="0"/>
              </a:spcAft>
              <a:buSzPts val="1800"/>
              <a:buNone/>
              <a:defRPr sz="2400" b="1">
                <a:latin typeface="Didact Gothic"/>
                <a:ea typeface="Didact Gothic"/>
                <a:cs typeface="Didact Gothic"/>
                <a:sym typeface="Didact Gothic"/>
              </a:defRPr>
            </a:lvl5pPr>
            <a:lvl6pPr lvl="5" algn="ctr" rtl="0">
              <a:spcBef>
                <a:spcPts val="0"/>
              </a:spcBef>
              <a:spcAft>
                <a:spcPts val="0"/>
              </a:spcAft>
              <a:buSzPts val="1800"/>
              <a:buNone/>
              <a:defRPr sz="2400" b="1">
                <a:latin typeface="Didact Gothic"/>
                <a:ea typeface="Didact Gothic"/>
                <a:cs typeface="Didact Gothic"/>
                <a:sym typeface="Didact Gothic"/>
              </a:defRPr>
            </a:lvl6pPr>
            <a:lvl7pPr lvl="6" algn="ctr" rtl="0">
              <a:spcBef>
                <a:spcPts val="0"/>
              </a:spcBef>
              <a:spcAft>
                <a:spcPts val="0"/>
              </a:spcAft>
              <a:buSzPts val="1800"/>
              <a:buNone/>
              <a:defRPr sz="2400" b="1">
                <a:latin typeface="Didact Gothic"/>
                <a:ea typeface="Didact Gothic"/>
                <a:cs typeface="Didact Gothic"/>
                <a:sym typeface="Didact Gothic"/>
              </a:defRPr>
            </a:lvl7pPr>
            <a:lvl8pPr lvl="7" algn="ctr" rtl="0">
              <a:spcBef>
                <a:spcPts val="0"/>
              </a:spcBef>
              <a:spcAft>
                <a:spcPts val="0"/>
              </a:spcAft>
              <a:buSzPts val="1800"/>
              <a:buNone/>
              <a:defRPr sz="2400" b="1">
                <a:latin typeface="Didact Gothic"/>
                <a:ea typeface="Didact Gothic"/>
                <a:cs typeface="Didact Gothic"/>
                <a:sym typeface="Didact Gothic"/>
              </a:defRPr>
            </a:lvl8pPr>
            <a:lvl9pPr lvl="8" algn="ctr" rtl="0">
              <a:spcBef>
                <a:spcPts val="0"/>
              </a:spcBef>
              <a:spcAft>
                <a:spcPts val="0"/>
              </a:spcAft>
              <a:buSzPts val="1800"/>
              <a:buNone/>
              <a:defRPr sz="2400" b="1">
                <a:latin typeface="Didact Gothic"/>
                <a:ea typeface="Didact Gothic"/>
                <a:cs typeface="Didact Gothic"/>
                <a:sym typeface="Didact Gothic"/>
              </a:defRPr>
            </a:lvl9pPr>
          </a:lstStyle>
          <a:p>
            <a:r>
              <a:rPr lang="cs-CZ"/>
              <a:t>Kliknutím lze upravit styl.</a:t>
            </a:r>
            <a:endParaRPr/>
          </a:p>
        </p:txBody>
      </p:sp>
      <p:grpSp>
        <p:nvGrpSpPr>
          <p:cNvPr id="254" name="Google Shape;254;p21"/>
          <p:cNvGrpSpPr/>
          <p:nvPr/>
        </p:nvGrpSpPr>
        <p:grpSpPr>
          <a:xfrm>
            <a:off x="13" y="-9537"/>
            <a:ext cx="5206760" cy="3307535"/>
            <a:chOff x="73" y="-50"/>
            <a:chExt cx="6214307" cy="2673691"/>
          </a:xfrm>
        </p:grpSpPr>
        <p:sp>
          <p:nvSpPr>
            <p:cNvPr id="255" name="Google Shape;255;p21"/>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 name="Google Shape;256;p21"/>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57" name="Google Shape;257;p21"/>
          <p:cNvGrpSpPr/>
          <p:nvPr/>
        </p:nvGrpSpPr>
        <p:grpSpPr>
          <a:xfrm flipH="1">
            <a:off x="6985013" y="-9537"/>
            <a:ext cx="5206760" cy="3307535"/>
            <a:chOff x="73" y="-50"/>
            <a:chExt cx="6214307" cy="2673691"/>
          </a:xfrm>
        </p:grpSpPr>
        <p:sp>
          <p:nvSpPr>
            <p:cNvPr id="258" name="Google Shape;258;p21"/>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 name="Google Shape;259;p21"/>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60" name="Google Shape;260;p21"/>
          <p:cNvSpPr/>
          <p:nvPr/>
        </p:nvSpPr>
        <p:spPr>
          <a:xfrm>
            <a:off x="101" y="6046133"/>
            <a:ext cx="12205079" cy="150325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1" name="Google Shape;261;p21"/>
          <p:cNvSpPr/>
          <p:nvPr/>
        </p:nvSpPr>
        <p:spPr>
          <a:xfrm>
            <a:off x="103" y="5976321"/>
            <a:ext cx="12205079" cy="1268297"/>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921"/>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4552458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262"/>
        <p:cNvGrpSpPr/>
        <p:nvPr/>
      </p:nvGrpSpPr>
      <p:grpSpPr>
        <a:xfrm>
          <a:off x="0" y="0"/>
          <a:ext cx="0" cy="0"/>
          <a:chOff x="0" y="0"/>
          <a:chExt cx="0" cy="0"/>
        </a:xfrm>
      </p:grpSpPr>
      <p:sp>
        <p:nvSpPr>
          <p:cNvPr id="263" name="Google Shape;263;p22"/>
          <p:cNvSpPr txBox="1">
            <a:spLocks noGrp="1"/>
          </p:cNvSpPr>
          <p:nvPr>
            <p:ph type="title"/>
          </p:nvPr>
        </p:nvSpPr>
        <p:spPr>
          <a:xfrm>
            <a:off x="960000" y="5669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CE00"/>
              </a:buClr>
              <a:buSzPts val="2800"/>
              <a:buNone/>
              <a:defRPr sz="4000" b="1">
                <a:solidFill>
                  <a:srgbClr val="FFCE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264" name="Google Shape;264;p22"/>
          <p:cNvSpPr txBox="1">
            <a:spLocks noGrp="1"/>
          </p:cNvSpPr>
          <p:nvPr>
            <p:ph type="subTitle" idx="1"/>
          </p:nvPr>
        </p:nvSpPr>
        <p:spPr>
          <a:xfrm>
            <a:off x="3442433" y="2539459"/>
            <a:ext cx="2320400" cy="10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400"/>
              <a:buNone/>
              <a:defRPr sz="1867"/>
            </a:lvl1pPr>
            <a:lvl2pPr lvl="1" rtl="0">
              <a:lnSpc>
                <a:spcPct val="100000"/>
              </a:lnSpc>
              <a:spcBef>
                <a:spcPts val="0"/>
              </a:spcBef>
              <a:spcAft>
                <a:spcPts val="0"/>
              </a:spcAft>
              <a:buClr>
                <a:srgbClr val="FFFFFF"/>
              </a:buClr>
              <a:buSzPts val="1400"/>
              <a:buNone/>
              <a:defRPr>
                <a:solidFill>
                  <a:srgbClr val="FFFFFF"/>
                </a:solidFill>
              </a:defRPr>
            </a:lvl2pPr>
            <a:lvl3pPr lvl="2" rtl="0">
              <a:lnSpc>
                <a:spcPct val="100000"/>
              </a:lnSpc>
              <a:spcBef>
                <a:spcPts val="0"/>
              </a:spcBef>
              <a:spcAft>
                <a:spcPts val="0"/>
              </a:spcAft>
              <a:buClr>
                <a:srgbClr val="FFFFFF"/>
              </a:buClr>
              <a:buSzPts val="1400"/>
              <a:buNone/>
              <a:defRPr>
                <a:solidFill>
                  <a:srgbClr val="FFFFFF"/>
                </a:solidFill>
              </a:defRPr>
            </a:lvl3pPr>
            <a:lvl4pPr lvl="3" rtl="0">
              <a:lnSpc>
                <a:spcPct val="100000"/>
              </a:lnSpc>
              <a:spcBef>
                <a:spcPts val="0"/>
              </a:spcBef>
              <a:spcAft>
                <a:spcPts val="0"/>
              </a:spcAft>
              <a:buClr>
                <a:srgbClr val="FFFFFF"/>
              </a:buClr>
              <a:buSzPts val="1400"/>
              <a:buNone/>
              <a:defRPr>
                <a:solidFill>
                  <a:srgbClr val="FFFFFF"/>
                </a:solidFill>
              </a:defRPr>
            </a:lvl4pPr>
            <a:lvl5pPr lvl="4" rtl="0">
              <a:lnSpc>
                <a:spcPct val="100000"/>
              </a:lnSpc>
              <a:spcBef>
                <a:spcPts val="0"/>
              </a:spcBef>
              <a:spcAft>
                <a:spcPts val="0"/>
              </a:spcAft>
              <a:buClr>
                <a:srgbClr val="FFFFFF"/>
              </a:buClr>
              <a:buSzPts val="1400"/>
              <a:buNone/>
              <a:defRPr>
                <a:solidFill>
                  <a:srgbClr val="FFFFFF"/>
                </a:solidFill>
              </a:defRPr>
            </a:lvl5pPr>
            <a:lvl6pPr lvl="5" rtl="0">
              <a:lnSpc>
                <a:spcPct val="100000"/>
              </a:lnSpc>
              <a:spcBef>
                <a:spcPts val="0"/>
              </a:spcBef>
              <a:spcAft>
                <a:spcPts val="0"/>
              </a:spcAft>
              <a:buClr>
                <a:srgbClr val="FFFFFF"/>
              </a:buClr>
              <a:buSzPts val="1400"/>
              <a:buNone/>
              <a:defRPr>
                <a:solidFill>
                  <a:srgbClr val="FFFFFF"/>
                </a:solidFill>
              </a:defRPr>
            </a:lvl6pPr>
            <a:lvl7pPr lvl="6" rtl="0">
              <a:lnSpc>
                <a:spcPct val="100000"/>
              </a:lnSpc>
              <a:spcBef>
                <a:spcPts val="0"/>
              </a:spcBef>
              <a:spcAft>
                <a:spcPts val="0"/>
              </a:spcAft>
              <a:buClr>
                <a:srgbClr val="FFFFFF"/>
              </a:buClr>
              <a:buSzPts val="1400"/>
              <a:buNone/>
              <a:defRPr>
                <a:solidFill>
                  <a:srgbClr val="FFFFFF"/>
                </a:solidFill>
              </a:defRPr>
            </a:lvl7pPr>
            <a:lvl8pPr lvl="7" rtl="0">
              <a:lnSpc>
                <a:spcPct val="100000"/>
              </a:lnSpc>
              <a:spcBef>
                <a:spcPts val="0"/>
              </a:spcBef>
              <a:spcAft>
                <a:spcPts val="0"/>
              </a:spcAft>
              <a:buClr>
                <a:srgbClr val="FFFFFF"/>
              </a:buClr>
              <a:buSzPts val="1400"/>
              <a:buNone/>
              <a:defRPr>
                <a:solidFill>
                  <a:srgbClr val="FFFFFF"/>
                </a:solidFill>
              </a:defRPr>
            </a:lvl8pPr>
            <a:lvl9pPr lvl="8"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65" name="Google Shape;265;p22"/>
          <p:cNvSpPr txBox="1">
            <a:spLocks noGrp="1"/>
          </p:cNvSpPr>
          <p:nvPr>
            <p:ph type="subTitle" idx="2"/>
          </p:nvPr>
        </p:nvSpPr>
        <p:spPr>
          <a:xfrm>
            <a:off x="7779917" y="2539459"/>
            <a:ext cx="2320400" cy="10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400"/>
              <a:buNone/>
              <a:defRPr sz="1867"/>
            </a:lvl1pPr>
            <a:lvl2pPr lvl="1" rtl="0">
              <a:lnSpc>
                <a:spcPct val="100000"/>
              </a:lnSpc>
              <a:spcBef>
                <a:spcPts val="0"/>
              </a:spcBef>
              <a:spcAft>
                <a:spcPts val="0"/>
              </a:spcAft>
              <a:buClr>
                <a:srgbClr val="FFFFFF"/>
              </a:buClr>
              <a:buSzPts val="1400"/>
              <a:buNone/>
              <a:defRPr>
                <a:solidFill>
                  <a:srgbClr val="FFFFFF"/>
                </a:solidFill>
              </a:defRPr>
            </a:lvl2pPr>
            <a:lvl3pPr lvl="2" rtl="0">
              <a:lnSpc>
                <a:spcPct val="100000"/>
              </a:lnSpc>
              <a:spcBef>
                <a:spcPts val="0"/>
              </a:spcBef>
              <a:spcAft>
                <a:spcPts val="0"/>
              </a:spcAft>
              <a:buClr>
                <a:srgbClr val="FFFFFF"/>
              </a:buClr>
              <a:buSzPts val="1400"/>
              <a:buNone/>
              <a:defRPr>
                <a:solidFill>
                  <a:srgbClr val="FFFFFF"/>
                </a:solidFill>
              </a:defRPr>
            </a:lvl3pPr>
            <a:lvl4pPr lvl="3" rtl="0">
              <a:lnSpc>
                <a:spcPct val="100000"/>
              </a:lnSpc>
              <a:spcBef>
                <a:spcPts val="0"/>
              </a:spcBef>
              <a:spcAft>
                <a:spcPts val="0"/>
              </a:spcAft>
              <a:buClr>
                <a:srgbClr val="FFFFFF"/>
              </a:buClr>
              <a:buSzPts val="1400"/>
              <a:buNone/>
              <a:defRPr>
                <a:solidFill>
                  <a:srgbClr val="FFFFFF"/>
                </a:solidFill>
              </a:defRPr>
            </a:lvl4pPr>
            <a:lvl5pPr lvl="4" rtl="0">
              <a:lnSpc>
                <a:spcPct val="100000"/>
              </a:lnSpc>
              <a:spcBef>
                <a:spcPts val="0"/>
              </a:spcBef>
              <a:spcAft>
                <a:spcPts val="0"/>
              </a:spcAft>
              <a:buClr>
                <a:srgbClr val="FFFFFF"/>
              </a:buClr>
              <a:buSzPts val="1400"/>
              <a:buNone/>
              <a:defRPr>
                <a:solidFill>
                  <a:srgbClr val="FFFFFF"/>
                </a:solidFill>
              </a:defRPr>
            </a:lvl5pPr>
            <a:lvl6pPr lvl="5" rtl="0">
              <a:lnSpc>
                <a:spcPct val="100000"/>
              </a:lnSpc>
              <a:spcBef>
                <a:spcPts val="0"/>
              </a:spcBef>
              <a:spcAft>
                <a:spcPts val="0"/>
              </a:spcAft>
              <a:buClr>
                <a:srgbClr val="FFFFFF"/>
              </a:buClr>
              <a:buSzPts val="1400"/>
              <a:buNone/>
              <a:defRPr>
                <a:solidFill>
                  <a:srgbClr val="FFFFFF"/>
                </a:solidFill>
              </a:defRPr>
            </a:lvl6pPr>
            <a:lvl7pPr lvl="6" rtl="0">
              <a:lnSpc>
                <a:spcPct val="100000"/>
              </a:lnSpc>
              <a:spcBef>
                <a:spcPts val="0"/>
              </a:spcBef>
              <a:spcAft>
                <a:spcPts val="0"/>
              </a:spcAft>
              <a:buClr>
                <a:srgbClr val="FFFFFF"/>
              </a:buClr>
              <a:buSzPts val="1400"/>
              <a:buNone/>
              <a:defRPr>
                <a:solidFill>
                  <a:srgbClr val="FFFFFF"/>
                </a:solidFill>
              </a:defRPr>
            </a:lvl7pPr>
            <a:lvl8pPr lvl="7" rtl="0">
              <a:lnSpc>
                <a:spcPct val="100000"/>
              </a:lnSpc>
              <a:spcBef>
                <a:spcPts val="0"/>
              </a:spcBef>
              <a:spcAft>
                <a:spcPts val="0"/>
              </a:spcAft>
              <a:buClr>
                <a:srgbClr val="FFFFFF"/>
              </a:buClr>
              <a:buSzPts val="1400"/>
              <a:buNone/>
              <a:defRPr>
                <a:solidFill>
                  <a:srgbClr val="FFFFFF"/>
                </a:solidFill>
              </a:defRPr>
            </a:lvl8pPr>
            <a:lvl9pPr lvl="8"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66" name="Google Shape;266;p22"/>
          <p:cNvSpPr txBox="1">
            <a:spLocks noGrp="1"/>
          </p:cNvSpPr>
          <p:nvPr>
            <p:ph type="title" idx="3"/>
          </p:nvPr>
        </p:nvSpPr>
        <p:spPr>
          <a:xfrm>
            <a:off x="3442433" y="1843433"/>
            <a:ext cx="2320400" cy="774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b="1">
                <a:latin typeface="Didact Gothic"/>
                <a:ea typeface="Didact Gothic"/>
                <a:cs typeface="Didact Gothic"/>
                <a:sym typeface="Didact Gothic"/>
              </a:defRPr>
            </a:lvl1pPr>
            <a:lvl2pPr lvl="1" rtl="0">
              <a:spcBef>
                <a:spcPts val="0"/>
              </a:spcBef>
              <a:spcAft>
                <a:spcPts val="0"/>
              </a:spcAft>
              <a:buSzPts val="1800"/>
              <a:buNone/>
              <a:defRPr sz="2400" b="1">
                <a:latin typeface="Didact Gothic"/>
                <a:ea typeface="Didact Gothic"/>
                <a:cs typeface="Didact Gothic"/>
                <a:sym typeface="Didact Gothic"/>
              </a:defRPr>
            </a:lvl2pPr>
            <a:lvl3pPr lvl="2" rtl="0">
              <a:spcBef>
                <a:spcPts val="0"/>
              </a:spcBef>
              <a:spcAft>
                <a:spcPts val="0"/>
              </a:spcAft>
              <a:buSzPts val="1800"/>
              <a:buNone/>
              <a:defRPr sz="2400" b="1">
                <a:latin typeface="Didact Gothic"/>
                <a:ea typeface="Didact Gothic"/>
                <a:cs typeface="Didact Gothic"/>
                <a:sym typeface="Didact Gothic"/>
              </a:defRPr>
            </a:lvl3pPr>
            <a:lvl4pPr lvl="3" rtl="0">
              <a:spcBef>
                <a:spcPts val="0"/>
              </a:spcBef>
              <a:spcAft>
                <a:spcPts val="0"/>
              </a:spcAft>
              <a:buSzPts val="1800"/>
              <a:buNone/>
              <a:defRPr sz="2400" b="1">
                <a:latin typeface="Didact Gothic"/>
                <a:ea typeface="Didact Gothic"/>
                <a:cs typeface="Didact Gothic"/>
                <a:sym typeface="Didact Gothic"/>
              </a:defRPr>
            </a:lvl4pPr>
            <a:lvl5pPr lvl="4" rtl="0">
              <a:spcBef>
                <a:spcPts val="0"/>
              </a:spcBef>
              <a:spcAft>
                <a:spcPts val="0"/>
              </a:spcAft>
              <a:buSzPts val="1800"/>
              <a:buNone/>
              <a:defRPr sz="2400" b="1">
                <a:latin typeface="Didact Gothic"/>
                <a:ea typeface="Didact Gothic"/>
                <a:cs typeface="Didact Gothic"/>
                <a:sym typeface="Didact Gothic"/>
              </a:defRPr>
            </a:lvl5pPr>
            <a:lvl6pPr lvl="5" rtl="0">
              <a:spcBef>
                <a:spcPts val="0"/>
              </a:spcBef>
              <a:spcAft>
                <a:spcPts val="0"/>
              </a:spcAft>
              <a:buSzPts val="1800"/>
              <a:buNone/>
              <a:defRPr sz="2400" b="1">
                <a:latin typeface="Didact Gothic"/>
                <a:ea typeface="Didact Gothic"/>
                <a:cs typeface="Didact Gothic"/>
                <a:sym typeface="Didact Gothic"/>
              </a:defRPr>
            </a:lvl6pPr>
            <a:lvl7pPr lvl="6" rtl="0">
              <a:spcBef>
                <a:spcPts val="0"/>
              </a:spcBef>
              <a:spcAft>
                <a:spcPts val="0"/>
              </a:spcAft>
              <a:buSzPts val="1800"/>
              <a:buNone/>
              <a:defRPr sz="2400" b="1">
                <a:latin typeface="Didact Gothic"/>
                <a:ea typeface="Didact Gothic"/>
                <a:cs typeface="Didact Gothic"/>
                <a:sym typeface="Didact Gothic"/>
              </a:defRPr>
            </a:lvl7pPr>
            <a:lvl8pPr lvl="7" rtl="0">
              <a:spcBef>
                <a:spcPts val="0"/>
              </a:spcBef>
              <a:spcAft>
                <a:spcPts val="0"/>
              </a:spcAft>
              <a:buSzPts val="1800"/>
              <a:buNone/>
              <a:defRPr sz="2400" b="1">
                <a:latin typeface="Didact Gothic"/>
                <a:ea typeface="Didact Gothic"/>
                <a:cs typeface="Didact Gothic"/>
                <a:sym typeface="Didact Gothic"/>
              </a:defRPr>
            </a:lvl8pPr>
            <a:lvl9pPr lvl="8" rtl="0">
              <a:spcBef>
                <a:spcPts val="0"/>
              </a:spcBef>
              <a:spcAft>
                <a:spcPts val="0"/>
              </a:spcAft>
              <a:buSzPts val="1800"/>
              <a:buNone/>
              <a:defRPr sz="2400" b="1">
                <a:latin typeface="Didact Gothic"/>
                <a:ea typeface="Didact Gothic"/>
                <a:cs typeface="Didact Gothic"/>
                <a:sym typeface="Didact Gothic"/>
              </a:defRPr>
            </a:lvl9pPr>
          </a:lstStyle>
          <a:p>
            <a:r>
              <a:rPr lang="cs-CZ"/>
              <a:t>Kliknutím lze upravit styl.</a:t>
            </a:r>
            <a:endParaRPr/>
          </a:p>
        </p:txBody>
      </p:sp>
      <p:sp>
        <p:nvSpPr>
          <p:cNvPr id="267" name="Google Shape;267;p22"/>
          <p:cNvSpPr txBox="1">
            <a:spLocks noGrp="1"/>
          </p:cNvSpPr>
          <p:nvPr>
            <p:ph type="title" idx="4"/>
          </p:nvPr>
        </p:nvSpPr>
        <p:spPr>
          <a:xfrm>
            <a:off x="7779917" y="1843433"/>
            <a:ext cx="2320400" cy="774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b="1">
                <a:latin typeface="Didact Gothic"/>
                <a:ea typeface="Didact Gothic"/>
                <a:cs typeface="Didact Gothic"/>
                <a:sym typeface="Didact Gothic"/>
              </a:defRPr>
            </a:lvl1pPr>
            <a:lvl2pPr lvl="1" rtl="0">
              <a:spcBef>
                <a:spcPts val="0"/>
              </a:spcBef>
              <a:spcAft>
                <a:spcPts val="0"/>
              </a:spcAft>
              <a:buSzPts val="1800"/>
              <a:buNone/>
              <a:defRPr sz="2400" b="1">
                <a:latin typeface="Didact Gothic"/>
                <a:ea typeface="Didact Gothic"/>
                <a:cs typeface="Didact Gothic"/>
                <a:sym typeface="Didact Gothic"/>
              </a:defRPr>
            </a:lvl2pPr>
            <a:lvl3pPr lvl="2" rtl="0">
              <a:spcBef>
                <a:spcPts val="0"/>
              </a:spcBef>
              <a:spcAft>
                <a:spcPts val="0"/>
              </a:spcAft>
              <a:buSzPts val="1800"/>
              <a:buNone/>
              <a:defRPr sz="2400" b="1">
                <a:latin typeface="Didact Gothic"/>
                <a:ea typeface="Didact Gothic"/>
                <a:cs typeface="Didact Gothic"/>
                <a:sym typeface="Didact Gothic"/>
              </a:defRPr>
            </a:lvl3pPr>
            <a:lvl4pPr lvl="3" rtl="0">
              <a:spcBef>
                <a:spcPts val="0"/>
              </a:spcBef>
              <a:spcAft>
                <a:spcPts val="0"/>
              </a:spcAft>
              <a:buSzPts val="1800"/>
              <a:buNone/>
              <a:defRPr sz="2400" b="1">
                <a:latin typeface="Didact Gothic"/>
                <a:ea typeface="Didact Gothic"/>
                <a:cs typeface="Didact Gothic"/>
                <a:sym typeface="Didact Gothic"/>
              </a:defRPr>
            </a:lvl4pPr>
            <a:lvl5pPr lvl="4" rtl="0">
              <a:spcBef>
                <a:spcPts val="0"/>
              </a:spcBef>
              <a:spcAft>
                <a:spcPts val="0"/>
              </a:spcAft>
              <a:buSzPts val="1800"/>
              <a:buNone/>
              <a:defRPr sz="2400" b="1">
                <a:latin typeface="Didact Gothic"/>
                <a:ea typeface="Didact Gothic"/>
                <a:cs typeface="Didact Gothic"/>
                <a:sym typeface="Didact Gothic"/>
              </a:defRPr>
            </a:lvl5pPr>
            <a:lvl6pPr lvl="5" rtl="0">
              <a:spcBef>
                <a:spcPts val="0"/>
              </a:spcBef>
              <a:spcAft>
                <a:spcPts val="0"/>
              </a:spcAft>
              <a:buSzPts val="1800"/>
              <a:buNone/>
              <a:defRPr sz="2400" b="1">
                <a:latin typeface="Didact Gothic"/>
                <a:ea typeface="Didact Gothic"/>
                <a:cs typeface="Didact Gothic"/>
                <a:sym typeface="Didact Gothic"/>
              </a:defRPr>
            </a:lvl6pPr>
            <a:lvl7pPr lvl="6" rtl="0">
              <a:spcBef>
                <a:spcPts val="0"/>
              </a:spcBef>
              <a:spcAft>
                <a:spcPts val="0"/>
              </a:spcAft>
              <a:buSzPts val="1800"/>
              <a:buNone/>
              <a:defRPr sz="2400" b="1">
                <a:latin typeface="Didact Gothic"/>
                <a:ea typeface="Didact Gothic"/>
                <a:cs typeface="Didact Gothic"/>
                <a:sym typeface="Didact Gothic"/>
              </a:defRPr>
            </a:lvl7pPr>
            <a:lvl8pPr lvl="7" rtl="0">
              <a:spcBef>
                <a:spcPts val="0"/>
              </a:spcBef>
              <a:spcAft>
                <a:spcPts val="0"/>
              </a:spcAft>
              <a:buSzPts val="1800"/>
              <a:buNone/>
              <a:defRPr sz="2400" b="1">
                <a:latin typeface="Didact Gothic"/>
                <a:ea typeface="Didact Gothic"/>
                <a:cs typeface="Didact Gothic"/>
                <a:sym typeface="Didact Gothic"/>
              </a:defRPr>
            </a:lvl8pPr>
            <a:lvl9pPr lvl="8" rtl="0">
              <a:spcBef>
                <a:spcPts val="0"/>
              </a:spcBef>
              <a:spcAft>
                <a:spcPts val="0"/>
              </a:spcAft>
              <a:buSzPts val="1800"/>
              <a:buNone/>
              <a:defRPr sz="2400" b="1">
                <a:latin typeface="Didact Gothic"/>
                <a:ea typeface="Didact Gothic"/>
                <a:cs typeface="Didact Gothic"/>
                <a:sym typeface="Didact Gothic"/>
              </a:defRPr>
            </a:lvl9pPr>
          </a:lstStyle>
          <a:p>
            <a:r>
              <a:rPr lang="cs-CZ"/>
              <a:t>Kliknutím lze upravit styl.</a:t>
            </a:r>
            <a:endParaRPr/>
          </a:p>
        </p:txBody>
      </p:sp>
      <p:sp>
        <p:nvSpPr>
          <p:cNvPr id="268" name="Google Shape;268;p22"/>
          <p:cNvSpPr txBox="1">
            <a:spLocks noGrp="1"/>
          </p:cNvSpPr>
          <p:nvPr>
            <p:ph type="subTitle" idx="5"/>
          </p:nvPr>
        </p:nvSpPr>
        <p:spPr>
          <a:xfrm>
            <a:off x="3429733" y="4673059"/>
            <a:ext cx="2320400" cy="10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400"/>
              <a:buNone/>
              <a:defRPr sz="1867"/>
            </a:lvl1pPr>
            <a:lvl2pPr lvl="1" rtl="0">
              <a:lnSpc>
                <a:spcPct val="100000"/>
              </a:lnSpc>
              <a:spcBef>
                <a:spcPts val="0"/>
              </a:spcBef>
              <a:spcAft>
                <a:spcPts val="0"/>
              </a:spcAft>
              <a:buClr>
                <a:srgbClr val="FFFFFF"/>
              </a:buClr>
              <a:buSzPts val="1400"/>
              <a:buNone/>
              <a:defRPr>
                <a:solidFill>
                  <a:srgbClr val="FFFFFF"/>
                </a:solidFill>
              </a:defRPr>
            </a:lvl2pPr>
            <a:lvl3pPr lvl="2" rtl="0">
              <a:lnSpc>
                <a:spcPct val="100000"/>
              </a:lnSpc>
              <a:spcBef>
                <a:spcPts val="0"/>
              </a:spcBef>
              <a:spcAft>
                <a:spcPts val="0"/>
              </a:spcAft>
              <a:buClr>
                <a:srgbClr val="FFFFFF"/>
              </a:buClr>
              <a:buSzPts val="1400"/>
              <a:buNone/>
              <a:defRPr>
                <a:solidFill>
                  <a:srgbClr val="FFFFFF"/>
                </a:solidFill>
              </a:defRPr>
            </a:lvl3pPr>
            <a:lvl4pPr lvl="3" rtl="0">
              <a:lnSpc>
                <a:spcPct val="100000"/>
              </a:lnSpc>
              <a:spcBef>
                <a:spcPts val="0"/>
              </a:spcBef>
              <a:spcAft>
                <a:spcPts val="0"/>
              </a:spcAft>
              <a:buClr>
                <a:srgbClr val="FFFFFF"/>
              </a:buClr>
              <a:buSzPts val="1400"/>
              <a:buNone/>
              <a:defRPr>
                <a:solidFill>
                  <a:srgbClr val="FFFFFF"/>
                </a:solidFill>
              </a:defRPr>
            </a:lvl4pPr>
            <a:lvl5pPr lvl="4" rtl="0">
              <a:lnSpc>
                <a:spcPct val="100000"/>
              </a:lnSpc>
              <a:spcBef>
                <a:spcPts val="0"/>
              </a:spcBef>
              <a:spcAft>
                <a:spcPts val="0"/>
              </a:spcAft>
              <a:buClr>
                <a:srgbClr val="FFFFFF"/>
              </a:buClr>
              <a:buSzPts val="1400"/>
              <a:buNone/>
              <a:defRPr>
                <a:solidFill>
                  <a:srgbClr val="FFFFFF"/>
                </a:solidFill>
              </a:defRPr>
            </a:lvl5pPr>
            <a:lvl6pPr lvl="5" rtl="0">
              <a:lnSpc>
                <a:spcPct val="100000"/>
              </a:lnSpc>
              <a:spcBef>
                <a:spcPts val="0"/>
              </a:spcBef>
              <a:spcAft>
                <a:spcPts val="0"/>
              </a:spcAft>
              <a:buClr>
                <a:srgbClr val="FFFFFF"/>
              </a:buClr>
              <a:buSzPts val="1400"/>
              <a:buNone/>
              <a:defRPr>
                <a:solidFill>
                  <a:srgbClr val="FFFFFF"/>
                </a:solidFill>
              </a:defRPr>
            </a:lvl6pPr>
            <a:lvl7pPr lvl="6" rtl="0">
              <a:lnSpc>
                <a:spcPct val="100000"/>
              </a:lnSpc>
              <a:spcBef>
                <a:spcPts val="0"/>
              </a:spcBef>
              <a:spcAft>
                <a:spcPts val="0"/>
              </a:spcAft>
              <a:buClr>
                <a:srgbClr val="FFFFFF"/>
              </a:buClr>
              <a:buSzPts val="1400"/>
              <a:buNone/>
              <a:defRPr>
                <a:solidFill>
                  <a:srgbClr val="FFFFFF"/>
                </a:solidFill>
              </a:defRPr>
            </a:lvl7pPr>
            <a:lvl8pPr lvl="7" rtl="0">
              <a:lnSpc>
                <a:spcPct val="100000"/>
              </a:lnSpc>
              <a:spcBef>
                <a:spcPts val="0"/>
              </a:spcBef>
              <a:spcAft>
                <a:spcPts val="0"/>
              </a:spcAft>
              <a:buClr>
                <a:srgbClr val="FFFFFF"/>
              </a:buClr>
              <a:buSzPts val="1400"/>
              <a:buNone/>
              <a:defRPr>
                <a:solidFill>
                  <a:srgbClr val="FFFFFF"/>
                </a:solidFill>
              </a:defRPr>
            </a:lvl8pPr>
            <a:lvl9pPr lvl="8"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69" name="Google Shape;269;p22"/>
          <p:cNvSpPr txBox="1">
            <a:spLocks noGrp="1"/>
          </p:cNvSpPr>
          <p:nvPr>
            <p:ph type="subTitle" idx="6"/>
          </p:nvPr>
        </p:nvSpPr>
        <p:spPr>
          <a:xfrm>
            <a:off x="7779917" y="4673059"/>
            <a:ext cx="2320400" cy="10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400"/>
              <a:buNone/>
              <a:defRPr sz="1867">
                <a:solidFill>
                  <a:srgbClr val="FFFFFF"/>
                </a:solidFill>
              </a:defRPr>
            </a:lvl1pPr>
            <a:lvl2pPr lvl="1" rtl="0">
              <a:lnSpc>
                <a:spcPct val="100000"/>
              </a:lnSpc>
              <a:spcBef>
                <a:spcPts val="0"/>
              </a:spcBef>
              <a:spcAft>
                <a:spcPts val="0"/>
              </a:spcAft>
              <a:buClr>
                <a:srgbClr val="FFFFFF"/>
              </a:buClr>
              <a:buSzPts val="1400"/>
              <a:buNone/>
              <a:defRPr>
                <a:solidFill>
                  <a:srgbClr val="FFFFFF"/>
                </a:solidFill>
              </a:defRPr>
            </a:lvl2pPr>
            <a:lvl3pPr lvl="2" rtl="0">
              <a:lnSpc>
                <a:spcPct val="100000"/>
              </a:lnSpc>
              <a:spcBef>
                <a:spcPts val="0"/>
              </a:spcBef>
              <a:spcAft>
                <a:spcPts val="0"/>
              </a:spcAft>
              <a:buClr>
                <a:srgbClr val="FFFFFF"/>
              </a:buClr>
              <a:buSzPts val="1400"/>
              <a:buNone/>
              <a:defRPr>
                <a:solidFill>
                  <a:srgbClr val="FFFFFF"/>
                </a:solidFill>
              </a:defRPr>
            </a:lvl3pPr>
            <a:lvl4pPr lvl="3" rtl="0">
              <a:lnSpc>
                <a:spcPct val="100000"/>
              </a:lnSpc>
              <a:spcBef>
                <a:spcPts val="0"/>
              </a:spcBef>
              <a:spcAft>
                <a:spcPts val="0"/>
              </a:spcAft>
              <a:buClr>
                <a:srgbClr val="FFFFFF"/>
              </a:buClr>
              <a:buSzPts val="1400"/>
              <a:buNone/>
              <a:defRPr>
                <a:solidFill>
                  <a:srgbClr val="FFFFFF"/>
                </a:solidFill>
              </a:defRPr>
            </a:lvl4pPr>
            <a:lvl5pPr lvl="4" rtl="0">
              <a:lnSpc>
                <a:spcPct val="100000"/>
              </a:lnSpc>
              <a:spcBef>
                <a:spcPts val="0"/>
              </a:spcBef>
              <a:spcAft>
                <a:spcPts val="0"/>
              </a:spcAft>
              <a:buClr>
                <a:srgbClr val="FFFFFF"/>
              </a:buClr>
              <a:buSzPts val="1400"/>
              <a:buNone/>
              <a:defRPr>
                <a:solidFill>
                  <a:srgbClr val="FFFFFF"/>
                </a:solidFill>
              </a:defRPr>
            </a:lvl5pPr>
            <a:lvl6pPr lvl="5" rtl="0">
              <a:lnSpc>
                <a:spcPct val="100000"/>
              </a:lnSpc>
              <a:spcBef>
                <a:spcPts val="0"/>
              </a:spcBef>
              <a:spcAft>
                <a:spcPts val="0"/>
              </a:spcAft>
              <a:buClr>
                <a:srgbClr val="FFFFFF"/>
              </a:buClr>
              <a:buSzPts val="1400"/>
              <a:buNone/>
              <a:defRPr>
                <a:solidFill>
                  <a:srgbClr val="FFFFFF"/>
                </a:solidFill>
              </a:defRPr>
            </a:lvl6pPr>
            <a:lvl7pPr lvl="6" rtl="0">
              <a:lnSpc>
                <a:spcPct val="100000"/>
              </a:lnSpc>
              <a:spcBef>
                <a:spcPts val="0"/>
              </a:spcBef>
              <a:spcAft>
                <a:spcPts val="0"/>
              </a:spcAft>
              <a:buClr>
                <a:srgbClr val="FFFFFF"/>
              </a:buClr>
              <a:buSzPts val="1400"/>
              <a:buNone/>
              <a:defRPr>
                <a:solidFill>
                  <a:srgbClr val="FFFFFF"/>
                </a:solidFill>
              </a:defRPr>
            </a:lvl7pPr>
            <a:lvl8pPr lvl="7" rtl="0">
              <a:lnSpc>
                <a:spcPct val="100000"/>
              </a:lnSpc>
              <a:spcBef>
                <a:spcPts val="0"/>
              </a:spcBef>
              <a:spcAft>
                <a:spcPts val="0"/>
              </a:spcAft>
              <a:buClr>
                <a:srgbClr val="FFFFFF"/>
              </a:buClr>
              <a:buSzPts val="1400"/>
              <a:buNone/>
              <a:defRPr>
                <a:solidFill>
                  <a:srgbClr val="FFFFFF"/>
                </a:solidFill>
              </a:defRPr>
            </a:lvl8pPr>
            <a:lvl9pPr lvl="8"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70" name="Google Shape;270;p22"/>
          <p:cNvSpPr txBox="1">
            <a:spLocks noGrp="1"/>
          </p:cNvSpPr>
          <p:nvPr>
            <p:ph type="title" idx="7"/>
          </p:nvPr>
        </p:nvSpPr>
        <p:spPr>
          <a:xfrm>
            <a:off x="3429733" y="3977033"/>
            <a:ext cx="2320400" cy="774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b="1">
                <a:latin typeface="Didact Gothic"/>
                <a:ea typeface="Didact Gothic"/>
                <a:cs typeface="Didact Gothic"/>
                <a:sym typeface="Didact Gothic"/>
              </a:defRPr>
            </a:lvl1pPr>
            <a:lvl2pPr lvl="1" rtl="0">
              <a:spcBef>
                <a:spcPts val="0"/>
              </a:spcBef>
              <a:spcAft>
                <a:spcPts val="0"/>
              </a:spcAft>
              <a:buSzPts val="1800"/>
              <a:buNone/>
              <a:defRPr sz="2400" b="1">
                <a:latin typeface="Didact Gothic"/>
                <a:ea typeface="Didact Gothic"/>
                <a:cs typeface="Didact Gothic"/>
                <a:sym typeface="Didact Gothic"/>
              </a:defRPr>
            </a:lvl2pPr>
            <a:lvl3pPr lvl="2" rtl="0">
              <a:spcBef>
                <a:spcPts val="0"/>
              </a:spcBef>
              <a:spcAft>
                <a:spcPts val="0"/>
              </a:spcAft>
              <a:buSzPts val="1800"/>
              <a:buNone/>
              <a:defRPr sz="2400" b="1">
                <a:latin typeface="Didact Gothic"/>
                <a:ea typeface="Didact Gothic"/>
                <a:cs typeface="Didact Gothic"/>
                <a:sym typeface="Didact Gothic"/>
              </a:defRPr>
            </a:lvl3pPr>
            <a:lvl4pPr lvl="3" rtl="0">
              <a:spcBef>
                <a:spcPts val="0"/>
              </a:spcBef>
              <a:spcAft>
                <a:spcPts val="0"/>
              </a:spcAft>
              <a:buSzPts val="1800"/>
              <a:buNone/>
              <a:defRPr sz="2400" b="1">
                <a:latin typeface="Didact Gothic"/>
                <a:ea typeface="Didact Gothic"/>
                <a:cs typeface="Didact Gothic"/>
                <a:sym typeface="Didact Gothic"/>
              </a:defRPr>
            </a:lvl4pPr>
            <a:lvl5pPr lvl="4" rtl="0">
              <a:spcBef>
                <a:spcPts val="0"/>
              </a:spcBef>
              <a:spcAft>
                <a:spcPts val="0"/>
              </a:spcAft>
              <a:buSzPts val="1800"/>
              <a:buNone/>
              <a:defRPr sz="2400" b="1">
                <a:latin typeface="Didact Gothic"/>
                <a:ea typeface="Didact Gothic"/>
                <a:cs typeface="Didact Gothic"/>
                <a:sym typeface="Didact Gothic"/>
              </a:defRPr>
            </a:lvl5pPr>
            <a:lvl6pPr lvl="5" rtl="0">
              <a:spcBef>
                <a:spcPts val="0"/>
              </a:spcBef>
              <a:spcAft>
                <a:spcPts val="0"/>
              </a:spcAft>
              <a:buSzPts val="1800"/>
              <a:buNone/>
              <a:defRPr sz="2400" b="1">
                <a:latin typeface="Didact Gothic"/>
                <a:ea typeface="Didact Gothic"/>
                <a:cs typeface="Didact Gothic"/>
                <a:sym typeface="Didact Gothic"/>
              </a:defRPr>
            </a:lvl6pPr>
            <a:lvl7pPr lvl="6" rtl="0">
              <a:spcBef>
                <a:spcPts val="0"/>
              </a:spcBef>
              <a:spcAft>
                <a:spcPts val="0"/>
              </a:spcAft>
              <a:buSzPts val="1800"/>
              <a:buNone/>
              <a:defRPr sz="2400" b="1">
                <a:latin typeface="Didact Gothic"/>
                <a:ea typeface="Didact Gothic"/>
                <a:cs typeface="Didact Gothic"/>
                <a:sym typeface="Didact Gothic"/>
              </a:defRPr>
            </a:lvl7pPr>
            <a:lvl8pPr lvl="7" rtl="0">
              <a:spcBef>
                <a:spcPts val="0"/>
              </a:spcBef>
              <a:spcAft>
                <a:spcPts val="0"/>
              </a:spcAft>
              <a:buSzPts val="1800"/>
              <a:buNone/>
              <a:defRPr sz="2400" b="1">
                <a:latin typeface="Didact Gothic"/>
                <a:ea typeface="Didact Gothic"/>
                <a:cs typeface="Didact Gothic"/>
                <a:sym typeface="Didact Gothic"/>
              </a:defRPr>
            </a:lvl8pPr>
            <a:lvl9pPr lvl="8" rtl="0">
              <a:spcBef>
                <a:spcPts val="0"/>
              </a:spcBef>
              <a:spcAft>
                <a:spcPts val="0"/>
              </a:spcAft>
              <a:buSzPts val="1800"/>
              <a:buNone/>
              <a:defRPr sz="2400" b="1">
                <a:latin typeface="Didact Gothic"/>
                <a:ea typeface="Didact Gothic"/>
                <a:cs typeface="Didact Gothic"/>
                <a:sym typeface="Didact Gothic"/>
              </a:defRPr>
            </a:lvl9pPr>
          </a:lstStyle>
          <a:p>
            <a:r>
              <a:rPr lang="cs-CZ"/>
              <a:t>Kliknutím lze upravit styl.</a:t>
            </a:r>
            <a:endParaRPr/>
          </a:p>
        </p:txBody>
      </p:sp>
      <p:sp>
        <p:nvSpPr>
          <p:cNvPr id="271" name="Google Shape;271;p22"/>
          <p:cNvSpPr txBox="1">
            <a:spLocks noGrp="1"/>
          </p:cNvSpPr>
          <p:nvPr>
            <p:ph type="title" idx="8"/>
          </p:nvPr>
        </p:nvSpPr>
        <p:spPr>
          <a:xfrm>
            <a:off x="7779917" y="3977033"/>
            <a:ext cx="2320400" cy="774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b="1">
                <a:latin typeface="Didact Gothic"/>
                <a:ea typeface="Didact Gothic"/>
                <a:cs typeface="Didact Gothic"/>
                <a:sym typeface="Didact Gothic"/>
              </a:defRPr>
            </a:lvl1pPr>
            <a:lvl2pPr lvl="1" rtl="0">
              <a:spcBef>
                <a:spcPts val="0"/>
              </a:spcBef>
              <a:spcAft>
                <a:spcPts val="0"/>
              </a:spcAft>
              <a:buSzPts val="1800"/>
              <a:buNone/>
              <a:defRPr sz="2400" b="1">
                <a:latin typeface="Didact Gothic"/>
                <a:ea typeface="Didact Gothic"/>
                <a:cs typeface="Didact Gothic"/>
                <a:sym typeface="Didact Gothic"/>
              </a:defRPr>
            </a:lvl2pPr>
            <a:lvl3pPr lvl="2" rtl="0">
              <a:spcBef>
                <a:spcPts val="0"/>
              </a:spcBef>
              <a:spcAft>
                <a:spcPts val="0"/>
              </a:spcAft>
              <a:buSzPts val="1800"/>
              <a:buNone/>
              <a:defRPr sz="2400" b="1">
                <a:latin typeface="Didact Gothic"/>
                <a:ea typeface="Didact Gothic"/>
                <a:cs typeface="Didact Gothic"/>
                <a:sym typeface="Didact Gothic"/>
              </a:defRPr>
            </a:lvl3pPr>
            <a:lvl4pPr lvl="3" rtl="0">
              <a:spcBef>
                <a:spcPts val="0"/>
              </a:spcBef>
              <a:spcAft>
                <a:spcPts val="0"/>
              </a:spcAft>
              <a:buSzPts val="1800"/>
              <a:buNone/>
              <a:defRPr sz="2400" b="1">
                <a:latin typeface="Didact Gothic"/>
                <a:ea typeface="Didact Gothic"/>
                <a:cs typeface="Didact Gothic"/>
                <a:sym typeface="Didact Gothic"/>
              </a:defRPr>
            </a:lvl4pPr>
            <a:lvl5pPr lvl="4" rtl="0">
              <a:spcBef>
                <a:spcPts val="0"/>
              </a:spcBef>
              <a:spcAft>
                <a:spcPts val="0"/>
              </a:spcAft>
              <a:buSzPts val="1800"/>
              <a:buNone/>
              <a:defRPr sz="2400" b="1">
                <a:latin typeface="Didact Gothic"/>
                <a:ea typeface="Didact Gothic"/>
                <a:cs typeface="Didact Gothic"/>
                <a:sym typeface="Didact Gothic"/>
              </a:defRPr>
            </a:lvl5pPr>
            <a:lvl6pPr lvl="5" rtl="0">
              <a:spcBef>
                <a:spcPts val="0"/>
              </a:spcBef>
              <a:spcAft>
                <a:spcPts val="0"/>
              </a:spcAft>
              <a:buSzPts val="1800"/>
              <a:buNone/>
              <a:defRPr sz="2400" b="1">
                <a:latin typeface="Didact Gothic"/>
                <a:ea typeface="Didact Gothic"/>
                <a:cs typeface="Didact Gothic"/>
                <a:sym typeface="Didact Gothic"/>
              </a:defRPr>
            </a:lvl6pPr>
            <a:lvl7pPr lvl="6" rtl="0">
              <a:spcBef>
                <a:spcPts val="0"/>
              </a:spcBef>
              <a:spcAft>
                <a:spcPts val="0"/>
              </a:spcAft>
              <a:buSzPts val="1800"/>
              <a:buNone/>
              <a:defRPr sz="2400" b="1">
                <a:latin typeface="Didact Gothic"/>
                <a:ea typeface="Didact Gothic"/>
                <a:cs typeface="Didact Gothic"/>
                <a:sym typeface="Didact Gothic"/>
              </a:defRPr>
            </a:lvl7pPr>
            <a:lvl8pPr lvl="7" rtl="0">
              <a:spcBef>
                <a:spcPts val="0"/>
              </a:spcBef>
              <a:spcAft>
                <a:spcPts val="0"/>
              </a:spcAft>
              <a:buSzPts val="1800"/>
              <a:buNone/>
              <a:defRPr sz="2400" b="1">
                <a:latin typeface="Didact Gothic"/>
                <a:ea typeface="Didact Gothic"/>
                <a:cs typeface="Didact Gothic"/>
                <a:sym typeface="Didact Gothic"/>
              </a:defRPr>
            </a:lvl8pPr>
            <a:lvl9pPr lvl="8" rtl="0">
              <a:spcBef>
                <a:spcPts val="0"/>
              </a:spcBef>
              <a:spcAft>
                <a:spcPts val="0"/>
              </a:spcAft>
              <a:buSzPts val="1800"/>
              <a:buNone/>
              <a:defRPr sz="2400" b="1">
                <a:latin typeface="Didact Gothic"/>
                <a:ea typeface="Didact Gothic"/>
                <a:cs typeface="Didact Gothic"/>
                <a:sym typeface="Didact Gothic"/>
              </a:defRPr>
            </a:lvl9pPr>
          </a:lstStyle>
          <a:p>
            <a:r>
              <a:rPr lang="cs-CZ"/>
              <a:t>Kliknutím lze upravit styl.</a:t>
            </a:r>
            <a:endParaRPr/>
          </a:p>
        </p:txBody>
      </p:sp>
      <p:sp>
        <p:nvSpPr>
          <p:cNvPr id="272" name="Google Shape;272;p22"/>
          <p:cNvSpPr/>
          <p:nvPr/>
        </p:nvSpPr>
        <p:spPr>
          <a:xfrm>
            <a:off x="-2019492" y="5966867"/>
            <a:ext cx="14211811" cy="212003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3" name="Google Shape;273;p22"/>
          <p:cNvSpPr/>
          <p:nvPr/>
        </p:nvSpPr>
        <p:spPr>
          <a:xfrm flipH="1">
            <a:off x="-4267497" y="6157442"/>
            <a:ext cx="16444157" cy="198020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921"/>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4" name="Google Shape;274;p22"/>
          <p:cNvSpPr/>
          <p:nvPr/>
        </p:nvSpPr>
        <p:spPr>
          <a:xfrm>
            <a:off x="9148179" y="-26233"/>
            <a:ext cx="3057000" cy="2262367"/>
          </a:xfrm>
          <a:custGeom>
            <a:avLst/>
            <a:gdLst/>
            <a:ahLst/>
            <a:cxnLst/>
            <a:rect l="l" t="t" r="r" b="b"/>
            <a:pathLst>
              <a:path w="91710" h="67871" extrusionOk="0">
                <a:moveTo>
                  <a:pt x="57216" y="0"/>
                </a:moveTo>
                <a:cubicBezTo>
                  <a:pt x="52193" y="11027"/>
                  <a:pt x="45640" y="21608"/>
                  <a:pt x="37837" y="31520"/>
                </a:cubicBezTo>
                <a:cubicBezTo>
                  <a:pt x="27494" y="44583"/>
                  <a:pt x="14803" y="56472"/>
                  <a:pt x="1" y="66325"/>
                </a:cubicBezTo>
                <a:cubicBezTo>
                  <a:pt x="6867" y="66994"/>
                  <a:pt x="13807" y="67365"/>
                  <a:pt x="20673" y="67677"/>
                </a:cubicBezTo>
                <a:cubicBezTo>
                  <a:pt x="24091" y="67811"/>
                  <a:pt x="27494" y="67871"/>
                  <a:pt x="30897" y="67871"/>
                </a:cubicBezTo>
                <a:cubicBezTo>
                  <a:pt x="48731" y="67871"/>
                  <a:pt x="66445" y="66013"/>
                  <a:pt x="83714" y="62298"/>
                </a:cubicBezTo>
                <a:cubicBezTo>
                  <a:pt x="86374" y="61733"/>
                  <a:pt x="89034" y="61124"/>
                  <a:pt x="91709" y="60500"/>
                </a:cubicBezTo>
                <a:lnTo>
                  <a:pt x="91709" y="0"/>
                </a:lnTo>
                <a:close/>
              </a:path>
            </a:pathLst>
          </a:custGeom>
          <a:solidFill>
            <a:srgbClr val="FDF0F7">
              <a:alpha val="95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5" name="Google Shape;275;p22"/>
          <p:cNvSpPr/>
          <p:nvPr/>
        </p:nvSpPr>
        <p:spPr>
          <a:xfrm flipH="1">
            <a:off x="12" y="1"/>
            <a:ext cx="3057000" cy="2262367"/>
          </a:xfrm>
          <a:custGeom>
            <a:avLst/>
            <a:gdLst/>
            <a:ahLst/>
            <a:cxnLst/>
            <a:rect l="l" t="t" r="r" b="b"/>
            <a:pathLst>
              <a:path w="91710" h="67871" extrusionOk="0">
                <a:moveTo>
                  <a:pt x="57216" y="0"/>
                </a:moveTo>
                <a:cubicBezTo>
                  <a:pt x="52193" y="11027"/>
                  <a:pt x="45640" y="21608"/>
                  <a:pt x="37837" y="31520"/>
                </a:cubicBezTo>
                <a:cubicBezTo>
                  <a:pt x="27494" y="44583"/>
                  <a:pt x="14803" y="56472"/>
                  <a:pt x="1" y="66325"/>
                </a:cubicBezTo>
                <a:cubicBezTo>
                  <a:pt x="6867" y="66994"/>
                  <a:pt x="13807" y="67365"/>
                  <a:pt x="20673" y="67677"/>
                </a:cubicBezTo>
                <a:cubicBezTo>
                  <a:pt x="24091" y="67811"/>
                  <a:pt x="27494" y="67871"/>
                  <a:pt x="30897" y="67871"/>
                </a:cubicBezTo>
                <a:cubicBezTo>
                  <a:pt x="48731" y="67871"/>
                  <a:pt x="66445" y="66013"/>
                  <a:pt x="83714" y="62298"/>
                </a:cubicBezTo>
                <a:cubicBezTo>
                  <a:pt x="86374" y="61733"/>
                  <a:pt x="89034" y="61124"/>
                  <a:pt x="91709" y="60500"/>
                </a:cubicBezTo>
                <a:lnTo>
                  <a:pt x="91709" y="0"/>
                </a:lnTo>
                <a:close/>
              </a:path>
            </a:pathLst>
          </a:custGeom>
          <a:solidFill>
            <a:srgbClr val="FDF0F7">
              <a:alpha val="95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9281104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76"/>
        <p:cNvGrpSpPr/>
        <p:nvPr/>
      </p:nvGrpSpPr>
      <p:grpSpPr>
        <a:xfrm>
          <a:off x="0" y="0"/>
          <a:ext cx="0" cy="0"/>
          <a:chOff x="0" y="0"/>
          <a:chExt cx="0" cy="0"/>
        </a:xfrm>
      </p:grpSpPr>
      <p:sp>
        <p:nvSpPr>
          <p:cNvPr id="277" name="Google Shape;277;p23"/>
          <p:cNvSpPr txBox="1">
            <a:spLocks noGrp="1"/>
          </p:cNvSpPr>
          <p:nvPr>
            <p:ph type="title"/>
          </p:nvPr>
        </p:nvSpPr>
        <p:spPr>
          <a:xfrm>
            <a:off x="1339600" y="4454548"/>
            <a:ext cx="2820000" cy="6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CE00"/>
              </a:buClr>
              <a:buSzPts val="1800"/>
              <a:buNone/>
              <a:defRPr sz="2400" b="1">
                <a:solidFill>
                  <a:srgbClr val="FFCE00"/>
                </a:solidFill>
              </a:defRPr>
            </a:lvl1pPr>
            <a:lvl2pPr lvl="1" algn="ctr" rtl="0">
              <a:spcBef>
                <a:spcPts val="0"/>
              </a:spcBef>
              <a:spcAft>
                <a:spcPts val="0"/>
              </a:spcAft>
              <a:buClr>
                <a:srgbClr val="FFCE00"/>
              </a:buClr>
              <a:buSzPts val="1800"/>
              <a:buNone/>
              <a:defRPr sz="2400" b="1">
                <a:solidFill>
                  <a:srgbClr val="FFCE00"/>
                </a:solidFill>
              </a:defRPr>
            </a:lvl2pPr>
            <a:lvl3pPr lvl="2" algn="ctr" rtl="0">
              <a:spcBef>
                <a:spcPts val="0"/>
              </a:spcBef>
              <a:spcAft>
                <a:spcPts val="0"/>
              </a:spcAft>
              <a:buClr>
                <a:srgbClr val="FFCE00"/>
              </a:buClr>
              <a:buSzPts val="1800"/>
              <a:buNone/>
              <a:defRPr sz="2400" b="1">
                <a:solidFill>
                  <a:srgbClr val="FFCE00"/>
                </a:solidFill>
              </a:defRPr>
            </a:lvl3pPr>
            <a:lvl4pPr lvl="3" algn="ctr" rtl="0">
              <a:spcBef>
                <a:spcPts val="0"/>
              </a:spcBef>
              <a:spcAft>
                <a:spcPts val="0"/>
              </a:spcAft>
              <a:buClr>
                <a:srgbClr val="FFCE00"/>
              </a:buClr>
              <a:buSzPts val="1800"/>
              <a:buNone/>
              <a:defRPr sz="2400" b="1">
                <a:solidFill>
                  <a:srgbClr val="FFCE00"/>
                </a:solidFill>
              </a:defRPr>
            </a:lvl4pPr>
            <a:lvl5pPr lvl="4" algn="ctr" rtl="0">
              <a:spcBef>
                <a:spcPts val="0"/>
              </a:spcBef>
              <a:spcAft>
                <a:spcPts val="0"/>
              </a:spcAft>
              <a:buClr>
                <a:srgbClr val="FFCE00"/>
              </a:buClr>
              <a:buSzPts val="1800"/>
              <a:buNone/>
              <a:defRPr sz="2400" b="1">
                <a:solidFill>
                  <a:srgbClr val="FFCE00"/>
                </a:solidFill>
              </a:defRPr>
            </a:lvl5pPr>
            <a:lvl6pPr lvl="5" algn="ctr" rtl="0">
              <a:spcBef>
                <a:spcPts val="0"/>
              </a:spcBef>
              <a:spcAft>
                <a:spcPts val="0"/>
              </a:spcAft>
              <a:buClr>
                <a:srgbClr val="FFCE00"/>
              </a:buClr>
              <a:buSzPts val="1800"/>
              <a:buNone/>
              <a:defRPr sz="2400" b="1">
                <a:solidFill>
                  <a:srgbClr val="FFCE00"/>
                </a:solidFill>
              </a:defRPr>
            </a:lvl6pPr>
            <a:lvl7pPr lvl="6" algn="ctr" rtl="0">
              <a:spcBef>
                <a:spcPts val="0"/>
              </a:spcBef>
              <a:spcAft>
                <a:spcPts val="0"/>
              </a:spcAft>
              <a:buClr>
                <a:srgbClr val="FFCE00"/>
              </a:buClr>
              <a:buSzPts val="1800"/>
              <a:buNone/>
              <a:defRPr sz="2400" b="1">
                <a:solidFill>
                  <a:srgbClr val="FFCE00"/>
                </a:solidFill>
              </a:defRPr>
            </a:lvl7pPr>
            <a:lvl8pPr lvl="7" algn="ctr" rtl="0">
              <a:spcBef>
                <a:spcPts val="0"/>
              </a:spcBef>
              <a:spcAft>
                <a:spcPts val="0"/>
              </a:spcAft>
              <a:buClr>
                <a:srgbClr val="FFCE00"/>
              </a:buClr>
              <a:buSzPts val="1800"/>
              <a:buNone/>
              <a:defRPr sz="2400" b="1">
                <a:solidFill>
                  <a:srgbClr val="FFCE00"/>
                </a:solidFill>
              </a:defRPr>
            </a:lvl8pPr>
            <a:lvl9pPr lvl="8" algn="ctr" rtl="0">
              <a:spcBef>
                <a:spcPts val="0"/>
              </a:spcBef>
              <a:spcAft>
                <a:spcPts val="0"/>
              </a:spcAft>
              <a:buClr>
                <a:srgbClr val="FFCE00"/>
              </a:buClr>
              <a:buSzPts val="1800"/>
              <a:buNone/>
              <a:defRPr sz="2400" b="1">
                <a:solidFill>
                  <a:srgbClr val="FFCE00"/>
                </a:solidFill>
              </a:defRPr>
            </a:lvl9pPr>
          </a:lstStyle>
          <a:p>
            <a:r>
              <a:rPr lang="cs-CZ"/>
              <a:t>Kliknutím lze upravit styl.</a:t>
            </a:r>
            <a:endParaRPr/>
          </a:p>
        </p:txBody>
      </p:sp>
      <p:sp>
        <p:nvSpPr>
          <p:cNvPr id="278" name="Google Shape;278;p23"/>
          <p:cNvSpPr txBox="1">
            <a:spLocks noGrp="1"/>
          </p:cNvSpPr>
          <p:nvPr>
            <p:ph type="subTitle" idx="1"/>
          </p:nvPr>
        </p:nvSpPr>
        <p:spPr>
          <a:xfrm>
            <a:off x="1339617" y="4921315"/>
            <a:ext cx="2820000"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867">
                <a:latin typeface="Muli"/>
                <a:ea typeface="Muli"/>
                <a:cs typeface="Muli"/>
                <a:sym typeface="Muli"/>
              </a:defRPr>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79" name="Google Shape;279;p23"/>
          <p:cNvSpPr txBox="1">
            <a:spLocks noGrp="1"/>
          </p:cNvSpPr>
          <p:nvPr>
            <p:ph type="title" idx="2"/>
          </p:nvPr>
        </p:nvSpPr>
        <p:spPr>
          <a:xfrm>
            <a:off x="4685984" y="4454548"/>
            <a:ext cx="2820000" cy="6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CE00"/>
              </a:buClr>
              <a:buSzPts val="1800"/>
              <a:buNone/>
              <a:defRPr sz="2400" b="1">
                <a:solidFill>
                  <a:srgbClr val="FFCE00"/>
                </a:solidFill>
              </a:defRPr>
            </a:lvl1pPr>
            <a:lvl2pPr lvl="1" algn="ctr" rtl="0">
              <a:spcBef>
                <a:spcPts val="0"/>
              </a:spcBef>
              <a:spcAft>
                <a:spcPts val="0"/>
              </a:spcAft>
              <a:buClr>
                <a:srgbClr val="FFCE00"/>
              </a:buClr>
              <a:buSzPts val="1800"/>
              <a:buNone/>
              <a:defRPr sz="2400" b="1">
                <a:solidFill>
                  <a:srgbClr val="FFCE00"/>
                </a:solidFill>
              </a:defRPr>
            </a:lvl2pPr>
            <a:lvl3pPr lvl="2" algn="ctr" rtl="0">
              <a:spcBef>
                <a:spcPts val="0"/>
              </a:spcBef>
              <a:spcAft>
                <a:spcPts val="0"/>
              </a:spcAft>
              <a:buClr>
                <a:srgbClr val="FFCE00"/>
              </a:buClr>
              <a:buSzPts val="1800"/>
              <a:buNone/>
              <a:defRPr sz="2400" b="1">
                <a:solidFill>
                  <a:srgbClr val="FFCE00"/>
                </a:solidFill>
              </a:defRPr>
            </a:lvl3pPr>
            <a:lvl4pPr lvl="3" algn="ctr" rtl="0">
              <a:spcBef>
                <a:spcPts val="0"/>
              </a:spcBef>
              <a:spcAft>
                <a:spcPts val="0"/>
              </a:spcAft>
              <a:buClr>
                <a:srgbClr val="FFCE00"/>
              </a:buClr>
              <a:buSzPts val="1800"/>
              <a:buNone/>
              <a:defRPr sz="2400" b="1">
                <a:solidFill>
                  <a:srgbClr val="FFCE00"/>
                </a:solidFill>
              </a:defRPr>
            </a:lvl4pPr>
            <a:lvl5pPr lvl="4" algn="ctr" rtl="0">
              <a:spcBef>
                <a:spcPts val="0"/>
              </a:spcBef>
              <a:spcAft>
                <a:spcPts val="0"/>
              </a:spcAft>
              <a:buClr>
                <a:srgbClr val="FFCE00"/>
              </a:buClr>
              <a:buSzPts val="1800"/>
              <a:buNone/>
              <a:defRPr sz="2400" b="1">
                <a:solidFill>
                  <a:srgbClr val="FFCE00"/>
                </a:solidFill>
              </a:defRPr>
            </a:lvl5pPr>
            <a:lvl6pPr lvl="5" algn="ctr" rtl="0">
              <a:spcBef>
                <a:spcPts val="0"/>
              </a:spcBef>
              <a:spcAft>
                <a:spcPts val="0"/>
              </a:spcAft>
              <a:buClr>
                <a:srgbClr val="FFCE00"/>
              </a:buClr>
              <a:buSzPts val="1800"/>
              <a:buNone/>
              <a:defRPr sz="2400" b="1">
                <a:solidFill>
                  <a:srgbClr val="FFCE00"/>
                </a:solidFill>
              </a:defRPr>
            </a:lvl6pPr>
            <a:lvl7pPr lvl="6" algn="ctr" rtl="0">
              <a:spcBef>
                <a:spcPts val="0"/>
              </a:spcBef>
              <a:spcAft>
                <a:spcPts val="0"/>
              </a:spcAft>
              <a:buClr>
                <a:srgbClr val="FFCE00"/>
              </a:buClr>
              <a:buSzPts val="1800"/>
              <a:buNone/>
              <a:defRPr sz="2400" b="1">
                <a:solidFill>
                  <a:srgbClr val="FFCE00"/>
                </a:solidFill>
              </a:defRPr>
            </a:lvl7pPr>
            <a:lvl8pPr lvl="7" algn="ctr" rtl="0">
              <a:spcBef>
                <a:spcPts val="0"/>
              </a:spcBef>
              <a:spcAft>
                <a:spcPts val="0"/>
              </a:spcAft>
              <a:buClr>
                <a:srgbClr val="FFCE00"/>
              </a:buClr>
              <a:buSzPts val="1800"/>
              <a:buNone/>
              <a:defRPr sz="2400" b="1">
                <a:solidFill>
                  <a:srgbClr val="FFCE00"/>
                </a:solidFill>
              </a:defRPr>
            </a:lvl8pPr>
            <a:lvl9pPr lvl="8" algn="ctr" rtl="0">
              <a:spcBef>
                <a:spcPts val="0"/>
              </a:spcBef>
              <a:spcAft>
                <a:spcPts val="0"/>
              </a:spcAft>
              <a:buClr>
                <a:srgbClr val="FFCE00"/>
              </a:buClr>
              <a:buSzPts val="1800"/>
              <a:buNone/>
              <a:defRPr sz="2400" b="1">
                <a:solidFill>
                  <a:srgbClr val="FFCE00"/>
                </a:solidFill>
              </a:defRPr>
            </a:lvl9pPr>
          </a:lstStyle>
          <a:p>
            <a:r>
              <a:rPr lang="cs-CZ"/>
              <a:t>Kliknutím lze upravit styl.</a:t>
            </a:r>
            <a:endParaRPr/>
          </a:p>
        </p:txBody>
      </p:sp>
      <p:sp>
        <p:nvSpPr>
          <p:cNvPr id="280" name="Google Shape;280;p23"/>
          <p:cNvSpPr txBox="1">
            <a:spLocks noGrp="1"/>
          </p:cNvSpPr>
          <p:nvPr>
            <p:ph type="subTitle" idx="3"/>
          </p:nvPr>
        </p:nvSpPr>
        <p:spPr>
          <a:xfrm>
            <a:off x="4686000" y="4921315"/>
            <a:ext cx="2820000"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867">
                <a:latin typeface="Muli"/>
                <a:ea typeface="Muli"/>
                <a:cs typeface="Muli"/>
                <a:sym typeface="Muli"/>
              </a:defRPr>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81" name="Google Shape;281;p23"/>
          <p:cNvSpPr txBox="1">
            <a:spLocks noGrp="1"/>
          </p:cNvSpPr>
          <p:nvPr>
            <p:ph type="title" idx="4"/>
          </p:nvPr>
        </p:nvSpPr>
        <p:spPr>
          <a:xfrm>
            <a:off x="8032351" y="4454548"/>
            <a:ext cx="2820000" cy="6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CE00"/>
              </a:buClr>
              <a:buSzPts val="1800"/>
              <a:buNone/>
              <a:defRPr sz="2400" b="1">
                <a:solidFill>
                  <a:srgbClr val="FFCE00"/>
                </a:solidFill>
              </a:defRPr>
            </a:lvl1pPr>
            <a:lvl2pPr lvl="1" algn="ctr" rtl="0">
              <a:spcBef>
                <a:spcPts val="0"/>
              </a:spcBef>
              <a:spcAft>
                <a:spcPts val="0"/>
              </a:spcAft>
              <a:buClr>
                <a:srgbClr val="FFCE00"/>
              </a:buClr>
              <a:buSzPts val="1800"/>
              <a:buNone/>
              <a:defRPr sz="2400" b="1">
                <a:solidFill>
                  <a:srgbClr val="FFCE00"/>
                </a:solidFill>
              </a:defRPr>
            </a:lvl2pPr>
            <a:lvl3pPr lvl="2" algn="ctr" rtl="0">
              <a:spcBef>
                <a:spcPts val="0"/>
              </a:spcBef>
              <a:spcAft>
                <a:spcPts val="0"/>
              </a:spcAft>
              <a:buClr>
                <a:srgbClr val="FFCE00"/>
              </a:buClr>
              <a:buSzPts val="1800"/>
              <a:buNone/>
              <a:defRPr sz="2400" b="1">
                <a:solidFill>
                  <a:srgbClr val="FFCE00"/>
                </a:solidFill>
              </a:defRPr>
            </a:lvl3pPr>
            <a:lvl4pPr lvl="3" algn="ctr" rtl="0">
              <a:spcBef>
                <a:spcPts val="0"/>
              </a:spcBef>
              <a:spcAft>
                <a:spcPts val="0"/>
              </a:spcAft>
              <a:buClr>
                <a:srgbClr val="FFCE00"/>
              </a:buClr>
              <a:buSzPts val="1800"/>
              <a:buNone/>
              <a:defRPr sz="2400" b="1">
                <a:solidFill>
                  <a:srgbClr val="FFCE00"/>
                </a:solidFill>
              </a:defRPr>
            </a:lvl4pPr>
            <a:lvl5pPr lvl="4" algn="ctr" rtl="0">
              <a:spcBef>
                <a:spcPts val="0"/>
              </a:spcBef>
              <a:spcAft>
                <a:spcPts val="0"/>
              </a:spcAft>
              <a:buClr>
                <a:srgbClr val="FFCE00"/>
              </a:buClr>
              <a:buSzPts val="1800"/>
              <a:buNone/>
              <a:defRPr sz="2400" b="1">
                <a:solidFill>
                  <a:srgbClr val="FFCE00"/>
                </a:solidFill>
              </a:defRPr>
            </a:lvl5pPr>
            <a:lvl6pPr lvl="5" algn="ctr" rtl="0">
              <a:spcBef>
                <a:spcPts val="0"/>
              </a:spcBef>
              <a:spcAft>
                <a:spcPts val="0"/>
              </a:spcAft>
              <a:buClr>
                <a:srgbClr val="FFCE00"/>
              </a:buClr>
              <a:buSzPts val="1800"/>
              <a:buNone/>
              <a:defRPr sz="2400" b="1">
                <a:solidFill>
                  <a:srgbClr val="FFCE00"/>
                </a:solidFill>
              </a:defRPr>
            </a:lvl6pPr>
            <a:lvl7pPr lvl="6" algn="ctr" rtl="0">
              <a:spcBef>
                <a:spcPts val="0"/>
              </a:spcBef>
              <a:spcAft>
                <a:spcPts val="0"/>
              </a:spcAft>
              <a:buClr>
                <a:srgbClr val="FFCE00"/>
              </a:buClr>
              <a:buSzPts val="1800"/>
              <a:buNone/>
              <a:defRPr sz="2400" b="1">
                <a:solidFill>
                  <a:srgbClr val="FFCE00"/>
                </a:solidFill>
              </a:defRPr>
            </a:lvl7pPr>
            <a:lvl8pPr lvl="7" algn="ctr" rtl="0">
              <a:spcBef>
                <a:spcPts val="0"/>
              </a:spcBef>
              <a:spcAft>
                <a:spcPts val="0"/>
              </a:spcAft>
              <a:buClr>
                <a:srgbClr val="FFCE00"/>
              </a:buClr>
              <a:buSzPts val="1800"/>
              <a:buNone/>
              <a:defRPr sz="2400" b="1">
                <a:solidFill>
                  <a:srgbClr val="FFCE00"/>
                </a:solidFill>
              </a:defRPr>
            </a:lvl8pPr>
            <a:lvl9pPr lvl="8" algn="ctr" rtl="0">
              <a:spcBef>
                <a:spcPts val="0"/>
              </a:spcBef>
              <a:spcAft>
                <a:spcPts val="0"/>
              </a:spcAft>
              <a:buClr>
                <a:srgbClr val="FFCE00"/>
              </a:buClr>
              <a:buSzPts val="1800"/>
              <a:buNone/>
              <a:defRPr sz="2400" b="1">
                <a:solidFill>
                  <a:srgbClr val="FFCE00"/>
                </a:solidFill>
              </a:defRPr>
            </a:lvl9pPr>
          </a:lstStyle>
          <a:p>
            <a:r>
              <a:rPr lang="cs-CZ"/>
              <a:t>Kliknutím lze upravit styl.</a:t>
            </a:r>
            <a:endParaRPr/>
          </a:p>
        </p:txBody>
      </p:sp>
      <p:sp>
        <p:nvSpPr>
          <p:cNvPr id="282" name="Google Shape;282;p23"/>
          <p:cNvSpPr txBox="1">
            <a:spLocks noGrp="1"/>
          </p:cNvSpPr>
          <p:nvPr>
            <p:ph type="subTitle" idx="5"/>
          </p:nvPr>
        </p:nvSpPr>
        <p:spPr>
          <a:xfrm>
            <a:off x="8032367" y="4921315"/>
            <a:ext cx="2820000"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867">
                <a:latin typeface="Muli"/>
                <a:ea typeface="Muli"/>
                <a:cs typeface="Muli"/>
                <a:sym typeface="Muli"/>
              </a:defRPr>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83" name="Google Shape;283;p23"/>
          <p:cNvSpPr txBox="1">
            <a:spLocks noGrp="1"/>
          </p:cNvSpPr>
          <p:nvPr>
            <p:ph type="title" idx="6"/>
          </p:nvPr>
        </p:nvSpPr>
        <p:spPr>
          <a:xfrm>
            <a:off x="1339617" y="2309248"/>
            <a:ext cx="2820000" cy="6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CE00"/>
              </a:buClr>
              <a:buSzPts val="1800"/>
              <a:buNone/>
              <a:defRPr sz="2400" b="1">
                <a:solidFill>
                  <a:srgbClr val="FFCE00"/>
                </a:solidFill>
              </a:defRPr>
            </a:lvl1pPr>
            <a:lvl2pPr lvl="1" algn="ctr" rtl="0">
              <a:spcBef>
                <a:spcPts val="0"/>
              </a:spcBef>
              <a:spcAft>
                <a:spcPts val="0"/>
              </a:spcAft>
              <a:buClr>
                <a:srgbClr val="FFCE00"/>
              </a:buClr>
              <a:buSzPts val="1800"/>
              <a:buNone/>
              <a:defRPr sz="2400" b="1">
                <a:solidFill>
                  <a:srgbClr val="FFCE00"/>
                </a:solidFill>
              </a:defRPr>
            </a:lvl2pPr>
            <a:lvl3pPr lvl="2" algn="ctr" rtl="0">
              <a:spcBef>
                <a:spcPts val="0"/>
              </a:spcBef>
              <a:spcAft>
                <a:spcPts val="0"/>
              </a:spcAft>
              <a:buClr>
                <a:srgbClr val="FFCE00"/>
              </a:buClr>
              <a:buSzPts val="1800"/>
              <a:buNone/>
              <a:defRPr sz="2400" b="1">
                <a:solidFill>
                  <a:srgbClr val="FFCE00"/>
                </a:solidFill>
              </a:defRPr>
            </a:lvl3pPr>
            <a:lvl4pPr lvl="3" algn="ctr" rtl="0">
              <a:spcBef>
                <a:spcPts val="0"/>
              </a:spcBef>
              <a:spcAft>
                <a:spcPts val="0"/>
              </a:spcAft>
              <a:buClr>
                <a:srgbClr val="FFCE00"/>
              </a:buClr>
              <a:buSzPts val="1800"/>
              <a:buNone/>
              <a:defRPr sz="2400" b="1">
                <a:solidFill>
                  <a:srgbClr val="FFCE00"/>
                </a:solidFill>
              </a:defRPr>
            </a:lvl4pPr>
            <a:lvl5pPr lvl="4" algn="ctr" rtl="0">
              <a:spcBef>
                <a:spcPts val="0"/>
              </a:spcBef>
              <a:spcAft>
                <a:spcPts val="0"/>
              </a:spcAft>
              <a:buClr>
                <a:srgbClr val="FFCE00"/>
              </a:buClr>
              <a:buSzPts val="1800"/>
              <a:buNone/>
              <a:defRPr sz="2400" b="1">
                <a:solidFill>
                  <a:srgbClr val="FFCE00"/>
                </a:solidFill>
              </a:defRPr>
            </a:lvl5pPr>
            <a:lvl6pPr lvl="5" algn="ctr" rtl="0">
              <a:spcBef>
                <a:spcPts val="0"/>
              </a:spcBef>
              <a:spcAft>
                <a:spcPts val="0"/>
              </a:spcAft>
              <a:buClr>
                <a:srgbClr val="FFCE00"/>
              </a:buClr>
              <a:buSzPts val="1800"/>
              <a:buNone/>
              <a:defRPr sz="2400" b="1">
                <a:solidFill>
                  <a:srgbClr val="FFCE00"/>
                </a:solidFill>
              </a:defRPr>
            </a:lvl6pPr>
            <a:lvl7pPr lvl="6" algn="ctr" rtl="0">
              <a:spcBef>
                <a:spcPts val="0"/>
              </a:spcBef>
              <a:spcAft>
                <a:spcPts val="0"/>
              </a:spcAft>
              <a:buClr>
                <a:srgbClr val="FFCE00"/>
              </a:buClr>
              <a:buSzPts val="1800"/>
              <a:buNone/>
              <a:defRPr sz="2400" b="1">
                <a:solidFill>
                  <a:srgbClr val="FFCE00"/>
                </a:solidFill>
              </a:defRPr>
            </a:lvl7pPr>
            <a:lvl8pPr lvl="7" algn="ctr" rtl="0">
              <a:spcBef>
                <a:spcPts val="0"/>
              </a:spcBef>
              <a:spcAft>
                <a:spcPts val="0"/>
              </a:spcAft>
              <a:buClr>
                <a:srgbClr val="FFCE00"/>
              </a:buClr>
              <a:buSzPts val="1800"/>
              <a:buNone/>
              <a:defRPr sz="2400" b="1">
                <a:solidFill>
                  <a:srgbClr val="FFCE00"/>
                </a:solidFill>
              </a:defRPr>
            </a:lvl8pPr>
            <a:lvl9pPr lvl="8" algn="ctr" rtl="0">
              <a:spcBef>
                <a:spcPts val="0"/>
              </a:spcBef>
              <a:spcAft>
                <a:spcPts val="0"/>
              </a:spcAft>
              <a:buClr>
                <a:srgbClr val="FFCE00"/>
              </a:buClr>
              <a:buSzPts val="1800"/>
              <a:buNone/>
              <a:defRPr sz="2400" b="1">
                <a:solidFill>
                  <a:srgbClr val="FFCE00"/>
                </a:solidFill>
              </a:defRPr>
            </a:lvl9pPr>
          </a:lstStyle>
          <a:p>
            <a:r>
              <a:rPr lang="cs-CZ"/>
              <a:t>Kliknutím lze upravit styl.</a:t>
            </a:r>
            <a:endParaRPr/>
          </a:p>
        </p:txBody>
      </p:sp>
      <p:sp>
        <p:nvSpPr>
          <p:cNvPr id="284" name="Google Shape;284;p23"/>
          <p:cNvSpPr txBox="1">
            <a:spLocks noGrp="1"/>
          </p:cNvSpPr>
          <p:nvPr>
            <p:ph type="subTitle" idx="7"/>
          </p:nvPr>
        </p:nvSpPr>
        <p:spPr>
          <a:xfrm>
            <a:off x="1339633" y="2776015"/>
            <a:ext cx="2820000"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867">
                <a:latin typeface="Muli"/>
                <a:ea typeface="Muli"/>
                <a:cs typeface="Muli"/>
                <a:sym typeface="Muli"/>
              </a:defRPr>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85" name="Google Shape;285;p23"/>
          <p:cNvSpPr txBox="1">
            <a:spLocks noGrp="1"/>
          </p:cNvSpPr>
          <p:nvPr>
            <p:ph type="title" idx="8"/>
          </p:nvPr>
        </p:nvSpPr>
        <p:spPr>
          <a:xfrm>
            <a:off x="4686000" y="2309248"/>
            <a:ext cx="2820000" cy="6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CE00"/>
              </a:buClr>
              <a:buSzPts val="1800"/>
              <a:buNone/>
              <a:defRPr sz="2400" b="1">
                <a:solidFill>
                  <a:srgbClr val="FFCE00"/>
                </a:solidFill>
              </a:defRPr>
            </a:lvl1pPr>
            <a:lvl2pPr lvl="1" algn="ctr" rtl="0">
              <a:spcBef>
                <a:spcPts val="0"/>
              </a:spcBef>
              <a:spcAft>
                <a:spcPts val="0"/>
              </a:spcAft>
              <a:buClr>
                <a:srgbClr val="FFCE00"/>
              </a:buClr>
              <a:buSzPts val="1800"/>
              <a:buNone/>
              <a:defRPr sz="2400" b="1">
                <a:solidFill>
                  <a:srgbClr val="FFCE00"/>
                </a:solidFill>
              </a:defRPr>
            </a:lvl2pPr>
            <a:lvl3pPr lvl="2" algn="ctr" rtl="0">
              <a:spcBef>
                <a:spcPts val="0"/>
              </a:spcBef>
              <a:spcAft>
                <a:spcPts val="0"/>
              </a:spcAft>
              <a:buClr>
                <a:srgbClr val="FFCE00"/>
              </a:buClr>
              <a:buSzPts val="1800"/>
              <a:buNone/>
              <a:defRPr sz="2400" b="1">
                <a:solidFill>
                  <a:srgbClr val="FFCE00"/>
                </a:solidFill>
              </a:defRPr>
            </a:lvl3pPr>
            <a:lvl4pPr lvl="3" algn="ctr" rtl="0">
              <a:spcBef>
                <a:spcPts val="0"/>
              </a:spcBef>
              <a:spcAft>
                <a:spcPts val="0"/>
              </a:spcAft>
              <a:buClr>
                <a:srgbClr val="FFCE00"/>
              </a:buClr>
              <a:buSzPts val="1800"/>
              <a:buNone/>
              <a:defRPr sz="2400" b="1">
                <a:solidFill>
                  <a:srgbClr val="FFCE00"/>
                </a:solidFill>
              </a:defRPr>
            </a:lvl4pPr>
            <a:lvl5pPr lvl="4" algn="ctr" rtl="0">
              <a:spcBef>
                <a:spcPts val="0"/>
              </a:spcBef>
              <a:spcAft>
                <a:spcPts val="0"/>
              </a:spcAft>
              <a:buClr>
                <a:srgbClr val="FFCE00"/>
              </a:buClr>
              <a:buSzPts val="1800"/>
              <a:buNone/>
              <a:defRPr sz="2400" b="1">
                <a:solidFill>
                  <a:srgbClr val="FFCE00"/>
                </a:solidFill>
              </a:defRPr>
            </a:lvl5pPr>
            <a:lvl6pPr lvl="5" algn="ctr" rtl="0">
              <a:spcBef>
                <a:spcPts val="0"/>
              </a:spcBef>
              <a:spcAft>
                <a:spcPts val="0"/>
              </a:spcAft>
              <a:buClr>
                <a:srgbClr val="FFCE00"/>
              </a:buClr>
              <a:buSzPts val="1800"/>
              <a:buNone/>
              <a:defRPr sz="2400" b="1">
                <a:solidFill>
                  <a:srgbClr val="FFCE00"/>
                </a:solidFill>
              </a:defRPr>
            </a:lvl6pPr>
            <a:lvl7pPr lvl="6" algn="ctr" rtl="0">
              <a:spcBef>
                <a:spcPts val="0"/>
              </a:spcBef>
              <a:spcAft>
                <a:spcPts val="0"/>
              </a:spcAft>
              <a:buClr>
                <a:srgbClr val="FFCE00"/>
              </a:buClr>
              <a:buSzPts val="1800"/>
              <a:buNone/>
              <a:defRPr sz="2400" b="1">
                <a:solidFill>
                  <a:srgbClr val="FFCE00"/>
                </a:solidFill>
              </a:defRPr>
            </a:lvl7pPr>
            <a:lvl8pPr lvl="7" algn="ctr" rtl="0">
              <a:spcBef>
                <a:spcPts val="0"/>
              </a:spcBef>
              <a:spcAft>
                <a:spcPts val="0"/>
              </a:spcAft>
              <a:buClr>
                <a:srgbClr val="FFCE00"/>
              </a:buClr>
              <a:buSzPts val="1800"/>
              <a:buNone/>
              <a:defRPr sz="2400" b="1">
                <a:solidFill>
                  <a:srgbClr val="FFCE00"/>
                </a:solidFill>
              </a:defRPr>
            </a:lvl8pPr>
            <a:lvl9pPr lvl="8" algn="ctr" rtl="0">
              <a:spcBef>
                <a:spcPts val="0"/>
              </a:spcBef>
              <a:spcAft>
                <a:spcPts val="0"/>
              </a:spcAft>
              <a:buClr>
                <a:srgbClr val="FFCE00"/>
              </a:buClr>
              <a:buSzPts val="1800"/>
              <a:buNone/>
              <a:defRPr sz="2400" b="1">
                <a:solidFill>
                  <a:srgbClr val="FFCE00"/>
                </a:solidFill>
              </a:defRPr>
            </a:lvl9pPr>
          </a:lstStyle>
          <a:p>
            <a:r>
              <a:rPr lang="cs-CZ"/>
              <a:t>Kliknutím lze upravit styl.</a:t>
            </a:r>
            <a:endParaRPr/>
          </a:p>
        </p:txBody>
      </p:sp>
      <p:sp>
        <p:nvSpPr>
          <p:cNvPr id="286" name="Google Shape;286;p23"/>
          <p:cNvSpPr txBox="1">
            <a:spLocks noGrp="1"/>
          </p:cNvSpPr>
          <p:nvPr>
            <p:ph type="subTitle" idx="9"/>
          </p:nvPr>
        </p:nvSpPr>
        <p:spPr>
          <a:xfrm>
            <a:off x="4686017" y="2776015"/>
            <a:ext cx="2820000"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867">
                <a:latin typeface="Muli"/>
                <a:ea typeface="Muli"/>
                <a:cs typeface="Muli"/>
                <a:sym typeface="Muli"/>
              </a:defRPr>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87" name="Google Shape;287;p23"/>
          <p:cNvSpPr txBox="1">
            <a:spLocks noGrp="1"/>
          </p:cNvSpPr>
          <p:nvPr>
            <p:ph type="title" idx="13"/>
          </p:nvPr>
        </p:nvSpPr>
        <p:spPr>
          <a:xfrm>
            <a:off x="8032367" y="2309248"/>
            <a:ext cx="2820000" cy="6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CE00"/>
              </a:buClr>
              <a:buSzPts val="1800"/>
              <a:buNone/>
              <a:defRPr sz="2400" b="1">
                <a:solidFill>
                  <a:srgbClr val="FFCE00"/>
                </a:solidFill>
              </a:defRPr>
            </a:lvl1pPr>
            <a:lvl2pPr lvl="1" algn="ctr" rtl="0">
              <a:spcBef>
                <a:spcPts val="0"/>
              </a:spcBef>
              <a:spcAft>
                <a:spcPts val="0"/>
              </a:spcAft>
              <a:buClr>
                <a:srgbClr val="FFCE00"/>
              </a:buClr>
              <a:buSzPts val="1800"/>
              <a:buNone/>
              <a:defRPr sz="2400" b="1">
                <a:solidFill>
                  <a:srgbClr val="FFCE00"/>
                </a:solidFill>
              </a:defRPr>
            </a:lvl2pPr>
            <a:lvl3pPr lvl="2" algn="ctr" rtl="0">
              <a:spcBef>
                <a:spcPts val="0"/>
              </a:spcBef>
              <a:spcAft>
                <a:spcPts val="0"/>
              </a:spcAft>
              <a:buClr>
                <a:srgbClr val="FFCE00"/>
              </a:buClr>
              <a:buSzPts val="1800"/>
              <a:buNone/>
              <a:defRPr sz="2400" b="1">
                <a:solidFill>
                  <a:srgbClr val="FFCE00"/>
                </a:solidFill>
              </a:defRPr>
            </a:lvl3pPr>
            <a:lvl4pPr lvl="3" algn="ctr" rtl="0">
              <a:spcBef>
                <a:spcPts val="0"/>
              </a:spcBef>
              <a:spcAft>
                <a:spcPts val="0"/>
              </a:spcAft>
              <a:buClr>
                <a:srgbClr val="FFCE00"/>
              </a:buClr>
              <a:buSzPts val="1800"/>
              <a:buNone/>
              <a:defRPr sz="2400" b="1">
                <a:solidFill>
                  <a:srgbClr val="FFCE00"/>
                </a:solidFill>
              </a:defRPr>
            </a:lvl4pPr>
            <a:lvl5pPr lvl="4" algn="ctr" rtl="0">
              <a:spcBef>
                <a:spcPts val="0"/>
              </a:spcBef>
              <a:spcAft>
                <a:spcPts val="0"/>
              </a:spcAft>
              <a:buClr>
                <a:srgbClr val="FFCE00"/>
              </a:buClr>
              <a:buSzPts val="1800"/>
              <a:buNone/>
              <a:defRPr sz="2400" b="1">
                <a:solidFill>
                  <a:srgbClr val="FFCE00"/>
                </a:solidFill>
              </a:defRPr>
            </a:lvl5pPr>
            <a:lvl6pPr lvl="5" algn="ctr" rtl="0">
              <a:spcBef>
                <a:spcPts val="0"/>
              </a:spcBef>
              <a:spcAft>
                <a:spcPts val="0"/>
              </a:spcAft>
              <a:buClr>
                <a:srgbClr val="FFCE00"/>
              </a:buClr>
              <a:buSzPts val="1800"/>
              <a:buNone/>
              <a:defRPr sz="2400" b="1">
                <a:solidFill>
                  <a:srgbClr val="FFCE00"/>
                </a:solidFill>
              </a:defRPr>
            </a:lvl6pPr>
            <a:lvl7pPr lvl="6" algn="ctr" rtl="0">
              <a:spcBef>
                <a:spcPts val="0"/>
              </a:spcBef>
              <a:spcAft>
                <a:spcPts val="0"/>
              </a:spcAft>
              <a:buClr>
                <a:srgbClr val="FFCE00"/>
              </a:buClr>
              <a:buSzPts val="1800"/>
              <a:buNone/>
              <a:defRPr sz="2400" b="1">
                <a:solidFill>
                  <a:srgbClr val="FFCE00"/>
                </a:solidFill>
              </a:defRPr>
            </a:lvl7pPr>
            <a:lvl8pPr lvl="7" algn="ctr" rtl="0">
              <a:spcBef>
                <a:spcPts val="0"/>
              </a:spcBef>
              <a:spcAft>
                <a:spcPts val="0"/>
              </a:spcAft>
              <a:buClr>
                <a:srgbClr val="FFCE00"/>
              </a:buClr>
              <a:buSzPts val="1800"/>
              <a:buNone/>
              <a:defRPr sz="2400" b="1">
                <a:solidFill>
                  <a:srgbClr val="FFCE00"/>
                </a:solidFill>
              </a:defRPr>
            </a:lvl8pPr>
            <a:lvl9pPr lvl="8" algn="ctr" rtl="0">
              <a:spcBef>
                <a:spcPts val="0"/>
              </a:spcBef>
              <a:spcAft>
                <a:spcPts val="0"/>
              </a:spcAft>
              <a:buClr>
                <a:srgbClr val="FFCE00"/>
              </a:buClr>
              <a:buSzPts val="1800"/>
              <a:buNone/>
              <a:defRPr sz="2400" b="1">
                <a:solidFill>
                  <a:srgbClr val="FFCE00"/>
                </a:solidFill>
              </a:defRPr>
            </a:lvl9pPr>
          </a:lstStyle>
          <a:p>
            <a:r>
              <a:rPr lang="cs-CZ"/>
              <a:t>Kliknutím lze upravit styl.</a:t>
            </a:r>
            <a:endParaRPr/>
          </a:p>
        </p:txBody>
      </p:sp>
      <p:sp>
        <p:nvSpPr>
          <p:cNvPr id="288" name="Google Shape;288;p23"/>
          <p:cNvSpPr txBox="1">
            <a:spLocks noGrp="1"/>
          </p:cNvSpPr>
          <p:nvPr>
            <p:ph type="subTitle" idx="14"/>
          </p:nvPr>
        </p:nvSpPr>
        <p:spPr>
          <a:xfrm>
            <a:off x="8032384" y="2776015"/>
            <a:ext cx="2820000"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867">
                <a:latin typeface="Muli"/>
                <a:ea typeface="Muli"/>
                <a:cs typeface="Muli"/>
                <a:sym typeface="Muli"/>
              </a:defRPr>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89" name="Google Shape;289;p23"/>
          <p:cNvSpPr txBox="1">
            <a:spLocks noGrp="1"/>
          </p:cNvSpPr>
          <p:nvPr>
            <p:ph type="title" idx="15"/>
          </p:nvPr>
        </p:nvSpPr>
        <p:spPr>
          <a:xfrm>
            <a:off x="960000" y="5669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CE00"/>
              </a:buClr>
              <a:buSzPts val="2800"/>
              <a:buNone/>
              <a:defRPr sz="4000" b="1">
                <a:solidFill>
                  <a:srgbClr val="FFCE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290" name="Google Shape;290;p23"/>
          <p:cNvSpPr/>
          <p:nvPr/>
        </p:nvSpPr>
        <p:spPr>
          <a:xfrm flipH="1">
            <a:off x="103" y="6046133"/>
            <a:ext cx="12205079" cy="150325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1" name="Google Shape;291;p23"/>
          <p:cNvSpPr/>
          <p:nvPr/>
        </p:nvSpPr>
        <p:spPr>
          <a:xfrm flipH="1">
            <a:off x="101" y="5976321"/>
            <a:ext cx="12205079" cy="1268297"/>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921"/>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2" name="Google Shape;292;p23"/>
          <p:cNvSpPr/>
          <p:nvPr/>
        </p:nvSpPr>
        <p:spPr>
          <a:xfrm>
            <a:off x="9148179" y="-26900"/>
            <a:ext cx="3057000" cy="2262367"/>
          </a:xfrm>
          <a:custGeom>
            <a:avLst/>
            <a:gdLst/>
            <a:ahLst/>
            <a:cxnLst/>
            <a:rect l="l" t="t" r="r" b="b"/>
            <a:pathLst>
              <a:path w="91710" h="67871" extrusionOk="0">
                <a:moveTo>
                  <a:pt x="57216" y="0"/>
                </a:moveTo>
                <a:cubicBezTo>
                  <a:pt x="52193" y="11027"/>
                  <a:pt x="45640" y="21608"/>
                  <a:pt x="37837" y="31520"/>
                </a:cubicBezTo>
                <a:cubicBezTo>
                  <a:pt x="27494" y="44583"/>
                  <a:pt x="14803" y="56472"/>
                  <a:pt x="1" y="66325"/>
                </a:cubicBezTo>
                <a:cubicBezTo>
                  <a:pt x="6867" y="66994"/>
                  <a:pt x="13807" y="67365"/>
                  <a:pt x="20673" y="67677"/>
                </a:cubicBezTo>
                <a:cubicBezTo>
                  <a:pt x="24091" y="67811"/>
                  <a:pt x="27494" y="67871"/>
                  <a:pt x="30897" y="67871"/>
                </a:cubicBezTo>
                <a:cubicBezTo>
                  <a:pt x="48731" y="67871"/>
                  <a:pt x="66445" y="66013"/>
                  <a:pt x="83714" y="62298"/>
                </a:cubicBezTo>
                <a:cubicBezTo>
                  <a:pt x="86374" y="61733"/>
                  <a:pt x="89034" y="61124"/>
                  <a:pt x="91709" y="60500"/>
                </a:cubicBezTo>
                <a:lnTo>
                  <a:pt x="91709" y="0"/>
                </a:lnTo>
                <a:close/>
              </a:path>
            </a:pathLst>
          </a:custGeom>
          <a:solidFill>
            <a:srgbClr val="FDF0F7">
              <a:alpha val="95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3" name="Google Shape;293;p23"/>
          <p:cNvSpPr/>
          <p:nvPr/>
        </p:nvSpPr>
        <p:spPr>
          <a:xfrm flipH="1">
            <a:off x="12" y="1"/>
            <a:ext cx="3057000" cy="2262367"/>
          </a:xfrm>
          <a:custGeom>
            <a:avLst/>
            <a:gdLst/>
            <a:ahLst/>
            <a:cxnLst/>
            <a:rect l="l" t="t" r="r" b="b"/>
            <a:pathLst>
              <a:path w="91710" h="67871" extrusionOk="0">
                <a:moveTo>
                  <a:pt x="57216" y="0"/>
                </a:moveTo>
                <a:cubicBezTo>
                  <a:pt x="52193" y="11027"/>
                  <a:pt x="45640" y="21608"/>
                  <a:pt x="37837" y="31520"/>
                </a:cubicBezTo>
                <a:cubicBezTo>
                  <a:pt x="27494" y="44583"/>
                  <a:pt x="14803" y="56472"/>
                  <a:pt x="1" y="66325"/>
                </a:cubicBezTo>
                <a:cubicBezTo>
                  <a:pt x="6867" y="66994"/>
                  <a:pt x="13807" y="67365"/>
                  <a:pt x="20673" y="67677"/>
                </a:cubicBezTo>
                <a:cubicBezTo>
                  <a:pt x="24091" y="67811"/>
                  <a:pt x="27494" y="67871"/>
                  <a:pt x="30897" y="67871"/>
                </a:cubicBezTo>
                <a:cubicBezTo>
                  <a:pt x="48731" y="67871"/>
                  <a:pt x="66445" y="66013"/>
                  <a:pt x="83714" y="62298"/>
                </a:cubicBezTo>
                <a:cubicBezTo>
                  <a:pt x="86374" y="61733"/>
                  <a:pt x="89034" y="61124"/>
                  <a:pt x="91709" y="60500"/>
                </a:cubicBezTo>
                <a:lnTo>
                  <a:pt x="91709" y="0"/>
                </a:lnTo>
                <a:close/>
              </a:path>
            </a:pathLst>
          </a:custGeom>
          <a:solidFill>
            <a:srgbClr val="FDF0F7">
              <a:alpha val="95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39379528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94"/>
        <p:cNvGrpSpPr/>
        <p:nvPr/>
      </p:nvGrpSpPr>
      <p:grpSpPr>
        <a:xfrm>
          <a:off x="0" y="0"/>
          <a:ext cx="0" cy="0"/>
          <a:chOff x="0" y="0"/>
          <a:chExt cx="0" cy="0"/>
        </a:xfrm>
      </p:grpSpPr>
      <p:sp>
        <p:nvSpPr>
          <p:cNvPr id="295" name="Google Shape;295;p24"/>
          <p:cNvSpPr/>
          <p:nvPr/>
        </p:nvSpPr>
        <p:spPr>
          <a:xfrm flipH="1">
            <a:off x="-1135335" y="2774067"/>
            <a:ext cx="12191752" cy="5381543"/>
          </a:xfrm>
          <a:custGeom>
            <a:avLst/>
            <a:gdLst/>
            <a:ahLst/>
            <a:cxnLst/>
            <a:rect l="l" t="t" r="r" b="b"/>
            <a:pathLst>
              <a:path w="285588" h="148867" extrusionOk="0">
                <a:moveTo>
                  <a:pt x="233938" y="0"/>
                </a:moveTo>
                <a:cubicBezTo>
                  <a:pt x="233896" y="0"/>
                  <a:pt x="233853" y="1"/>
                  <a:pt x="233811" y="3"/>
                </a:cubicBezTo>
                <a:cubicBezTo>
                  <a:pt x="231522" y="196"/>
                  <a:pt x="230779" y="2663"/>
                  <a:pt x="229115" y="3971"/>
                </a:cubicBezTo>
                <a:cubicBezTo>
                  <a:pt x="226380" y="6200"/>
                  <a:pt x="221491" y="4952"/>
                  <a:pt x="218266" y="6690"/>
                </a:cubicBezTo>
                <a:cubicBezTo>
                  <a:pt x="215799" y="7924"/>
                  <a:pt x="214997" y="10465"/>
                  <a:pt x="213689" y="12516"/>
                </a:cubicBezTo>
                <a:cubicBezTo>
                  <a:pt x="209483" y="18951"/>
                  <a:pt x="204401" y="24955"/>
                  <a:pt x="199021" y="30721"/>
                </a:cubicBezTo>
                <a:cubicBezTo>
                  <a:pt x="193507" y="36665"/>
                  <a:pt x="187504" y="42104"/>
                  <a:pt x="181990" y="48049"/>
                </a:cubicBezTo>
                <a:cubicBezTo>
                  <a:pt x="181619" y="48495"/>
                  <a:pt x="181188" y="48926"/>
                  <a:pt x="180623" y="49297"/>
                </a:cubicBezTo>
                <a:cubicBezTo>
                  <a:pt x="178825" y="50352"/>
                  <a:pt x="176967" y="50352"/>
                  <a:pt x="175243" y="51705"/>
                </a:cubicBezTo>
                <a:cubicBezTo>
                  <a:pt x="173564" y="53131"/>
                  <a:pt x="172642" y="55048"/>
                  <a:pt x="171156" y="56594"/>
                </a:cubicBezTo>
                <a:cubicBezTo>
                  <a:pt x="168422" y="59388"/>
                  <a:pt x="164469" y="61127"/>
                  <a:pt x="161868" y="64024"/>
                </a:cubicBezTo>
                <a:cubicBezTo>
                  <a:pt x="161303" y="64708"/>
                  <a:pt x="160754" y="65451"/>
                  <a:pt x="160070" y="66016"/>
                </a:cubicBezTo>
                <a:cubicBezTo>
                  <a:pt x="159134" y="66759"/>
                  <a:pt x="157900" y="67190"/>
                  <a:pt x="156667" y="67680"/>
                </a:cubicBezTo>
                <a:cubicBezTo>
                  <a:pt x="141122" y="73625"/>
                  <a:pt x="129174" y="85276"/>
                  <a:pt x="113198" y="90908"/>
                </a:cubicBezTo>
                <a:cubicBezTo>
                  <a:pt x="112143" y="91280"/>
                  <a:pt x="110716" y="91651"/>
                  <a:pt x="109661" y="91889"/>
                </a:cubicBezTo>
                <a:cubicBezTo>
                  <a:pt x="99318" y="94624"/>
                  <a:pt x="88172" y="94311"/>
                  <a:pt x="77457" y="94371"/>
                </a:cubicBezTo>
                <a:cubicBezTo>
                  <a:pt x="67307" y="94430"/>
                  <a:pt x="57216" y="94936"/>
                  <a:pt x="47066" y="95114"/>
                </a:cubicBezTo>
                <a:cubicBezTo>
                  <a:pt x="31893" y="95426"/>
                  <a:pt x="16660" y="95604"/>
                  <a:pt x="1487" y="95679"/>
                </a:cubicBezTo>
                <a:cubicBezTo>
                  <a:pt x="1427" y="95679"/>
                  <a:pt x="1" y="95738"/>
                  <a:pt x="1" y="95738"/>
                </a:cubicBezTo>
                <a:lnTo>
                  <a:pt x="1" y="148867"/>
                </a:lnTo>
                <a:lnTo>
                  <a:pt x="285587" y="148867"/>
                </a:lnTo>
                <a:lnTo>
                  <a:pt x="285587" y="41361"/>
                </a:lnTo>
                <a:cubicBezTo>
                  <a:pt x="285587" y="41361"/>
                  <a:pt x="284398" y="41302"/>
                  <a:pt x="283046" y="41183"/>
                </a:cubicBezTo>
                <a:cubicBezTo>
                  <a:pt x="271469" y="39949"/>
                  <a:pt x="264707" y="30349"/>
                  <a:pt x="258584" y="23156"/>
                </a:cubicBezTo>
                <a:cubicBezTo>
                  <a:pt x="256786" y="21120"/>
                  <a:pt x="255419" y="18460"/>
                  <a:pt x="253383" y="16662"/>
                </a:cubicBezTo>
                <a:cubicBezTo>
                  <a:pt x="251466" y="14923"/>
                  <a:pt x="249475" y="14061"/>
                  <a:pt x="247929" y="11892"/>
                </a:cubicBezTo>
                <a:cubicBezTo>
                  <a:pt x="245269" y="8176"/>
                  <a:pt x="240929" y="5085"/>
                  <a:pt x="237526" y="1860"/>
                </a:cubicBezTo>
                <a:cubicBezTo>
                  <a:pt x="236573" y="965"/>
                  <a:pt x="235368" y="0"/>
                  <a:pt x="233938" y="0"/>
                </a:cubicBezTo>
                <a:close/>
              </a:path>
            </a:pathLst>
          </a:custGeom>
          <a:gradFill>
            <a:gsLst>
              <a:gs pos="0">
                <a:srgbClr val="F5C8ED"/>
              </a:gs>
              <a:gs pos="100000">
                <a:srgbClr val="9393FF"/>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6" name="Google Shape;296;p24"/>
          <p:cNvSpPr/>
          <p:nvPr/>
        </p:nvSpPr>
        <p:spPr>
          <a:xfrm>
            <a:off x="98" y="5378590"/>
            <a:ext cx="12205079" cy="212003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7" name="Google Shape;297;p24"/>
          <p:cNvSpPr/>
          <p:nvPr/>
        </p:nvSpPr>
        <p:spPr>
          <a:xfrm>
            <a:off x="101" y="5760785"/>
            <a:ext cx="12205079"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921"/>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98" name="Google Shape;298;p24"/>
          <p:cNvGrpSpPr/>
          <p:nvPr/>
        </p:nvGrpSpPr>
        <p:grpSpPr>
          <a:xfrm flipH="1">
            <a:off x="460541" y="224728"/>
            <a:ext cx="11284147" cy="3159736"/>
            <a:chOff x="345406" y="168546"/>
            <a:chExt cx="8463110" cy="2369802"/>
          </a:xfrm>
        </p:grpSpPr>
        <p:sp>
          <p:nvSpPr>
            <p:cNvPr id="299" name="Google Shape;299;p24"/>
            <p:cNvSpPr/>
            <p:nvPr/>
          </p:nvSpPr>
          <p:spPr>
            <a:xfrm>
              <a:off x="2883804" y="1389394"/>
              <a:ext cx="23847" cy="19584"/>
            </a:xfrm>
            <a:custGeom>
              <a:avLst/>
              <a:gdLst/>
              <a:ahLst/>
              <a:cxnLst/>
              <a:rect l="l" t="t" r="r" b="b"/>
              <a:pathLst>
                <a:path w="744" h="611" extrusionOk="0">
                  <a:moveTo>
                    <a:pt x="372" y="1"/>
                  </a:moveTo>
                  <a:cubicBezTo>
                    <a:pt x="194" y="1"/>
                    <a:pt x="1" y="120"/>
                    <a:pt x="1" y="313"/>
                  </a:cubicBezTo>
                  <a:cubicBezTo>
                    <a:pt x="1" y="491"/>
                    <a:pt x="194" y="610"/>
                    <a:pt x="372" y="610"/>
                  </a:cubicBezTo>
                  <a:cubicBezTo>
                    <a:pt x="625" y="610"/>
                    <a:pt x="744" y="491"/>
                    <a:pt x="744" y="313"/>
                  </a:cubicBezTo>
                  <a:cubicBezTo>
                    <a:pt x="744" y="120"/>
                    <a:pt x="625"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0" name="Google Shape;300;p24"/>
            <p:cNvSpPr/>
            <p:nvPr/>
          </p:nvSpPr>
          <p:spPr>
            <a:xfrm>
              <a:off x="2326027" y="1627576"/>
              <a:ext cx="25738" cy="19552"/>
            </a:xfrm>
            <a:custGeom>
              <a:avLst/>
              <a:gdLst/>
              <a:ahLst/>
              <a:cxnLst/>
              <a:rect l="l" t="t" r="r" b="b"/>
              <a:pathLst>
                <a:path w="803" h="610" extrusionOk="0">
                  <a:moveTo>
                    <a:pt x="431" y="0"/>
                  </a:moveTo>
                  <a:cubicBezTo>
                    <a:pt x="194" y="0"/>
                    <a:pt x="1" y="119"/>
                    <a:pt x="1" y="312"/>
                  </a:cubicBezTo>
                  <a:cubicBezTo>
                    <a:pt x="1" y="491"/>
                    <a:pt x="194" y="610"/>
                    <a:pt x="431" y="610"/>
                  </a:cubicBezTo>
                  <a:cubicBezTo>
                    <a:pt x="625" y="610"/>
                    <a:pt x="803" y="491"/>
                    <a:pt x="803" y="312"/>
                  </a:cubicBezTo>
                  <a:cubicBezTo>
                    <a:pt x="803" y="119"/>
                    <a:pt x="625" y="0"/>
                    <a:pt x="431"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 name="Google Shape;301;p24"/>
            <p:cNvSpPr/>
            <p:nvPr/>
          </p:nvSpPr>
          <p:spPr>
            <a:xfrm>
              <a:off x="1419069" y="948800"/>
              <a:ext cx="25770" cy="19552"/>
            </a:xfrm>
            <a:custGeom>
              <a:avLst/>
              <a:gdLst/>
              <a:ahLst/>
              <a:cxnLst/>
              <a:rect l="l" t="t" r="r" b="b"/>
              <a:pathLst>
                <a:path w="804" h="610" extrusionOk="0">
                  <a:moveTo>
                    <a:pt x="372" y="0"/>
                  </a:moveTo>
                  <a:cubicBezTo>
                    <a:pt x="194" y="0"/>
                    <a:pt x="1" y="119"/>
                    <a:pt x="1" y="312"/>
                  </a:cubicBezTo>
                  <a:cubicBezTo>
                    <a:pt x="1" y="491"/>
                    <a:pt x="194" y="610"/>
                    <a:pt x="372" y="610"/>
                  </a:cubicBezTo>
                  <a:cubicBezTo>
                    <a:pt x="625" y="610"/>
                    <a:pt x="803" y="491"/>
                    <a:pt x="803" y="312"/>
                  </a:cubicBezTo>
                  <a:cubicBezTo>
                    <a:pt x="803" y="119"/>
                    <a:pt x="625"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 name="Google Shape;302;p24"/>
            <p:cNvSpPr/>
            <p:nvPr/>
          </p:nvSpPr>
          <p:spPr>
            <a:xfrm>
              <a:off x="2992911" y="1200765"/>
              <a:ext cx="35739" cy="31956"/>
            </a:xfrm>
            <a:custGeom>
              <a:avLst/>
              <a:gdLst/>
              <a:ahLst/>
              <a:cxnLst/>
              <a:rect l="l" t="t" r="r" b="b"/>
              <a:pathLst>
                <a:path w="1115" h="997" extrusionOk="0">
                  <a:moveTo>
                    <a:pt x="565" y="1"/>
                  </a:moveTo>
                  <a:cubicBezTo>
                    <a:pt x="253" y="1"/>
                    <a:pt x="0" y="253"/>
                    <a:pt x="0" y="491"/>
                  </a:cubicBezTo>
                  <a:cubicBezTo>
                    <a:pt x="0" y="744"/>
                    <a:pt x="253" y="997"/>
                    <a:pt x="565" y="997"/>
                  </a:cubicBezTo>
                  <a:cubicBezTo>
                    <a:pt x="877" y="997"/>
                    <a:pt x="1115" y="744"/>
                    <a:pt x="1115" y="491"/>
                  </a:cubicBezTo>
                  <a:cubicBezTo>
                    <a:pt x="1115" y="253"/>
                    <a:pt x="877" y="1"/>
                    <a:pt x="565"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 name="Google Shape;303;p24"/>
            <p:cNvSpPr/>
            <p:nvPr/>
          </p:nvSpPr>
          <p:spPr>
            <a:xfrm>
              <a:off x="2859989" y="1087395"/>
              <a:ext cx="23847" cy="20065"/>
            </a:xfrm>
            <a:custGeom>
              <a:avLst/>
              <a:gdLst/>
              <a:ahLst/>
              <a:cxnLst/>
              <a:rect l="l" t="t" r="r" b="b"/>
              <a:pathLst>
                <a:path w="744" h="626" extrusionOk="0">
                  <a:moveTo>
                    <a:pt x="372" y="1"/>
                  </a:moveTo>
                  <a:cubicBezTo>
                    <a:pt x="194" y="1"/>
                    <a:pt x="1" y="135"/>
                    <a:pt x="1" y="313"/>
                  </a:cubicBezTo>
                  <a:cubicBezTo>
                    <a:pt x="1" y="506"/>
                    <a:pt x="194" y="625"/>
                    <a:pt x="372" y="625"/>
                  </a:cubicBezTo>
                  <a:cubicBezTo>
                    <a:pt x="566" y="625"/>
                    <a:pt x="744" y="506"/>
                    <a:pt x="744" y="313"/>
                  </a:cubicBezTo>
                  <a:cubicBezTo>
                    <a:pt x="744" y="135"/>
                    <a:pt x="566"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 name="Google Shape;304;p24"/>
            <p:cNvSpPr/>
            <p:nvPr/>
          </p:nvSpPr>
          <p:spPr>
            <a:xfrm>
              <a:off x="4269017" y="1077876"/>
              <a:ext cx="50034" cy="39585"/>
            </a:xfrm>
            <a:custGeom>
              <a:avLst/>
              <a:gdLst/>
              <a:ahLst/>
              <a:cxnLst/>
              <a:rect l="l" t="t" r="r" b="b"/>
              <a:pathLst>
                <a:path w="1561" h="1235" extrusionOk="0">
                  <a:moveTo>
                    <a:pt x="743" y="1"/>
                  </a:moveTo>
                  <a:cubicBezTo>
                    <a:pt x="372" y="1"/>
                    <a:pt x="0" y="238"/>
                    <a:pt x="0" y="610"/>
                  </a:cubicBezTo>
                  <a:cubicBezTo>
                    <a:pt x="0" y="982"/>
                    <a:pt x="372" y="1234"/>
                    <a:pt x="743" y="1234"/>
                  </a:cubicBezTo>
                  <a:cubicBezTo>
                    <a:pt x="1189" y="1234"/>
                    <a:pt x="1561" y="982"/>
                    <a:pt x="1561" y="610"/>
                  </a:cubicBezTo>
                  <a:cubicBezTo>
                    <a:pt x="1561" y="238"/>
                    <a:pt x="1189" y="1"/>
                    <a:pt x="743"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 name="Google Shape;305;p24"/>
            <p:cNvSpPr/>
            <p:nvPr/>
          </p:nvSpPr>
          <p:spPr>
            <a:xfrm>
              <a:off x="6448234" y="777800"/>
              <a:ext cx="35771" cy="31924"/>
            </a:xfrm>
            <a:custGeom>
              <a:avLst/>
              <a:gdLst/>
              <a:ahLst/>
              <a:cxnLst/>
              <a:rect l="l" t="t" r="r" b="b"/>
              <a:pathLst>
                <a:path w="1116" h="996" extrusionOk="0">
                  <a:moveTo>
                    <a:pt x="566" y="0"/>
                  </a:moveTo>
                  <a:cubicBezTo>
                    <a:pt x="253" y="0"/>
                    <a:pt x="1" y="253"/>
                    <a:pt x="1" y="505"/>
                  </a:cubicBezTo>
                  <a:cubicBezTo>
                    <a:pt x="1" y="743"/>
                    <a:pt x="253" y="996"/>
                    <a:pt x="566" y="996"/>
                  </a:cubicBezTo>
                  <a:cubicBezTo>
                    <a:pt x="878" y="996"/>
                    <a:pt x="1115" y="743"/>
                    <a:pt x="1115" y="505"/>
                  </a:cubicBezTo>
                  <a:cubicBezTo>
                    <a:pt x="1115" y="253"/>
                    <a:pt x="878" y="0"/>
                    <a:pt x="566"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 name="Google Shape;306;p24"/>
            <p:cNvSpPr/>
            <p:nvPr/>
          </p:nvSpPr>
          <p:spPr>
            <a:xfrm>
              <a:off x="6170532" y="877355"/>
              <a:ext cx="23847" cy="19552"/>
            </a:xfrm>
            <a:custGeom>
              <a:avLst/>
              <a:gdLst/>
              <a:ahLst/>
              <a:cxnLst/>
              <a:rect l="l" t="t" r="r" b="b"/>
              <a:pathLst>
                <a:path w="744" h="610" extrusionOk="0">
                  <a:moveTo>
                    <a:pt x="372" y="0"/>
                  </a:moveTo>
                  <a:cubicBezTo>
                    <a:pt x="194" y="0"/>
                    <a:pt x="1" y="119"/>
                    <a:pt x="1" y="312"/>
                  </a:cubicBezTo>
                  <a:cubicBezTo>
                    <a:pt x="1" y="491"/>
                    <a:pt x="194" y="609"/>
                    <a:pt x="372" y="609"/>
                  </a:cubicBezTo>
                  <a:cubicBezTo>
                    <a:pt x="625" y="609"/>
                    <a:pt x="744" y="491"/>
                    <a:pt x="744" y="312"/>
                  </a:cubicBezTo>
                  <a:cubicBezTo>
                    <a:pt x="744" y="119"/>
                    <a:pt x="625"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 name="Google Shape;307;p24"/>
            <p:cNvSpPr/>
            <p:nvPr/>
          </p:nvSpPr>
          <p:spPr>
            <a:xfrm>
              <a:off x="4564798" y="2199168"/>
              <a:ext cx="23847" cy="21956"/>
            </a:xfrm>
            <a:custGeom>
              <a:avLst/>
              <a:gdLst/>
              <a:ahLst/>
              <a:cxnLst/>
              <a:rect l="l" t="t" r="r" b="b"/>
              <a:pathLst>
                <a:path w="744" h="685" extrusionOk="0">
                  <a:moveTo>
                    <a:pt x="372" y="1"/>
                  </a:moveTo>
                  <a:cubicBezTo>
                    <a:pt x="194" y="1"/>
                    <a:pt x="1" y="179"/>
                    <a:pt x="1" y="313"/>
                  </a:cubicBezTo>
                  <a:cubicBezTo>
                    <a:pt x="1" y="491"/>
                    <a:pt x="194" y="684"/>
                    <a:pt x="372" y="684"/>
                  </a:cubicBezTo>
                  <a:cubicBezTo>
                    <a:pt x="566" y="684"/>
                    <a:pt x="744" y="491"/>
                    <a:pt x="744" y="313"/>
                  </a:cubicBezTo>
                  <a:cubicBezTo>
                    <a:pt x="744" y="179"/>
                    <a:pt x="566"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 name="Google Shape;308;p24"/>
            <p:cNvSpPr/>
            <p:nvPr/>
          </p:nvSpPr>
          <p:spPr>
            <a:xfrm>
              <a:off x="1605807" y="313360"/>
              <a:ext cx="49585" cy="41957"/>
            </a:xfrm>
            <a:custGeom>
              <a:avLst/>
              <a:gdLst/>
              <a:ahLst/>
              <a:cxnLst/>
              <a:rect l="l" t="t" r="r" b="b"/>
              <a:pathLst>
                <a:path w="1547" h="1309" extrusionOk="0">
                  <a:moveTo>
                    <a:pt x="744" y="1"/>
                  </a:moveTo>
                  <a:cubicBezTo>
                    <a:pt x="372" y="1"/>
                    <a:pt x="0" y="313"/>
                    <a:pt x="0" y="684"/>
                  </a:cubicBezTo>
                  <a:cubicBezTo>
                    <a:pt x="0" y="996"/>
                    <a:pt x="372" y="1308"/>
                    <a:pt x="744" y="1308"/>
                  </a:cubicBezTo>
                  <a:cubicBezTo>
                    <a:pt x="1174" y="1308"/>
                    <a:pt x="1546" y="996"/>
                    <a:pt x="1546" y="684"/>
                  </a:cubicBezTo>
                  <a:cubicBezTo>
                    <a:pt x="1546" y="313"/>
                    <a:pt x="1174" y="1"/>
                    <a:pt x="744"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 name="Google Shape;309;p24"/>
            <p:cNvSpPr/>
            <p:nvPr/>
          </p:nvSpPr>
          <p:spPr>
            <a:xfrm>
              <a:off x="1961141" y="601544"/>
              <a:ext cx="23847" cy="21475"/>
            </a:xfrm>
            <a:custGeom>
              <a:avLst/>
              <a:gdLst/>
              <a:ahLst/>
              <a:cxnLst/>
              <a:rect l="l" t="t" r="r" b="b"/>
              <a:pathLst>
                <a:path w="744" h="670" extrusionOk="0">
                  <a:moveTo>
                    <a:pt x="372" y="1"/>
                  </a:moveTo>
                  <a:cubicBezTo>
                    <a:pt x="179" y="1"/>
                    <a:pt x="1" y="179"/>
                    <a:pt x="1" y="298"/>
                  </a:cubicBezTo>
                  <a:cubicBezTo>
                    <a:pt x="1" y="491"/>
                    <a:pt x="179" y="669"/>
                    <a:pt x="372" y="669"/>
                  </a:cubicBezTo>
                  <a:cubicBezTo>
                    <a:pt x="610" y="669"/>
                    <a:pt x="744" y="491"/>
                    <a:pt x="744" y="298"/>
                  </a:cubicBezTo>
                  <a:cubicBezTo>
                    <a:pt x="744" y="179"/>
                    <a:pt x="610"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 name="Google Shape;310;p24"/>
            <p:cNvSpPr/>
            <p:nvPr/>
          </p:nvSpPr>
          <p:spPr>
            <a:xfrm>
              <a:off x="6740233" y="335284"/>
              <a:ext cx="25770" cy="20033"/>
            </a:xfrm>
            <a:custGeom>
              <a:avLst/>
              <a:gdLst/>
              <a:ahLst/>
              <a:cxnLst/>
              <a:rect l="l" t="t" r="r" b="b"/>
              <a:pathLst>
                <a:path w="804" h="625" extrusionOk="0">
                  <a:moveTo>
                    <a:pt x="372" y="0"/>
                  </a:moveTo>
                  <a:cubicBezTo>
                    <a:pt x="179" y="0"/>
                    <a:pt x="1" y="134"/>
                    <a:pt x="1" y="312"/>
                  </a:cubicBezTo>
                  <a:cubicBezTo>
                    <a:pt x="1" y="506"/>
                    <a:pt x="179" y="624"/>
                    <a:pt x="372" y="624"/>
                  </a:cubicBezTo>
                  <a:cubicBezTo>
                    <a:pt x="625" y="624"/>
                    <a:pt x="803" y="506"/>
                    <a:pt x="803" y="312"/>
                  </a:cubicBezTo>
                  <a:cubicBezTo>
                    <a:pt x="803" y="134"/>
                    <a:pt x="625"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 name="Google Shape;311;p24"/>
            <p:cNvSpPr/>
            <p:nvPr/>
          </p:nvSpPr>
          <p:spPr>
            <a:xfrm>
              <a:off x="3147692" y="2085799"/>
              <a:ext cx="23879" cy="21956"/>
            </a:xfrm>
            <a:custGeom>
              <a:avLst/>
              <a:gdLst/>
              <a:ahLst/>
              <a:cxnLst/>
              <a:rect l="l" t="t" r="r" b="b"/>
              <a:pathLst>
                <a:path w="745" h="685" extrusionOk="0">
                  <a:moveTo>
                    <a:pt x="373" y="1"/>
                  </a:moveTo>
                  <a:cubicBezTo>
                    <a:pt x="194" y="1"/>
                    <a:pt x="1" y="194"/>
                    <a:pt x="1" y="313"/>
                  </a:cubicBezTo>
                  <a:cubicBezTo>
                    <a:pt x="1" y="506"/>
                    <a:pt x="194" y="684"/>
                    <a:pt x="373" y="684"/>
                  </a:cubicBezTo>
                  <a:cubicBezTo>
                    <a:pt x="566" y="684"/>
                    <a:pt x="744" y="506"/>
                    <a:pt x="744" y="313"/>
                  </a:cubicBezTo>
                  <a:cubicBezTo>
                    <a:pt x="744" y="194"/>
                    <a:pt x="566" y="1"/>
                    <a:pt x="373"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 name="Google Shape;312;p24"/>
            <p:cNvSpPr/>
            <p:nvPr/>
          </p:nvSpPr>
          <p:spPr>
            <a:xfrm>
              <a:off x="1301917" y="1811910"/>
              <a:ext cx="49553" cy="40034"/>
            </a:xfrm>
            <a:custGeom>
              <a:avLst/>
              <a:gdLst/>
              <a:ahLst/>
              <a:cxnLst/>
              <a:rect l="l" t="t" r="r" b="b"/>
              <a:pathLst>
                <a:path w="1546" h="1249" extrusionOk="0">
                  <a:moveTo>
                    <a:pt x="743" y="1"/>
                  </a:moveTo>
                  <a:cubicBezTo>
                    <a:pt x="312" y="1"/>
                    <a:pt x="0" y="253"/>
                    <a:pt x="0" y="625"/>
                  </a:cubicBezTo>
                  <a:cubicBezTo>
                    <a:pt x="0" y="996"/>
                    <a:pt x="312" y="1249"/>
                    <a:pt x="743" y="1249"/>
                  </a:cubicBezTo>
                  <a:cubicBezTo>
                    <a:pt x="1174" y="1249"/>
                    <a:pt x="1546" y="996"/>
                    <a:pt x="1546" y="625"/>
                  </a:cubicBezTo>
                  <a:cubicBezTo>
                    <a:pt x="1546" y="253"/>
                    <a:pt x="1174" y="1"/>
                    <a:pt x="743"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 name="Google Shape;313;p24"/>
            <p:cNvSpPr/>
            <p:nvPr/>
          </p:nvSpPr>
          <p:spPr>
            <a:xfrm>
              <a:off x="5444126" y="591543"/>
              <a:ext cx="25770" cy="19552"/>
            </a:xfrm>
            <a:custGeom>
              <a:avLst/>
              <a:gdLst/>
              <a:ahLst/>
              <a:cxnLst/>
              <a:rect l="l" t="t" r="r" b="b"/>
              <a:pathLst>
                <a:path w="804" h="610" extrusionOk="0">
                  <a:moveTo>
                    <a:pt x="432" y="0"/>
                  </a:moveTo>
                  <a:cubicBezTo>
                    <a:pt x="194" y="0"/>
                    <a:pt x="1" y="119"/>
                    <a:pt x="1" y="313"/>
                  </a:cubicBezTo>
                  <a:cubicBezTo>
                    <a:pt x="1" y="491"/>
                    <a:pt x="194" y="610"/>
                    <a:pt x="432" y="610"/>
                  </a:cubicBezTo>
                  <a:cubicBezTo>
                    <a:pt x="625" y="610"/>
                    <a:pt x="803" y="491"/>
                    <a:pt x="803" y="313"/>
                  </a:cubicBezTo>
                  <a:cubicBezTo>
                    <a:pt x="803" y="119"/>
                    <a:pt x="625" y="0"/>
                    <a:pt x="43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 name="Google Shape;314;p24"/>
            <p:cNvSpPr/>
            <p:nvPr/>
          </p:nvSpPr>
          <p:spPr>
            <a:xfrm>
              <a:off x="631219" y="773986"/>
              <a:ext cx="23847" cy="20033"/>
            </a:xfrm>
            <a:custGeom>
              <a:avLst/>
              <a:gdLst/>
              <a:ahLst/>
              <a:cxnLst/>
              <a:rect l="l" t="t" r="r" b="b"/>
              <a:pathLst>
                <a:path w="744" h="625" extrusionOk="0">
                  <a:moveTo>
                    <a:pt x="372" y="0"/>
                  </a:moveTo>
                  <a:cubicBezTo>
                    <a:pt x="179" y="0"/>
                    <a:pt x="1" y="119"/>
                    <a:pt x="1" y="312"/>
                  </a:cubicBezTo>
                  <a:cubicBezTo>
                    <a:pt x="1" y="491"/>
                    <a:pt x="179" y="624"/>
                    <a:pt x="372" y="624"/>
                  </a:cubicBezTo>
                  <a:cubicBezTo>
                    <a:pt x="550" y="624"/>
                    <a:pt x="744" y="491"/>
                    <a:pt x="744" y="312"/>
                  </a:cubicBezTo>
                  <a:cubicBezTo>
                    <a:pt x="744" y="119"/>
                    <a:pt x="550"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 name="Google Shape;315;p24"/>
            <p:cNvSpPr/>
            <p:nvPr/>
          </p:nvSpPr>
          <p:spPr>
            <a:xfrm>
              <a:off x="1351438" y="2286351"/>
              <a:ext cx="23847" cy="21924"/>
            </a:xfrm>
            <a:custGeom>
              <a:avLst/>
              <a:gdLst/>
              <a:ahLst/>
              <a:cxnLst/>
              <a:rect l="l" t="t" r="r" b="b"/>
              <a:pathLst>
                <a:path w="744" h="684" extrusionOk="0">
                  <a:moveTo>
                    <a:pt x="372" y="0"/>
                  </a:moveTo>
                  <a:cubicBezTo>
                    <a:pt x="134" y="0"/>
                    <a:pt x="1" y="194"/>
                    <a:pt x="1" y="372"/>
                  </a:cubicBezTo>
                  <a:cubicBezTo>
                    <a:pt x="1" y="491"/>
                    <a:pt x="134" y="684"/>
                    <a:pt x="372" y="684"/>
                  </a:cubicBezTo>
                  <a:cubicBezTo>
                    <a:pt x="565" y="684"/>
                    <a:pt x="744" y="491"/>
                    <a:pt x="744" y="372"/>
                  </a:cubicBezTo>
                  <a:cubicBezTo>
                    <a:pt x="744" y="194"/>
                    <a:pt x="565"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 name="Google Shape;316;p24"/>
            <p:cNvSpPr/>
            <p:nvPr/>
          </p:nvSpPr>
          <p:spPr>
            <a:xfrm>
              <a:off x="8448855" y="676803"/>
              <a:ext cx="26219" cy="20033"/>
            </a:xfrm>
            <a:custGeom>
              <a:avLst/>
              <a:gdLst/>
              <a:ahLst/>
              <a:cxnLst/>
              <a:rect l="l" t="t" r="r" b="b"/>
              <a:pathLst>
                <a:path w="818" h="625" extrusionOk="0">
                  <a:moveTo>
                    <a:pt x="372" y="1"/>
                  </a:moveTo>
                  <a:cubicBezTo>
                    <a:pt x="194" y="1"/>
                    <a:pt x="1" y="120"/>
                    <a:pt x="1" y="313"/>
                  </a:cubicBezTo>
                  <a:cubicBezTo>
                    <a:pt x="1" y="491"/>
                    <a:pt x="194" y="625"/>
                    <a:pt x="372" y="625"/>
                  </a:cubicBezTo>
                  <a:cubicBezTo>
                    <a:pt x="625" y="625"/>
                    <a:pt x="818" y="491"/>
                    <a:pt x="818" y="313"/>
                  </a:cubicBezTo>
                  <a:cubicBezTo>
                    <a:pt x="818" y="120"/>
                    <a:pt x="625"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 name="Google Shape;317;p24"/>
            <p:cNvSpPr/>
            <p:nvPr/>
          </p:nvSpPr>
          <p:spPr>
            <a:xfrm>
              <a:off x="6265792" y="1065984"/>
              <a:ext cx="23879" cy="21443"/>
            </a:xfrm>
            <a:custGeom>
              <a:avLst/>
              <a:gdLst/>
              <a:ahLst/>
              <a:cxnLst/>
              <a:rect l="l" t="t" r="r" b="b"/>
              <a:pathLst>
                <a:path w="745" h="669" extrusionOk="0">
                  <a:moveTo>
                    <a:pt x="373" y="0"/>
                  </a:moveTo>
                  <a:cubicBezTo>
                    <a:pt x="120" y="0"/>
                    <a:pt x="1" y="119"/>
                    <a:pt x="1" y="297"/>
                  </a:cubicBezTo>
                  <a:cubicBezTo>
                    <a:pt x="1" y="491"/>
                    <a:pt x="120" y="669"/>
                    <a:pt x="373" y="669"/>
                  </a:cubicBezTo>
                  <a:cubicBezTo>
                    <a:pt x="566" y="669"/>
                    <a:pt x="744" y="491"/>
                    <a:pt x="744" y="297"/>
                  </a:cubicBezTo>
                  <a:cubicBezTo>
                    <a:pt x="744" y="119"/>
                    <a:pt x="566" y="0"/>
                    <a:pt x="373"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 name="Google Shape;318;p24"/>
            <p:cNvSpPr/>
            <p:nvPr/>
          </p:nvSpPr>
          <p:spPr>
            <a:xfrm>
              <a:off x="6998416" y="168546"/>
              <a:ext cx="23847" cy="20033"/>
            </a:xfrm>
            <a:custGeom>
              <a:avLst/>
              <a:gdLst/>
              <a:ahLst/>
              <a:cxnLst/>
              <a:rect l="l" t="t" r="r" b="b"/>
              <a:pathLst>
                <a:path w="744" h="625" extrusionOk="0">
                  <a:moveTo>
                    <a:pt x="372" y="1"/>
                  </a:moveTo>
                  <a:cubicBezTo>
                    <a:pt x="179" y="1"/>
                    <a:pt x="0" y="135"/>
                    <a:pt x="0" y="313"/>
                  </a:cubicBezTo>
                  <a:cubicBezTo>
                    <a:pt x="0" y="506"/>
                    <a:pt x="179" y="625"/>
                    <a:pt x="372" y="625"/>
                  </a:cubicBezTo>
                  <a:cubicBezTo>
                    <a:pt x="550" y="625"/>
                    <a:pt x="743" y="506"/>
                    <a:pt x="743" y="313"/>
                  </a:cubicBezTo>
                  <a:cubicBezTo>
                    <a:pt x="743" y="135"/>
                    <a:pt x="550"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 name="Google Shape;319;p24"/>
            <p:cNvSpPr/>
            <p:nvPr/>
          </p:nvSpPr>
          <p:spPr>
            <a:xfrm>
              <a:off x="865586" y="1490392"/>
              <a:ext cx="23847" cy="20033"/>
            </a:xfrm>
            <a:custGeom>
              <a:avLst/>
              <a:gdLst/>
              <a:ahLst/>
              <a:cxnLst/>
              <a:rect l="l" t="t" r="r" b="b"/>
              <a:pathLst>
                <a:path w="744" h="625" extrusionOk="0">
                  <a:moveTo>
                    <a:pt x="372" y="0"/>
                  </a:moveTo>
                  <a:cubicBezTo>
                    <a:pt x="119" y="0"/>
                    <a:pt x="0" y="134"/>
                    <a:pt x="0" y="312"/>
                  </a:cubicBezTo>
                  <a:cubicBezTo>
                    <a:pt x="0" y="506"/>
                    <a:pt x="119" y="625"/>
                    <a:pt x="372" y="625"/>
                  </a:cubicBezTo>
                  <a:cubicBezTo>
                    <a:pt x="550" y="625"/>
                    <a:pt x="743" y="506"/>
                    <a:pt x="743" y="312"/>
                  </a:cubicBezTo>
                  <a:cubicBezTo>
                    <a:pt x="743" y="134"/>
                    <a:pt x="550"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 name="Google Shape;320;p24"/>
            <p:cNvSpPr/>
            <p:nvPr/>
          </p:nvSpPr>
          <p:spPr>
            <a:xfrm>
              <a:off x="2332213" y="2506905"/>
              <a:ext cx="37662" cy="31444"/>
            </a:xfrm>
            <a:custGeom>
              <a:avLst/>
              <a:gdLst/>
              <a:ahLst/>
              <a:cxnLst/>
              <a:rect l="l" t="t" r="r" b="b"/>
              <a:pathLst>
                <a:path w="1175" h="981" extrusionOk="0">
                  <a:moveTo>
                    <a:pt x="610" y="0"/>
                  </a:moveTo>
                  <a:cubicBezTo>
                    <a:pt x="313" y="0"/>
                    <a:pt x="1" y="238"/>
                    <a:pt x="1" y="490"/>
                  </a:cubicBezTo>
                  <a:cubicBezTo>
                    <a:pt x="1" y="743"/>
                    <a:pt x="313" y="981"/>
                    <a:pt x="610" y="981"/>
                  </a:cubicBezTo>
                  <a:cubicBezTo>
                    <a:pt x="922" y="981"/>
                    <a:pt x="1175" y="743"/>
                    <a:pt x="1175" y="490"/>
                  </a:cubicBezTo>
                  <a:cubicBezTo>
                    <a:pt x="1175" y="238"/>
                    <a:pt x="922" y="0"/>
                    <a:pt x="610"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 name="Google Shape;321;p24"/>
            <p:cNvSpPr/>
            <p:nvPr/>
          </p:nvSpPr>
          <p:spPr>
            <a:xfrm>
              <a:off x="8554116" y="406729"/>
              <a:ext cx="35771" cy="31956"/>
            </a:xfrm>
            <a:custGeom>
              <a:avLst/>
              <a:gdLst/>
              <a:ahLst/>
              <a:cxnLst/>
              <a:rect l="l" t="t" r="r" b="b"/>
              <a:pathLst>
                <a:path w="1116" h="997" extrusionOk="0">
                  <a:moveTo>
                    <a:pt x="566" y="0"/>
                  </a:moveTo>
                  <a:cubicBezTo>
                    <a:pt x="254" y="0"/>
                    <a:pt x="1" y="253"/>
                    <a:pt x="1" y="506"/>
                  </a:cubicBezTo>
                  <a:cubicBezTo>
                    <a:pt x="1" y="743"/>
                    <a:pt x="254" y="996"/>
                    <a:pt x="566" y="996"/>
                  </a:cubicBezTo>
                  <a:cubicBezTo>
                    <a:pt x="878" y="996"/>
                    <a:pt x="1116" y="743"/>
                    <a:pt x="1116" y="506"/>
                  </a:cubicBezTo>
                  <a:cubicBezTo>
                    <a:pt x="1116" y="253"/>
                    <a:pt x="878" y="0"/>
                    <a:pt x="566"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 name="Google Shape;322;p24"/>
            <p:cNvSpPr/>
            <p:nvPr/>
          </p:nvSpPr>
          <p:spPr>
            <a:xfrm>
              <a:off x="345406" y="1801910"/>
              <a:ext cx="25770" cy="20033"/>
            </a:xfrm>
            <a:custGeom>
              <a:avLst/>
              <a:gdLst/>
              <a:ahLst/>
              <a:cxnLst/>
              <a:rect l="l" t="t" r="r" b="b"/>
              <a:pathLst>
                <a:path w="804" h="625" extrusionOk="0">
                  <a:moveTo>
                    <a:pt x="372" y="1"/>
                  </a:moveTo>
                  <a:cubicBezTo>
                    <a:pt x="179" y="1"/>
                    <a:pt x="1" y="134"/>
                    <a:pt x="1" y="313"/>
                  </a:cubicBezTo>
                  <a:cubicBezTo>
                    <a:pt x="1" y="506"/>
                    <a:pt x="179" y="625"/>
                    <a:pt x="372" y="625"/>
                  </a:cubicBezTo>
                  <a:cubicBezTo>
                    <a:pt x="625" y="625"/>
                    <a:pt x="803" y="506"/>
                    <a:pt x="803" y="313"/>
                  </a:cubicBezTo>
                  <a:cubicBezTo>
                    <a:pt x="803" y="134"/>
                    <a:pt x="625"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 name="Google Shape;323;p24"/>
            <p:cNvSpPr/>
            <p:nvPr/>
          </p:nvSpPr>
          <p:spPr>
            <a:xfrm>
              <a:off x="8784669" y="783986"/>
              <a:ext cx="23847" cy="20033"/>
            </a:xfrm>
            <a:custGeom>
              <a:avLst/>
              <a:gdLst/>
              <a:ahLst/>
              <a:cxnLst/>
              <a:rect l="l" t="t" r="r" b="b"/>
              <a:pathLst>
                <a:path w="744" h="625" extrusionOk="0">
                  <a:moveTo>
                    <a:pt x="372" y="0"/>
                  </a:moveTo>
                  <a:cubicBezTo>
                    <a:pt x="179" y="0"/>
                    <a:pt x="1" y="119"/>
                    <a:pt x="1" y="312"/>
                  </a:cubicBezTo>
                  <a:cubicBezTo>
                    <a:pt x="1" y="491"/>
                    <a:pt x="179" y="625"/>
                    <a:pt x="372" y="625"/>
                  </a:cubicBezTo>
                  <a:cubicBezTo>
                    <a:pt x="610" y="625"/>
                    <a:pt x="744" y="491"/>
                    <a:pt x="744" y="312"/>
                  </a:cubicBezTo>
                  <a:cubicBezTo>
                    <a:pt x="744" y="119"/>
                    <a:pt x="610"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 name="Google Shape;324;p24"/>
            <p:cNvSpPr/>
            <p:nvPr/>
          </p:nvSpPr>
          <p:spPr>
            <a:xfrm>
              <a:off x="4188020" y="432435"/>
              <a:ext cx="25770" cy="21956"/>
            </a:xfrm>
            <a:custGeom>
              <a:avLst/>
              <a:gdLst/>
              <a:ahLst/>
              <a:cxnLst/>
              <a:rect l="l" t="t" r="r" b="b"/>
              <a:pathLst>
                <a:path w="804" h="685" extrusionOk="0">
                  <a:moveTo>
                    <a:pt x="372" y="1"/>
                  </a:moveTo>
                  <a:cubicBezTo>
                    <a:pt x="179" y="1"/>
                    <a:pt x="1" y="194"/>
                    <a:pt x="1" y="313"/>
                  </a:cubicBezTo>
                  <a:cubicBezTo>
                    <a:pt x="1" y="506"/>
                    <a:pt x="179" y="684"/>
                    <a:pt x="372" y="684"/>
                  </a:cubicBezTo>
                  <a:cubicBezTo>
                    <a:pt x="610" y="684"/>
                    <a:pt x="803" y="506"/>
                    <a:pt x="803" y="313"/>
                  </a:cubicBezTo>
                  <a:cubicBezTo>
                    <a:pt x="803" y="194"/>
                    <a:pt x="610"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 name="Google Shape;325;p24"/>
            <p:cNvSpPr/>
            <p:nvPr/>
          </p:nvSpPr>
          <p:spPr>
            <a:xfrm>
              <a:off x="4374277" y="2383502"/>
              <a:ext cx="25738" cy="20065"/>
            </a:xfrm>
            <a:custGeom>
              <a:avLst/>
              <a:gdLst/>
              <a:ahLst/>
              <a:cxnLst/>
              <a:rect l="l" t="t" r="r" b="b"/>
              <a:pathLst>
                <a:path w="803" h="626" extrusionOk="0">
                  <a:moveTo>
                    <a:pt x="372" y="1"/>
                  </a:moveTo>
                  <a:cubicBezTo>
                    <a:pt x="194" y="1"/>
                    <a:pt x="0" y="135"/>
                    <a:pt x="0" y="313"/>
                  </a:cubicBezTo>
                  <a:cubicBezTo>
                    <a:pt x="0" y="506"/>
                    <a:pt x="194" y="625"/>
                    <a:pt x="372" y="625"/>
                  </a:cubicBezTo>
                  <a:cubicBezTo>
                    <a:pt x="625" y="625"/>
                    <a:pt x="803" y="506"/>
                    <a:pt x="803" y="313"/>
                  </a:cubicBezTo>
                  <a:cubicBezTo>
                    <a:pt x="803" y="135"/>
                    <a:pt x="625"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26" name="Google Shape;326;p24"/>
          <p:cNvSpPr txBox="1">
            <a:spLocks noGrp="1"/>
          </p:cNvSpPr>
          <p:nvPr>
            <p:ph type="title"/>
          </p:nvPr>
        </p:nvSpPr>
        <p:spPr>
          <a:xfrm>
            <a:off x="4897800" y="475167"/>
            <a:ext cx="5458000" cy="126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667" b="1">
                <a:solidFill>
                  <a:srgbClr val="FFCE00"/>
                </a:solidFill>
              </a:defRPr>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r>
              <a:rPr lang="cs-CZ"/>
              <a:t>Kliknutím lze upravit styl.</a:t>
            </a:r>
            <a:endParaRPr/>
          </a:p>
        </p:txBody>
      </p:sp>
      <p:sp>
        <p:nvSpPr>
          <p:cNvPr id="327" name="Google Shape;327;p24"/>
          <p:cNvSpPr txBox="1">
            <a:spLocks noGrp="1"/>
          </p:cNvSpPr>
          <p:nvPr>
            <p:ph type="subTitle" idx="1"/>
          </p:nvPr>
        </p:nvSpPr>
        <p:spPr>
          <a:xfrm>
            <a:off x="5373400" y="2362833"/>
            <a:ext cx="4506800" cy="161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Didact Gothic"/>
              <a:buNone/>
              <a:defRPr sz="2133">
                <a:latin typeface="Didact Gothic"/>
                <a:ea typeface="Didact Gothic"/>
                <a:cs typeface="Didact Gothic"/>
                <a:sym typeface="Didact Gothic"/>
              </a:defRPr>
            </a:lvl1pPr>
            <a:lvl2pPr lvl="1" rtl="0">
              <a:lnSpc>
                <a:spcPct val="100000"/>
              </a:lnSpc>
              <a:spcBef>
                <a:spcPts val="0"/>
              </a:spcBef>
              <a:spcAft>
                <a:spcPts val="0"/>
              </a:spcAft>
              <a:buSzPts val="1600"/>
              <a:buNone/>
              <a:defRPr sz="2133"/>
            </a:lvl2pPr>
            <a:lvl3pPr lvl="2" rtl="0">
              <a:lnSpc>
                <a:spcPct val="100000"/>
              </a:lnSpc>
              <a:spcBef>
                <a:spcPts val="0"/>
              </a:spcBef>
              <a:spcAft>
                <a:spcPts val="0"/>
              </a:spcAft>
              <a:buSzPts val="1600"/>
              <a:buNone/>
              <a:defRPr sz="2133"/>
            </a:lvl3pPr>
            <a:lvl4pPr lvl="3" rtl="0">
              <a:lnSpc>
                <a:spcPct val="100000"/>
              </a:lnSpc>
              <a:spcBef>
                <a:spcPts val="0"/>
              </a:spcBef>
              <a:spcAft>
                <a:spcPts val="0"/>
              </a:spcAft>
              <a:buSzPts val="1600"/>
              <a:buNone/>
              <a:defRPr sz="2133"/>
            </a:lvl4pPr>
            <a:lvl5pPr lvl="4" rtl="0">
              <a:lnSpc>
                <a:spcPct val="100000"/>
              </a:lnSpc>
              <a:spcBef>
                <a:spcPts val="0"/>
              </a:spcBef>
              <a:spcAft>
                <a:spcPts val="0"/>
              </a:spcAft>
              <a:buSzPts val="1600"/>
              <a:buNone/>
              <a:defRPr sz="2133"/>
            </a:lvl5pPr>
            <a:lvl6pPr lvl="5" rtl="0">
              <a:lnSpc>
                <a:spcPct val="100000"/>
              </a:lnSpc>
              <a:spcBef>
                <a:spcPts val="0"/>
              </a:spcBef>
              <a:spcAft>
                <a:spcPts val="0"/>
              </a:spcAft>
              <a:buSzPts val="1600"/>
              <a:buNone/>
              <a:defRPr sz="2133"/>
            </a:lvl6pPr>
            <a:lvl7pPr lvl="6" rtl="0">
              <a:lnSpc>
                <a:spcPct val="100000"/>
              </a:lnSpc>
              <a:spcBef>
                <a:spcPts val="0"/>
              </a:spcBef>
              <a:spcAft>
                <a:spcPts val="0"/>
              </a:spcAft>
              <a:buSzPts val="1600"/>
              <a:buNone/>
              <a:defRPr sz="2133"/>
            </a:lvl7pPr>
            <a:lvl8pPr lvl="7" rtl="0">
              <a:lnSpc>
                <a:spcPct val="100000"/>
              </a:lnSpc>
              <a:spcBef>
                <a:spcPts val="0"/>
              </a:spcBef>
              <a:spcAft>
                <a:spcPts val="0"/>
              </a:spcAft>
              <a:buSzPts val="1600"/>
              <a:buNone/>
              <a:defRPr sz="2133"/>
            </a:lvl8pPr>
            <a:lvl9pPr lvl="8" rtl="0">
              <a:lnSpc>
                <a:spcPct val="100000"/>
              </a:lnSpc>
              <a:spcBef>
                <a:spcPts val="0"/>
              </a:spcBef>
              <a:spcAft>
                <a:spcPts val="0"/>
              </a:spcAft>
              <a:buSzPts val="1600"/>
              <a:buNone/>
              <a:defRPr sz="2133"/>
            </a:lvl9pPr>
          </a:lstStyle>
          <a:p>
            <a:r>
              <a:rPr lang="cs-CZ"/>
              <a:t>Kliknutím můžete upravit styl předlohy.</a:t>
            </a:r>
            <a:endParaRPr/>
          </a:p>
        </p:txBody>
      </p:sp>
      <p:sp>
        <p:nvSpPr>
          <p:cNvPr id="328" name="Google Shape;328;p24"/>
          <p:cNvSpPr txBox="1"/>
          <p:nvPr/>
        </p:nvSpPr>
        <p:spPr>
          <a:xfrm>
            <a:off x="5399800" y="4062677"/>
            <a:ext cx="4454000" cy="12200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467">
                <a:solidFill>
                  <a:schemeClr val="lt1"/>
                </a:solidFill>
                <a:latin typeface="Didact Gothic"/>
                <a:ea typeface="Didact Gothic"/>
                <a:cs typeface="Didact Gothic"/>
                <a:sym typeface="Didact Gothic"/>
              </a:rPr>
              <a:t>CREDITS: This presentation template was created by </a:t>
            </a:r>
            <a:r>
              <a:rPr lang="en" sz="1467" b="1">
                <a:solidFill>
                  <a:schemeClr val="lt1"/>
                </a:solidFill>
                <a:uFill>
                  <a:noFill/>
                </a:uFill>
                <a:latin typeface="Didact Gothic"/>
                <a:ea typeface="Didact Gothic"/>
                <a:cs typeface="Didact Gothic"/>
                <a:sym typeface="Didact Gothic"/>
                <a:hlinkClick r:id="rId2">
                  <a:extLst>
                    <a:ext uri="{A12FA001-AC4F-418D-AE19-62706E023703}">
                      <ahyp:hlinkClr xmlns:ahyp="http://schemas.microsoft.com/office/drawing/2018/hyperlinkcolor" val="tx"/>
                    </a:ext>
                  </a:extLst>
                </a:hlinkClick>
              </a:rPr>
              <a:t>Slidesgo</a:t>
            </a:r>
            <a:r>
              <a:rPr lang="en" sz="1467">
                <a:solidFill>
                  <a:schemeClr val="lt1"/>
                </a:solidFill>
                <a:latin typeface="Didact Gothic"/>
                <a:ea typeface="Didact Gothic"/>
                <a:cs typeface="Didact Gothic"/>
                <a:sym typeface="Didact Gothic"/>
              </a:rPr>
              <a:t>, including icons by </a:t>
            </a:r>
            <a:r>
              <a:rPr lang="en" sz="1467" b="1">
                <a:solidFill>
                  <a:schemeClr val="lt1"/>
                </a:solidFill>
                <a:uFill>
                  <a:noFill/>
                </a:uFill>
                <a:latin typeface="Didact Gothic"/>
                <a:ea typeface="Didact Gothic"/>
                <a:cs typeface="Didact Gothic"/>
                <a:sym typeface="Didact Gothic"/>
                <a:hlinkClick r:id="rId3">
                  <a:extLst>
                    <a:ext uri="{A12FA001-AC4F-418D-AE19-62706E023703}">
                      <ahyp:hlinkClr xmlns:ahyp="http://schemas.microsoft.com/office/drawing/2018/hyperlinkcolor" val="tx"/>
                    </a:ext>
                  </a:extLst>
                </a:hlinkClick>
              </a:rPr>
              <a:t>Flaticon</a:t>
            </a:r>
            <a:r>
              <a:rPr lang="en" sz="1467">
                <a:solidFill>
                  <a:schemeClr val="lt1"/>
                </a:solidFill>
                <a:latin typeface="Didact Gothic"/>
                <a:ea typeface="Didact Gothic"/>
                <a:cs typeface="Didact Gothic"/>
                <a:sym typeface="Didact Gothic"/>
              </a:rPr>
              <a:t>, infographics &amp; images by </a:t>
            </a:r>
            <a:r>
              <a:rPr lang="en" sz="1467" b="1">
                <a:solidFill>
                  <a:schemeClr val="lt1"/>
                </a:solidFill>
                <a:uFill>
                  <a:noFill/>
                </a:uFill>
                <a:latin typeface="Didact Gothic"/>
                <a:ea typeface="Didact Gothic"/>
                <a:cs typeface="Didact Gothic"/>
                <a:sym typeface="Didact Gothic"/>
                <a:hlinkClick r:id="rId4">
                  <a:extLst>
                    <a:ext uri="{A12FA001-AC4F-418D-AE19-62706E023703}">
                      <ahyp:hlinkClr xmlns:ahyp="http://schemas.microsoft.com/office/drawing/2018/hyperlinkcolor" val="tx"/>
                    </a:ext>
                  </a:extLst>
                </a:hlinkClick>
              </a:rPr>
              <a:t>Freepik</a:t>
            </a:r>
            <a:endParaRPr sz="1467" b="1">
              <a:solidFill>
                <a:schemeClr val="lt1"/>
              </a:solidFill>
              <a:latin typeface="Didact Gothic"/>
              <a:ea typeface="Didact Gothic"/>
              <a:cs typeface="Didact Gothic"/>
              <a:sym typeface="Didact Gothic"/>
            </a:endParaRPr>
          </a:p>
        </p:txBody>
      </p:sp>
      <p:grpSp>
        <p:nvGrpSpPr>
          <p:cNvPr id="329" name="Google Shape;329;p24"/>
          <p:cNvGrpSpPr/>
          <p:nvPr/>
        </p:nvGrpSpPr>
        <p:grpSpPr>
          <a:xfrm>
            <a:off x="13" y="-9537"/>
            <a:ext cx="5206760" cy="3307535"/>
            <a:chOff x="73" y="-50"/>
            <a:chExt cx="6214307" cy="2673691"/>
          </a:xfrm>
        </p:grpSpPr>
        <p:sp>
          <p:nvSpPr>
            <p:cNvPr id="330" name="Google Shape;330;p24"/>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 name="Google Shape;331;p24"/>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32" name="Google Shape;332;p24"/>
          <p:cNvSpPr/>
          <p:nvPr/>
        </p:nvSpPr>
        <p:spPr>
          <a:xfrm>
            <a:off x="10062579" y="-635833"/>
            <a:ext cx="3057000" cy="2262367"/>
          </a:xfrm>
          <a:custGeom>
            <a:avLst/>
            <a:gdLst/>
            <a:ahLst/>
            <a:cxnLst/>
            <a:rect l="l" t="t" r="r" b="b"/>
            <a:pathLst>
              <a:path w="91710" h="67871" extrusionOk="0">
                <a:moveTo>
                  <a:pt x="57216" y="0"/>
                </a:moveTo>
                <a:cubicBezTo>
                  <a:pt x="52193" y="11027"/>
                  <a:pt x="45640" y="21608"/>
                  <a:pt x="37837" y="31520"/>
                </a:cubicBezTo>
                <a:cubicBezTo>
                  <a:pt x="27494" y="44583"/>
                  <a:pt x="14803" y="56472"/>
                  <a:pt x="1" y="66325"/>
                </a:cubicBezTo>
                <a:cubicBezTo>
                  <a:pt x="6867" y="66994"/>
                  <a:pt x="13807" y="67365"/>
                  <a:pt x="20673" y="67677"/>
                </a:cubicBezTo>
                <a:cubicBezTo>
                  <a:pt x="24091" y="67811"/>
                  <a:pt x="27494" y="67871"/>
                  <a:pt x="30897" y="67871"/>
                </a:cubicBezTo>
                <a:cubicBezTo>
                  <a:pt x="48731" y="67871"/>
                  <a:pt x="66445" y="66013"/>
                  <a:pt x="83714" y="62298"/>
                </a:cubicBezTo>
                <a:cubicBezTo>
                  <a:pt x="86374" y="61733"/>
                  <a:pt x="89034" y="61124"/>
                  <a:pt x="91709" y="60500"/>
                </a:cubicBezTo>
                <a:lnTo>
                  <a:pt x="91709" y="0"/>
                </a:lnTo>
                <a:close/>
              </a:path>
            </a:pathLst>
          </a:custGeom>
          <a:solidFill>
            <a:srgbClr val="FDF0F7">
              <a:alpha val="95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20518457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33"/>
        <p:cNvGrpSpPr/>
        <p:nvPr/>
      </p:nvGrpSpPr>
      <p:grpSpPr>
        <a:xfrm>
          <a:off x="0" y="0"/>
          <a:ext cx="0" cy="0"/>
          <a:chOff x="0" y="0"/>
          <a:chExt cx="0" cy="0"/>
        </a:xfrm>
      </p:grpSpPr>
      <p:sp>
        <p:nvSpPr>
          <p:cNvPr id="334" name="Google Shape;334;p25"/>
          <p:cNvSpPr/>
          <p:nvPr/>
        </p:nvSpPr>
        <p:spPr>
          <a:xfrm flipH="1">
            <a:off x="1523738" y="4691767"/>
            <a:ext cx="16098596" cy="5381543"/>
          </a:xfrm>
          <a:custGeom>
            <a:avLst/>
            <a:gdLst/>
            <a:ahLst/>
            <a:cxnLst/>
            <a:rect l="l" t="t" r="r" b="b"/>
            <a:pathLst>
              <a:path w="285588" h="148867" extrusionOk="0">
                <a:moveTo>
                  <a:pt x="233938" y="0"/>
                </a:moveTo>
                <a:cubicBezTo>
                  <a:pt x="233896" y="0"/>
                  <a:pt x="233853" y="1"/>
                  <a:pt x="233811" y="3"/>
                </a:cubicBezTo>
                <a:cubicBezTo>
                  <a:pt x="231522" y="196"/>
                  <a:pt x="230779" y="2663"/>
                  <a:pt x="229115" y="3971"/>
                </a:cubicBezTo>
                <a:cubicBezTo>
                  <a:pt x="226380" y="6200"/>
                  <a:pt x="221491" y="4952"/>
                  <a:pt x="218266" y="6690"/>
                </a:cubicBezTo>
                <a:cubicBezTo>
                  <a:pt x="215799" y="7924"/>
                  <a:pt x="214997" y="10465"/>
                  <a:pt x="213689" y="12516"/>
                </a:cubicBezTo>
                <a:cubicBezTo>
                  <a:pt x="209483" y="18951"/>
                  <a:pt x="204401" y="24955"/>
                  <a:pt x="199021" y="30721"/>
                </a:cubicBezTo>
                <a:cubicBezTo>
                  <a:pt x="193507" y="36665"/>
                  <a:pt x="187504" y="42104"/>
                  <a:pt x="181990" y="48049"/>
                </a:cubicBezTo>
                <a:cubicBezTo>
                  <a:pt x="181619" y="48495"/>
                  <a:pt x="181188" y="48926"/>
                  <a:pt x="180623" y="49297"/>
                </a:cubicBezTo>
                <a:cubicBezTo>
                  <a:pt x="178825" y="50352"/>
                  <a:pt x="176967" y="50352"/>
                  <a:pt x="175243" y="51705"/>
                </a:cubicBezTo>
                <a:cubicBezTo>
                  <a:pt x="173564" y="53131"/>
                  <a:pt x="172642" y="55048"/>
                  <a:pt x="171156" y="56594"/>
                </a:cubicBezTo>
                <a:cubicBezTo>
                  <a:pt x="168422" y="59388"/>
                  <a:pt x="164469" y="61127"/>
                  <a:pt x="161868" y="64024"/>
                </a:cubicBezTo>
                <a:cubicBezTo>
                  <a:pt x="161303" y="64708"/>
                  <a:pt x="160754" y="65451"/>
                  <a:pt x="160070" y="66016"/>
                </a:cubicBezTo>
                <a:cubicBezTo>
                  <a:pt x="159134" y="66759"/>
                  <a:pt x="157900" y="67190"/>
                  <a:pt x="156667" y="67680"/>
                </a:cubicBezTo>
                <a:cubicBezTo>
                  <a:pt x="141122" y="73625"/>
                  <a:pt x="129174" y="85276"/>
                  <a:pt x="113198" y="90908"/>
                </a:cubicBezTo>
                <a:cubicBezTo>
                  <a:pt x="112143" y="91280"/>
                  <a:pt x="110716" y="91651"/>
                  <a:pt x="109661" y="91889"/>
                </a:cubicBezTo>
                <a:cubicBezTo>
                  <a:pt x="99318" y="94624"/>
                  <a:pt x="88172" y="94311"/>
                  <a:pt x="77457" y="94371"/>
                </a:cubicBezTo>
                <a:cubicBezTo>
                  <a:pt x="67307" y="94430"/>
                  <a:pt x="57216" y="94936"/>
                  <a:pt x="47066" y="95114"/>
                </a:cubicBezTo>
                <a:cubicBezTo>
                  <a:pt x="31893" y="95426"/>
                  <a:pt x="16660" y="95604"/>
                  <a:pt x="1487" y="95679"/>
                </a:cubicBezTo>
                <a:cubicBezTo>
                  <a:pt x="1427" y="95679"/>
                  <a:pt x="1" y="95738"/>
                  <a:pt x="1" y="95738"/>
                </a:cubicBezTo>
                <a:lnTo>
                  <a:pt x="1" y="148867"/>
                </a:lnTo>
                <a:lnTo>
                  <a:pt x="285587" y="148867"/>
                </a:lnTo>
                <a:lnTo>
                  <a:pt x="285587" y="41361"/>
                </a:lnTo>
                <a:cubicBezTo>
                  <a:pt x="285587" y="41361"/>
                  <a:pt x="284398" y="41302"/>
                  <a:pt x="283046" y="41183"/>
                </a:cubicBezTo>
                <a:cubicBezTo>
                  <a:pt x="271469" y="39949"/>
                  <a:pt x="264707" y="30349"/>
                  <a:pt x="258584" y="23156"/>
                </a:cubicBezTo>
                <a:cubicBezTo>
                  <a:pt x="256786" y="21120"/>
                  <a:pt x="255419" y="18460"/>
                  <a:pt x="253383" y="16662"/>
                </a:cubicBezTo>
                <a:cubicBezTo>
                  <a:pt x="251466" y="14923"/>
                  <a:pt x="249475" y="14061"/>
                  <a:pt x="247929" y="11892"/>
                </a:cubicBezTo>
                <a:cubicBezTo>
                  <a:pt x="245269" y="8176"/>
                  <a:pt x="240929" y="5085"/>
                  <a:pt x="237526" y="1860"/>
                </a:cubicBezTo>
                <a:cubicBezTo>
                  <a:pt x="236573" y="965"/>
                  <a:pt x="235368" y="0"/>
                  <a:pt x="233938" y="0"/>
                </a:cubicBezTo>
                <a:close/>
              </a:path>
            </a:pathLst>
          </a:custGeom>
          <a:gradFill>
            <a:gsLst>
              <a:gs pos="0">
                <a:srgbClr val="F5C8ED"/>
              </a:gs>
              <a:gs pos="100000">
                <a:srgbClr val="9393FF"/>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35" name="Google Shape;335;p25"/>
          <p:cNvSpPr/>
          <p:nvPr/>
        </p:nvSpPr>
        <p:spPr>
          <a:xfrm>
            <a:off x="-12600" y="5073800"/>
            <a:ext cx="12204127" cy="212003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36" name="Google Shape;336;p25"/>
          <p:cNvSpPr/>
          <p:nvPr/>
        </p:nvSpPr>
        <p:spPr>
          <a:xfrm>
            <a:off x="-12597" y="5455990"/>
            <a:ext cx="12204127"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921"/>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806612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37"/>
        <p:cNvGrpSpPr/>
        <p:nvPr/>
      </p:nvGrpSpPr>
      <p:grpSpPr>
        <a:xfrm>
          <a:off x="0" y="0"/>
          <a:ext cx="0" cy="0"/>
          <a:chOff x="0" y="0"/>
          <a:chExt cx="0" cy="0"/>
        </a:xfrm>
      </p:grpSpPr>
      <p:sp>
        <p:nvSpPr>
          <p:cNvPr id="338" name="Google Shape;338;p26"/>
          <p:cNvSpPr/>
          <p:nvPr/>
        </p:nvSpPr>
        <p:spPr>
          <a:xfrm>
            <a:off x="-2425962" y="4640967"/>
            <a:ext cx="16098596" cy="5381543"/>
          </a:xfrm>
          <a:custGeom>
            <a:avLst/>
            <a:gdLst/>
            <a:ahLst/>
            <a:cxnLst/>
            <a:rect l="l" t="t" r="r" b="b"/>
            <a:pathLst>
              <a:path w="285588" h="148867" extrusionOk="0">
                <a:moveTo>
                  <a:pt x="233938" y="0"/>
                </a:moveTo>
                <a:cubicBezTo>
                  <a:pt x="233896" y="0"/>
                  <a:pt x="233853" y="1"/>
                  <a:pt x="233811" y="3"/>
                </a:cubicBezTo>
                <a:cubicBezTo>
                  <a:pt x="231522" y="196"/>
                  <a:pt x="230779" y="2663"/>
                  <a:pt x="229115" y="3971"/>
                </a:cubicBezTo>
                <a:cubicBezTo>
                  <a:pt x="226380" y="6200"/>
                  <a:pt x="221491" y="4952"/>
                  <a:pt x="218266" y="6690"/>
                </a:cubicBezTo>
                <a:cubicBezTo>
                  <a:pt x="215799" y="7924"/>
                  <a:pt x="214997" y="10465"/>
                  <a:pt x="213689" y="12516"/>
                </a:cubicBezTo>
                <a:cubicBezTo>
                  <a:pt x="209483" y="18951"/>
                  <a:pt x="204401" y="24955"/>
                  <a:pt x="199021" y="30721"/>
                </a:cubicBezTo>
                <a:cubicBezTo>
                  <a:pt x="193507" y="36665"/>
                  <a:pt x="187504" y="42104"/>
                  <a:pt x="181990" y="48049"/>
                </a:cubicBezTo>
                <a:cubicBezTo>
                  <a:pt x="181619" y="48495"/>
                  <a:pt x="181188" y="48926"/>
                  <a:pt x="180623" y="49297"/>
                </a:cubicBezTo>
                <a:cubicBezTo>
                  <a:pt x="178825" y="50352"/>
                  <a:pt x="176967" y="50352"/>
                  <a:pt x="175243" y="51705"/>
                </a:cubicBezTo>
                <a:cubicBezTo>
                  <a:pt x="173564" y="53131"/>
                  <a:pt x="172642" y="55048"/>
                  <a:pt x="171156" y="56594"/>
                </a:cubicBezTo>
                <a:cubicBezTo>
                  <a:pt x="168422" y="59388"/>
                  <a:pt x="164469" y="61127"/>
                  <a:pt x="161868" y="64024"/>
                </a:cubicBezTo>
                <a:cubicBezTo>
                  <a:pt x="161303" y="64708"/>
                  <a:pt x="160754" y="65451"/>
                  <a:pt x="160070" y="66016"/>
                </a:cubicBezTo>
                <a:cubicBezTo>
                  <a:pt x="159134" y="66759"/>
                  <a:pt x="157900" y="67190"/>
                  <a:pt x="156667" y="67680"/>
                </a:cubicBezTo>
                <a:cubicBezTo>
                  <a:pt x="141122" y="73625"/>
                  <a:pt x="129174" y="85276"/>
                  <a:pt x="113198" y="90908"/>
                </a:cubicBezTo>
                <a:cubicBezTo>
                  <a:pt x="112143" y="91280"/>
                  <a:pt x="110716" y="91651"/>
                  <a:pt x="109661" y="91889"/>
                </a:cubicBezTo>
                <a:cubicBezTo>
                  <a:pt x="99318" y="94624"/>
                  <a:pt x="88172" y="94311"/>
                  <a:pt x="77457" y="94371"/>
                </a:cubicBezTo>
                <a:cubicBezTo>
                  <a:pt x="67307" y="94430"/>
                  <a:pt x="57216" y="94936"/>
                  <a:pt x="47066" y="95114"/>
                </a:cubicBezTo>
                <a:cubicBezTo>
                  <a:pt x="31893" y="95426"/>
                  <a:pt x="16660" y="95604"/>
                  <a:pt x="1487" y="95679"/>
                </a:cubicBezTo>
                <a:cubicBezTo>
                  <a:pt x="1427" y="95679"/>
                  <a:pt x="1" y="95738"/>
                  <a:pt x="1" y="95738"/>
                </a:cubicBezTo>
                <a:lnTo>
                  <a:pt x="1" y="148867"/>
                </a:lnTo>
                <a:lnTo>
                  <a:pt x="285587" y="148867"/>
                </a:lnTo>
                <a:lnTo>
                  <a:pt x="285587" y="41361"/>
                </a:lnTo>
                <a:cubicBezTo>
                  <a:pt x="285587" y="41361"/>
                  <a:pt x="284398" y="41302"/>
                  <a:pt x="283046" y="41183"/>
                </a:cubicBezTo>
                <a:cubicBezTo>
                  <a:pt x="271469" y="39949"/>
                  <a:pt x="264707" y="30349"/>
                  <a:pt x="258584" y="23156"/>
                </a:cubicBezTo>
                <a:cubicBezTo>
                  <a:pt x="256786" y="21120"/>
                  <a:pt x="255419" y="18460"/>
                  <a:pt x="253383" y="16662"/>
                </a:cubicBezTo>
                <a:cubicBezTo>
                  <a:pt x="251466" y="14923"/>
                  <a:pt x="249475" y="14061"/>
                  <a:pt x="247929" y="11892"/>
                </a:cubicBezTo>
                <a:cubicBezTo>
                  <a:pt x="245269" y="8176"/>
                  <a:pt x="240929" y="5085"/>
                  <a:pt x="237526" y="1860"/>
                </a:cubicBezTo>
                <a:cubicBezTo>
                  <a:pt x="236573" y="965"/>
                  <a:pt x="235368" y="0"/>
                  <a:pt x="233938" y="0"/>
                </a:cubicBezTo>
                <a:close/>
              </a:path>
            </a:pathLst>
          </a:custGeom>
          <a:gradFill>
            <a:gsLst>
              <a:gs pos="0">
                <a:srgbClr val="F5C8ED"/>
              </a:gs>
              <a:gs pos="100000">
                <a:srgbClr val="9393FF"/>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39" name="Google Shape;339;p26"/>
          <p:cNvSpPr/>
          <p:nvPr/>
        </p:nvSpPr>
        <p:spPr>
          <a:xfrm>
            <a:off x="-12600" y="5073800"/>
            <a:ext cx="12204127" cy="212003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40" name="Google Shape;340;p26"/>
          <p:cNvSpPr/>
          <p:nvPr/>
        </p:nvSpPr>
        <p:spPr>
          <a:xfrm>
            <a:off x="-12597" y="5455990"/>
            <a:ext cx="12204127"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921"/>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28284553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341"/>
        <p:cNvGrpSpPr/>
        <p:nvPr/>
      </p:nvGrpSpPr>
      <p:grpSpPr>
        <a:xfrm>
          <a:off x="0" y="0"/>
          <a:ext cx="0" cy="0"/>
          <a:chOff x="0" y="0"/>
          <a:chExt cx="0" cy="0"/>
        </a:xfrm>
      </p:grpSpPr>
      <p:grpSp>
        <p:nvGrpSpPr>
          <p:cNvPr id="342" name="Google Shape;342;p27"/>
          <p:cNvGrpSpPr/>
          <p:nvPr/>
        </p:nvGrpSpPr>
        <p:grpSpPr>
          <a:xfrm>
            <a:off x="13" y="-9537"/>
            <a:ext cx="5206760" cy="3307535"/>
            <a:chOff x="73" y="-50"/>
            <a:chExt cx="6214307" cy="2673691"/>
          </a:xfrm>
        </p:grpSpPr>
        <p:sp>
          <p:nvSpPr>
            <p:cNvPr id="343" name="Google Shape;343;p27"/>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4" name="Google Shape;344;p27"/>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45" name="Google Shape;345;p27"/>
          <p:cNvGrpSpPr/>
          <p:nvPr/>
        </p:nvGrpSpPr>
        <p:grpSpPr>
          <a:xfrm flipH="1">
            <a:off x="6985013" y="-9537"/>
            <a:ext cx="5206760" cy="3307535"/>
            <a:chOff x="73" y="-50"/>
            <a:chExt cx="6214307" cy="2673691"/>
          </a:xfrm>
        </p:grpSpPr>
        <p:sp>
          <p:nvSpPr>
            <p:cNvPr id="346" name="Google Shape;346;p27"/>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7" name="Google Shape;347;p27"/>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48" name="Google Shape;348;p27"/>
          <p:cNvSpPr/>
          <p:nvPr/>
        </p:nvSpPr>
        <p:spPr>
          <a:xfrm flipH="1">
            <a:off x="3817665" y="4519434"/>
            <a:ext cx="12191752" cy="5381543"/>
          </a:xfrm>
          <a:custGeom>
            <a:avLst/>
            <a:gdLst/>
            <a:ahLst/>
            <a:cxnLst/>
            <a:rect l="l" t="t" r="r" b="b"/>
            <a:pathLst>
              <a:path w="285588" h="148867" extrusionOk="0">
                <a:moveTo>
                  <a:pt x="233938" y="0"/>
                </a:moveTo>
                <a:cubicBezTo>
                  <a:pt x="233896" y="0"/>
                  <a:pt x="233853" y="1"/>
                  <a:pt x="233811" y="3"/>
                </a:cubicBezTo>
                <a:cubicBezTo>
                  <a:pt x="231522" y="196"/>
                  <a:pt x="230779" y="2663"/>
                  <a:pt x="229115" y="3971"/>
                </a:cubicBezTo>
                <a:cubicBezTo>
                  <a:pt x="226380" y="6200"/>
                  <a:pt x="221491" y="4952"/>
                  <a:pt x="218266" y="6690"/>
                </a:cubicBezTo>
                <a:cubicBezTo>
                  <a:pt x="215799" y="7924"/>
                  <a:pt x="214997" y="10465"/>
                  <a:pt x="213689" y="12516"/>
                </a:cubicBezTo>
                <a:cubicBezTo>
                  <a:pt x="209483" y="18951"/>
                  <a:pt x="204401" y="24955"/>
                  <a:pt x="199021" y="30721"/>
                </a:cubicBezTo>
                <a:cubicBezTo>
                  <a:pt x="193507" y="36665"/>
                  <a:pt x="187504" y="42104"/>
                  <a:pt x="181990" y="48049"/>
                </a:cubicBezTo>
                <a:cubicBezTo>
                  <a:pt x="181619" y="48495"/>
                  <a:pt x="181188" y="48926"/>
                  <a:pt x="180623" y="49297"/>
                </a:cubicBezTo>
                <a:cubicBezTo>
                  <a:pt x="178825" y="50352"/>
                  <a:pt x="176967" y="50352"/>
                  <a:pt x="175243" y="51705"/>
                </a:cubicBezTo>
                <a:cubicBezTo>
                  <a:pt x="173564" y="53131"/>
                  <a:pt x="172642" y="55048"/>
                  <a:pt x="171156" y="56594"/>
                </a:cubicBezTo>
                <a:cubicBezTo>
                  <a:pt x="168422" y="59388"/>
                  <a:pt x="164469" y="61127"/>
                  <a:pt x="161868" y="64024"/>
                </a:cubicBezTo>
                <a:cubicBezTo>
                  <a:pt x="161303" y="64708"/>
                  <a:pt x="160754" y="65451"/>
                  <a:pt x="160070" y="66016"/>
                </a:cubicBezTo>
                <a:cubicBezTo>
                  <a:pt x="159134" y="66759"/>
                  <a:pt x="157900" y="67190"/>
                  <a:pt x="156667" y="67680"/>
                </a:cubicBezTo>
                <a:cubicBezTo>
                  <a:pt x="141122" y="73625"/>
                  <a:pt x="129174" y="85276"/>
                  <a:pt x="113198" y="90908"/>
                </a:cubicBezTo>
                <a:cubicBezTo>
                  <a:pt x="112143" y="91280"/>
                  <a:pt x="110716" y="91651"/>
                  <a:pt x="109661" y="91889"/>
                </a:cubicBezTo>
                <a:cubicBezTo>
                  <a:pt x="99318" y="94624"/>
                  <a:pt x="88172" y="94311"/>
                  <a:pt x="77457" y="94371"/>
                </a:cubicBezTo>
                <a:cubicBezTo>
                  <a:pt x="67307" y="94430"/>
                  <a:pt x="57216" y="94936"/>
                  <a:pt x="47066" y="95114"/>
                </a:cubicBezTo>
                <a:cubicBezTo>
                  <a:pt x="31893" y="95426"/>
                  <a:pt x="16660" y="95604"/>
                  <a:pt x="1487" y="95679"/>
                </a:cubicBezTo>
                <a:cubicBezTo>
                  <a:pt x="1427" y="95679"/>
                  <a:pt x="1" y="95738"/>
                  <a:pt x="1" y="95738"/>
                </a:cubicBezTo>
                <a:lnTo>
                  <a:pt x="1" y="148867"/>
                </a:lnTo>
                <a:lnTo>
                  <a:pt x="285587" y="148867"/>
                </a:lnTo>
                <a:lnTo>
                  <a:pt x="285587" y="41361"/>
                </a:lnTo>
                <a:cubicBezTo>
                  <a:pt x="285587" y="41361"/>
                  <a:pt x="284398" y="41302"/>
                  <a:pt x="283046" y="41183"/>
                </a:cubicBezTo>
                <a:cubicBezTo>
                  <a:pt x="271469" y="39949"/>
                  <a:pt x="264707" y="30349"/>
                  <a:pt x="258584" y="23156"/>
                </a:cubicBezTo>
                <a:cubicBezTo>
                  <a:pt x="256786" y="21120"/>
                  <a:pt x="255419" y="18460"/>
                  <a:pt x="253383" y="16662"/>
                </a:cubicBezTo>
                <a:cubicBezTo>
                  <a:pt x="251466" y="14923"/>
                  <a:pt x="249475" y="14061"/>
                  <a:pt x="247929" y="11892"/>
                </a:cubicBezTo>
                <a:cubicBezTo>
                  <a:pt x="245269" y="8176"/>
                  <a:pt x="240929" y="5085"/>
                  <a:pt x="237526" y="1860"/>
                </a:cubicBezTo>
                <a:cubicBezTo>
                  <a:pt x="236573" y="965"/>
                  <a:pt x="235368" y="0"/>
                  <a:pt x="233938" y="0"/>
                </a:cubicBezTo>
                <a:close/>
              </a:path>
            </a:pathLst>
          </a:custGeom>
          <a:gradFill>
            <a:gsLst>
              <a:gs pos="0">
                <a:srgbClr val="F5C8ED"/>
              </a:gs>
              <a:gs pos="100000">
                <a:srgbClr val="9393FF"/>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49" name="Google Shape;349;p27"/>
          <p:cNvSpPr/>
          <p:nvPr/>
        </p:nvSpPr>
        <p:spPr>
          <a:xfrm>
            <a:off x="98" y="5073790"/>
            <a:ext cx="12205079" cy="212003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50" name="Google Shape;350;p27"/>
          <p:cNvSpPr/>
          <p:nvPr/>
        </p:nvSpPr>
        <p:spPr>
          <a:xfrm>
            <a:off x="101" y="5455985"/>
            <a:ext cx="12205079"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921"/>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9199047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351"/>
        <p:cNvGrpSpPr/>
        <p:nvPr/>
      </p:nvGrpSpPr>
      <p:grpSpPr>
        <a:xfrm>
          <a:off x="0" y="0"/>
          <a:ext cx="0" cy="0"/>
          <a:chOff x="0" y="0"/>
          <a:chExt cx="0" cy="0"/>
        </a:xfrm>
      </p:grpSpPr>
      <p:grpSp>
        <p:nvGrpSpPr>
          <p:cNvPr id="352" name="Google Shape;352;p28"/>
          <p:cNvGrpSpPr/>
          <p:nvPr/>
        </p:nvGrpSpPr>
        <p:grpSpPr>
          <a:xfrm flipH="1">
            <a:off x="3906265" y="1"/>
            <a:ext cx="8285743" cy="3564921"/>
            <a:chOff x="73" y="-50"/>
            <a:chExt cx="6214307" cy="2673691"/>
          </a:xfrm>
        </p:grpSpPr>
        <p:sp>
          <p:nvSpPr>
            <p:cNvPr id="353" name="Google Shape;353;p28"/>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4" name="Google Shape;354;p28"/>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55" name="Google Shape;355;p28"/>
          <p:cNvSpPr/>
          <p:nvPr/>
        </p:nvSpPr>
        <p:spPr>
          <a:xfrm rot="10800000">
            <a:off x="12" y="4595634"/>
            <a:ext cx="3057000" cy="2262367"/>
          </a:xfrm>
          <a:custGeom>
            <a:avLst/>
            <a:gdLst/>
            <a:ahLst/>
            <a:cxnLst/>
            <a:rect l="l" t="t" r="r" b="b"/>
            <a:pathLst>
              <a:path w="91710" h="67871" extrusionOk="0">
                <a:moveTo>
                  <a:pt x="57216" y="0"/>
                </a:moveTo>
                <a:cubicBezTo>
                  <a:pt x="52193" y="11027"/>
                  <a:pt x="45640" y="21608"/>
                  <a:pt x="37837" y="31520"/>
                </a:cubicBezTo>
                <a:cubicBezTo>
                  <a:pt x="27494" y="44583"/>
                  <a:pt x="14803" y="56472"/>
                  <a:pt x="1" y="66325"/>
                </a:cubicBezTo>
                <a:cubicBezTo>
                  <a:pt x="6867" y="66994"/>
                  <a:pt x="13807" y="67365"/>
                  <a:pt x="20673" y="67677"/>
                </a:cubicBezTo>
                <a:cubicBezTo>
                  <a:pt x="24091" y="67811"/>
                  <a:pt x="27494" y="67871"/>
                  <a:pt x="30897" y="67871"/>
                </a:cubicBezTo>
                <a:cubicBezTo>
                  <a:pt x="48731" y="67871"/>
                  <a:pt x="66445" y="66013"/>
                  <a:pt x="83714" y="62298"/>
                </a:cubicBezTo>
                <a:cubicBezTo>
                  <a:pt x="86374" y="61733"/>
                  <a:pt x="89034" y="61124"/>
                  <a:pt x="91709" y="60500"/>
                </a:cubicBezTo>
                <a:lnTo>
                  <a:pt x="91709" y="0"/>
                </a:lnTo>
                <a:close/>
              </a:path>
            </a:pathLst>
          </a:custGeom>
          <a:solidFill>
            <a:srgbClr val="FDF0F7">
              <a:alpha val="95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56" name="Google Shape;356;p28"/>
          <p:cNvSpPr/>
          <p:nvPr/>
        </p:nvSpPr>
        <p:spPr>
          <a:xfrm>
            <a:off x="-6536" y="5403990"/>
            <a:ext cx="12205079" cy="212003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57" name="Google Shape;357;p28"/>
          <p:cNvSpPr/>
          <p:nvPr/>
        </p:nvSpPr>
        <p:spPr>
          <a:xfrm>
            <a:off x="-6533" y="5786185"/>
            <a:ext cx="12205079"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921"/>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447994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subtitle  2">
  <p:cSld name="Title + subtitle  2">
    <p:spTree>
      <p:nvGrpSpPr>
        <p:cNvPr id="1" name="Shape 235"/>
        <p:cNvGrpSpPr/>
        <p:nvPr/>
      </p:nvGrpSpPr>
      <p:grpSpPr>
        <a:xfrm>
          <a:off x="0" y="0"/>
          <a:ext cx="0" cy="0"/>
          <a:chOff x="0" y="0"/>
          <a:chExt cx="0" cy="0"/>
        </a:xfrm>
      </p:grpSpPr>
      <p:sp>
        <p:nvSpPr>
          <p:cNvPr id="236" name="Google Shape;236;p17"/>
          <p:cNvSpPr txBox="1">
            <a:spLocks noGrp="1"/>
          </p:cNvSpPr>
          <p:nvPr>
            <p:ph type="title"/>
          </p:nvPr>
        </p:nvSpPr>
        <p:spPr>
          <a:xfrm>
            <a:off x="950967" y="719333"/>
            <a:ext cx="10290000" cy="763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8000"/>
            </a:lvl1pPr>
            <a:lvl2pPr lvl="1" rtl="0">
              <a:spcBef>
                <a:spcPts val="0"/>
              </a:spcBef>
              <a:spcAft>
                <a:spcPts val="0"/>
              </a:spcAft>
              <a:buNone/>
              <a:defRPr sz="8000">
                <a:latin typeface="Nunito"/>
                <a:ea typeface="Nunito"/>
                <a:cs typeface="Nunito"/>
                <a:sym typeface="Nunito"/>
              </a:defRPr>
            </a:lvl2pPr>
            <a:lvl3pPr lvl="2" rtl="0">
              <a:spcBef>
                <a:spcPts val="0"/>
              </a:spcBef>
              <a:spcAft>
                <a:spcPts val="0"/>
              </a:spcAft>
              <a:buNone/>
              <a:defRPr sz="8000">
                <a:latin typeface="Nunito"/>
                <a:ea typeface="Nunito"/>
                <a:cs typeface="Nunito"/>
                <a:sym typeface="Nunito"/>
              </a:defRPr>
            </a:lvl3pPr>
            <a:lvl4pPr lvl="3" rtl="0">
              <a:spcBef>
                <a:spcPts val="0"/>
              </a:spcBef>
              <a:spcAft>
                <a:spcPts val="0"/>
              </a:spcAft>
              <a:buNone/>
              <a:defRPr sz="8000">
                <a:latin typeface="Nunito"/>
                <a:ea typeface="Nunito"/>
                <a:cs typeface="Nunito"/>
                <a:sym typeface="Nunito"/>
              </a:defRPr>
            </a:lvl4pPr>
            <a:lvl5pPr lvl="4" rtl="0">
              <a:spcBef>
                <a:spcPts val="0"/>
              </a:spcBef>
              <a:spcAft>
                <a:spcPts val="0"/>
              </a:spcAft>
              <a:buNone/>
              <a:defRPr sz="8000">
                <a:latin typeface="Nunito"/>
                <a:ea typeface="Nunito"/>
                <a:cs typeface="Nunito"/>
                <a:sym typeface="Nunito"/>
              </a:defRPr>
            </a:lvl5pPr>
            <a:lvl6pPr lvl="5" rtl="0">
              <a:spcBef>
                <a:spcPts val="0"/>
              </a:spcBef>
              <a:spcAft>
                <a:spcPts val="0"/>
              </a:spcAft>
              <a:buNone/>
              <a:defRPr sz="8000">
                <a:latin typeface="Nunito"/>
                <a:ea typeface="Nunito"/>
                <a:cs typeface="Nunito"/>
                <a:sym typeface="Nunito"/>
              </a:defRPr>
            </a:lvl6pPr>
            <a:lvl7pPr lvl="6" rtl="0">
              <a:spcBef>
                <a:spcPts val="0"/>
              </a:spcBef>
              <a:spcAft>
                <a:spcPts val="0"/>
              </a:spcAft>
              <a:buNone/>
              <a:defRPr sz="8000">
                <a:latin typeface="Nunito"/>
                <a:ea typeface="Nunito"/>
                <a:cs typeface="Nunito"/>
                <a:sym typeface="Nunito"/>
              </a:defRPr>
            </a:lvl7pPr>
            <a:lvl8pPr lvl="7" rtl="0">
              <a:spcBef>
                <a:spcPts val="0"/>
              </a:spcBef>
              <a:spcAft>
                <a:spcPts val="0"/>
              </a:spcAft>
              <a:buNone/>
              <a:defRPr sz="8000">
                <a:latin typeface="Nunito"/>
                <a:ea typeface="Nunito"/>
                <a:cs typeface="Nunito"/>
                <a:sym typeface="Nunito"/>
              </a:defRPr>
            </a:lvl8pPr>
            <a:lvl9pPr lvl="8" rtl="0">
              <a:spcBef>
                <a:spcPts val="0"/>
              </a:spcBef>
              <a:spcAft>
                <a:spcPts val="0"/>
              </a:spcAft>
              <a:buNone/>
              <a:defRPr sz="8000">
                <a:latin typeface="Nunito"/>
                <a:ea typeface="Nunito"/>
                <a:cs typeface="Nunito"/>
                <a:sym typeface="Nunito"/>
              </a:defRPr>
            </a:lvl9pPr>
          </a:lstStyle>
          <a:p>
            <a:r>
              <a:rPr lang="cs-CZ"/>
              <a:t>Kliknutím lze upravit styl.</a:t>
            </a:r>
            <a:endParaRPr/>
          </a:p>
        </p:txBody>
      </p:sp>
      <p:sp>
        <p:nvSpPr>
          <p:cNvPr id="237" name="Google Shape;237;p17"/>
          <p:cNvSpPr txBox="1">
            <a:spLocks noGrp="1"/>
          </p:cNvSpPr>
          <p:nvPr>
            <p:ph type="title" idx="2"/>
          </p:nvPr>
        </p:nvSpPr>
        <p:spPr>
          <a:xfrm>
            <a:off x="950900" y="1482933"/>
            <a:ext cx="10290000" cy="603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5333">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r>
              <a:rPr lang="cs-CZ"/>
              <a:t>Kliknutím lze upravit styl.</a:t>
            </a:r>
            <a:endParaRPr/>
          </a:p>
        </p:txBody>
      </p:sp>
    </p:spTree>
    <p:extLst>
      <p:ext uri="{BB962C8B-B14F-4D97-AF65-F5344CB8AC3E}">
        <p14:creationId xmlns:p14="http://schemas.microsoft.com/office/powerpoint/2010/main" val="249876134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354015841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1882338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3621767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715368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27084783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2859353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4525518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9635901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2A54C80-263E-416B-A8E0-580EDEADCBDC}" type="datetimeFigureOut">
              <a:rPr lang="en-US" dirty="0"/>
              <a:t>4/8/2021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54906992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25284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ly text">
  <p:cSld name="Only text">
    <p:spTree>
      <p:nvGrpSpPr>
        <p:cNvPr id="1" name="Shape 238"/>
        <p:cNvGrpSpPr/>
        <p:nvPr/>
      </p:nvGrpSpPr>
      <p:grpSpPr>
        <a:xfrm>
          <a:off x="0" y="0"/>
          <a:ext cx="0" cy="0"/>
          <a:chOff x="0" y="0"/>
          <a:chExt cx="0" cy="0"/>
        </a:xfrm>
      </p:grpSpPr>
      <p:sp>
        <p:nvSpPr>
          <p:cNvPr id="239" name="Google Shape;239;p18"/>
          <p:cNvSpPr txBox="1">
            <a:spLocks noGrp="1"/>
          </p:cNvSpPr>
          <p:nvPr>
            <p:ph type="title"/>
          </p:nvPr>
        </p:nvSpPr>
        <p:spPr>
          <a:xfrm>
            <a:off x="970200" y="5570459"/>
            <a:ext cx="2578800" cy="792400"/>
          </a:xfrm>
          <a:prstGeom prst="rect">
            <a:avLst/>
          </a:prstGeom>
        </p:spPr>
        <p:txBody>
          <a:bodyPr spcFirstLastPara="1" wrap="square" lIns="91425" tIns="91425" rIns="91425" bIns="91425" anchor="ctr" anchorCtr="0">
            <a:noAutofit/>
          </a:bodyPr>
          <a:lstStyle>
            <a:lvl1pPr lvl="0">
              <a:spcBef>
                <a:spcPts val="0"/>
              </a:spcBef>
              <a:spcAft>
                <a:spcPts val="0"/>
              </a:spcAft>
              <a:buNone/>
              <a:defRPr sz="5333" b="0"/>
            </a:lvl1pPr>
            <a:lvl2pPr lvl="1">
              <a:spcBef>
                <a:spcPts val="0"/>
              </a:spcBef>
              <a:spcAft>
                <a:spcPts val="0"/>
              </a:spcAft>
              <a:buNone/>
              <a:defRPr sz="5333"/>
            </a:lvl2pPr>
            <a:lvl3pPr lvl="2">
              <a:spcBef>
                <a:spcPts val="0"/>
              </a:spcBef>
              <a:spcAft>
                <a:spcPts val="0"/>
              </a:spcAft>
              <a:buNone/>
              <a:defRPr sz="5333"/>
            </a:lvl3pPr>
            <a:lvl4pPr lvl="3">
              <a:spcBef>
                <a:spcPts val="0"/>
              </a:spcBef>
              <a:spcAft>
                <a:spcPts val="0"/>
              </a:spcAft>
              <a:buNone/>
              <a:defRPr sz="5333"/>
            </a:lvl4pPr>
            <a:lvl5pPr lvl="4">
              <a:spcBef>
                <a:spcPts val="0"/>
              </a:spcBef>
              <a:spcAft>
                <a:spcPts val="0"/>
              </a:spcAft>
              <a:buNone/>
              <a:defRPr sz="5333"/>
            </a:lvl5pPr>
            <a:lvl6pPr lvl="5">
              <a:spcBef>
                <a:spcPts val="0"/>
              </a:spcBef>
              <a:spcAft>
                <a:spcPts val="0"/>
              </a:spcAft>
              <a:buNone/>
              <a:defRPr sz="5333"/>
            </a:lvl6pPr>
            <a:lvl7pPr lvl="6">
              <a:spcBef>
                <a:spcPts val="0"/>
              </a:spcBef>
              <a:spcAft>
                <a:spcPts val="0"/>
              </a:spcAft>
              <a:buNone/>
              <a:defRPr sz="5333"/>
            </a:lvl7pPr>
            <a:lvl8pPr lvl="7">
              <a:spcBef>
                <a:spcPts val="0"/>
              </a:spcBef>
              <a:spcAft>
                <a:spcPts val="0"/>
              </a:spcAft>
              <a:buNone/>
              <a:defRPr sz="5333"/>
            </a:lvl8pPr>
            <a:lvl9pPr lvl="8">
              <a:spcBef>
                <a:spcPts val="0"/>
              </a:spcBef>
              <a:spcAft>
                <a:spcPts val="0"/>
              </a:spcAft>
              <a:buNone/>
              <a:defRPr sz="5333"/>
            </a:lvl9pPr>
          </a:lstStyle>
          <a:p>
            <a:r>
              <a:rPr lang="cs-CZ"/>
              <a:t>Kliknutím lze upravit styl.</a:t>
            </a:r>
            <a:endParaRPr/>
          </a:p>
        </p:txBody>
      </p:sp>
    </p:spTree>
    <p:extLst>
      <p:ext uri="{BB962C8B-B14F-4D97-AF65-F5344CB8AC3E}">
        <p14:creationId xmlns:p14="http://schemas.microsoft.com/office/powerpoint/2010/main" val="219939880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2533765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6521429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6134327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1083091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3729328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140091399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19601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2">
  <p:cSld name="Title and body 2">
    <p:spTree>
      <p:nvGrpSpPr>
        <p:cNvPr id="1" name="Shape 240"/>
        <p:cNvGrpSpPr/>
        <p:nvPr/>
      </p:nvGrpSpPr>
      <p:grpSpPr>
        <a:xfrm>
          <a:off x="0" y="0"/>
          <a:ext cx="0" cy="0"/>
          <a:chOff x="0" y="0"/>
          <a:chExt cx="0" cy="0"/>
        </a:xfrm>
      </p:grpSpPr>
      <p:sp>
        <p:nvSpPr>
          <p:cNvPr id="241" name="Google Shape;241;p19"/>
          <p:cNvSpPr/>
          <p:nvPr/>
        </p:nvSpPr>
        <p:spPr>
          <a:xfrm>
            <a:off x="470413" y="1452603"/>
            <a:ext cx="11251175" cy="4993271"/>
          </a:xfrm>
          <a:custGeom>
            <a:avLst/>
            <a:gdLst/>
            <a:ahLst/>
            <a:cxnLst/>
            <a:rect l="l" t="t" r="r" b="b"/>
            <a:pathLst>
              <a:path w="166717" h="73989" extrusionOk="0">
                <a:moveTo>
                  <a:pt x="99158" y="0"/>
                </a:moveTo>
                <a:cubicBezTo>
                  <a:pt x="95755" y="0"/>
                  <a:pt x="92345" y="91"/>
                  <a:pt x="88927" y="286"/>
                </a:cubicBezTo>
                <a:cubicBezTo>
                  <a:pt x="73277" y="1175"/>
                  <a:pt x="57820" y="2064"/>
                  <a:pt x="42277" y="2064"/>
                </a:cubicBezTo>
                <a:cubicBezTo>
                  <a:pt x="34079" y="2064"/>
                  <a:pt x="25856" y="1817"/>
                  <a:pt x="17568" y="1191"/>
                </a:cubicBezTo>
                <a:lnTo>
                  <a:pt x="16391" y="1191"/>
                </a:lnTo>
                <a:cubicBezTo>
                  <a:pt x="16029" y="1191"/>
                  <a:pt x="15938" y="1191"/>
                  <a:pt x="15667" y="1101"/>
                </a:cubicBezTo>
                <a:cubicBezTo>
                  <a:pt x="15214" y="1055"/>
                  <a:pt x="14784" y="1033"/>
                  <a:pt x="14354" y="1033"/>
                </a:cubicBezTo>
                <a:cubicBezTo>
                  <a:pt x="13923" y="1033"/>
                  <a:pt x="13493" y="1055"/>
                  <a:pt x="13040" y="1101"/>
                </a:cubicBezTo>
                <a:lnTo>
                  <a:pt x="12678" y="1101"/>
                </a:lnTo>
                <a:cubicBezTo>
                  <a:pt x="11954" y="1101"/>
                  <a:pt x="11229" y="1191"/>
                  <a:pt x="10595" y="1372"/>
                </a:cubicBezTo>
                <a:lnTo>
                  <a:pt x="9871" y="1372"/>
                </a:lnTo>
                <a:cubicBezTo>
                  <a:pt x="7879" y="1372"/>
                  <a:pt x="5977" y="2006"/>
                  <a:pt x="4438" y="3274"/>
                </a:cubicBezTo>
                <a:cubicBezTo>
                  <a:pt x="3623" y="3908"/>
                  <a:pt x="3079" y="4723"/>
                  <a:pt x="2626" y="5719"/>
                </a:cubicBezTo>
                <a:cubicBezTo>
                  <a:pt x="2536" y="5900"/>
                  <a:pt x="2445" y="6081"/>
                  <a:pt x="2355" y="6353"/>
                </a:cubicBezTo>
                <a:cubicBezTo>
                  <a:pt x="2222" y="6486"/>
                  <a:pt x="2187" y="6570"/>
                  <a:pt x="2177" y="6570"/>
                </a:cubicBezTo>
                <a:cubicBezTo>
                  <a:pt x="2174" y="6570"/>
                  <a:pt x="2174" y="6558"/>
                  <a:pt x="2174" y="6534"/>
                </a:cubicBezTo>
                <a:cubicBezTo>
                  <a:pt x="1811" y="7259"/>
                  <a:pt x="1630" y="8074"/>
                  <a:pt x="1630" y="8889"/>
                </a:cubicBezTo>
                <a:cubicBezTo>
                  <a:pt x="1268" y="23831"/>
                  <a:pt x="453" y="38682"/>
                  <a:pt x="453" y="53533"/>
                </a:cubicBezTo>
                <a:cubicBezTo>
                  <a:pt x="453" y="60778"/>
                  <a:pt x="0" y="65034"/>
                  <a:pt x="7154" y="68204"/>
                </a:cubicBezTo>
                <a:cubicBezTo>
                  <a:pt x="17025" y="72641"/>
                  <a:pt x="32420" y="72007"/>
                  <a:pt x="43105" y="72732"/>
                </a:cubicBezTo>
                <a:cubicBezTo>
                  <a:pt x="53669" y="73344"/>
                  <a:pt x="64168" y="73568"/>
                  <a:pt x="74712" y="73568"/>
                </a:cubicBezTo>
                <a:cubicBezTo>
                  <a:pt x="76641" y="73568"/>
                  <a:pt x="78572" y="73561"/>
                  <a:pt x="80506" y="73547"/>
                </a:cubicBezTo>
                <a:cubicBezTo>
                  <a:pt x="92912" y="73547"/>
                  <a:pt x="105137" y="73275"/>
                  <a:pt x="117453" y="73184"/>
                </a:cubicBezTo>
                <a:cubicBezTo>
                  <a:pt x="117638" y="73183"/>
                  <a:pt x="117824" y="73182"/>
                  <a:pt x="118011" y="73182"/>
                </a:cubicBezTo>
                <a:cubicBezTo>
                  <a:pt x="124238" y="73182"/>
                  <a:pt x="131794" y="73988"/>
                  <a:pt x="139052" y="73988"/>
                </a:cubicBezTo>
                <a:cubicBezTo>
                  <a:pt x="144731" y="73988"/>
                  <a:pt x="150228" y="73495"/>
                  <a:pt x="154763" y="71736"/>
                </a:cubicBezTo>
                <a:cubicBezTo>
                  <a:pt x="162641" y="68747"/>
                  <a:pt x="163094" y="60416"/>
                  <a:pt x="164271" y="52718"/>
                </a:cubicBezTo>
                <a:cubicBezTo>
                  <a:pt x="166173" y="39769"/>
                  <a:pt x="166716" y="26547"/>
                  <a:pt x="165811" y="13417"/>
                </a:cubicBezTo>
                <a:cubicBezTo>
                  <a:pt x="165448" y="9975"/>
                  <a:pt x="162913" y="7259"/>
                  <a:pt x="159562" y="6715"/>
                </a:cubicBezTo>
                <a:cubicBezTo>
                  <a:pt x="139551" y="3225"/>
                  <a:pt x="119473" y="0"/>
                  <a:pt x="99158"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19"/>
          <p:cNvSpPr txBox="1">
            <a:spLocks noGrp="1"/>
          </p:cNvSpPr>
          <p:nvPr>
            <p:ph type="subTitle" idx="1"/>
          </p:nvPr>
        </p:nvSpPr>
        <p:spPr>
          <a:xfrm>
            <a:off x="950967" y="1636700"/>
            <a:ext cx="10290000" cy="4502000"/>
          </a:xfrm>
          <a:prstGeom prst="rect">
            <a:avLst/>
          </a:prstGeom>
        </p:spPr>
        <p:txBody>
          <a:bodyPr spcFirstLastPara="1" wrap="square" lIns="91425" tIns="91425" rIns="91425" bIns="91425" anchor="ctr" anchorCtr="0">
            <a:noAutofit/>
          </a:bodyPr>
          <a:lstStyle>
            <a:lvl1pPr lvl="0">
              <a:spcBef>
                <a:spcPts val="0"/>
              </a:spcBef>
              <a:spcAft>
                <a:spcPts val="0"/>
              </a:spcAft>
              <a:buNone/>
              <a:defRPr sz="1467"/>
            </a:lvl1pPr>
            <a:lvl2pPr lvl="1">
              <a:spcBef>
                <a:spcPts val="0"/>
              </a:spcBef>
              <a:spcAft>
                <a:spcPts val="0"/>
              </a:spcAft>
              <a:buNone/>
              <a:defRPr sz="2133"/>
            </a:lvl2pPr>
            <a:lvl3pPr lvl="2">
              <a:spcBef>
                <a:spcPts val="2133"/>
              </a:spcBef>
              <a:spcAft>
                <a:spcPts val="0"/>
              </a:spcAft>
              <a:buNone/>
              <a:defRPr sz="2133"/>
            </a:lvl3pPr>
            <a:lvl4pPr lvl="3">
              <a:spcBef>
                <a:spcPts val="2133"/>
              </a:spcBef>
              <a:spcAft>
                <a:spcPts val="0"/>
              </a:spcAft>
              <a:buNone/>
              <a:defRPr sz="2133"/>
            </a:lvl4pPr>
            <a:lvl5pPr lvl="4">
              <a:spcBef>
                <a:spcPts val="2133"/>
              </a:spcBef>
              <a:spcAft>
                <a:spcPts val="0"/>
              </a:spcAft>
              <a:buNone/>
              <a:defRPr sz="2133"/>
            </a:lvl5pPr>
            <a:lvl6pPr lvl="5">
              <a:spcBef>
                <a:spcPts val="2133"/>
              </a:spcBef>
              <a:spcAft>
                <a:spcPts val="0"/>
              </a:spcAft>
              <a:buNone/>
              <a:defRPr sz="2133"/>
            </a:lvl6pPr>
            <a:lvl7pPr lvl="6">
              <a:spcBef>
                <a:spcPts val="2133"/>
              </a:spcBef>
              <a:spcAft>
                <a:spcPts val="0"/>
              </a:spcAft>
              <a:buNone/>
              <a:defRPr sz="2133"/>
            </a:lvl7pPr>
            <a:lvl8pPr lvl="7">
              <a:spcBef>
                <a:spcPts val="2133"/>
              </a:spcBef>
              <a:spcAft>
                <a:spcPts val="0"/>
              </a:spcAft>
              <a:buNone/>
              <a:defRPr sz="2133"/>
            </a:lvl8pPr>
            <a:lvl9pPr lvl="8">
              <a:spcBef>
                <a:spcPts val="2133"/>
              </a:spcBef>
              <a:spcAft>
                <a:spcPts val="2133"/>
              </a:spcAft>
              <a:buNone/>
              <a:defRPr sz="2133"/>
            </a:lvl9pPr>
          </a:lstStyle>
          <a:p>
            <a:r>
              <a:rPr lang="cs-CZ"/>
              <a:t>Kliknutím můžete upravit styl předlohy.</a:t>
            </a:r>
            <a:endParaRPr/>
          </a:p>
        </p:txBody>
      </p:sp>
      <p:sp>
        <p:nvSpPr>
          <p:cNvPr id="243" name="Google Shape;243;p19"/>
          <p:cNvSpPr txBox="1">
            <a:spLocks noGrp="1"/>
          </p:cNvSpPr>
          <p:nvPr>
            <p:ph type="title"/>
          </p:nvPr>
        </p:nvSpPr>
        <p:spPr>
          <a:xfrm>
            <a:off x="950967" y="719333"/>
            <a:ext cx="10290000" cy="763600"/>
          </a:xfrm>
          <a:prstGeom prst="rect">
            <a:avLst/>
          </a:prstGeom>
        </p:spPr>
        <p:txBody>
          <a:bodyPr spcFirstLastPara="1" wrap="square" lIns="91425" tIns="91425" rIns="91425" bIns="91425" anchor="ctr" anchorCtr="0">
            <a:noAutofit/>
          </a:bodyPr>
          <a:lstStyle>
            <a:lvl1pPr lvl="0">
              <a:spcBef>
                <a:spcPts val="0"/>
              </a:spcBef>
              <a:spcAft>
                <a:spcPts val="0"/>
              </a:spcAft>
              <a:buNone/>
              <a:defRPr/>
            </a:lvl1pPr>
            <a:lvl2pPr lvl="1">
              <a:spcBef>
                <a:spcPts val="0"/>
              </a:spcBef>
              <a:spcAft>
                <a:spcPts val="0"/>
              </a:spcAft>
              <a:buNone/>
              <a:defRPr>
                <a:latin typeface="Nunito"/>
                <a:ea typeface="Nunito"/>
                <a:cs typeface="Nunito"/>
                <a:sym typeface="Nunito"/>
              </a:defRPr>
            </a:lvl2pPr>
            <a:lvl3pPr lvl="2">
              <a:spcBef>
                <a:spcPts val="0"/>
              </a:spcBef>
              <a:spcAft>
                <a:spcPts val="0"/>
              </a:spcAft>
              <a:buNone/>
              <a:defRPr>
                <a:latin typeface="Nunito"/>
                <a:ea typeface="Nunito"/>
                <a:cs typeface="Nunito"/>
                <a:sym typeface="Nunito"/>
              </a:defRPr>
            </a:lvl3pPr>
            <a:lvl4pPr lvl="3">
              <a:spcBef>
                <a:spcPts val="0"/>
              </a:spcBef>
              <a:spcAft>
                <a:spcPts val="0"/>
              </a:spcAft>
              <a:buNone/>
              <a:defRPr>
                <a:latin typeface="Nunito"/>
                <a:ea typeface="Nunito"/>
                <a:cs typeface="Nunito"/>
                <a:sym typeface="Nunito"/>
              </a:defRPr>
            </a:lvl4pPr>
            <a:lvl5pPr lvl="4">
              <a:spcBef>
                <a:spcPts val="0"/>
              </a:spcBef>
              <a:spcAft>
                <a:spcPts val="0"/>
              </a:spcAft>
              <a:buNone/>
              <a:defRPr>
                <a:latin typeface="Nunito"/>
                <a:ea typeface="Nunito"/>
                <a:cs typeface="Nunito"/>
                <a:sym typeface="Nunito"/>
              </a:defRPr>
            </a:lvl5pPr>
            <a:lvl6pPr lvl="5">
              <a:spcBef>
                <a:spcPts val="0"/>
              </a:spcBef>
              <a:spcAft>
                <a:spcPts val="0"/>
              </a:spcAft>
              <a:buNone/>
              <a:defRPr>
                <a:latin typeface="Nunito"/>
                <a:ea typeface="Nunito"/>
                <a:cs typeface="Nunito"/>
                <a:sym typeface="Nunito"/>
              </a:defRPr>
            </a:lvl6pPr>
            <a:lvl7pPr lvl="6">
              <a:spcBef>
                <a:spcPts val="0"/>
              </a:spcBef>
              <a:spcAft>
                <a:spcPts val="0"/>
              </a:spcAft>
              <a:buNone/>
              <a:defRPr>
                <a:latin typeface="Nunito"/>
                <a:ea typeface="Nunito"/>
                <a:cs typeface="Nunito"/>
                <a:sym typeface="Nunito"/>
              </a:defRPr>
            </a:lvl7pPr>
            <a:lvl8pPr lvl="7">
              <a:spcBef>
                <a:spcPts val="0"/>
              </a:spcBef>
              <a:spcAft>
                <a:spcPts val="0"/>
              </a:spcAft>
              <a:buNone/>
              <a:defRPr>
                <a:latin typeface="Nunito"/>
                <a:ea typeface="Nunito"/>
                <a:cs typeface="Nunito"/>
                <a:sym typeface="Nunito"/>
              </a:defRPr>
            </a:lvl8pPr>
            <a:lvl9pPr lvl="8">
              <a:spcBef>
                <a:spcPts val="0"/>
              </a:spcBef>
              <a:spcAft>
                <a:spcPts val="0"/>
              </a:spcAft>
              <a:buNone/>
              <a:defRPr>
                <a:latin typeface="Nunito"/>
                <a:ea typeface="Nunito"/>
                <a:cs typeface="Nunito"/>
                <a:sym typeface="Nunito"/>
              </a:defRPr>
            </a:lvl9pPr>
          </a:lstStyle>
          <a:p>
            <a:r>
              <a:rPr lang="cs-CZ"/>
              <a:t>Kliknutím lze upravit styl.</a:t>
            </a:r>
            <a:endParaRPr/>
          </a:p>
        </p:txBody>
      </p:sp>
      <p:grpSp>
        <p:nvGrpSpPr>
          <p:cNvPr id="244" name="Google Shape;244;p19"/>
          <p:cNvGrpSpPr/>
          <p:nvPr/>
        </p:nvGrpSpPr>
        <p:grpSpPr>
          <a:xfrm>
            <a:off x="-491886" y="-2119"/>
            <a:ext cx="2027017" cy="1019952"/>
            <a:chOff x="-368915" y="-1589"/>
            <a:chExt cx="1520263" cy="764964"/>
          </a:xfrm>
        </p:grpSpPr>
        <p:grpSp>
          <p:nvGrpSpPr>
            <p:cNvPr id="245" name="Google Shape;245;p19"/>
            <p:cNvGrpSpPr/>
            <p:nvPr/>
          </p:nvGrpSpPr>
          <p:grpSpPr>
            <a:xfrm rot="5400000">
              <a:off x="235188" y="-513209"/>
              <a:ext cx="392943" cy="1439379"/>
              <a:chOff x="1752050" y="2866875"/>
              <a:chExt cx="475775" cy="1742800"/>
            </a:xfrm>
          </p:grpSpPr>
          <p:sp>
            <p:nvSpPr>
              <p:cNvPr id="246" name="Google Shape;246;p19"/>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9"/>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9"/>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9"/>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9"/>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9"/>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9"/>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9"/>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4" name="Google Shape;254;p19"/>
            <p:cNvSpPr/>
            <p:nvPr/>
          </p:nvSpPr>
          <p:spPr>
            <a:xfrm rot="5974352">
              <a:off x="159691" y="-227710"/>
              <a:ext cx="317208" cy="1340333"/>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5" name="Google Shape;255;p19"/>
            <p:cNvGrpSpPr/>
            <p:nvPr/>
          </p:nvGrpSpPr>
          <p:grpSpPr>
            <a:xfrm rot="3855143">
              <a:off x="-148717" y="141935"/>
              <a:ext cx="618789" cy="477916"/>
              <a:chOff x="5467375" y="2021125"/>
              <a:chExt cx="618800" cy="477925"/>
            </a:xfrm>
          </p:grpSpPr>
          <p:sp>
            <p:nvSpPr>
              <p:cNvPr id="256" name="Google Shape;256;p19"/>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9"/>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9"/>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9"/>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9"/>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61" name="Google Shape;261;p19"/>
          <p:cNvGrpSpPr/>
          <p:nvPr/>
        </p:nvGrpSpPr>
        <p:grpSpPr>
          <a:xfrm>
            <a:off x="10864283" y="-400935"/>
            <a:ext cx="1953068" cy="1520437"/>
            <a:chOff x="8148212" y="-300701"/>
            <a:chExt cx="1464801" cy="1140328"/>
          </a:xfrm>
        </p:grpSpPr>
        <p:sp>
          <p:nvSpPr>
            <p:cNvPr id="262" name="Google Shape;262;p19"/>
            <p:cNvSpPr/>
            <p:nvPr/>
          </p:nvSpPr>
          <p:spPr>
            <a:xfrm rot="-5400000">
              <a:off x="8784263" y="-130650"/>
              <a:ext cx="317200" cy="1340300"/>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3" name="Google Shape;263;p19"/>
            <p:cNvGrpSpPr/>
            <p:nvPr/>
          </p:nvGrpSpPr>
          <p:grpSpPr>
            <a:xfrm rot="-8032937">
              <a:off x="8549350" y="-741"/>
              <a:ext cx="707509" cy="680388"/>
              <a:chOff x="6624525" y="1838863"/>
              <a:chExt cx="956750" cy="920075"/>
            </a:xfrm>
          </p:grpSpPr>
          <p:sp>
            <p:nvSpPr>
              <p:cNvPr id="264" name="Google Shape;264;p19"/>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19"/>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19"/>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19"/>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9"/>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9"/>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0" name="Google Shape;270;p19"/>
            <p:cNvGrpSpPr/>
            <p:nvPr/>
          </p:nvGrpSpPr>
          <p:grpSpPr>
            <a:xfrm rot="-3615528" flipH="1">
              <a:off x="8344802" y="-201977"/>
              <a:ext cx="739185" cy="881827"/>
              <a:chOff x="5935950" y="2680963"/>
              <a:chExt cx="1911874" cy="2280812"/>
            </a:xfrm>
          </p:grpSpPr>
          <p:sp>
            <p:nvSpPr>
              <p:cNvPr id="271" name="Google Shape;271;p19"/>
              <p:cNvSpPr/>
              <p:nvPr/>
            </p:nvSpPr>
            <p:spPr>
              <a:xfrm>
                <a:off x="5935950" y="2963369"/>
                <a:ext cx="1693287" cy="1998406"/>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19"/>
              <p:cNvSpPr/>
              <p:nvPr/>
            </p:nvSpPr>
            <p:spPr>
              <a:xfrm>
                <a:off x="6567320" y="2812744"/>
                <a:ext cx="383857" cy="1209246"/>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9"/>
              <p:cNvSpPr/>
              <p:nvPr/>
            </p:nvSpPr>
            <p:spPr>
              <a:xfrm>
                <a:off x="6579248" y="3342978"/>
                <a:ext cx="1130508" cy="696527"/>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19"/>
              <p:cNvSpPr/>
              <p:nvPr/>
            </p:nvSpPr>
            <p:spPr>
              <a:xfrm>
                <a:off x="6993436" y="2816995"/>
                <a:ext cx="283547" cy="655222"/>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9"/>
              <p:cNvSpPr/>
              <p:nvPr/>
            </p:nvSpPr>
            <p:spPr>
              <a:xfrm>
                <a:off x="7266452" y="3145909"/>
                <a:ext cx="507961" cy="133176"/>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9"/>
              <p:cNvSpPr/>
              <p:nvPr/>
            </p:nvSpPr>
            <p:spPr>
              <a:xfrm>
                <a:off x="7393031" y="2738637"/>
                <a:ext cx="179937" cy="382969"/>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9"/>
              <p:cNvSpPr/>
              <p:nvPr/>
            </p:nvSpPr>
            <p:spPr>
              <a:xfrm>
                <a:off x="6841542" y="2779624"/>
                <a:ext cx="147325" cy="114206"/>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19"/>
              <p:cNvSpPr/>
              <p:nvPr/>
            </p:nvSpPr>
            <p:spPr>
              <a:xfrm>
                <a:off x="7181813" y="2752722"/>
                <a:ext cx="147325" cy="114142"/>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19"/>
              <p:cNvSpPr/>
              <p:nvPr/>
            </p:nvSpPr>
            <p:spPr>
              <a:xfrm>
                <a:off x="7461935" y="2680963"/>
                <a:ext cx="170357" cy="123723"/>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9"/>
              <p:cNvSpPr/>
              <p:nvPr/>
            </p:nvSpPr>
            <p:spPr>
              <a:xfrm>
                <a:off x="7563515" y="2908297"/>
                <a:ext cx="147389" cy="114142"/>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9"/>
              <p:cNvSpPr/>
              <p:nvPr/>
            </p:nvSpPr>
            <p:spPr>
              <a:xfrm>
                <a:off x="7701134" y="3082524"/>
                <a:ext cx="146691" cy="112175"/>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9"/>
              <p:cNvSpPr/>
              <p:nvPr/>
            </p:nvSpPr>
            <p:spPr>
              <a:xfrm>
                <a:off x="7620237" y="3310746"/>
                <a:ext cx="148086" cy="112175"/>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9"/>
              <p:cNvSpPr/>
              <p:nvPr/>
            </p:nvSpPr>
            <p:spPr>
              <a:xfrm>
                <a:off x="7345698" y="3055559"/>
                <a:ext cx="147325" cy="112175"/>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239644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84"/>
        <p:cNvGrpSpPr/>
        <p:nvPr/>
      </p:nvGrpSpPr>
      <p:grpSpPr>
        <a:xfrm>
          <a:off x="0" y="0"/>
          <a:ext cx="0" cy="0"/>
          <a:chOff x="0" y="0"/>
          <a:chExt cx="0" cy="0"/>
        </a:xfrm>
      </p:grpSpPr>
      <p:sp>
        <p:nvSpPr>
          <p:cNvPr id="285" name="Google Shape;285;p20"/>
          <p:cNvSpPr/>
          <p:nvPr/>
        </p:nvSpPr>
        <p:spPr>
          <a:xfrm rot="5400000">
            <a:off x="843835" y="1180730"/>
            <a:ext cx="4927796" cy="5396269"/>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20"/>
          <p:cNvSpPr/>
          <p:nvPr/>
        </p:nvSpPr>
        <p:spPr>
          <a:xfrm rot="-5400000" flipH="1">
            <a:off x="6420369" y="1145296"/>
            <a:ext cx="4927796" cy="5396269"/>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20"/>
          <p:cNvSpPr txBox="1">
            <a:spLocks noGrp="1"/>
          </p:cNvSpPr>
          <p:nvPr>
            <p:ph type="subTitle" idx="1"/>
          </p:nvPr>
        </p:nvSpPr>
        <p:spPr>
          <a:xfrm>
            <a:off x="950967" y="1636700"/>
            <a:ext cx="4841600" cy="4502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733"/>
            </a:lvl1pPr>
            <a:lvl2pPr lvl="1" rtl="0">
              <a:spcBef>
                <a:spcPts val="0"/>
              </a:spcBef>
              <a:spcAft>
                <a:spcPts val="0"/>
              </a:spcAft>
              <a:buNone/>
              <a:defRPr sz="1733"/>
            </a:lvl2pPr>
            <a:lvl3pPr lvl="2" rtl="0">
              <a:spcBef>
                <a:spcPts val="2133"/>
              </a:spcBef>
              <a:spcAft>
                <a:spcPts val="0"/>
              </a:spcAft>
              <a:buNone/>
              <a:defRPr sz="1733"/>
            </a:lvl3pPr>
            <a:lvl4pPr lvl="3" rtl="0">
              <a:spcBef>
                <a:spcPts val="2133"/>
              </a:spcBef>
              <a:spcAft>
                <a:spcPts val="0"/>
              </a:spcAft>
              <a:buNone/>
              <a:defRPr sz="1733"/>
            </a:lvl4pPr>
            <a:lvl5pPr lvl="4" rtl="0">
              <a:spcBef>
                <a:spcPts val="2133"/>
              </a:spcBef>
              <a:spcAft>
                <a:spcPts val="0"/>
              </a:spcAft>
              <a:buNone/>
              <a:defRPr sz="1733"/>
            </a:lvl5pPr>
            <a:lvl6pPr lvl="5" rtl="0">
              <a:spcBef>
                <a:spcPts val="2133"/>
              </a:spcBef>
              <a:spcAft>
                <a:spcPts val="0"/>
              </a:spcAft>
              <a:buNone/>
              <a:defRPr sz="1733"/>
            </a:lvl6pPr>
            <a:lvl7pPr lvl="6" rtl="0">
              <a:spcBef>
                <a:spcPts val="2133"/>
              </a:spcBef>
              <a:spcAft>
                <a:spcPts val="0"/>
              </a:spcAft>
              <a:buNone/>
              <a:defRPr sz="1733"/>
            </a:lvl7pPr>
            <a:lvl8pPr lvl="7" rtl="0">
              <a:spcBef>
                <a:spcPts val="2133"/>
              </a:spcBef>
              <a:spcAft>
                <a:spcPts val="0"/>
              </a:spcAft>
              <a:buNone/>
              <a:defRPr sz="1733"/>
            </a:lvl8pPr>
            <a:lvl9pPr lvl="8" rtl="0">
              <a:spcBef>
                <a:spcPts val="2133"/>
              </a:spcBef>
              <a:spcAft>
                <a:spcPts val="2133"/>
              </a:spcAft>
              <a:buNone/>
              <a:defRPr sz="1733"/>
            </a:lvl9pPr>
          </a:lstStyle>
          <a:p>
            <a:r>
              <a:rPr lang="cs-CZ"/>
              <a:t>Kliknutím můžete upravit styl předlohy.</a:t>
            </a:r>
            <a:endParaRPr/>
          </a:p>
        </p:txBody>
      </p:sp>
      <p:sp>
        <p:nvSpPr>
          <p:cNvPr id="288" name="Google Shape;288;p20"/>
          <p:cNvSpPr txBox="1">
            <a:spLocks noGrp="1"/>
          </p:cNvSpPr>
          <p:nvPr>
            <p:ph type="title"/>
          </p:nvPr>
        </p:nvSpPr>
        <p:spPr>
          <a:xfrm>
            <a:off x="950967" y="719333"/>
            <a:ext cx="10290000" cy="763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r>
              <a:rPr lang="cs-CZ"/>
              <a:t>Kliknutím lze upravit styl.</a:t>
            </a:r>
            <a:endParaRPr/>
          </a:p>
        </p:txBody>
      </p:sp>
      <p:grpSp>
        <p:nvGrpSpPr>
          <p:cNvPr id="289" name="Google Shape;289;p20"/>
          <p:cNvGrpSpPr/>
          <p:nvPr/>
        </p:nvGrpSpPr>
        <p:grpSpPr>
          <a:xfrm flipH="1">
            <a:off x="10762414" y="101615"/>
            <a:ext cx="2027017" cy="1019952"/>
            <a:chOff x="-368915" y="-1589"/>
            <a:chExt cx="1520263" cy="764964"/>
          </a:xfrm>
        </p:grpSpPr>
        <p:grpSp>
          <p:nvGrpSpPr>
            <p:cNvPr id="290" name="Google Shape;290;p20"/>
            <p:cNvGrpSpPr/>
            <p:nvPr/>
          </p:nvGrpSpPr>
          <p:grpSpPr>
            <a:xfrm rot="5400000">
              <a:off x="235188" y="-513209"/>
              <a:ext cx="392943" cy="1439379"/>
              <a:chOff x="1752050" y="2866875"/>
              <a:chExt cx="475775" cy="1742800"/>
            </a:xfrm>
          </p:grpSpPr>
          <p:sp>
            <p:nvSpPr>
              <p:cNvPr id="291" name="Google Shape;291;p20"/>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0"/>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0"/>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0"/>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0"/>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0"/>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0"/>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20"/>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9" name="Google Shape;299;p20"/>
            <p:cNvSpPr/>
            <p:nvPr/>
          </p:nvSpPr>
          <p:spPr>
            <a:xfrm rot="5974352">
              <a:off x="159691" y="-227710"/>
              <a:ext cx="317208" cy="1340333"/>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0" name="Google Shape;300;p20"/>
            <p:cNvGrpSpPr/>
            <p:nvPr/>
          </p:nvGrpSpPr>
          <p:grpSpPr>
            <a:xfrm rot="3855143">
              <a:off x="-148717" y="141935"/>
              <a:ext cx="618789" cy="477916"/>
              <a:chOff x="5467375" y="2021125"/>
              <a:chExt cx="618800" cy="477925"/>
            </a:xfrm>
          </p:grpSpPr>
          <p:sp>
            <p:nvSpPr>
              <p:cNvPr id="301" name="Google Shape;301;p20"/>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20"/>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0"/>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0"/>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0"/>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06" name="Google Shape;306;p20"/>
          <p:cNvGrpSpPr/>
          <p:nvPr/>
        </p:nvGrpSpPr>
        <p:grpSpPr>
          <a:xfrm flipH="1">
            <a:off x="-622083" y="-390201"/>
            <a:ext cx="1953068" cy="1520437"/>
            <a:chOff x="8148212" y="-300701"/>
            <a:chExt cx="1464801" cy="1140328"/>
          </a:xfrm>
        </p:grpSpPr>
        <p:sp>
          <p:nvSpPr>
            <p:cNvPr id="307" name="Google Shape;307;p20"/>
            <p:cNvSpPr/>
            <p:nvPr/>
          </p:nvSpPr>
          <p:spPr>
            <a:xfrm rot="-5400000">
              <a:off x="8784263" y="-130650"/>
              <a:ext cx="317200" cy="1340300"/>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8" name="Google Shape;308;p20"/>
            <p:cNvGrpSpPr/>
            <p:nvPr/>
          </p:nvGrpSpPr>
          <p:grpSpPr>
            <a:xfrm rot="-8032937">
              <a:off x="8549350" y="-741"/>
              <a:ext cx="707509" cy="680388"/>
              <a:chOff x="6624525" y="1838863"/>
              <a:chExt cx="956750" cy="920075"/>
            </a:xfrm>
          </p:grpSpPr>
          <p:sp>
            <p:nvSpPr>
              <p:cNvPr id="309" name="Google Shape;309;p20"/>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0"/>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0"/>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0"/>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0"/>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0"/>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5" name="Google Shape;315;p20"/>
            <p:cNvGrpSpPr/>
            <p:nvPr/>
          </p:nvGrpSpPr>
          <p:grpSpPr>
            <a:xfrm rot="-3615528" flipH="1">
              <a:off x="8344802" y="-201977"/>
              <a:ext cx="739185" cy="881827"/>
              <a:chOff x="5935950" y="2680963"/>
              <a:chExt cx="1911874" cy="2280812"/>
            </a:xfrm>
          </p:grpSpPr>
          <p:sp>
            <p:nvSpPr>
              <p:cNvPr id="316" name="Google Shape;316;p20"/>
              <p:cNvSpPr/>
              <p:nvPr/>
            </p:nvSpPr>
            <p:spPr>
              <a:xfrm>
                <a:off x="5935950" y="2963369"/>
                <a:ext cx="1693287" cy="1998406"/>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0"/>
              <p:cNvSpPr/>
              <p:nvPr/>
            </p:nvSpPr>
            <p:spPr>
              <a:xfrm>
                <a:off x="6567320" y="2812744"/>
                <a:ext cx="383857" cy="1209246"/>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0"/>
              <p:cNvSpPr/>
              <p:nvPr/>
            </p:nvSpPr>
            <p:spPr>
              <a:xfrm>
                <a:off x="6579248" y="3342978"/>
                <a:ext cx="1130508" cy="696527"/>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0"/>
              <p:cNvSpPr/>
              <p:nvPr/>
            </p:nvSpPr>
            <p:spPr>
              <a:xfrm>
                <a:off x="6993436" y="2816995"/>
                <a:ext cx="283547" cy="655222"/>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0"/>
              <p:cNvSpPr/>
              <p:nvPr/>
            </p:nvSpPr>
            <p:spPr>
              <a:xfrm>
                <a:off x="7266452" y="3145909"/>
                <a:ext cx="507961" cy="133176"/>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0"/>
              <p:cNvSpPr/>
              <p:nvPr/>
            </p:nvSpPr>
            <p:spPr>
              <a:xfrm>
                <a:off x="7393031" y="2738637"/>
                <a:ext cx="179937" cy="382969"/>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0"/>
              <p:cNvSpPr/>
              <p:nvPr/>
            </p:nvSpPr>
            <p:spPr>
              <a:xfrm>
                <a:off x="6841542" y="2779624"/>
                <a:ext cx="147325" cy="114206"/>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0"/>
              <p:cNvSpPr/>
              <p:nvPr/>
            </p:nvSpPr>
            <p:spPr>
              <a:xfrm>
                <a:off x="7181813" y="2752722"/>
                <a:ext cx="147325" cy="114142"/>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0"/>
              <p:cNvSpPr/>
              <p:nvPr/>
            </p:nvSpPr>
            <p:spPr>
              <a:xfrm>
                <a:off x="7461935" y="2680963"/>
                <a:ext cx="170357" cy="123723"/>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0"/>
              <p:cNvSpPr/>
              <p:nvPr/>
            </p:nvSpPr>
            <p:spPr>
              <a:xfrm>
                <a:off x="7563515" y="2908297"/>
                <a:ext cx="147389" cy="114142"/>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0"/>
              <p:cNvSpPr/>
              <p:nvPr/>
            </p:nvSpPr>
            <p:spPr>
              <a:xfrm>
                <a:off x="7701134" y="3082524"/>
                <a:ext cx="146691" cy="112175"/>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0"/>
              <p:cNvSpPr/>
              <p:nvPr/>
            </p:nvSpPr>
            <p:spPr>
              <a:xfrm>
                <a:off x="7620237" y="3310746"/>
                <a:ext cx="148086" cy="112175"/>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0"/>
              <p:cNvSpPr/>
              <p:nvPr/>
            </p:nvSpPr>
            <p:spPr>
              <a:xfrm>
                <a:off x="7345698" y="3055559"/>
                <a:ext cx="147325" cy="112175"/>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29" name="Google Shape;329;p20"/>
          <p:cNvSpPr txBox="1">
            <a:spLocks noGrp="1"/>
          </p:cNvSpPr>
          <p:nvPr>
            <p:ph type="subTitle" idx="2"/>
          </p:nvPr>
        </p:nvSpPr>
        <p:spPr>
          <a:xfrm>
            <a:off x="6399367" y="1636700"/>
            <a:ext cx="4841600" cy="4502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733"/>
            </a:lvl1pPr>
            <a:lvl2pPr lvl="1" rtl="0">
              <a:spcBef>
                <a:spcPts val="0"/>
              </a:spcBef>
              <a:spcAft>
                <a:spcPts val="0"/>
              </a:spcAft>
              <a:buNone/>
              <a:defRPr sz="1733"/>
            </a:lvl2pPr>
            <a:lvl3pPr lvl="2" rtl="0">
              <a:spcBef>
                <a:spcPts val="2133"/>
              </a:spcBef>
              <a:spcAft>
                <a:spcPts val="0"/>
              </a:spcAft>
              <a:buNone/>
              <a:defRPr sz="1733"/>
            </a:lvl3pPr>
            <a:lvl4pPr lvl="3" rtl="0">
              <a:spcBef>
                <a:spcPts val="2133"/>
              </a:spcBef>
              <a:spcAft>
                <a:spcPts val="0"/>
              </a:spcAft>
              <a:buNone/>
              <a:defRPr sz="1733"/>
            </a:lvl4pPr>
            <a:lvl5pPr lvl="4" rtl="0">
              <a:spcBef>
                <a:spcPts val="2133"/>
              </a:spcBef>
              <a:spcAft>
                <a:spcPts val="0"/>
              </a:spcAft>
              <a:buNone/>
              <a:defRPr sz="1733"/>
            </a:lvl5pPr>
            <a:lvl6pPr lvl="5" rtl="0">
              <a:spcBef>
                <a:spcPts val="2133"/>
              </a:spcBef>
              <a:spcAft>
                <a:spcPts val="0"/>
              </a:spcAft>
              <a:buNone/>
              <a:defRPr sz="1733"/>
            </a:lvl6pPr>
            <a:lvl7pPr lvl="6" rtl="0">
              <a:spcBef>
                <a:spcPts val="2133"/>
              </a:spcBef>
              <a:spcAft>
                <a:spcPts val="0"/>
              </a:spcAft>
              <a:buNone/>
              <a:defRPr sz="1733"/>
            </a:lvl7pPr>
            <a:lvl8pPr lvl="7" rtl="0">
              <a:spcBef>
                <a:spcPts val="2133"/>
              </a:spcBef>
              <a:spcAft>
                <a:spcPts val="0"/>
              </a:spcAft>
              <a:buNone/>
              <a:defRPr sz="1733"/>
            </a:lvl8pPr>
            <a:lvl9pPr lvl="8" rtl="0">
              <a:spcBef>
                <a:spcPts val="2133"/>
              </a:spcBef>
              <a:spcAft>
                <a:spcPts val="2133"/>
              </a:spcAft>
              <a:buNone/>
              <a:defRPr sz="1733"/>
            </a:lvl9pPr>
          </a:lstStyle>
          <a:p>
            <a:r>
              <a:rPr lang="cs-CZ"/>
              <a:t>Kliknutím můžete upravit styl předlohy.</a:t>
            </a:r>
            <a:endParaRPr/>
          </a:p>
        </p:txBody>
      </p:sp>
    </p:spTree>
    <p:extLst>
      <p:ext uri="{BB962C8B-B14F-4D97-AF65-F5344CB8AC3E}">
        <p14:creationId xmlns:p14="http://schemas.microsoft.com/office/powerpoint/2010/main" val="81459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6127533" y="4070167"/>
            <a:ext cx="4930800" cy="72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333"/>
            </a:lvl1pPr>
            <a:lvl2pPr lvl="1" algn="ctr">
              <a:spcBef>
                <a:spcPts val="0"/>
              </a:spcBef>
              <a:spcAft>
                <a:spcPts val="0"/>
              </a:spcAft>
              <a:buSzPts val="6000"/>
              <a:buNone/>
              <a:defRPr sz="8000" b="1"/>
            </a:lvl2pPr>
            <a:lvl3pPr lvl="2" algn="ctr">
              <a:spcBef>
                <a:spcPts val="0"/>
              </a:spcBef>
              <a:spcAft>
                <a:spcPts val="0"/>
              </a:spcAft>
              <a:buSzPts val="6000"/>
              <a:buNone/>
              <a:defRPr sz="8000" b="1"/>
            </a:lvl3pPr>
            <a:lvl4pPr lvl="3" algn="ctr">
              <a:spcBef>
                <a:spcPts val="0"/>
              </a:spcBef>
              <a:spcAft>
                <a:spcPts val="0"/>
              </a:spcAft>
              <a:buSzPts val="6000"/>
              <a:buNone/>
              <a:defRPr sz="8000" b="1"/>
            </a:lvl4pPr>
            <a:lvl5pPr lvl="4" algn="ctr">
              <a:spcBef>
                <a:spcPts val="0"/>
              </a:spcBef>
              <a:spcAft>
                <a:spcPts val="0"/>
              </a:spcAft>
              <a:buSzPts val="6000"/>
              <a:buNone/>
              <a:defRPr sz="8000" b="1"/>
            </a:lvl5pPr>
            <a:lvl6pPr lvl="5" algn="ctr">
              <a:spcBef>
                <a:spcPts val="0"/>
              </a:spcBef>
              <a:spcAft>
                <a:spcPts val="0"/>
              </a:spcAft>
              <a:buSzPts val="6000"/>
              <a:buNone/>
              <a:defRPr sz="8000" b="1"/>
            </a:lvl6pPr>
            <a:lvl7pPr lvl="6" algn="ctr">
              <a:spcBef>
                <a:spcPts val="0"/>
              </a:spcBef>
              <a:spcAft>
                <a:spcPts val="0"/>
              </a:spcAft>
              <a:buSzPts val="6000"/>
              <a:buNone/>
              <a:defRPr sz="8000" b="1"/>
            </a:lvl7pPr>
            <a:lvl8pPr lvl="7" algn="ctr">
              <a:spcBef>
                <a:spcPts val="0"/>
              </a:spcBef>
              <a:spcAft>
                <a:spcPts val="0"/>
              </a:spcAft>
              <a:buSzPts val="6000"/>
              <a:buNone/>
              <a:defRPr sz="8000" b="1"/>
            </a:lvl8pPr>
            <a:lvl9pPr lvl="8" algn="ctr">
              <a:spcBef>
                <a:spcPts val="0"/>
              </a:spcBef>
              <a:spcAft>
                <a:spcPts val="0"/>
              </a:spcAft>
              <a:buSzPts val="6000"/>
              <a:buNone/>
              <a:defRPr sz="8000" b="1"/>
            </a:lvl9pPr>
          </a:lstStyle>
          <a:p>
            <a:r>
              <a:rPr lang="cs-CZ"/>
              <a:t>Kliknutím lze upravit styl.</a:t>
            </a:r>
            <a:endParaRPr/>
          </a:p>
        </p:txBody>
      </p:sp>
      <p:sp>
        <p:nvSpPr>
          <p:cNvPr id="18" name="Google Shape;18;p3"/>
          <p:cNvSpPr txBox="1">
            <a:spLocks noGrp="1"/>
          </p:cNvSpPr>
          <p:nvPr>
            <p:ph type="title" idx="2"/>
          </p:nvPr>
        </p:nvSpPr>
        <p:spPr>
          <a:xfrm>
            <a:off x="6127533" y="4852600"/>
            <a:ext cx="4930800" cy="1416800"/>
          </a:xfrm>
          <a:prstGeom prst="rect">
            <a:avLst/>
          </a:prstGeom>
        </p:spPr>
        <p:txBody>
          <a:bodyPr spcFirstLastPara="1" wrap="square" lIns="91425" tIns="91425" rIns="91425" bIns="91425" anchor="ctr" anchorCtr="0">
            <a:noAutofit/>
          </a:bodyPr>
          <a:lstStyle>
            <a:lvl1pPr lvl="0">
              <a:lnSpc>
                <a:spcPct val="50000"/>
              </a:lnSpc>
              <a:spcBef>
                <a:spcPts val="0"/>
              </a:spcBef>
              <a:spcAft>
                <a:spcPts val="0"/>
              </a:spcAft>
              <a:buNone/>
              <a:defRPr sz="9333">
                <a:solidFill>
                  <a:schemeClr val="lt1"/>
                </a:solidFill>
              </a:defRPr>
            </a:lvl1pPr>
            <a:lvl2pPr lvl="1">
              <a:lnSpc>
                <a:spcPct val="50000"/>
              </a:lnSpc>
              <a:spcBef>
                <a:spcPts val="0"/>
              </a:spcBef>
              <a:spcAft>
                <a:spcPts val="0"/>
              </a:spcAft>
              <a:buNone/>
              <a:defRPr sz="9333"/>
            </a:lvl2pPr>
            <a:lvl3pPr lvl="2">
              <a:lnSpc>
                <a:spcPct val="50000"/>
              </a:lnSpc>
              <a:spcBef>
                <a:spcPts val="0"/>
              </a:spcBef>
              <a:spcAft>
                <a:spcPts val="0"/>
              </a:spcAft>
              <a:buNone/>
              <a:defRPr sz="9333"/>
            </a:lvl3pPr>
            <a:lvl4pPr lvl="3">
              <a:lnSpc>
                <a:spcPct val="50000"/>
              </a:lnSpc>
              <a:spcBef>
                <a:spcPts val="0"/>
              </a:spcBef>
              <a:spcAft>
                <a:spcPts val="0"/>
              </a:spcAft>
              <a:buNone/>
              <a:defRPr sz="9333"/>
            </a:lvl4pPr>
            <a:lvl5pPr lvl="4">
              <a:lnSpc>
                <a:spcPct val="50000"/>
              </a:lnSpc>
              <a:spcBef>
                <a:spcPts val="0"/>
              </a:spcBef>
              <a:spcAft>
                <a:spcPts val="0"/>
              </a:spcAft>
              <a:buNone/>
              <a:defRPr sz="9333"/>
            </a:lvl5pPr>
            <a:lvl6pPr lvl="5">
              <a:lnSpc>
                <a:spcPct val="50000"/>
              </a:lnSpc>
              <a:spcBef>
                <a:spcPts val="0"/>
              </a:spcBef>
              <a:spcAft>
                <a:spcPts val="0"/>
              </a:spcAft>
              <a:buNone/>
              <a:defRPr sz="9333"/>
            </a:lvl6pPr>
            <a:lvl7pPr lvl="6">
              <a:lnSpc>
                <a:spcPct val="50000"/>
              </a:lnSpc>
              <a:spcBef>
                <a:spcPts val="0"/>
              </a:spcBef>
              <a:spcAft>
                <a:spcPts val="0"/>
              </a:spcAft>
              <a:buNone/>
              <a:defRPr sz="9333"/>
            </a:lvl7pPr>
            <a:lvl8pPr lvl="7">
              <a:lnSpc>
                <a:spcPct val="50000"/>
              </a:lnSpc>
              <a:spcBef>
                <a:spcPts val="0"/>
              </a:spcBef>
              <a:spcAft>
                <a:spcPts val="0"/>
              </a:spcAft>
              <a:buNone/>
              <a:defRPr sz="9333"/>
            </a:lvl8pPr>
            <a:lvl9pPr lvl="8">
              <a:lnSpc>
                <a:spcPct val="50000"/>
              </a:lnSpc>
              <a:spcBef>
                <a:spcPts val="0"/>
              </a:spcBef>
              <a:spcAft>
                <a:spcPts val="0"/>
              </a:spcAft>
              <a:buNone/>
              <a:defRPr sz="9333"/>
            </a:lvl9pPr>
          </a:lstStyle>
          <a:p>
            <a:r>
              <a:rPr lang="cs-CZ"/>
              <a:t>Kliknutím lze upravit styl.</a:t>
            </a:r>
            <a:endParaRPr/>
          </a:p>
        </p:txBody>
      </p:sp>
      <p:sp>
        <p:nvSpPr>
          <p:cNvPr id="19" name="Google Shape;19;p3"/>
          <p:cNvSpPr txBox="1">
            <a:spLocks noGrp="1"/>
          </p:cNvSpPr>
          <p:nvPr>
            <p:ph type="subTitle" idx="1"/>
          </p:nvPr>
        </p:nvSpPr>
        <p:spPr>
          <a:xfrm>
            <a:off x="1654717" y="1646316"/>
            <a:ext cx="4061200" cy="29672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2133"/>
            </a:lvl1pPr>
            <a:lvl2pPr lvl="1" algn="ctr">
              <a:spcBef>
                <a:spcPts val="2133"/>
              </a:spcBef>
              <a:spcAft>
                <a:spcPts val="0"/>
              </a:spcAft>
              <a:buNone/>
              <a:defRPr sz="2133"/>
            </a:lvl2pPr>
            <a:lvl3pPr lvl="2" algn="ctr">
              <a:spcBef>
                <a:spcPts val="2133"/>
              </a:spcBef>
              <a:spcAft>
                <a:spcPts val="0"/>
              </a:spcAft>
              <a:buNone/>
              <a:defRPr sz="2133"/>
            </a:lvl3pPr>
            <a:lvl4pPr lvl="3" algn="ctr">
              <a:spcBef>
                <a:spcPts val="2133"/>
              </a:spcBef>
              <a:spcAft>
                <a:spcPts val="0"/>
              </a:spcAft>
              <a:buNone/>
              <a:defRPr sz="2133"/>
            </a:lvl4pPr>
            <a:lvl5pPr lvl="4" algn="ctr">
              <a:spcBef>
                <a:spcPts val="2133"/>
              </a:spcBef>
              <a:spcAft>
                <a:spcPts val="0"/>
              </a:spcAft>
              <a:buNone/>
              <a:defRPr sz="2133"/>
            </a:lvl5pPr>
            <a:lvl6pPr lvl="5" algn="ctr">
              <a:spcBef>
                <a:spcPts val="2133"/>
              </a:spcBef>
              <a:spcAft>
                <a:spcPts val="0"/>
              </a:spcAft>
              <a:buNone/>
              <a:defRPr sz="2133"/>
            </a:lvl6pPr>
            <a:lvl7pPr lvl="6" algn="ctr">
              <a:spcBef>
                <a:spcPts val="2133"/>
              </a:spcBef>
              <a:spcAft>
                <a:spcPts val="0"/>
              </a:spcAft>
              <a:buNone/>
              <a:defRPr sz="2133"/>
            </a:lvl7pPr>
            <a:lvl8pPr lvl="7" algn="ctr">
              <a:spcBef>
                <a:spcPts val="2133"/>
              </a:spcBef>
              <a:spcAft>
                <a:spcPts val="0"/>
              </a:spcAft>
              <a:buNone/>
              <a:defRPr sz="2133"/>
            </a:lvl8pPr>
            <a:lvl9pPr lvl="8" algn="ctr">
              <a:spcBef>
                <a:spcPts val="2133"/>
              </a:spcBef>
              <a:spcAft>
                <a:spcPts val="2133"/>
              </a:spcAft>
              <a:buNone/>
              <a:defRPr sz="2133"/>
            </a:lvl9pPr>
          </a:lstStyle>
          <a:p>
            <a:r>
              <a:rPr lang="cs-CZ"/>
              <a:t>Kliknutím můžete upravit styl předlohy.</a:t>
            </a:r>
            <a:endParaRPr/>
          </a:p>
        </p:txBody>
      </p:sp>
      <p:sp>
        <p:nvSpPr>
          <p:cNvPr id="20" name="Google Shape;20;p3"/>
          <p:cNvSpPr/>
          <p:nvPr/>
        </p:nvSpPr>
        <p:spPr>
          <a:xfrm flipH="1">
            <a:off x="3612801" y="5955701"/>
            <a:ext cx="1517759" cy="69180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86267" y="4256667"/>
            <a:ext cx="1517759" cy="69180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10759367" y="3098056"/>
            <a:ext cx="2012452" cy="917291"/>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4952642" y="241551"/>
            <a:ext cx="1407759" cy="64166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63662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3">
  <p:cSld name="Title and body 3">
    <p:spTree>
      <p:nvGrpSpPr>
        <p:cNvPr id="1" name="Shape 330"/>
        <p:cNvGrpSpPr/>
        <p:nvPr/>
      </p:nvGrpSpPr>
      <p:grpSpPr>
        <a:xfrm>
          <a:off x="0" y="0"/>
          <a:ext cx="0" cy="0"/>
          <a:chOff x="0" y="0"/>
          <a:chExt cx="0" cy="0"/>
        </a:xfrm>
      </p:grpSpPr>
      <p:sp>
        <p:nvSpPr>
          <p:cNvPr id="331" name="Google Shape;331;p21"/>
          <p:cNvSpPr/>
          <p:nvPr/>
        </p:nvSpPr>
        <p:spPr>
          <a:xfrm rot="10800000">
            <a:off x="2857254" y="3855523"/>
            <a:ext cx="3364847" cy="1734879"/>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21"/>
          <p:cNvSpPr txBox="1">
            <a:spLocks noGrp="1"/>
          </p:cNvSpPr>
          <p:nvPr>
            <p:ph type="title"/>
          </p:nvPr>
        </p:nvSpPr>
        <p:spPr>
          <a:xfrm>
            <a:off x="950967" y="2537168"/>
            <a:ext cx="10290000" cy="763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5333"/>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r>
              <a:rPr lang="cs-CZ"/>
              <a:t>Kliknutím lze upravit styl.</a:t>
            </a:r>
            <a:endParaRPr/>
          </a:p>
        </p:txBody>
      </p:sp>
      <p:sp>
        <p:nvSpPr>
          <p:cNvPr id="333" name="Google Shape;333;p21"/>
          <p:cNvSpPr txBox="1">
            <a:spLocks noGrp="1"/>
          </p:cNvSpPr>
          <p:nvPr>
            <p:ph type="subTitle" idx="1"/>
          </p:nvPr>
        </p:nvSpPr>
        <p:spPr>
          <a:xfrm>
            <a:off x="3165200" y="4100900"/>
            <a:ext cx="2656400" cy="1224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r>
              <a:rPr lang="cs-CZ"/>
              <a:t>Kliknutím můžete upravit styl předlohy.</a:t>
            </a:r>
            <a:endParaRPr/>
          </a:p>
        </p:txBody>
      </p:sp>
    </p:spTree>
    <p:extLst>
      <p:ext uri="{BB962C8B-B14F-4D97-AF65-F5344CB8AC3E}">
        <p14:creationId xmlns:p14="http://schemas.microsoft.com/office/powerpoint/2010/main" val="2317814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34"/>
        <p:cNvGrpSpPr/>
        <p:nvPr/>
      </p:nvGrpSpPr>
      <p:grpSpPr>
        <a:xfrm>
          <a:off x="0" y="0"/>
          <a:ext cx="0" cy="0"/>
          <a:chOff x="0" y="0"/>
          <a:chExt cx="0" cy="0"/>
        </a:xfrm>
      </p:grpSpPr>
      <p:sp>
        <p:nvSpPr>
          <p:cNvPr id="335" name="Google Shape;335;p22"/>
          <p:cNvSpPr txBox="1">
            <a:spLocks noGrp="1"/>
          </p:cNvSpPr>
          <p:nvPr>
            <p:ph type="title"/>
          </p:nvPr>
        </p:nvSpPr>
        <p:spPr>
          <a:xfrm>
            <a:off x="1246333" y="1413984"/>
            <a:ext cx="5335200" cy="1343600"/>
          </a:xfrm>
          <a:prstGeom prst="rect">
            <a:avLst/>
          </a:prstGeom>
        </p:spPr>
        <p:txBody>
          <a:bodyPr spcFirstLastPara="1" wrap="square" lIns="91425" tIns="91425" rIns="91425" bIns="91425" anchor="ctr" anchorCtr="0">
            <a:noAutofit/>
          </a:bodyPr>
          <a:lstStyle>
            <a:lvl1pPr lvl="0">
              <a:spcBef>
                <a:spcPts val="0"/>
              </a:spcBef>
              <a:spcAft>
                <a:spcPts val="0"/>
              </a:spcAft>
              <a:buNone/>
              <a:defRPr sz="16000"/>
            </a:lvl1pPr>
            <a:lvl2pPr lvl="1">
              <a:spcBef>
                <a:spcPts val="0"/>
              </a:spcBef>
              <a:spcAft>
                <a:spcPts val="0"/>
              </a:spcAft>
              <a:buNone/>
              <a:defRPr sz="16000">
                <a:latin typeface="Nunito"/>
                <a:ea typeface="Nunito"/>
                <a:cs typeface="Nunito"/>
                <a:sym typeface="Nunito"/>
              </a:defRPr>
            </a:lvl2pPr>
            <a:lvl3pPr lvl="2">
              <a:spcBef>
                <a:spcPts val="0"/>
              </a:spcBef>
              <a:spcAft>
                <a:spcPts val="0"/>
              </a:spcAft>
              <a:buNone/>
              <a:defRPr sz="16000">
                <a:latin typeface="Nunito"/>
                <a:ea typeface="Nunito"/>
                <a:cs typeface="Nunito"/>
                <a:sym typeface="Nunito"/>
              </a:defRPr>
            </a:lvl3pPr>
            <a:lvl4pPr lvl="3">
              <a:spcBef>
                <a:spcPts val="0"/>
              </a:spcBef>
              <a:spcAft>
                <a:spcPts val="0"/>
              </a:spcAft>
              <a:buNone/>
              <a:defRPr sz="16000">
                <a:latin typeface="Nunito"/>
                <a:ea typeface="Nunito"/>
                <a:cs typeface="Nunito"/>
                <a:sym typeface="Nunito"/>
              </a:defRPr>
            </a:lvl4pPr>
            <a:lvl5pPr lvl="4">
              <a:spcBef>
                <a:spcPts val="0"/>
              </a:spcBef>
              <a:spcAft>
                <a:spcPts val="0"/>
              </a:spcAft>
              <a:buNone/>
              <a:defRPr sz="16000">
                <a:latin typeface="Nunito"/>
                <a:ea typeface="Nunito"/>
                <a:cs typeface="Nunito"/>
                <a:sym typeface="Nunito"/>
              </a:defRPr>
            </a:lvl5pPr>
            <a:lvl6pPr lvl="5">
              <a:spcBef>
                <a:spcPts val="0"/>
              </a:spcBef>
              <a:spcAft>
                <a:spcPts val="0"/>
              </a:spcAft>
              <a:buNone/>
              <a:defRPr sz="16000">
                <a:latin typeface="Nunito"/>
                <a:ea typeface="Nunito"/>
                <a:cs typeface="Nunito"/>
                <a:sym typeface="Nunito"/>
              </a:defRPr>
            </a:lvl6pPr>
            <a:lvl7pPr lvl="6">
              <a:spcBef>
                <a:spcPts val="0"/>
              </a:spcBef>
              <a:spcAft>
                <a:spcPts val="0"/>
              </a:spcAft>
              <a:buNone/>
              <a:defRPr sz="16000">
                <a:latin typeface="Nunito"/>
                <a:ea typeface="Nunito"/>
                <a:cs typeface="Nunito"/>
                <a:sym typeface="Nunito"/>
              </a:defRPr>
            </a:lvl7pPr>
            <a:lvl8pPr lvl="7">
              <a:spcBef>
                <a:spcPts val="0"/>
              </a:spcBef>
              <a:spcAft>
                <a:spcPts val="0"/>
              </a:spcAft>
              <a:buNone/>
              <a:defRPr sz="16000">
                <a:latin typeface="Nunito"/>
                <a:ea typeface="Nunito"/>
                <a:cs typeface="Nunito"/>
                <a:sym typeface="Nunito"/>
              </a:defRPr>
            </a:lvl8pPr>
            <a:lvl9pPr lvl="8">
              <a:spcBef>
                <a:spcPts val="0"/>
              </a:spcBef>
              <a:spcAft>
                <a:spcPts val="0"/>
              </a:spcAft>
              <a:buNone/>
              <a:defRPr sz="16000">
                <a:latin typeface="Nunito"/>
                <a:ea typeface="Nunito"/>
                <a:cs typeface="Nunito"/>
                <a:sym typeface="Nunito"/>
              </a:defRPr>
            </a:lvl9pPr>
          </a:lstStyle>
          <a:p>
            <a:r>
              <a:rPr lang="cs-CZ"/>
              <a:t>Kliknutím lze upravit styl.</a:t>
            </a:r>
            <a:endParaRPr/>
          </a:p>
        </p:txBody>
      </p:sp>
      <p:sp>
        <p:nvSpPr>
          <p:cNvPr id="336" name="Google Shape;336;p22"/>
          <p:cNvSpPr txBox="1">
            <a:spLocks noGrp="1"/>
          </p:cNvSpPr>
          <p:nvPr>
            <p:ph type="subTitle" idx="1"/>
          </p:nvPr>
        </p:nvSpPr>
        <p:spPr>
          <a:xfrm>
            <a:off x="1731533" y="3446084"/>
            <a:ext cx="4364800" cy="1343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2133"/>
              </a:spcBef>
              <a:spcAft>
                <a:spcPts val="0"/>
              </a:spcAft>
              <a:buNone/>
              <a:defRPr/>
            </a:lvl2pPr>
            <a:lvl3pPr lvl="2" algn="ctr">
              <a:spcBef>
                <a:spcPts val="2133"/>
              </a:spcBef>
              <a:spcAft>
                <a:spcPts val="0"/>
              </a:spcAft>
              <a:buNone/>
              <a:defRPr/>
            </a:lvl3pPr>
            <a:lvl4pPr lvl="3" algn="ctr">
              <a:spcBef>
                <a:spcPts val="2133"/>
              </a:spcBef>
              <a:spcAft>
                <a:spcPts val="0"/>
              </a:spcAft>
              <a:buNone/>
              <a:defRPr/>
            </a:lvl4pPr>
            <a:lvl5pPr lvl="4" algn="ctr">
              <a:spcBef>
                <a:spcPts val="2133"/>
              </a:spcBef>
              <a:spcAft>
                <a:spcPts val="0"/>
              </a:spcAft>
              <a:buNone/>
              <a:defRPr/>
            </a:lvl5pPr>
            <a:lvl6pPr lvl="5" algn="ctr">
              <a:spcBef>
                <a:spcPts val="2133"/>
              </a:spcBef>
              <a:spcAft>
                <a:spcPts val="0"/>
              </a:spcAft>
              <a:buNone/>
              <a:defRPr/>
            </a:lvl6pPr>
            <a:lvl7pPr lvl="6" algn="ctr">
              <a:spcBef>
                <a:spcPts val="2133"/>
              </a:spcBef>
              <a:spcAft>
                <a:spcPts val="0"/>
              </a:spcAft>
              <a:buNone/>
              <a:defRPr/>
            </a:lvl7pPr>
            <a:lvl8pPr lvl="7" algn="ctr">
              <a:spcBef>
                <a:spcPts val="2133"/>
              </a:spcBef>
              <a:spcAft>
                <a:spcPts val="0"/>
              </a:spcAft>
              <a:buNone/>
              <a:defRPr/>
            </a:lvl8pPr>
            <a:lvl9pPr lvl="8" algn="ctr">
              <a:spcBef>
                <a:spcPts val="2133"/>
              </a:spcBef>
              <a:spcAft>
                <a:spcPts val="2133"/>
              </a:spcAft>
              <a:buNone/>
              <a:defRPr/>
            </a:lvl9pPr>
          </a:lstStyle>
          <a:p>
            <a:r>
              <a:rPr lang="cs-CZ"/>
              <a:t>Kliknutím můžete upravit styl předlohy.</a:t>
            </a:r>
            <a:endParaRPr/>
          </a:p>
        </p:txBody>
      </p:sp>
      <p:sp>
        <p:nvSpPr>
          <p:cNvPr id="337" name="Google Shape;337;p22"/>
          <p:cNvSpPr txBox="1"/>
          <p:nvPr/>
        </p:nvSpPr>
        <p:spPr>
          <a:xfrm>
            <a:off x="1591025" y="5011733"/>
            <a:ext cx="4277600" cy="8952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1467" b="1">
                <a:solidFill>
                  <a:schemeClr val="lt1"/>
                </a:solidFill>
                <a:latin typeface="Nunito"/>
                <a:ea typeface="Nunito"/>
                <a:cs typeface="Nunito"/>
                <a:sym typeface="Nunito"/>
              </a:rPr>
              <a:t>CREDITS</a:t>
            </a:r>
            <a:r>
              <a:rPr lang="en" sz="1467">
                <a:solidFill>
                  <a:schemeClr val="lt1"/>
                </a:solidFill>
                <a:latin typeface="Nunito"/>
                <a:ea typeface="Nunito"/>
                <a:cs typeface="Nunito"/>
                <a:sym typeface="Nunito"/>
              </a:rPr>
              <a:t>: This presentation template was created by </a:t>
            </a:r>
            <a:r>
              <a:rPr lang="en" sz="1467" b="1">
                <a:solidFill>
                  <a:schemeClr val="lt1"/>
                </a:solidFill>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r>
              <a:rPr lang="en" sz="1467" b="1">
                <a:solidFill>
                  <a:schemeClr val="lt1"/>
                </a:solidFill>
                <a:latin typeface="Nunito"/>
                <a:ea typeface="Nunito"/>
                <a:cs typeface="Nunito"/>
                <a:sym typeface="Nunito"/>
              </a:rPr>
              <a:t>,</a:t>
            </a:r>
            <a:r>
              <a:rPr lang="en" sz="1467">
                <a:solidFill>
                  <a:schemeClr val="lt1"/>
                </a:solidFill>
                <a:latin typeface="Nunito"/>
                <a:ea typeface="Nunito"/>
                <a:cs typeface="Nunito"/>
                <a:sym typeface="Nunito"/>
              </a:rPr>
              <a:t> including icons by </a:t>
            </a:r>
            <a:r>
              <a:rPr lang="en" sz="1467" b="1">
                <a:solidFill>
                  <a:schemeClr val="lt1"/>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Flaticon</a:t>
            </a:r>
            <a:r>
              <a:rPr lang="en" sz="1467">
                <a:solidFill>
                  <a:schemeClr val="lt1"/>
                </a:solidFill>
                <a:latin typeface="Nunito"/>
                <a:ea typeface="Nunito"/>
                <a:cs typeface="Nunito"/>
                <a:sym typeface="Nunito"/>
              </a:rPr>
              <a:t> and infographics &amp; images by </a:t>
            </a:r>
            <a:r>
              <a:rPr lang="en" sz="1467" b="1">
                <a:solidFill>
                  <a:schemeClr val="lt1"/>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Freepik</a:t>
            </a:r>
            <a:r>
              <a:rPr lang="en" sz="1467">
                <a:solidFill>
                  <a:schemeClr val="lt1"/>
                </a:solidFill>
                <a:latin typeface="Nunito"/>
                <a:ea typeface="Nunito"/>
                <a:cs typeface="Nunito"/>
                <a:sym typeface="Nunito"/>
              </a:rPr>
              <a:t>.</a:t>
            </a:r>
            <a:endParaRPr sz="1467">
              <a:solidFill>
                <a:schemeClr val="lt1"/>
              </a:solidFill>
              <a:latin typeface="Nunito"/>
              <a:ea typeface="Nunito"/>
              <a:cs typeface="Nunito"/>
              <a:sym typeface="Nunito"/>
            </a:endParaRPr>
          </a:p>
        </p:txBody>
      </p:sp>
      <p:grpSp>
        <p:nvGrpSpPr>
          <p:cNvPr id="338" name="Google Shape;338;p22"/>
          <p:cNvGrpSpPr/>
          <p:nvPr/>
        </p:nvGrpSpPr>
        <p:grpSpPr>
          <a:xfrm rot="5400000">
            <a:off x="5985096" y="-1081640"/>
            <a:ext cx="3133747" cy="2806992"/>
            <a:chOff x="-813174" y="1753753"/>
            <a:chExt cx="2701195" cy="2419543"/>
          </a:xfrm>
        </p:grpSpPr>
        <p:sp>
          <p:nvSpPr>
            <p:cNvPr id="339" name="Google Shape;339;p22"/>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0" name="Google Shape;340;p22"/>
            <p:cNvGrpSpPr/>
            <p:nvPr/>
          </p:nvGrpSpPr>
          <p:grpSpPr>
            <a:xfrm>
              <a:off x="-144996" y="1753753"/>
              <a:ext cx="821067" cy="1785140"/>
              <a:chOff x="5269250" y="2611925"/>
              <a:chExt cx="520750" cy="1132200"/>
            </a:xfrm>
          </p:grpSpPr>
          <p:sp>
            <p:nvSpPr>
              <p:cNvPr id="341" name="Google Shape;341;p22"/>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22"/>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22"/>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22"/>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22"/>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22"/>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22"/>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22"/>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22"/>
            <p:cNvGrpSpPr/>
            <p:nvPr/>
          </p:nvGrpSpPr>
          <p:grpSpPr>
            <a:xfrm rot="5165891">
              <a:off x="-51172" y="2432185"/>
              <a:ext cx="1070081" cy="1187666"/>
              <a:chOff x="6073625" y="2772425"/>
              <a:chExt cx="837925" cy="930000"/>
            </a:xfrm>
          </p:grpSpPr>
          <p:sp>
            <p:nvSpPr>
              <p:cNvPr id="350" name="Google Shape;350;p22"/>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22"/>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22"/>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22"/>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22"/>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5" name="Google Shape;355;p22"/>
            <p:cNvGrpSpPr/>
            <p:nvPr/>
          </p:nvGrpSpPr>
          <p:grpSpPr>
            <a:xfrm rot="4398606">
              <a:off x="-2434" y="2904431"/>
              <a:ext cx="1017753" cy="1214156"/>
              <a:chOff x="3711575" y="2879575"/>
              <a:chExt cx="753325" cy="898700"/>
            </a:xfrm>
          </p:grpSpPr>
          <p:sp>
            <p:nvSpPr>
              <p:cNvPr id="356" name="Google Shape;356;p22"/>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22"/>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2"/>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2"/>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2"/>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2"/>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2"/>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2"/>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2"/>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2"/>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2"/>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2"/>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2"/>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9" name="Google Shape;369;p22"/>
            <p:cNvGrpSpPr/>
            <p:nvPr/>
          </p:nvGrpSpPr>
          <p:grpSpPr>
            <a:xfrm>
              <a:off x="743200" y="2185888"/>
              <a:ext cx="113650" cy="99750"/>
              <a:chOff x="5042000" y="1255775"/>
              <a:chExt cx="113650" cy="99750"/>
            </a:xfrm>
          </p:grpSpPr>
          <p:sp>
            <p:nvSpPr>
              <p:cNvPr id="370" name="Google Shape;370;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3" name="Google Shape;373;p22"/>
            <p:cNvGrpSpPr/>
            <p:nvPr/>
          </p:nvGrpSpPr>
          <p:grpSpPr>
            <a:xfrm>
              <a:off x="1198625" y="2537138"/>
              <a:ext cx="113650" cy="99750"/>
              <a:chOff x="5042000" y="1255775"/>
              <a:chExt cx="113650" cy="99750"/>
            </a:xfrm>
          </p:grpSpPr>
          <p:sp>
            <p:nvSpPr>
              <p:cNvPr id="374" name="Google Shape;374;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7" name="Google Shape;377;p22"/>
          <p:cNvGrpSpPr/>
          <p:nvPr/>
        </p:nvGrpSpPr>
        <p:grpSpPr>
          <a:xfrm rot="5400000">
            <a:off x="-1411604" y="4735177"/>
            <a:ext cx="3133747" cy="2806992"/>
            <a:chOff x="-813174" y="1753753"/>
            <a:chExt cx="2701195" cy="2419543"/>
          </a:xfrm>
        </p:grpSpPr>
        <p:sp>
          <p:nvSpPr>
            <p:cNvPr id="378" name="Google Shape;378;p22"/>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9" name="Google Shape;379;p22"/>
            <p:cNvGrpSpPr/>
            <p:nvPr/>
          </p:nvGrpSpPr>
          <p:grpSpPr>
            <a:xfrm>
              <a:off x="-144996" y="1753753"/>
              <a:ext cx="821067" cy="1785140"/>
              <a:chOff x="5269250" y="2611925"/>
              <a:chExt cx="520750" cy="1132200"/>
            </a:xfrm>
          </p:grpSpPr>
          <p:sp>
            <p:nvSpPr>
              <p:cNvPr id="380" name="Google Shape;380;p22"/>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2"/>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2"/>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22"/>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22"/>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22"/>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2"/>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22"/>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8" name="Google Shape;388;p22"/>
            <p:cNvGrpSpPr/>
            <p:nvPr/>
          </p:nvGrpSpPr>
          <p:grpSpPr>
            <a:xfrm rot="5165891">
              <a:off x="-51172" y="2432185"/>
              <a:ext cx="1070081" cy="1187666"/>
              <a:chOff x="6073625" y="2772425"/>
              <a:chExt cx="837925" cy="930000"/>
            </a:xfrm>
          </p:grpSpPr>
          <p:sp>
            <p:nvSpPr>
              <p:cNvPr id="389" name="Google Shape;389;p22"/>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22"/>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22"/>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22"/>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22"/>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4" name="Google Shape;394;p22"/>
            <p:cNvGrpSpPr/>
            <p:nvPr/>
          </p:nvGrpSpPr>
          <p:grpSpPr>
            <a:xfrm rot="4398606">
              <a:off x="-2434" y="2904431"/>
              <a:ext cx="1017753" cy="1214156"/>
              <a:chOff x="3711575" y="2879575"/>
              <a:chExt cx="753325" cy="898700"/>
            </a:xfrm>
          </p:grpSpPr>
          <p:sp>
            <p:nvSpPr>
              <p:cNvPr id="395" name="Google Shape;395;p22"/>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22"/>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22"/>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22"/>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22"/>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22"/>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22"/>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22"/>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22"/>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22"/>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22"/>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22"/>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22"/>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8" name="Google Shape;408;p22"/>
            <p:cNvGrpSpPr/>
            <p:nvPr/>
          </p:nvGrpSpPr>
          <p:grpSpPr>
            <a:xfrm>
              <a:off x="743200" y="2185888"/>
              <a:ext cx="113650" cy="99750"/>
              <a:chOff x="5042000" y="1255775"/>
              <a:chExt cx="113650" cy="99750"/>
            </a:xfrm>
          </p:grpSpPr>
          <p:sp>
            <p:nvSpPr>
              <p:cNvPr id="409" name="Google Shape;409;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2" name="Google Shape;412;p22"/>
            <p:cNvGrpSpPr/>
            <p:nvPr/>
          </p:nvGrpSpPr>
          <p:grpSpPr>
            <a:xfrm>
              <a:off x="1198625" y="2537138"/>
              <a:ext cx="113650" cy="99750"/>
              <a:chOff x="5042000" y="1255775"/>
              <a:chExt cx="113650" cy="99750"/>
            </a:xfrm>
          </p:grpSpPr>
          <p:sp>
            <p:nvSpPr>
              <p:cNvPr id="413" name="Google Shape;413;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16" name="Google Shape;416;p22"/>
          <p:cNvGrpSpPr/>
          <p:nvPr/>
        </p:nvGrpSpPr>
        <p:grpSpPr>
          <a:xfrm>
            <a:off x="10185738" y="3759167"/>
            <a:ext cx="2516341" cy="3400311"/>
            <a:chOff x="7679181" y="1254957"/>
            <a:chExt cx="1920480" cy="2595128"/>
          </a:xfrm>
        </p:grpSpPr>
        <p:grpSp>
          <p:nvGrpSpPr>
            <p:cNvPr id="417" name="Google Shape;417;p22"/>
            <p:cNvGrpSpPr/>
            <p:nvPr/>
          </p:nvGrpSpPr>
          <p:grpSpPr>
            <a:xfrm rot="-7760581">
              <a:off x="7904694" y="2312488"/>
              <a:ext cx="1194199" cy="1148422"/>
              <a:chOff x="4531600" y="1944475"/>
              <a:chExt cx="956750" cy="920075"/>
            </a:xfrm>
          </p:grpSpPr>
          <p:sp>
            <p:nvSpPr>
              <p:cNvPr id="418" name="Google Shape;418;p22"/>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22"/>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22"/>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22"/>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22"/>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22"/>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4" name="Google Shape;424;p22"/>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25" name="Google Shape;425;p22"/>
            <p:cNvGrpSpPr/>
            <p:nvPr/>
          </p:nvGrpSpPr>
          <p:grpSpPr>
            <a:xfrm rot="-1110331">
              <a:off x="8152884" y="1407056"/>
              <a:ext cx="1221803" cy="1616571"/>
              <a:chOff x="5908250" y="536500"/>
              <a:chExt cx="793200" cy="1049550"/>
            </a:xfrm>
          </p:grpSpPr>
          <p:sp>
            <p:nvSpPr>
              <p:cNvPr id="426" name="Google Shape;426;p22"/>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22"/>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22"/>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22"/>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22"/>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22"/>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 name="Google Shape;432;p22"/>
            <p:cNvGrpSpPr/>
            <p:nvPr/>
          </p:nvGrpSpPr>
          <p:grpSpPr>
            <a:xfrm rot="-7159447">
              <a:off x="8478063" y="2524349"/>
              <a:ext cx="941689" cy="727305"/>
              <a:chOff x="5517750" y="1707725"/>
              <a:chExt cx="618800" cy="477925"/>
            </a:xfrm>
          </p:grpSpPr>
          <p:sp>
            <p:nvSpPr>
              <p:cNvPr id="433" name="Google Shape;433;p22"/>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22"/>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22"/>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22"/>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22"/>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8" name="Google Shape;438;p22"/>
            <p:cNvGrpSpPr/>
            <p:nvPr/>
          </p:nvGrpSpPr>
          <p:grpSpPr>
            <a:xfrm>
              <a:off x="8001025" y="2341963"/>
              <a:ext cx="113650" cy="99750"/>
              <a:chOff x="5042000" y="1255775"/>
              <a:chExt cx="113650" cy="99750"/>
            </a:xfrm>
          </p:grpSpPr>
          <p:sp>
            <p:nvSpPr>
              <p:cNvPr id="439" name="Google Shape;439;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2" name="Google Shape;442;p22"/>
            <p:cNvGrpSpPr/>
            <p:nvPr/>
          </p:nvGrpSpPr>
          <p:grpSpPr>
            <a:xfrm>
              <a:off x="7778175" y="3202738"/>
              <a:ext cx="113650" cy="99750"/>
              <a:chOff x="5042000" y="1255775"/>
              <a:chExt cx="113650" cy="99750"/>
            </a:xfrm>
          </p:grpSpPr>
          <p:sp>
            <p:nvSpPr>
              <p:cNvPr id="443" name="Google Shape;443;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067999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446"/>
        <p:cNvGrpSpPr/>
        <p:nvPr/>
      </p:nvGrpSpPr>
      <p:grpSpPr>
        <a:xfrm>
          <a:off x="0" y="0"/>
          <a:ext cx="0" cy="0"/>
          <a:chOff x="0" y="0"/>
          <a:chExt cx="0" cy="0"/>
        </a:xfrm>
      </p:grpSpPr>
      <p:sp>
        <p:nvSpPr>
          <p:cNvPr id="447" name="Google Shape;447;p23"/>
          <p:cNvSpPr txBox="1">
            <a:spLocks noGrp="1"/>
          </p:cNvSpPr>
          <p:nvPr>
            <p:ph type="title"/>
          </p:nvPr>
        </p:nvSpPr>
        <p:spPr>
          <a:xfrm>
            <a:off x="3510393" y="3282691"/>
            <a:ext cx="5171200" cy="768000"/>
          </a:xfrm>
          <a:prstGeom prst="rect">
            <a:avLst/>
          </a:prstGeom>
        </p:spPr>
        <p:txBody>
          <a:bodyPr spcFirstLastPara="1" wrap="square" lIns="91425" tIns="91425" rIns="91425" bIns="91425" anchor="ctr" anchorCtr="0">
            <a:noAutofit/>
          </a:bodyPr>
          <a:lstStyle>
            <a:lvl1pPr lvl="0">
              <a:spcBef>
                <a:spcPts val="0"/>
              </a:spcBef>
              <a:spcAft>
                <a:spcPts val="0"/>
              </a:spcAft>
              <a:buNone/>
              <a:defRPr b="0">
                <a:solidFill>
                  <a:schemeClr val="accent1"/>
                </a:solidFill>
              </a:defRPr>
            </a:lvl1pPr>
            <a:lvl2pPr lvl="1">
              <a:spcBef>
                <a:spcPts val="0"/>
              </a:spcBef>
              <a:spcAft>
                <a:spcPts val="0"/>
              </a:spcAft>
              <a:buNone/>
              <a:defRPr b="0">
                <a:solidFill>
                  <a:schemeClr val="accent1"/>
                </a:solidFill>
                <a:latin typeface="Nunito"/>
                <a:ea typeface="Nunito"/>
                <a:cs typeface="Nunito"/>
                <a:sym typeface="Nunito"/>
              </a:defRPr>
            </a:lvl2pPr>
            <a:lvl3pPr lvl="2">
              <a:spcBef>
                <a:spcPts val="0"/>
              </a:spcBef>
              <a:spcAft>
                <a:spcPts val="0"/>
              </a:spcAft>
              <a:buNone/>
              <a:defRPr b="0">
                <a:solidFill>
                  <a:schemeClr val="accent1"/>
                </a:solidFill>
                <a:latin typeface="Nunito"/>
                <a:ea typeface="Nunito"/>
                <a:cs typeface="Nunito"/>
                <a:sym typeface="Nunito"/>
              </a:defRPr>
            </a:lvl3pPr>
            <a:lvl4pPr lvl="3">
              <a:spcBef>
                <a:spcPts val="0"/>
              </a:spcBef>
              <a:spcAft>
                <a:spcPts val="0"/>
              </a:spcAft>
              <a:buNone/>
              <a:defRPr b="0">
                <a:solidFill>
                  <a:schemeClr val="accent1"/>
                </a:solidFill>
                <a:latin typeface="Nunito"/>
                <a:ea typeface="Nunito"/>
                <a:cs typeface="Nunito"/>
                <a:sym typeface="Nunito"/>
              </a:defRPr>
            </a:lvl4pPr>
            <a:lvl5pPr lvl="4">
              <a:spcBef>
                <a:spcPts val="0"/>
              </a:spcBef>
              <a:spcAft>
                <a:spcPts val="0"/>
              </a:spcAft>
              <a:buNone/>
              <a:defRPr b="0">
                <a:solidFill>
                  <a:schemeClr val="accent1"/>
                </a:solidFill>
                <a:latin typeface="Nunito"/>
                <a:ea typeface="Nunito"/>
                <a:cs typeface="Nunito"/>
                <a:sym typeface="Nunito"/>
              </a:defRPr>
            </a:lvl5pPr>
            <a:lvl6pPr lvl="5">
              <a:spcBef>
                <a:spcPts val="0"/>
              </a:spcBef>
              <a:spcAft>
                <a:spcPts val="0"/>
              </a:spcAft>
              <a:buNone/>
              <a:defRPr b="0">
                <a:solidFill>
                  <a:schemeClr val="accent1"/>
                </a:solidFill>
                <a:latin typeface="Nunito"/>
                <a:ea typeface="Nunito"/>
                <a:cs typeface="Nunito"/>
                <a:sym typeface="Nunito"/>
              </a:defRPr>
            </a:lvl6pPr>
            <a:lvl7pPr lvl="6">
              <a:spcBef>
                <a:spcPts val="0"/>
              </a:spcBef>
              <a:spcAft>
                <a:spcPts val="0"/>
              </a:spcAft>
              <a:buNone/>
              <a:defRPr b="0">
                <a:solidFill>
                  <a:schemeClr val="accent1"/>
                </a:solidFill>
                <a:latin typeface="Nunito"/>
                <a:ea typeface="Nunito"/>
                <a:cs typeface="Nunito"/>
                <a:sym typeface="Nunito"/>
              </a:defRPr>
            </a:lvl7pPr>
            <a:lvl8pPr lvl="7">
              <a:spcBef>
                <a:spcPts val="0"/>
              </a:spcBef>
              <a:spcAft>
                <a:spcPts val="0"/>
              </a:spcAft>
              <a:buNone/>
              <a:defRPr b="0">
                <a:solidFill>
                  <a:schemeClr val="accent1"/>
                </a:solidFill>
                <a:latin typeface="Nunito"/>
                <a:ea typeface="Nunito"/>
                <a:cs typeface="Nunito"/>
                <a:sym typeface="Nunito"/>
              </a:defRPr>
            </a:lvl8pPr>
            <a:lvl9pPr lvl="8">
              <a:spcBef>
                <a:spcPts val="0"/>
              </a:spcBef>
              <a:spcAft>
                <a:spcPts val="0"/>
              </a:spcAft>
              <a:buNone/>
              <a:defRPr b="0">
                <a:solidFill>
                  <a:schemeClr val="accent1"/>
                </a:solidFill>
                <a:latin typeface="Nunito"/>
                <a:ea typeface="Nunito"/>
                <a:cs typeface="Nunito"/>
                <a:sym typeface="Nunito"/>
              </a:defRPr>
            </a:lvl9pPr>
          </a:lstStyle>
          <a:p>
            <a:r>
              <a:rPr lang="cs-CZ"/>
              <a:t>Kliknutím lze upravit styl.</a:t>
            </a:r>
            <a:endParaRPr/>
          </a:p>
        </p:txBody>
      </p:sp>
      <p:grpSp>
        <p:nvGrpSpPr>
          <p:cNvPr id="448" name="Google Shape;448;p23"/>
          <p:cNvGrpSpPr/>
          <p:nvPr/>
        </p:nvGrpSpPr>
        <p:grpSpPr>
          <a:xfrm>
            <a:off x="-1604474" y="1872360"/>
            <a:ext cx="4642095" cy="4158065"/>
            <a:chOff x="-813174" y="1753753"/>
            <a:chExt cx="2701195" cy="2419543"/>
          </a:xfrm>
        </p:grpSpPr>
        <p:sp>
          <p:nvSpPr>
            <p:cNvPr id="449" name="Google Shape;449;p23"/>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0" name="Google Shape;450;p23"/>
            <p:cNvGrpSpPr/>
            <p:nvPr/>
          </p:nvGrpSpPr>
          <p:grpSpPr>
            <a:xfrm>
              <a:off x="-144996" y="1753753"/>
              <a:ext cx="821067" cy="1785140"/>
              <a:chOff x="5269250" y="2611925"/>
              <a:chExt cx="520750" cy="1132200"/>
            </a:xfrm>
          </p:grpSpPr>
          <p:sp>
            <p:nvSpPr>
              <p:cNvPr id="451" name="Google Shape;451;p23"/>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23"/>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23"/>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23"/>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23"/>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23"/>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23"/>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23"/>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9" name="Google Shape;459;p23"/>
            <p:cNvGrpSpPr/>
            <p:nvPr/>
          </p:nvGrpSpPr>
          <p:grpSpPr>
            <a:xfrm rot="5165891">
              <a:off x="-51172" y="2432185"/>
              <a:ext cx="1070081" cy="1187666"/>
              <a:chOff x="6073625" y="2772425"/>
              <a:chExt cx="837925" cy="930000"/>
            </a:xfrm>
          </p:grpSpPr>
          <p:sp>
            <p:nvSpPr>
              <p:cNvPr id="460" name="Google Shape;460;p23"/>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23"/>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23"/>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23"/>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23"/>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5" name="Google Shape;465;p23"/>
            <p:cNvGrpSpPr/>
            <p:nvPr/>
          </p:nvGrpSpPr>
          <p:grpSpPr>
            <a:xfrm rot="4398606">
              <a:off x="-2434" y="2904431"/>
              <a:ext cx="1017753" cy="1214156"/>
              <a:chOff x="3711575" y="2879575"/>
              <a:chExt cx="753325" cy="898700"/>
            </a:xfrm>
          </p:grpSpPr>
          <p:sp>
            <p:nvSpPr>
              <p:cNvPr id="466" name="Google Shape;466;p23"/>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23"/>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23"/>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23"/>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23"/>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23"/>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23"/>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23"/>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23"/>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23"/>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23"/>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23"/>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23"/>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9" name="Google Shape;479;p23"/>
            <p:cNvGrpSpPr/>
            <p:nvPr/>
          </p:nvGrpSpPr>
          <p:grpSpPr>
            <a:xfrm>
              <a:off x="743200" y="2185888"/>
              <a:ext cx="113650" cy="99750"/>
              <a:chOff x="5042000" y="1255775"/>
              <a:chExt cx="113650" cy="99750"/>
            </a:xfrm>
          </p:grpSpPr>
          <p:sp>
            <p:nvSpPr>
              <p:cNvPr id="480" name="Google Shape;480;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3" name="Google Shape;483;p23"/>
            <p:cNvGrpSpPr/>
            <p:nvPr/>
          </p:nvGrpSpPr>
          <p:grpSpPr>
            <a:xfrm>
              <a:off x="1198625" y="2537138"/>
              <a:ext cx="113650" cy="99750"/>
              <a:chOff x="5042000" y="1255775"/>
              <a:chExt cx="113650" cy="99750"/>
            </a:xfrm>
          </p:grpSpPr>
          <p:sp>
            <p:nvSpPr>
              <p:cNvPr id="484" name="Google Shape;484;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87" name="Google Shape;487;p23"/>
          <p:cNvGrpSpPr/>
          <p:nvPr/>
        </p:nvGrpSpPr>
        <p:grpSpPr>
          <a:xfrm>
            <a:off x="9358078" y="1183009"/>
            <a:ext cx="3645177" cy="4491980"/>
            <a:chOff x="7588862" y="1559757"/>
            <a:chExt cx="2010799" cy="2477924"/>
          </a:xfrm>
        </p:grpSpPr>
        <p:grpSp>
          <p:nvGrpSpPr>
            <p:cNvPr id="488" name="Google Shape;488;p23"/>
            <p:cNvGrpSpPr/>
            <p:nvPr/>
          </p:nvGrpSpPr>
          <p:grpSpPr>
            <a:xfrm rot="-7760581">
              <a:off x="7904694" y="2312488"/>
              <a:ext cx="1194199" cy="1148422"/>
              <a:chOff x="4531600" y="1944475"/>
              <a:chExt cx="956750" cy="920075"/>
            </a:xfrm>
          </p:grpSpPr>
          <p:sp>
            <p:nvSpPr>
              <p:cNvPr id="489" name="Google Shape;489;p23"/>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23"/>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23"/>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23"/>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23"/>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23"/>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5" name="Google Shape;495;p23"/>
            <p:cNvSpPr/>
            <p:nvPr/>
          </p:nvSpPr>
          <p:spPr>
            <a:xfrm rot="-7184026" flipH="1">
              <a:off x="8203990" y="2326500"/>
              <a:ext cx="750217" cy="185225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96" name="Google Shape;496;p23"/>
            <p:cNvGrpSpPr/>
            <p:nvPr/>
          </p:nvGrpSpPr>
          <p:grpSpPr>
            <a:xfrm rot="-1110331">
              <a:off x="8152884" y="1711856"/>
              <a:ext cx="1221803" cy="1616571"/>
              <a:chOff x="5845441" y="724157"/>
              <a:chExt cx="793200" cy="1049550"/>
            </a:xfrm>
          </p:grpSpPr>
          <p:sp>
            <p:nvSpPr>
              <p:cNvPr id="497" name="Google Shape;497;p23"/>
              <p:cNvSpPr/>
              <p:nvPr/>
            </p:nvSpPr>
            <p:spPr>
              <a:xfrm>
                <a:off x="5845441" y="724157"/>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23"/>
              <p:cNvSpPr/>
              <p:nvPr/>
            </p:nvSpPr>
            <p:spPr>
              <a:xfrm>
                <a:off x="6202091" y="765932"/>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23"/>
              <p:cNvSpPr/>
              <p:nvPr/>
            </p:nvSpPr>
            <p:spPr>
              <a:xfrm>
                <a:off x="6108691" y="914732"/>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23"/>
              <p:cNvSpPr/>
              <p:nvPr/>
            </p:nvSpPr>
            <p:spPr>
              <a:xfrm>
                <a:off x="5998991" y="1033482"/>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23"/>
              <p:cNvSpPr/>
              <p:nvPr/>
            </p:nvSpPr>
            <p:spPr>
              <a:xfrm>
                <a:off x="5910091" y="1183082"/>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23"/>
              <p:cNvSpPr/>
              <p:nvPr/>
            </p:nvSpPr>
            <p:spPr>
              <a:xfrm>
                <a:off x="5986291" y="1316157"/>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3" name="Google Shape;503;p23"/>
            <p:cNvGrpSpPr/>
            <p:nvPr/>
          </p:nvGrpSpPr>
          <p:grpSpPr>
            <a:xfrm rot="-7159447">
              <a:off x="8503860" y="2580437"/>
              <a:ext cx="812207" cy="627289"/>
              <a:chOff x="5569342" y="1716318"/>
              <a:chExt cx="533715" cy="412203"/>
            </a:xfrm>
          </p:grpSpPr>
          <p:sp>
            <p:nvSpPr>
              <p:cNvPr id="504" name="Google Shape;504;p23"/>
              <p:cNvSpPr/>
              <p:nvPr/>
            </p:nvSpPr>
            <p:spPr>
              <a:xfrm>
                <a:off x="5569342" y="1716318"/>
                <a:ext cx="533715" cy="401990"/>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23"/>
              <p:cNvSpPr/>
              <p:nvPr/>
            </p:nvSpPr>
            <p:spPr>
              <a:xfrm>
                <a:off x="5631397" y="1863692"/>
                <a:ext cx="342391" cy="257413"/>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23"/>
              <p:cNvSpPr/>
              <p:nvPr/>
            </p:nvSpPr>
            <p:spPr>
              <a:xfrm>
                <a:off x="5683425" y="1910437"/>
                <a:ext cx="58672" cy="21314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23"/>
              <p:cNvSpPr/>
              <p:nvPr/>
            </p:nvSpPr>
            <p:spPr>
              <a:xfrm>
                <a:off x="5731788" y="1910330"/>
                <a:ext cx="87695" cy="218191"/>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23"/>
              <p:cNvSpPr/>
              <p:nvPr/>
            </p:nvSpPr>
            <p:spPr>
              <a:xfrm>
                <a:off x="5734828" y="1980922"/>
                <a:ext cx="204607" cy="143563"/>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9" name="Google Shape;509;p23"/>
            <p:cNvGrpSpPr/>
            <p:nvPr/>
          </p:nvGrpSpPr>
          <p:grpSpPr>
            <a:xfrm>
              <a:off x="8001025" y="2341963"/>
              <a:ext cx="113650" cy="99750"/>
              <a:chOff x="5042000" y="1255775"/>
              <a:chExt cx="113650" cy="99750"/>
            </a:xfrm>
          </p:grpSpPr>
          <p:sp>
            <p:nvSpPr>
              <p:cNvPr id="510" name="Google Shape;510;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3" name="Google Shape;513;p23"/>
            <p:cNvGrpSpPr/>
            <p:nvPr/>
          </p:nvGrpSpPr>
          <p:grpSpPr>
            <a:xfrm>
              <a:off x="7778175" y="3202738"/>
              <a:ext cx="113650" cy="99750"/>
              <a:chOff x="5042000" y="1255775"/>
              <a:chExt cx="113650" cy="99750"/>
            </a:xfrm>
          </p:grpSpPr>
          <p:sp>
            <p:nvSpPr>
              <p:cNvPr id="514" name="Google Shape;514;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189923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xt 2">
  <p:cSld name="Text 2">
    <p:spTree>
      <p:nvGrpSpPr>
        <p:cNvPr id="1" name="Shape 517"/>
        <p:cNvGrpSpPr/>
        <p:nvPr/>
      </p:nvGrpSpPr>
      <p:grpSpPr>
        <a:xfrm>
          <a:off x="0" y="0"/>
          <a:ext cx="0" cy="0"/>
          <a:chOff x="0" y="0"/>
          <a:chExt cx="0" cy="0"/>
        </a:xfrm>
      </p:grpSpPr>
      <p:sp>
        <p:nvSpPr>
          <p:cNvPr id="518" name="Google Shape;518;p24"/>
          <p:cNvSpPr txBox="1">
            <a:spLocks noGrp="1"/>
          </p:cNvSpPr>
          <p:nvPr>
            <p:ph type="title"/>
          </p:nvPr>
        </p:nvSpPr>
        <p:spPr>
          <a:xfrm>
            <a:off x="3510393" y="3291840"/>
            <a:ext cx="5171200" cy="768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b="0">
                <a:solidFill>
                  <a:schemeClr val="accent1"/>
                </a:solidFill>
              </a:defRPr>
            </a:lvl1pPr>
            <a:lvl2pPr lvl="1" rtl="0">
              <a:spcBef>
                <a:spcPts val="0"/>
              </a:spcBef>
              <a:spcAft>
                <a:spcPts val="0"/>
              </a:spcAft>
              <a:buNone/>
              <a:defRPr b="0">
                <a:solidFill>
                  <a:schemeClr val="accent1"/>
                </a:solidFill>
                <a:latin typeface="Nunito"/>
                <a:ea typeface="Nunito"/>
                <a:cs typeface="Nunito"/>
                <a:sym typeface="Nunito"/>
              </a:defRPr>
            </a:lvl2pPr>
            <a:lvl3pPr lvl="2" rtl="0">
              <a:spcBef>
                <a:spcPts val="0"/>
              </a:spcBef>
              <a:spcAft>
                <a:spcPts val="0"/>
              </a:spcAft>
              <a:buNone/>
              <a:defRPr b="0">
                <a:solidFill>
                  <a:schemeClr val="accent1"/>
                </a:solidFill>
                <a:latin typeface="Nunito"/>
                <a:ea typeface="Nunito"/>
                <a:cs typeface="Nunito"/>
                <a:sym typeface="Nunito"/>
              </a:defRPr>
            </a:lvl3pPr>
            <a:lvl4pPr lvl="3" rtl="0">
              <a:spcBef>
                <a:spcPts val="0"/>
              </a:spcBef>
              <a:spcAft>
                <a:spcPts val="0"/>
              </a:spcAft>
              <a:buNone/>
              <a:defRPr b="0">
                <a:solidFill>
                  <a:schemeClr val="accent1"/>
                </a:solidFill>
                <a:latin typeface="Nunito"/>
                <a:ea typeface="Nunito"/>
                <a:cs typeface="Nunito"/>
                <a:sym typeface="Nunito"/>
              </a:defRPr>
            </a:lvl4pPr>
            <a:lvl5pPr lvl="4" rtl="0">
              <a:spcBef>
                <a:spcPts val="0"/>
              </a:spcBef>
              <a:spcAft>
                <a:spcPts val="0"/>
              </a:spcAft>
              <a:buNone/>
              <a:defRPr b="0">
                <a:solidFill>
                  <a:schemeClr val="accent1"/>
                </a:solidFill>
                <a:latin typeface="Nunito"/>
                <a:ea typeface="Nunito"/>
                <a:cs typeface="Nunito"/>
                <a:sym typeface="Nunito"/>
              </a:defRPr>
            </a:lvl5pPr>
            <a:lvl6pPr lvl="5" rtl="0">
              <a:spcBef>
                <a:spcPts val="0"/>
              </a:spcBef>
              <a:spcAft>
                <a:spcPts val="0"/>
              </a:spcAft>
              <a:buNone/>
              <a:defRPr b="0">
                <a:solidFill>
                  <a:schemeClr val="accent1"/>
                </a:solidFill>
                <a:latin typeface="Nunito"/>
                <a:ea typeface="Nunito"/>
                <a:cs typeface="Nunito"/>
                <a:sym typeface="Nunito"/>
              </a:defRPr>
            </a:lvl6pPr>
            <a:lvl7pPr lvl="6" rtl="0">
              <a:spcBef>
                <a:spcPts val="0"/>
              </a:spcBef>
              <a:spcAft>
                <a:spcPts val="0"/>
              </a:spcAft>
              <a:buNone/>
              <a:defRPr b="0">
                <a:solidFill>
                  <a:schemeClr val="accent1"/>
                </a:solidFill>
                <a:latin typeface="Nunito"/>
                <a:ea typeface="Nunito"/>
                <a:cs typeface="Nunito"/>
                <a:sym typeface="Nunito"/>
              </a:defRPr>
            </a:lvl7pPr>
            <a:lvl8pPr lvl="7" rtl="0">
              <a:spcBef>
                <a:spcPts val="0"/>
              </a:spcBef>
              <a:spcAft>
                <a:spcPts val="0"/>
              </a:spcAft>
              <a:buNone/>
              <a:defRPr b="0">
                <a:solidFill>
                  <a:schemeClr val="accent1"/>
                </a:solidFill>
                <a:latin typeface="Nunito"/>
                <a:ea typeface="Nunito"/>
                <a:cs typeface="Nunito"/>
                <a:sym typeface="Nunito"/>
              </a:defRPr>
            </a:lvl8pPr>
            <a:lvl9pPr lvl="8" rtl="0">
              <a:spcBef>
                <a:spcPts val="0"/>
              </a:spcBef>
              <a:spcAft>
                <a:spcPts val="0"/>
              </a:spcAft>
              <a:buNone/>
              <a:defRPr b="0">
                <a:solidFill>
                  <a:schemeClr val="accent1"/>
                </a:solidFill>
                <a:latin typeface="Nunito"/>
                <a:ea typeface="Nunito"/>
                <a:cs typeface="Nunito"/>
                <a:sym typeface="Nunito"/>
              </a:defRPr>
            </a:lvl9pPr>
          </a:lstStyle>
          <a:p>
            <a:r>
              <a:rPr lang="cs-CZ"/>
              <a:t>Kliknutím lze upravit styl.</a:t>
            </a:r>
            <a:endParaRPr/>
          </a:p>
        </p:txBody>
      </p:sp>
      <p:grpSp>
        <p:nvGrpSpPr>
          <p:cNvPr id="519" name="Google Shape;519;p24"/>
          <p:cNvGrpSpPr/>
          <p:nvPr/>
        </p:nvGrpSpPr>
        <p:grpSpPr>
          <a:xfrm>
            <a:off x="9154480" y="1995022"/>
            <a:ext cx="4024437" cy="3362221"/>
            <a:chOff x="6865860" y="1496266"/>
            <a:chExt cx="3018328" cy="2521666"/>
          </a:xfrm>
        </p:grpSpPr>
        <p:grpSp>
          <p:nvGrpSpPr>
            <p:cNvPr id="520" name="Google Shape;520;p24"/>
            <p:cNvGrpSpPr/>
            <p:nvPr/>
          </p:nvGrpSpPr>
          <p:grpSpPr>
            <a:xfrm rot="-4541450">
              <a:off x="8039638" y="2532038"/>
              <a:ext cx="1262885" cy="1401657"/>
              <a:chOff x="7832525" y="3078325"/>
              <a:chExt cx="837925" cy="930000"/>
            </a:xfrm>
          </p:grpSpPr>
          <p:sp>
            <p:nvSpPr>
              <p:cNvPr id="521" name="Google Shape;521;p24"/>
              <p:cNvSpPr/>
              <p:nvPr/>
            </p:nvSpPr>
            <p:spPr>
              <a:xfrm>
                <a:off x="7832525" y="30783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24"/>
              <p:cNvSpPr/>
              <p:nvPr/>
            </p:nvSpPr>
            <p:spPr>
              <a:xfrm>
                <a:off x="7961050" y="31639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24"/>
              <p:cNvSpPr/>
              <p:nvPr/>
            </p:nvSpPr>
            <p:spPr>
              <a:xfrm>
                <a:off x="7925400" y="31649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24"/>
              <p:cNvSpPr/>
              <p:nvPr/>
            </p:nvSpPr>
            <p:spPr>
              <a:xfrm>
                <a:off x="7973575" y="32730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24"/>
              <p:cNvSpPr/>
              <p:nvPr/>
            </p:nvSpPr>
            <p:spPr>
              <a:xfrm>
                <a:off x="8070400" y="34092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6" name="Google Shape;526;p24"/>
            <p:cNvGrpSpPr/>
            <p:nvPr/>
          </p:nvGrpSpPr>
          <p:grpSpPr>
            <a:xfrm rot="-4132359">
              <a:off x="8248805" y="1611211"/>
              <a:ext cx="1325325" cy="1573506"/>
              <a:chOff x="4180300" y="2495950"/>
              <a:chExt cx="2052871" cy="2437292"/>
            </a:xfrm>
          </p:grpSpPr>
          <p:sp>
            <p:nvSpPr>
              <p:cNvPr id="527" name="Google Shape;527;p24"/>
              <p:cNvSpPr/>
              <p:nvPr/>
            </p:nvSpPr>
            <p:spPr>
              <a:xfrm>
                <a:off x="4180300" y="2495950"/>
                <a:ext cx="2052871" cy="2437292"/>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24"/>
              <p:cNvSpPr/>
              <p:nvPr/>
            </p:nvSpPr>
            <p:spPr>
              <a:xfrm>
                <a:off x="4304564" y="2969811"/>
                <a:ext cx="377420" cy="1384041"/>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24"/>
              <p:cNvSpPr/>
              <p:nvPr/>
            </p:nvSpPr>
            <p:spPr>
              <a:xfrm>
                <a:off x="4809806" y="2722473"/>
                <a:ext cx="315725" cy="1657386"/>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24"/>
              <p:cNvSpPr/>
              <p:nvPr/>
            </p:nvSpPr>
            <p:spPr>
              <a:xfrm>
                <a:off x="4929945" y="3181520"/>
                <a:ext cx="1099382" cy="1250463"/>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24"/>
              <p:cNvSpPr/>
              <p:nvPr/>
            </p:nvSpPr>
            <p:spPr>
              <a:xfrm>
                <a:off x="5020330" y="4083300"/>
                <a:ext cx="166020" cy="126328"/>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24"/>
              <p:cNvSpPr/>
              <p:nvPr/>
            </p:nvSpPr>
            <p:spPr>
              <a:xfrm>
                <a:off x="5110339" y="3804147"/>
                <a:ext cx="200274" cy="184210"/>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24"/>
              <p:cNvSpPr/>
              <p:nvPr/>
            </p:nvSpPr>
            <p:spPr>
              <a:xfrm>
                <a:off x="5315987" y="3547933"/>
                <a:ext cx="177396" cy="219651"/>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4"/>
              <p:cNvSpPr/>
              <p:nvPr/>
            </p:nvSpPr>
            <p:spPr>
              <a:xfrm>
                <a:off x="5542699" y="3343474"/>
                <a:ext cx="176709" cy="201337"/>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4"/>
              <p:cNvSpPr/>
              <p:nvPr/>
            </p:nvSpPr>
            <p:spPr>
              <a:xfrm>
                <a:off x="5790476" y="3191146"/>
                <a:ext cx="134891" cy="208212"/>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24"/>
              <p:cNvSpPr/>
              <p:nvPr/>
            </p:nvSpPr>
            <p:spPr>
              <a:xfrm>
                <a:off x="4751800" y="3905595"/>
                <a:ext cx="219589" cy="49943"/>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24"/>
              <p:cNvSpPr/>
              <p:nvPr/>
            </p:nvSpPr>
            <p:spPr>
              <a:xfrm>
                <a:off x="4770990" y="3658694"/>
                <a:ext cx="241216" cy="66008"/>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24"/>
              <p:cNvSpPr/>
              <p:nvPr/>
            </p:nvSpPr>
            <p:spPr>
              <a:xfrm>
                <a:off x="4836184" y="3359476"/>
                <a:ext cx="202649" cy="52256"/>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4"/>
              <p:cNvSpPr/>
              <p:nvPr/>
            </p:nvSpPr>
            <p:spPr>
              <a:xfrm>
                <a:off x="4888690" y="3061508"/>
                <a:ext cx="201212" cy="49506"/>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24"/>
              <p:cNvSpPr/>
              <p:nvPr/>
            </p:nvSpPr>
            <p:spPr>
              <a:xfrm>
                <a:off x="4950884" y="2857550"/>
                <a:ext cx="190085" cy="32754"/>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24"/>
              <p:cNvSpPr/>
              <p:nvPr/>
            </p:nvSpPr>
            <p:spPr>
              <a:xfrm>
                <a:off x="4296813" y="3146954"/>
                <a:ext cx="200587" cy="74946"/>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24"/>
              <p:cNvSpPr/>
              <p:nvPr/>
            </p:nvSpPr>
            <p:spPr>
              <a:xfrm>
                <a:off x="4308252" y="3445735"/>
                <a:ext cx="206087" cy="66258"/>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24"/>
              <p:cNvSpPr/>
              <p:nvPr/>
            </p:nvSpPr>
            <p:spPr>
              <a:xfrm>
                <a:off x="4388823" y="3692948"/>
                <a:ext cx="190085" cy="57819"/>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24"/>
              <p:cNvSpPr/>
              <p:nvPr/>
            </p:nvSpPr>
            <p:spPr>
              <a:xfrm>
                <a:off x="4448079" y="3939473"/>
                <a:ext cx="181959" cy="40692"/>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5" name="Google Shape;545;p24"/>
            <p:cNvGrpSpPr/>
            <p:nvPr/>
          </p:nvGrpSpPr>
          <p:grpSpPr>
            <a:xfrm rot="-5400000">
              <a:off x="7627727" y="1321910"/>
              <a:ext cx="1140312" cy="2664047"/>
              <a:chOff x="3325650" y="1967425"/>
              <a:chExt cx="775775" cy="1812400"/>
            </a:xfrm>
          </p:grpSpPr>
          <p:sp>
            <p:nvSpPr>
              <p:cNvPr id="546" name="Google Shape;546;p24"/>
              <p:cNvSpPr/>
              <p:nvPr/>
            </p:nvSpPr>
            <p:spPr>
              <a:xfrm>
                <a:off x="3644450" y="1967425"/>
                <a:ext cx="255900" cy="468675"/>
              </a:xfrm>
              <a:custGeom>
                <a:avLst/>
                <a:gdLst/>
                <a:ahLst/>
                <a:cxnLst/>
                <a:rect l="l" t="t" r="r" b="b"/>
                <a:pathLst>
                  <a:path w="10236" h="18747" extrusionOk="0">
                    <a:moveTo>
                      <a:pt x="5093" y="0"/>
                    </a:moveTo>
                    <a:cubicBezTo>
                      <a:pt x="2986" y="0"/>
                      <a:pt x="1299" y="2605"/>
                      <a:pt x="883" y="5144"/>
                    </a:cubicBezTo>
                    <a:cubicBezTo>
                      <a:pt x="1" y="10834"/>
                      <a:pt x="5036" y="14104"/>
                      <a:pt x="6835" y="18747"/>
                    </a:cubicBezTo>
                    <a:lnTo>
                      <a:pt x="7260" y="18747"/>
                    </a:lnTo>
                    <a:cubicBezTo>
                      <a:pt x="8306" y="16360"/>
                      <a:pt x="9647" y="14398"/>
                      <a:pt x="9941" y="11717"/>
                    </a:cubicBezTo>
                    <a:cubicBezTo>
                      <a:pt x="10235" y="8414"/>
                      <a:pt x="10104" y="4098"/>
                      <a:pt x="7881" y="1547"/>
                    </a:cubicBezTo>
                    <a:cubicBezTo>
                      <a:pt x="6920" y="452"/>
                      <a:pt x="5970" y="0"/>
                      <a:pt x="50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24"/>
              <p:cNvSpPr/>
              <p:nvPr/>
            </p:nvSpPr>
            <p:spPr>
              <a:xfrm>
                <a:off x="3544725" y="2393450"/>
                <a:ext cx="196200" cy="356550"/>
              </a:xfrm>
              <a:custGeom>
                <a:avLst/>
                <a:gdLst/>
                <a:ahLst/>
                <a:cxnLst/>
                <a:rect l="l" t="t" r="r" b="b"/>
                <a:pathLst>
                  <a:path w="7848" h="14262" extrusionOk="0">
                    <a:moveTo>
                      <a:pt x="4255" y="0"/>
                    </a:moveTo>
                    <a:cubicBezTo>
                      <a:pt x="3605" y="0"/>
                      <a:pt x="2915" y="442"/>
                      <a:pt x="2224" y="1542"/>
                    </a:cubicBezTo>
                    <a:cubicBezTo>
                      <a:pt x="0" y="5270"/>
                      <a:pt x="4153" y="10959"/>
                      <a:pt x="5625" y="14262"/>
                    </a:cubicBezTo>
                    <a:lnTo>
                      <a:pt x="5625" y="14098"/>
                    </a:lnTo>
                    <a:cubicBezTo>
                      <a:pt x="6507" y="11711"/>
                      <a:pt x="7717" y="8867"/>
                      <a:pt x="7848" y="6185"/>
                    </a:cubicBezTo>
                    <a:cubicBezTo>
                      <a:pt x="7848" y="4163"/>
                      <a:pt x="6248" y="0"/>
                      <a:pt x="4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24"/>
              <p:cNvSpPr/>
              <p:nvPr/>
            </p:nvSpPr>
            <p:spPr>
              <a:xfrm>
                <a:off x="3870900" y="2478250"/>
                <a:ext cx="230525" cy="413175"/>
              </a:xfrm>
              <a:custGeom>
                <a:avLst/>
                <a:gdLst/>
                <a:ahLst/>
                <a:cxnLst/>
                <a:rect l="l" t="t" r="r" b="b"/>
                <a:pathLst>
                  <a:path w="9221" h="16527" extrusionOk="0">
                    <a:moveTo>
                      <a:pt x="6806" y="0"/>
                    </a:moveTo>
                    <a:cubicBezTo>
                      <a:pt x="5413" y="0"/>
                      <a:pt x="3700" y="1483"/>
                      <a:pt x="2649" y="3676"/>
                    </a:cubicBezTo>
                    <a:cubicBezTo>
                      <a:pt x="752" y="7436"/>
                      <a:pt x="883" y="12210"/>
                      <a:pt x="0" y="16232"/>
                    </a:cubicBezTo>
                    <a:lnTo>
                      <a:pt x="131" y="16526"/>
                    </a:lnTo>
                    <a:cubicBezTo>
                      <a:pt x="2354" y="14892"/>
                      <a:pt x="5036" y="14140"/>
                      <a:pt x="6670" y="11753"/>
                    </a:cubicBezTo>
                    <a:cubicBezTo>
                      <a:pt x="8371" y="9366"/>
                      <a:pt x="9221" y="6488"/>
                      <a:pt x="9057" y="3545"/>
                    </a:cubicBezTo>
                    <a:cubicBezTo>
                      <a:pt x="8909" y="1032"/>
                      <a:pt x="7969" y="0"/>
                      <a:pt x="68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24"/>
              <p:cNvSpPr/>
              <p:nvPr/>
            </p:nvSpPr>
            <p:spPr>
              <a:xfrm>
                <a:off x="3325650" y="2855650"/>
                <a:ext cx="263250" cy="475575"/>
              </a:xfrm>
              <a:custGeom>
                <a:avLst/>
                <a:gdLst/>
                <a:ahLst/>
                <a:cxnLst/>
                <a:rect l="l" t="t" r="r" b="b"/>
                <a:pathLst>
                  <a:path w="10530" h="19023" extrusionOk="0">
                    <a:moveTo>
                      <a:pt x="6717" y="0"/>
                    </a:moveTo>
                    <a:cubicBezTo>
                      <a:pt x="6256" y="0"/>
                      <a:pt x="5751" y="167"/>
                      <a:pt x="5199" y="548"/>
                    </a:cubicBezTo>
                    <a:cubicBezTo>
                      <a:pt x="0" y="4144"/>
                      <a:pt x="5330" y="15883"/>
                      <a:pt x="8600" y="19022"/>
                    </a:cubicBezTo>
                    <a:lnTo>
                      <a:pt x="8600" y="18989"/>
                    </a:lnTo>
                    <a:cubicBezTo>
                      <a:pt x="8502" y="18172"/>
                      <a:pt x="8436" y="17354"/>
                      <a:pt x="8436" y="16537"/>
                    </a:cubicBezTo>
                    <a:cubicBezTo>
                      <a:pt x="8894" y="13561"/>
                      <a:pt x="10529" y="10553"/>
                      <a:pt x="10529" y="7414"/>
                    </a:cubicBezTo>
                    <a:cubicBezTo>
                      <a:pt x="10529" y="5411"/>
                      <a:pt x="9346" y="0"/>
                      <a:pt x="67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24"/>
              <p:cNvSpPr/>
              <p:nvPr/>
            </p:nvSpPr>
            <p:spPr>
              <a:xfrm>
                <a:off x="3682050" y="3149150"/>
                <a:ext cx="295850" cy="314500"/>
              </a:xfrm>
              <a:custGeom>
                <a:avLst/>
                <a:gdLst/>
                <a:ahLst/>
                <a:cxnLst/>
                <a:rect l="l" t="t" r="r" b="b"/>
                <a:pathLst>
                  <a:path w="11834" h="12580" extrusionOk="0">
                    <a:moveTo>
                      <a:pt x="8073" y="1"/>
                    </a:moveTo>
                    <a:cubicBezTo>
                      <a:pt x="7220" y="1"/>
                      <a:pt x="6222" y="243"/>
                      <a:pt x="5167" y="775"/>
                    </a:cubicBezTo>
                    <a:cubicBezTo>
                      <a:pt x="589" y="3162"/>
                      <a:pt x="1" y="7642"/>
                      <a:pt x="1" y="12285"/>
                    </a:cubicBezTo>
                    <a:lnTo>
                      <a:pt x="295" y="12579"/>
                    </a:lnTo>
                    <a:cubicBezTo>
                      <a:pt x="589" y="12416"/>
                      <a:pt x="851" y="12154"/>
                      <a:pt x="1014" y="11827"/>
                    </a:cubicBezTo>
                    <a:cubicBezTo>
                      <a:pt x="3859" y="9440"/>
                      <a:pt x="7260" y="8230"/>
                      <a:pt x="9614" y="5091"/>
                    </a:cubicBezTo>
                    <a:cubicBezTo>
                      <a:pt x="11834" y="2091"/>
                      <a:pt x="10578" y="1"/>
                      <a:pt x="8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24"/>
              <p:cNvSpPr/>
              <p:nvPr/>
            </p:nvSpPr>
            <p:spPr>
              <a:xfrm>
                <a:off x="3593775" y="2063725"/>
                <a:ext cx="237075" cy="1716100"/>
              </a:xfrm>
              <a:custGeom>
                <a:avLst/>
                <a:gdLst/>
                <a:ahLst/>
                <a:cxnLst/>
                <a:rect l="l" t="t" r="r" b="b"/>
                <a:pathLst>
                  <a:path w="9483" h="68644" extrusionOk="0">
                    <a:moveTo>
                      <a:pt x="6744" y="1"/>
                    </a:moveTo>
                    <a:cubicBezTo>
                      <a:pt x="6614" y="1"/>
                      <a:pt x="6491" y="82"/>
                      <a:pt x="6507" y="246"/>
                    </a:cubicBezTo>
                    <a:cubicBezTo>
                      <a:pt x="7129" y="4856"/>
                      <a:pt x="8306" y="9369"/>
                      <a:pt x="8665" y="14012"/>
                    </a:cubicBezTo>
                    <a:cubicBezTo>
                      <a:pt x="8992" y="18491"/>
                      <a:pt x="8240" y="22873"/>
                      <a:pt x="6965" y="27189"/>
                    </a:cubicBezTo>
                    <a:cubicBezTo>
                      <a:pt x="5690" y="31342"/>
                      <a:pt x="3990" y="35331"/>
                      <a:pt x="2583" y="39451"/>
                    </a:cubicBezTo>
                    <a:cubicBezTo>
                      <a:pt x="1831" y="41478"/>
                      <a:pt x="1243" y="43604"/>
                      <a:pt x="785" y="45729"/>
                    </a:cubicBezTo>
                    <a:cubicBezTo>
                      <a:pt x="327" y="48018"/>
                      <a:pt x="98" y="50372"/>
                      <a:pt x="66" y="52694"/>
                    </a:cubicBezTo>
                    <a:cubicBezTo>
                      <a:pt x="0" y="58023"/>
                      <a:pt x="818" y="63288"/>
                      <a:pt x="1930" y="68454"/>
                    </a:cubicBezTo>
                    <a:cubicBezTo>
                      <a:pt x="1956" y="68586"/>
                      <a:pt x="2052" y="68643"/>
                      <a:pt x="2152" y="68643"/>
                    </a:cubicBezTo>
                    <a:cubicBezTo>
                      <a:pt x="2300" y="68643"/>
                      <a:pt x="2459" y="68518"/>
                      <a:pt x="2420" y="68323"/>
                    </a:cubicBezTo>
                    <a:cubicBezTo>
                      <a:pt x="1406" y="63680"/>
                      <a:pt x="654" y="58939"/>
                      <a:pt x="589" y="54165"/>
                    </a:cubicBezTo>
                    <a:cubicBezTo>
                      <a:pt x="523" y="51778"/>
                      <a:pt x="687" y="49358"/>
                      <a:pt x="1079" y="47004"/>
                    </a:cubicBezTo>
                    <a:cubicBezTo>
                      <a:pt x="1472" y="44813"/>
                      <a:pt x="2028" y="42655"/>
                      <a:pt x="2747" y="40563"/>
                    </a:cubicBezTo>
                    <a:cubicBezTo>
                      <a:pt x="5461" y="32388"/>
                      <a:pt x="9483" y="24442"/>
                      <a:pt x="9254" y="15614"/>
                    </a:cubicBezTo>
                    <a:cubicBezTo>
                      <a:pt x="9123" y="10415"/>
                      <a:pt x="7684" y="5380"/>
                      <a:pt x="7030" y="246"/>
                    </a:cubicBezTo>
                    <a:cubicBezTo>
                      <a:pt x="7014" y="82"/>
                      <a:pt x="6875" y="1"/>
                      <a:pt x="67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24"/>
              <p:cNvSpPr/>
              <p:nvPr/>
            </p:nvSpPr>
            <p:spPr>
              <a:xfrm>
                <a:off x="3646100" y="2460000"/>
                <a:ext cx="87650" cy="407775"/>
              </a:xfrm>
              <a:custGeom>
                <a:avLst/>
                <a:gdLst/>
                <a:ahLst/>
                <a:cxnLst/>
                <a:rect l="l" t="t" r="r" b="b"/>
                <a:pathLst>
                  <a:path w="3506" h="16311" extrusionOk="0">
                    <a:moveTo>
                      <a:pt x="249" y="0"/>
                    </a:moveTo>
                    <a:cubicBezTo>
                      <a:pt x="131" y="0"/>
                      <a:pt x="16" y="74"/>
                      <a:pt x="0" y="221"/>
                    </a:cubicBezTo>
                    <a:cubicBezTo>
                      <a:pt x="0" y="2935"/>
                      <a:pt x="294" y="5649"/>
                      <a:pt x="850" y="8297"/>
                    </a:cubicBezTo>
                    <a:cubicBezTo>
                      <a:pt x="1406" y="10946"/>
                      <a:pt x="2223" y="13562"/>
                      <a:pt x="2976" y="16145"/>
                    </a:cubicBezTo>
                    <a:cubicBezTo>
                      <a:pt x="3014" y="16261"/>
                      <a:pt x="3109" y="16311"/>
                      <a:pt x="3205" y="16311"/>
                    </a:cubicBezTo>
                    <a:cubicBezTo>
                      <a:pt x="3353" y="16311"/>
                      <a:pt x="3506" y="16192"/>
                      <a:pt x="3466" y="16014"/>
                    </a:cubicBezTo>
                    <a:cubicBezTo>
                      <a:pt x="2714" y="13463"/>
                      <a:pt x="1962" y="10913"/>
                      <a:pt x="1406" y="8330"/>
                    </a:cubicBezTo>
                    <a:cubicBezTo>
                      <a:pt x="817" y="5681"/>
                      <a:pt x="523" y="2967"/>
                      <a:pt x="523" y="221"/>
                    </a:cubicBezTo>
                    <a:cubicBezTo>
                      <a:pt x="490" y="74"/>
                      <a:pt x="368" y="0"/>
                      <a:pt x="2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24"/>
              <p:cNvSpPr/>
              <p:nvPr/>
            </p:nvSpPr>
            <p:spPr>
              <a:xfrm>
                <a:off x="3665625" y="2549050"/>
                <a:ext cx="372200" cy="491475"/>
              </a:xfrm>
              <a:custGeom>
                <a:avLst/>
                <a:gdLst/>
                <a:ahLst/>
                <a:cxnLst/>
                <a:rect l="l" t="t" r="r" b="b"/>
                <a:pathLst>
                  <a:path w="14888" h="19659" extrusionOk="0">
                    <a:moveTo>
                      <a:pt x="14581" y="1"/>
                    </a:moveTo>
                    <a:cubicBezTo>
                      <a:pt x="14480" y="1"/>
                      <a:pt x="14385" y="58"/>
                      <a:pt x="14358" y="190"/>
                    </a:cubicBezTo>
                    <a:cubicBezTo>
                      <a:pt x="13704" y="3264"/>
                      <a:pt x="12560" y="6239"/>
                      <a:pt x="10990" y="8953"/>
                    </a:cubicBezTo>
                    <a:cubicBezTo>
                      <a:pt x="9388" y="11831"/>
                      <a:pt x="7361" y="14577"/>
                      <a:pt x="4778" y="16670"/>
                    </a:cubicBezTo>
                    <a:cubicBezTo>
                      <a:pt x="3470" y="17782"/>
                      <a:pt x="1933" y="18632"/>
                      <a:pt x="298" y="19155"/>
                    </a:cubicBezTo>
                    <a:cubicBezTo>
                      <a:pt x="1" y="19244"/>
                      <a:pt x="82" y="19658"/>
                      <a:pt x="345" y="19658"/>
                    </a:cubicBezTo>
                    <a:cubicBezTo>
                      <a:pt x="372" y="19658"/>
                      <a:pt x="399" y="19654"/>
                      <a:pt x="429" y="19646"/>
                    </a:cubicBezTo>
                    <a:lnTo>
                      <a:pt x="396" y="19646"/>
                    </a:lnTo>
                    <a:cubicBezTo>
                      <a:pt x="3470" y="18730"/>
                      <a:pt x="5988" y="16572"/>
                      <a:pt x="8015" y="14152"/>
                    </a:cubicBezTo>
                    <a:cubicBezTo>
                      <a:pt x="10238" y="11504"/>
                      <a:pt x="12037" y="8528"/>
                      <a:pt x="13312" y="5324"/>
                    </a:cubicBezTo>
                    <a:cubicBezTo>
                      <a:pt x="13999" y="3722"/>
                      <a:pt x="14489" y="2021"/>
                      <a:pt x="14849" y="321"/>
                    </a:cubicBezTo>
                    <a:cubicBezTo>
                      <a:pt x="14888" y="126"/>
                      <a:pt x="14729" y="1"/>
                      <a:pt x="145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24"/>
              <p:cNvSpPr/>
              <p:nvPr/>
            </p:nvSpPr>
            <p:spPr>
              <a:xfrm>
                <a:off x="3470325" y="2998700"/>
                <a:ext cx="134525" cy="437400"/>
              </a:xfrm>
              <a:custGeom>
                <a:avLst/>
                <a:gdLst/>
                <a:ahLst/>
                <a:cxnLst/>
                <a:rect l="l" t="t" r="r" b="b"/>
                <a:pathLst>
                  <a:path w="5381" h="17496" extrusionOk="0">
                    <a:moveTo>
                      <a:pt x="295" y="0"/>
                    </a:moveTo>
                    <a:cubicBezTo>
                      <a:pt x="173" y="0"/>
                      <a:pt x="50" y="74"/>
                      <a:pt x="34" y="221"/>
                    </a:cubicBezTo>
                    <a:cubicBezTo>
                      <a:pt x="1" y="3262"/>
                      <a:pt x="361" y="6303"/>
                      <a:pt x="1145" y="9245"/>
                    </a:cubicBezTo>
                    <a:cubicBezTo>
                      <a:pt x="1930" y="12123"/>
                      <a:pt x="3173" y="14870"/>
                      <a:pt x="4808" y="17387"/>
                    </a:cubicBezTo>
                    <a:cubicBezTo>
                      <a:pt x="4865" y="17464"/>
                      <a:pt x="4942" y="17496"/>
                      <a:pt x="5018" y="17496"/>
                    </a:cubicBezTo>
                    <a:cubicBezTo>
                      <a:pt x="5202" y="17496"/>
                      <a:pt x="5381" y="17311"/>
                      <a:pt x="5265" y="17126"/>
                    </a:cubicBezTo>
                    <a:cubicBezTo>
                      <a:pt x="3630" y="14641"/>
                      <a:pt x="2421" y="11959"/>
                      <a:pt x="1636" y="9115"/>
                    </a:cubicBezTo>
                    <a:cubicBezTo>
                      <a:pt x="884" y="6205"/>
                      <a:pt x="524" y="3229"/>
                      <a:pt x="557" y="221"/>
                    </a:cubicBezTo>
                    <a:cubicBezTo>
                      <a:pt x="540" y="74"/>
                      <a:pt x="418" y="0"/>
                      <a:pt x="2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24"/>
              <p:cNvSpPr/>
              <p:nvPr/>
            </p:nvSpPr>
            <p:spPr>
              <a:xfrm>
                <a:off x="3605550" y="3236975"/>
                <a:ext cx="234450" cy="359700"/>
              </a:xfrm>
              <a:custGeom>
                <a:avLst/>
                <a:gdLst/>
                <a:ahLst/>
                <a:cxnLst/>
                <a:rect l="l" t="t" r="r" b="b"/>
                <a:pathLst>
                  <a:path w="9378" h="14388" extrusionOk="0">
                    <a:moveTo>
                      <a:pt x="8999" y="1"/>
                    </a:moveTo>
                    <a:cubicBezTo>
                      <a:pt x="8939" y="1"/>
                      <a:pt x="8875" y="23"/>
                      <a:pt x="8816" y="74"/>
                    </a:cubicBezTo>
                    <a:cubicBezTo>
                      <a:pt x="6756" y="1873"/>
                      <a:pt x="5088" y="4063"/>
                      <a:pt x="3878" y="6548"/>
                    </a:cubicBezTo>
                    <a:cubicBezTo>
                      <a:pt x="3257" y="7758"/>
                      <a:pt x="2766" y="9001"/>
                      <a:pt x="2276" y="10276"/>
                    </a:cubicBezTo>
                    <a:cubicBezTo>
                      <a:pt x="1753" y="11617"/>
                      <a:pt x="1360" y="13023"/>
                      <a:pt x="183" y="13971"/>
                    </a:cubicBezTo>
                    <a:cubicBezTo>
                      <a:pt x="1" y="14127"/>
                      <a:pt x="192" y="14387"/>
                      <a:pt x="393" y="14387"/>
                    </a:cubicBezTo>
                    <a:cubicBezTo>
                      <a:pt x="445" y="14387"/>
                      <a:pt x="496" y="14370"/>
                      <a:pt x="543" y="14330"/>
                    </a:cubicBezTo>
                    <a:cubicBezTo>
                      <a:pt x="1589" y="13480"/>
                      <a:pt x="2080" y="12303"/>
                      <a:pt x="2505" y="11061"/>
                    </a:cubicBezTo>
                    <a:cubicBezTo>
                      <a:pt x="2995" y="9687"/>
                      <a:pt x="3519" y="8347"/>
                      <a:pt x="4140" y="7072"/>
                    </a:cubicBezTo>
                    <a:cubicBezTo>
                      <a:pt x="5350" y="4521"/>
                      <a:pt x="7083" y="2265"/>
                      <a:pt x="9175" y="434"/>
                    </a:cubicBezTo>
                    <a:cubicBezTo>
                      <a:pt x="9378" y="257"/>
                      <a:pt x="9208" y="1"/>
                      <a:pt x="8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24"/>
              <p:cNvSpPr/>
              <p:nvPr/>
            </p:nvSpPr>
            <p:spPr>
              <a:xfrm>
                <a:off x="3701150" y="2130750"/>
                <a:ext cx="136925" cy="98575"/>
              </a:xfrm>
              <a:custGeom>
                <a:avLst/>
                <a:gdLst/>
                <a:ahLst/>
                <a:cxnLst/>
                <a:rect l="l" t="t" r="r" b="b"/>
                <a:pathLst>
                  <a:path w="5477" h="3943" extrusionOk="0">
                    <a:moveTo>
                      <a:pt x="5147" y="1"/>
                    </a:moveTo>
                    <a:cubicBezTo>
                      <a:pt x="5046" y="1"/>
                      <a:pt x="4952" y="54"/>
                      <a:pt x="4926" y="181"/>
                    </a:cubicBezTo>
                    <a:cubicBezTo>
                      <a:pt x="4504" y="1267"/>
                      <a:pt x="3998" y="2326"/>
                      <a:pt x="3382" y="3305"/>
                    </a:cubicBezTo>
                    <a:lnTo>
                      <a:pt x="3382" y="3305"/>
                    </a:lnTo>
                    <a:cubicBezTo>
                      <a:pt x="2430" y="2559"/>
                      <a:pt x="1496" y="1819"/>
                      <a:pt x="479" y="1162"/>
                    </a:cubicBezTo>
                    <a:cubicBezTo>
                      <a:pt x="434" y="1128"/>
                      <a:pt x="390" y="1114"/>
                      <a:pt x="347" y="1114"/>
                    </a:cubicBezTo>
                    <a:cubicBezTo>
                      <a:pt x="143" y="1114"/>
                      <a:pt x="1" y="1451"/>
                      <a:pt x="218" y="1587"/>
                    </a:cubicBezTo>
                    <a:cubicBezTo>
                      <a:pt x="1264" y="2273"/>
                      <a:pt x="2245" y="3091"/>
                      <a:pt x="3259" y="3876"/>
                    </a:cubicBezTo>
                    <a:cubicBezTo>
                      <a:pt x="3316" y="3918"/>
                      <a:pt x="3385" y="3943"/>
                      <a:pt x="3454" y="3943"/>
                    </a:cubicBezTo>
                    <a:cubicBezTo>
                      <a:pt x="3542" y="3943"/>
                      <a:pt x="3628" y="3902"/>
                      <a:pt x="3684" y="3810"/>
                    </a:cubicBezTo>
                    <a:cubicBezTo>
                      <a:pt x="4370" y="2731"/>
                      <a:pt x="4959" y="1554"/>
                      <a:pt x="5417" y="312"/>
                    </a:cubicBezTo>
                    <a:cubicBezTo>
                      <a:pt x="5477" y="132"/>
                      <a:pt x="5304" y="1"/>
                      <a:pt x="5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24"/>
              <p:cNvSpPr/>
              <p:nvPr/>
            </p:nvSpPr>
            <p:spPr>
              <a:xfrm>
                <a:off x="3730575" y="2251775"/>
                <a:ext cx="115375" cy="59750"/>
              </a:xfrm>
              <a:custGeom>
                <a:avLst/>
                <a:gdLst/>
                <a:ahLst/>
                <a:cxnLst/>
                <a:rect l="l" t="t" r="r" b="b"/>
                <a:pathLst>
                  <a:path w="4615" h="2390" extrusionOk="0">
                    <a:moveTo>
                      <a:pt x="337" y="0"/>
                    </a:moveTo>
                    <a:cubicBezTo>
                      <a:pt x="121" y="0"/>
                      <a:pt x="1" y="343"/>
                      <a:pt x="218" y="506"/>
                    </a:cubicBezTo>
                    <a:cubicBezTo>
                      <a:pt x="1101" y="1095"/>
                      <a:pt x="1885" y="1814"/>
                      <a:pt x="2801" y="2370"/>
                    </a:cubicBezTo>
                    <a:cubicBezTo>
                      <a:pt x="2837" y="2382"/>
                      <a:pt x="2877" y="2389"/>
                      <a:pt x="2919" y="2389"/>
                    </a:cubicBezTo>
                    <a:cubicBezTo>
                      <a:pt x="2990" y="2389"/>
                      <a:pt x="3066" y="2367"/>
                      <a:pt x="3128" y="2304"/>
                    </a:cubicBezTo>
                    <a:cubicBezTo>
                      <a:pt x="3651" y="1716"/>
                      <a:pt x="4109" y="1095"/>
                      <a:pt x="4501" y="408"/>
                    </a:cubicBezTo>
                    <a:cubicBezTo>
                      <a:pt x="4614" y="205"/>
                      <a:pt x="4431" y="17"/>
                      <a:pt x="4253" y="17"/>
                    </a:cubicBezTo>
                    <a:cubicBezTo>
                      <a:pt x="4173" y="17"/>
                      <a:pt x="4094" y="55"/>
                      <a:pt x="4044" y="146"/>
                    </a:cubicBezTo>
                    <a:cubicBezTo>
                      <a:pt x="3714" y="746"/>
                      <a:pt x="3329" y="1290"/>
                      <a:pt x="2890" y="1805"/>
                    </a:cubicBezTo>
                    <a:lnTo>
                      <a:pt x="2890" y="1805"/>
                    </a:lnTo>
                    <a:cubicBezTo>
                      <a:pt x="2047" y="1266"/>
                      <a:pt x="1306" y="600"/>
                      <a:pt x="479" y="48"/>
                    </a:cubicBezTo>
                    <a:cubicBezTo>
                      <a:pt x="429" y="15"/>
                      <a:pt x="381" y="0"/>
                      <a:pt x="3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24"/>
              <p:cNvSpPr/>
              <p:nvPr/>
            </p:nvSpPr>
            <p:spPr>
              <a:xfrm>
                <a:off x="3920750" y="2692600"/>
                <a:ext cx="109450" cy="93575"/>
              </a:xfrm>
              <a:custGeom>
                <a:avLst/>
                <a:gdLst/>
                <a:ahLst/>
                <a:cxnLst/>
                <a:rect l="l" t="t" r="r" b="b"/>
                <a:pathLst>
                  <a:path w="4378" h="3743" extrusionOk="0">
                    <a:moveTo>
                      <a:pt x="281" y="1"/>
                    </a:moveTo>
                    <a:cubicBezTo>
                      <a:pt x="264" y="1"/>
                      <a:pt x="247" y="3"/>
                      <a:pt x="230" y="7"/>
                    </a:cubicBezTo>
                    <a:cubicBezTo>
                      <a:pt x="99" y="72"/>
                      <a:pt x="1" y="203"/>
                      <a:pt x="66" y="334"/>
                    </a:cubicBezTo>
                    <a:cubicBezTo>
                      <a:pt x="164" y="1478"/>
                      <a:pt x="491" y="2590"/>
                      <a:pt x="982" y="3604"/>
                    </a:cubicBezTo>
                    <a:cubicBezTo>
                      <a:pt x="1008" y="3684"/>
                      <a:pt x="1102" y="3743"/>
                      <a:pt x="1189" y="3743"/>
                    </a:cubicBezTo>
                    <a:cubicBezTo>
                      <a:pt x="1207" y="3743"/>
                      <a:pt x="1226" y="3740"/>
                      <a:pt x="1243" y="3734"/>
                    </a:cubicBezTo>
                    <a:cubicBezTo>
                      <a:pt x="2388" y="3309"/>
                      <a:pt x="3663" y="2917"/>
                      <a:pt x="4284" y="1805"/>
                    </a:cubicBezTo>
                    <a:cubicBezTo>
                      <a:pt x="4377" y="1619"/>
                      <a:pt x="4222" y="1450"/>
                      <a:pt x="4054" y="1450"/>
                    </a:cubicBezTo>
                    <a:cubicBezTo>
                      <a:pt x="3986" y="1450"/>
                      <a:pt x="3916" y="1478"/>
                      <a:pt x="3859" y="1544"/>
                    </a:cubicBezTo>
                    <a:cubicBezTo>
                      <a:pt x="3341" y="2488"/>
                      <a:pt x="2285" y="2836"/>
                      <a:pt x="1324" y="3170"/>
                    </a:cubicBezTo>
                    <a:lnTo>
                      <a:pt x="1324" y="3170"/>
                    </a:lnTo>
                    <a:cubicBezTo>
                      <a:pt x="1131" y="2755"/>
                      <a:pt x="969" y="2297"/>
                      <a:pt x="883" y="1838"/>
                    </a:cubicBezTo>
                    <a:cubicBezTo>
                      <a:pt x="720" y="1282"/>
                      <a:pt x="622" y="759"/>
                      <a:pt x="556" y="203"/>
                    </a:cubicBezTo>
                    <a:cubicBezTo>
                      <a:pt x="500" y="89"/>
                      <a:pt x="394" y="1"/>
                      <a:pt x="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24"/>
              <p:cNvSpPr/>
              <p:nvPr/>
            </p:nvSpPr>
            <p:spPr>
              <a:xfrm>
                <a:off x="3961000" y="2597975"/>
                <a:ext cx="94650" cy="79700"/>
              </a:xfrm>
              <a:custGeom>
                <a:avLst/>
                <a:gdLst/>
                <a:ahLst/>
                <a:cxnLst/>
                <a:rect l="l" t="t" r="r" b="b"/>
                <a:pathLst>
                  <a:path w="3786" h="3188" extrusionOk="0">
                    <a:moveTo>
                      <a:pt x="346" y="1"/>
                    </a:moveTo>
                    <a:cubicBezTo>
                      <a:pt x="175" y="1"/>
                      <a:pt x="1" y="188"/>
                      <a:pt x="91" y="391"/>
                    </a:cubicBezTo>
                    <a:cubicBezTo>
                      <a:pt x="516" y="1176"/>
                      <a:pt x="1006" y="2026"/>
                      <a:pt x="1105" y="2942"/>
                    </a:cubicBezTo>
                    <a:cubicBezTo>
                      <a:pt x="1105" y="3076"/>
                      <a:pt x="1214" y="3188"/>
                      <a:pt x="1344" y="3188"/>
                    </a:cubicBezTo>
                    <a:cubicBezTo>
                      <a:pt x="1373" y="3188"/>
                      <a:pt x="1402" y="3182"/>
                      <a:pt x="1432" y="3171"/>
                    </a:cubicBezTo>
                    <a:cubicBezTo>
                      <a:pt x="2249" y="2942"/>
                      <a:pt x="2805" y="2222"/>
                      <a:pt x="3590" y="1895"/>
                    </a:cubicBezTo>
                    <a:cubicBezTo>
                      <a:pt x="3720" y="1863"/>
                      <a:pt x="3786" y="1732"/>
                      <a:pt x="3753" y="1601"/>
                    </a:cubicBezTo>
                    <a:cubicBezTo>
                      <a:pt x="3725" y="1487"/>
                      <a:pt x="3622" y="1399"/>
                      <a:pt x="3510" y="1399"/>
                    </a:cubicBezTo>
                    <a:cubicBezTo>
                      <a:pt x="3493" y="1399"/>
                      <a:pt x="3476" y="1401"/>
                      <a:pt x="3459" y="1405"/>
                    </a:cubicBezTo>
                    <a:cubicBezTo>
                      <a:pt x="3066" y="1601"/>
                      <a:pt x="2674" y="1830"/>
                      <a:pt x="2347" y="2092"/>
                    </a:cubicBezTo>
                    <a:cubicBezTo>
                      <a:pt x="2103" y="2287"/>
                      <a:pt x="1841" y="2445"/>
                      <a:pt x="1575" y="2581"/>
                    </a:cubicBezTo>
                    <a:lnTo>
                      <a:pt x="1575" y="2581"/>
                    </a:lnTo>
                    <a:cubicBezTo>
                      <a:pt x="1405" y="1709"/>
                      <a:pt x="952" y="907"/>
                      <a:pt x="549" y="130"/>
                    </a:cubicBezTo>
                    <a:cubicBezTo>
                      <a:pt x="498" y="38"/>
                      <a:pt x="422"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24"/>
              <p:cNvSpPr/>
              <p:nvPr/>
            </p:nvSpPr>
            <p:spPr>
              <a:xfrm>
                <a:off x="3608050" y="2517925"/>
                <a:ext cx="88625" cy="70225"/>
              </a:xfrm>
              <a:custGeom>
                <a:avLst/>
                <a:gdLst/>
                <a:ahLst/>
                <a:cxnLst/>
                <a:rect l="l" t="t" r="r" b="b"/>
                <a:pathLst>
                  <a:path w="3545" h="2809" extrusionOk="0">
                    <a:moveTo>
                      <a:pt x="3207" y="1"/>
                    </a:moveTo>
                    <a:cubicBezTo>
                      <a:pt x="3140" y="1"/>
                      <a:pt x="3073" y="28"/>
                      <a:pt x="3026" y="95"/>
                    </a:cubicBezTo>
                    <a:cubicBezTo>
                      <a:pt x="2623" y="758"/>
                      <a:pt x="2244" y="1446"/>
                      <a:pt x="1892" y="2138"/>
                    </a:cubicBezTo>
                    <a:lnTo>
                      <a:pt x="1892" y="2138"/>
                    </a:lnTo>
                    <a:cubicBezTo>
                      <a:pt x="1366" y="1685"/>
                      <a:pt x="919" y="1157"/>
                      <a:pt x="574" y="552"/>
                    </a:cubicBezTo>
                    <a:cubicBezTo>
                      <a:pt x="516" y="476"/>
                      <a:pt x="439" y="444"/>
                      <a:pt x="363" y="444"/>
                    </a:cubicBezTo>
                    <a:cubicBezTo>
                      <a:pt x="179" y="444"/>
                      <a:pt x="0" y="629"/>
                      <a:pt x="116" y="814"/>
                    </a:cubicBezTo>
                    <a:cubicBezTo>
                      <a:pt x="574" y="1566"/>
                      <a:pt x="1162" y="2220"/>
                      <a:pt x="1849" y="2776"/>
                    </a:cubicBezTo>
                    <a:cubicBezTo>
                      <a:pt x="1893" y="2798"/>
                      <a:pt x="1936" y="2808"/>
                      <a:pt x="1979" y="2808"/>
                    </a:cubicBezTo>
                    <a:cubicBezTo>
                      <a:pt x="2063" y="2808"/>
                      <a:pt x="2143" y="2765"/>
                      <a:pt x="2209" y="2678"/>
                    </a:cubicBezTo>
                    <a:cubicBezTo>
                      <a:pt x="2568" y="1893"/>
                      <a:pt x="2993" y="1108"/>
                      <a:pt x="3451" y="356"/>
                    </a:cubicBezTo>
                    <a:cubicBezTo>
                      <a:pt x="3544" y="170"/>
                      <a:pt x="3373" y="1"/>
                      <a:pt x="3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24"/>
              <p:cNvSpPr/>
              <p:nvPr/>
            </p:nvSpPr>
            <p:spPr>
              <a:xfrm>
                <a:off x="3749075" y="3248825"/>
                <a:ext cx="76800" cy="80900"/>
              </a:xfrm>
              <a:custGeom>
                <a:avLst/>
                <a:gdLst/>
                <a:ahLst/>
                <a:cxnLst/>
                <a:rect l="l" t="t" r="r" b="b"/>
                <a:pathLst>
                  <a:path w="3072" h="3236" extrusionOk="0">
                    <a:moveTo>
                      <a:pt x="275" y="1"/>
                    </a:moveTo>
                    <a:cubicBezTo>
                      <a:pt x="156" y="1"/>
                      <a:pt x="34" y="74"/>
                      <a:pt x="1" y="221"/>
                    </a:cubicBezTo>
                    <a:lnTo>
                      <a:pt x="1" y="2968"/>
                    </a:lnTo>
                    <a:cubicBezTo>
                      <a:pt x="1" y="3139"/>
                      <a:pt x="126" y="3236"/>
                      <a:pt x="266" y="3236"/>
                    </a:cubicBezTo>
                    <a:cubicBezTo>
                      <a:pt x="286" y="3236"/>
                      <a:pt x="307" y="3234"/>
                      <a:pt x="328" y="3230"/>
                    </a:cubicBezTo>
                    <a:cubicBezTo>
                      <a:pt x="1145" y="2935"/>
                      <a:pt x="2061" y="3001"/>
                      <a:pt x="2846" y="2543"/>
                    </a:cubicBezTo>
                    <a:cubicBezTo>
                      <a:pt x="3071" y="2374"/>
                      <a:pt x="2932" y="2059"/>
                      <a:pt x="2701" y="2059"/>
                    </a:cubicBezTo>
                    <a:cubicBezTo>
                      <a:pt x="2664" y="2059"/>
                      <a:pt x="2625" y="2067"/>
                      <a:pt x="2584" y="2085"/>
                    </a:cubicBezTo>
                    <a:cubicBezTo>
                      <a:pt x="1963" y="2452"/>
                      <a:pt x="1220" y="2454"/>
                      <a:pt x="524" y="2636"/>
                    </a:cubicBezTo>
                    <a:lnTo>
                      <a:pt x="524" y="2636"/>
                    </a:lnTo>
                    <a:lnTo>
                      <a:pt x="524" y="221"/>
                    </a:lnTo>
                    <a:cubicBezTo>
                      <a:pt x="508" y="74"/>
                      <a:pt x="393"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24"/>
              <p:cNvSpPr/>
              <p:nvPr/>
            </p:nvSpPr>
            <p:spPr>
              <a:xfrm>
                <a:off x="3430050" y="3074500"/>
                <a:ext cx="102300" cy="70400"/>
              </a:xfrm>
              <a:custGeom>
                <a:avLst/>
                <a:gdLst/>
                <a:ahLst/>
                <a:cxnLst/>
                <a:rect l="l" t="t" r="r" b="b"/>
                <a:pathLst>
                  <a:path w="4092" h="2816" extrusionOk="0">
                    <a:moveTo>
                      <a:pt x="3774" y="0"/>
                    </a:moveTo>
                    <a:cubicBezTo>
                      <a:pt x="3675" y="0"/>
                      <a:pt x="3579" y="51"/>
                      <a:pt x="3541" y="164"/>
                    </a:cubicBezTo>
                    <a:cubicBezTo>
                      <a:pt x="3209" y="950"/>
                      <a:pt x="2765" y="1651"/>
                      <a:pt x="2184" y="2243"/>
                    </a:cubicBezTo>
                    <a:lnTo>
                      <a:pt x="2184" y="2243"/>
                    </a:lnTo>
                    <a:cubicBezTo>
                      <a:pt x="1588" y="1785"/>
                      <a:pt x="1047" y="1297"/>
                      <a:pt x="533" y="753"/>
                    </a:cubicBezTo>
                    <a:cubicBezTo>
                      <a:pt x="477" y="689"/>
                      <a:pt x="413" y="662"/>
                      <a:pt x="351" y="662"/>
                    </a:cubicBezTo>
                    <a:cubicBezTo>
                      <a:pt x="163" y="662"/>
                      <a:pt x="0" y="915"/>
                      <a:pt x="173" y="1113"/>
                    </a:cubicBezTo>
                    <a:cubicBezTo>
                      <a:pt x="729" y="1701"/>
                      <a:pt x="1383" y="2290"/>
                      <a:pt x="2070" y="2780"/>
                    </a:cubicBezTo>
                    <a:cubicBezTo>
                      <a:pt x="2107" y="2805"/>
                      <a:pt x="2149" y="2816"/>
                      <a:pt x="2193" y="2816"/>
                    </a:cubicBezTo>
                    <a:cubicBezTo>
                      <a:pt x="2263" y="2816"/>
                      <a:pt x="2336" y="2788"/>
                      <a:pt x="2397" y="2747"/>
                    </a:cubicBezTo>
                    <a:cubicBezTo>
                      <a:pt x="3083" y="2061"/>
                      <a:pt x="3639" y="1211"/>
                      <a:pt x="4032" y="328"/>
                    </a:cubicBezTo>
                    <a:cubicBezTo>
                      <a:pt x="4092" y="127"/>
                      <a:pt x="3930" y="0"/>
                      <a:pt x="3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4"/>
              <p:cNvSpPr/>
              <p:nvPr/>
            </p:nvSpPr>
            <p:spPr>
              <a:xfrm>
                <a:off x="3433200" y="3016500"/>
                <a:ext cx="89825" cy="57625"/>
              </a:xfrm>
              <a:custGeom>
                <a:avLst/>
                <a:gdLst/>
                <a:ahLst/>
                <a:cxnLst/>
                <a:rect l="l" t="t" r="r" b="b"/>
                <a:pathLst>
                  <a:path w="3593" h="2305" extrusionOk="0">
                    <a:moveTo>
                      <a:pt x="3260" y="0"/>
                    </a:moveTo>
                    <a:cubicBezTo>
                      <a:pt x="3184" y="0"/>
                      <a:pt x="3107" y="38"/>
                      <a:pt x="3055" y="130"/>
                    </a:cubicBezTo>
                    <a:cubicBezTo>
                      <a:pt x="2723" y="735"/>
                      <a:pt x="2306" y="1284"/>
                      <a:pt x="1780" y="1725"/>
                    </a:cubicBezTo>
                    <a:lnTo>
                      <a:pt x="1780" y="1725"/>
                    </a:lnTo>
                    <a:cubicBezTo>
                      <a:pt x="1339" y="1367"/>
                      <a:pt x="925" y="1005"/>
                      <a:pt x="538" y="588"/>
                    </a:cubicBezTo>
                    <a:cubicBezTo>
                      <a:pt x="486" y="536"/>
                      <a:pt x="428" y="515"/>
                      <a:pt x="371" y="515"/>
                    </a:cubicBezTo>
                    <a:cubicBezTo>
                      <a:pt x="176" y="515"/>
                      <a:pt x="1" y="770"/>
                      <a:pt x="178" y="948"/>
                    </a:cubicBezTo>
                    <a:cubicBezTo>
                      <a:pt x="636" y="1438"/>
                      <a:pt x="1126" y="1863"/>
                      <a:pt x="1649" y="2255"/>
                    </a:cubicBezTo>
                    <a:cubicBezTo>
                      <a:pt x="1682" y="2288"/>
                      <a:pt x="1723" y="2304"/>
                      <a:pt x="1768" y="2304"/>
                    </a:cubicBezTo>
                    <a:cubicBezTo>
                      <a:pt x="1813" y="2304"/>
                      <a:pt x="1862" y="2288"/>
                      <a:pt x="1911" y="2255"/>
                    </a:cubicBezTo>
                    <a:cubicBezTo>
                      <a:pt x="2565" y="1765"/>
                      <a:pt x="3088" y="1111"/>
                      <a:pt x="3480" y="359"/>
                    </a:cubicBezTo>
                    <a:cubicBezTo>
                      <a:pt x="3593" y="180"/>
                      <a:pt x="3428" y="0"/>
                      <a:pt x="32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4" name="Google Shape;564;p24"/>
            <p:cNvGrpSpPr/>
            <p:nvPr/>
          </p:nvGrpSpPr>
          <p:grpSpPr>
            <a:xfrm rot="-8100000">
              <a:off x="7329122" y="2886771"/>
              <a:ext cx="652398" cy="503875"/>
              <a:chOff x="5467375" y="2021125"/>
              <a:chExt cx="618800" cy="477925"/>
            </a:xfrm>
          </p:grpSpPr>
          <p:sp>
            <p:nvSpPr>
              <p:cNvPr id="565" name="Google Shape;565;p24"/>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4"/>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4"/>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4"/>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24"/>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 name="Google Shape;570;p24"/>
            <p:cNvGrpSpPr/>
            <p:nvPr/>
          </p:nvGrpSpPr>
          <p:grpSpPr>
            <a:xfrm>
              <a:off x="7184310" y="2945713"/>
              <a:ext cx="113650" cy="99750"/>
              <a:chOff x="5042000" y="1255775"/>
              <a:chExt cx="113650" cy="99750"/>
            </a:xfrm>
          </p:grpSpPr>
          <p:sp>
            <p:nvSpPr>
              <p:cNvPr id="571" name="Google Shape;571;p24"/>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4"/>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4"/>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4" name="Google Shape;574;p24"/>
            <p:cNvGrpSpPr/>
            <p:nvPr/>
          </p:nvGrpSpPr>
          <p:grpSpPr>
            <a:xfrm>
              <a:off x="8105385" y="1785088"/>
              <a:ext cx="113650" cy="99750"/>
              <a:chOff x="5042000" y="1255775"/>
              <a:chExt cx="113650" cy="99750"/>
            </a:xfrm>
          </p:grpSpPr>
          <p:sp>
            <p:nvSpPr>
              <p:cNvPr id="575" name="Google Shape;575;p24"/>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4"/>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4"/>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78" name="Google Shape;578;p24"/>
          <p:cNvGrpSpPr/>
          <p:nvPr/>
        </p:nvGrpSpPr>
        <p:grpSpPr>
          <a:xfrm>
            <a:off x="-485676" y="2288856"/>
            <a:ext cx="3520688" cy="2579293"/>
            <a:chOff x="-364257" y="1716642"/>
            <a:chExt cx="2640516" cy="1934470"/>
          </a:xfrm>
        </p:grpSpPr>
        <p:grpSp>
          <p:nvGrpSpPr>
            <p:cNvPr id="579" name="Google Shape;579;p24"/>
            <p:cNvGrpSpPr/>
            <p:nvPr/>
          </p:nvGrpSpPr>
          <p:grpSpPr>
            <a:xfrm rot="5400000">
              <a:off x="595578" y="1624046"/>
              <a:ext cx="720847" cy="2640516"/>
              <a:chOff x="1752050" y="2866875"/>
              <a:chExt cx="475775" cy="1742800"/>
            </a:xfrm>
          </p:grpSpPr>
          <p:sp>
            <p:nvSpPr>
              <p:cNvPr id="580" name="Google Shape;580;p24"/>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4"/>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4"/>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4"/>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4"/>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4"/>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4"/>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4"/>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8" name="Google Shape;588;p24"/>
            <p:cNvSpPr/>
            <p:nvPr/>
          </p:nvSpPr>
          <p:spPr>
            <a:xfrm rot="4565606">
              <a:off x="642010" y="1668384"/>
              <a:ext cx="472489" cy="1996458"/>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9" name="Google Shape;589;p24"/>
            <p:cNvGrpSpPr/>
            <p:nvPr/>
          </p:nvGrpSpPr>
          <p:grpSpPr>
            <a:xfrm rot="582567">
              <a:off x="-106165" y="1816891"/>
              <a:ext cx="1294561" cy="1244937"/>
              <a:chOff x="6624525" y="1838863"/>
              <a:chExt cx="956750" cy="920075"/>
            </a:xfrm>
          </p:grpSpPr>
          <p:sp>
            <p:nvSpPr>
              <p:cNvPr id="590" name="Google Shape;590;p24"/>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4"/>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4"/>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24"/>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24"/>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24"/>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6" name="Google Shape;596;p24"/>
            <p:cNvGrpSpPr/>
            <p:nvPr/>
          </p:nvGrpSpPr>
          <p:grpSpPr>
            <a:xfrm rot="5400000">
              <a:off x="-227254" y="2783000"/>
              <a:ext cx="979622" cy="756603"/>
              <a:chOff x="5419242" y="2066029"/>
              <a:chExt cx="618800" cy="477925"/>
            </a:xfrm>
          </p:grpSpPr>
          <p:sp>
            <p:nvSpPr>
              <p:cNvPr id="597" name="Google Shape;597;p24"/>
              <p:cNvSpPr/>
              <p:nvPr/>
            </p:nvSpPr>
            <p:spPr>
              <a:xfrm>
                <a:off x="5419242" y="2066029"/>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24"/>
              <p:cNvSpPr/>
              <p:nvPr/>
            </p:nvSpPr>
            <p:spPr>
              <a:xfrm>
                <a:off x="5491192" y="2236904"/>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24"/>
              <p:cNvSpPr/>
              <p:nvPr/>
            </p:nvSpPr>
            <p:spPr>
              <a:xfrm>
                <a:off x="5551517" y="2291104"/>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24"/>
              <p:cNvSpPr/>
              <p:nvPr/>
            </p:nvSpPr>
            <p:spPr>
              <a:xfrm>
                <a:off x="5607592" y="2290979"/>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24"/>
              <p:cNvSpPr/>
              <p:nvPr/>
            </p:nvSpPr>
            <p:spPr>
              <a:xfrm>
                <a:off x="5611117" y="2372829"/>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2" name="Google Shape;602;p24"/>
            <p:cNvGrpSpPr/>
            <p:nvPr/>
          </p:nvGrpSpPr>
          <p:grpSpPr>
            <a:xfrm>
              <a:off x="1284110" y="2035613"/>
              <a:ext cx="113650" cy="99750"/>
              <a:chOff x="5042000" y="1255775"/>
              <a:chExt cx="113650" cy="99750"/>
            </a:xfrm>
          </p:grpSpPr>
          <p:sp>
            <p:nvSpPr>
              <p:cNvPr id="603" name="Google Shape;603;p24"/>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24"/>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24"/>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6" name="Google Shape;606;p24"/>
            <p:cNvGrpSpPr/>
            <p:nvPr/>
          </p:nvGrpSpPr>
          <p:grpSpPr>
            <a:xfrm>
              <a:off x="677660" y="3496188"/>
              <a:ext cx="113650" cy="99750"/>
              <a:chOff x="5042000" y="1255775"/>
              <a:chExt cx="113650" cy="99750"/>
            </a:xfrm>
          </p:grpSpPr>
          <p:sp>
            <p:nvSpPr>
              <p:cNvPr id="607" name="Google Shape;607;p24"/>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24"/>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24"/>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861461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10"/>
        <p:cNvGrpSpPr/>
        <p:nvPr/>
      </p:nvGrpSpPr>
      <p:grpSpPr>
        <a:xfrm>
          <a:off x="0" y="0"/>
          <a:ext cx="0" cy="0"/>
          <a:chOff x="0" y="0"/>
          <a:chExt cx="0" cy="0"/>
        </a:xfrm>
      </p:grpSpPr>
    </p:spTree>
    <p:extLst>
      <p:ext uri="{BB962C8B-B14F-4D97-AF65-F5344CB8AC3E}">
        <p14:creationId xmlns:p14="http://schemas.microsoft.com/office/powerpoint/2010/main" val="2644043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dk1"/>
        </a:solidFill>
        <a:effectLst/>
      </p:bgPr>
    </p:bg>
    <p:spTree>
      <p:nvGrpSpPr>
        <p:cNvPr id="1" name="Shape 611"/>
        <p:cNvGrpSpPr/>
        <p:nvPr/>
      </p:nvGrpSpPr>
      <p:grpSpPr>
        <a:xfrm>
          <a:off x="0" y="0"/>
          <a:ext cx="0" cy="0"/>
          <a:chOff x="0" y="0"/>
          <a:chExt cx="0" cy="0"/>
        </a:xfrm>
      </p:grpSpPr>
      <p:sp>
        <p:nvSpPr>
          <p:cNvPr id="612" name="Google Shape;612;p26"/>
          <p:cNvSpPr txBox="1">
            <a:spLocks noGrp="1"/>
          </p:cNvSpPr>
          <p:nvPr>
            <p:ph type="title"/>
          </p:nvPr>
        </p:nvSpPr>
        <p:spPr>
          <a:xfrm>
            <a:off x="6127533" y="543073"/>
            <a:ext cx="4930800" cy="72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333"/>
            </a:lvl1pPr>
            <a:lvl2pPr lvl="1" algn="ctr" rtl="0">
              <a:spcBef>
                <a:spcPts val="0"/>
              </a:spcBef>
              <a:spcAft>
                <a:spcPts val="0"/>
              </a:spcAft>
              <a:buSzPts val="6000"/>
              <a:buNone/>
              <a:defRPr sz="8000" b="1"/>
            </a:lvl2pPr>
            <a:lvl3pPr lvl="2" algn="ctr" rtl="0">
              <a:spcBef>
                <a:spcPts val="0"/>
              </a:spcBef>
              <a:spcAft>
                <a:spcPts val="0"/>
              </a:spcAft>
              <a:buSzPts val="6000"/>
              <a:buNone/>
              <a:defRPr sz="8000" b="1"/>
            </a:lvl3pPr>
            <a:lvl4pPr lvl="3" algn="ctr" rtl="0">
              <a:spcBef>
                <a:spcPts val="0"/>
              </a:spcBef>
              <a:spcAft>
                <a:spcPts val="0"/>
              </a:spcAft>
              <a:buSzPts val="6000"/>
              <a:buNone/>
              <a:defRPr sz="8000" b="1"/>
            </a:lvl4pPr>
            <a:lvl5pPr lvl="4" algn="ctr" rtl="0">
              <a:spcBef>
                <a:spcPts val="0"/>
              </a:spcBef>
              <a:spcAft>
                <a:spcPts val="0"/>
              </a:spcAft>
              <a:buSzPts val="6000"/>
              <a:buNone/>
              <a:defRPr sz="8000" b="1"/>
            </a:lvl5pPr>
            <a:lvl6pPr lvl="5" algn="ctr" rtl="0">
              <a:spcBef>
                <a:spcPts val="0"/>
              </a:spcBef>
              <a:spcAft>
                <a:spcPts val="0"/>
              </a:spcAft>
              <a:buSzPts val="6000"/>
              <a:buNone/>
              <a:defRPr sz="8000" b="1"/>
            </a:lvl6pPr>
            <a:lvl7pPr lvl="6" algn="ctr" rtl="0">
              <a:spcBef>
                <a:spcPts val="0"/>
              </a:spcBef>
              <a:spcAft>
                <a:spcPts val="0"/>
              </a:spcAft>
              <a:buSzPts val="6000"/>
              <a:buNone/>
              <a:defRPr sz="8000" b="1"/>
            </a:lvl7pPr>
            <a:lvl8pPr lvl="7" algn="ctr" rtl="0">
              <a:spcBef>
                <a:spcPts val="0"/>
              </a:spcBef>
              <a:spcAft>
                <a:spcPts val="0"/>
              </a:spcAft>
              <a:buSzPts val="6000"/>
              <a:buNone/>
              <a:defRPr sz="8000" b="1"/>
            </a:lvl8pPr>
            <a:lvl9pPr lvl="8" algn="ctr" rtl="0">
              <a:spcBef>
                <a:spcPts val="0"/>
              </a:spcBef>
              <a:spcAft>
                <a:spcPts val="0"/>
              </a:spcAft>
              <a:buSzPts val="6000"/>
              <a:buNone/>
              <a:defRPr sz="8000" b="1"/>
            </a:lvl9pPr>
          </a:lstStyle>
          <a:p>
            <a:r>
              <a:rPr lang="cs-CZ"/>
              <a:t>Kliknutím lze upravit styl.</a:t>
            </a:r>
            <a:endParaRPr/>
          </a:p>
        </p:txBody>
      </p:sp>
      <p:sp>
        <p:nvSpPr>
          <p:cNvPr id="613" name="Google Shape;613;p26"/>
          <p:cNvSpPr txBox="1">
            <a:spLocks noGrp="1"/>
          </p:cNvSpPr>
          <p:nvPr>
            <p:ph type="title" idx="2"/>
          </p:nvPr>
        </p:nvSpPr>
        <p:spPr>
          <a:xfrm>
            <a:off x="6127533" y="1270667"/>
            <a:ext cx="4930800" cy="1414400"/>
          </a:xfrm>
          <a:prstGeom prst="rect">
            <a:avLst/>
          </a:prstGeom>
        </p:spPr>
        <p:txBody>
          <a:bodyPr spcFirstLastPara="1" wrap="square" lIns="91425" tIns="91425" rIns="91425" bIns="91425" anchor="t" anchorCtr="0">
            <a:noAutofit/>
          </a:bodyPr>
          <a:lstStyle>
            <a:lvl1pPr lvl="0" rtl="0">
              <a:lnSpc>
                <a:spcPct val="50000"/>
              </a:lnSpc>
              <a:spcBef>
                <a:spcPts val="0"/>
              </a:spcBef>
              <a:spcAft>
                <a:spcPts val="0"/>
              </a:spcAft>
              <a:buNone/>
              <a:defRPr sz="9333">
                <a:solidFill>
                  <a:schemeClr val="lt1"/>
                </a:solidFill>
              </a:defRPr>
            </a:lvl1pPr>
            <a:lvl2pPr lvl="1" rtl="0">
              <a:lnSpc>
                <a:spcPct val="50000"/>
              </a:lnSpc>
              <a:spcBef>
                <a:spcPts val="0"/>
              </a:spcBef>
              <a:spcAft>
                <a:spcPts val="0"/>
              </a:spcAft>
              <a:buNone/>
              <a:defRPr sz="9333"/>
            </a:lvl2pPr>
            <a:lvl3pPr lvl="2" rtl="0">
              <a:lnSpc>
                <a:spcPct val="50000"/>
              </a:lnSpc>
              <a:spcBef>
                <a:spcPts val="0"/>
              </a:spcBef>
              <a:spcAft>
                <a:spcPts val="0"/>
              </a:spcAft>
              <a:buNone/>
              <a:defRPr sz="9333"/>
            </a:lvl3pPr>
            <a:lvl4pPr lvl="3" rtl="0">
              <a:lnSpc>
                <a:spcPct val="50000"/>
              </a:lnSpc>
              <a:spcBef>
                <a:spcPts val="0"/>
              </a:spcBef>
              <a:spcAft>
                <a:spcPts val="0"/>
              </a:spcAft>
              <a:buNone/>
              <a:defRPr sz="9333"/>
            </a:lvl4pPr>
            <a:lvl5pPr lvl="4" rtl="0">
              <a:lnSpc>
                <a:spcPct val="50000"/>
              </a:lnSpc>
              <a:spcBef>
                <a:spcPts val="0"/>
              </a:spcBef>
              <a:spcAft>
                <a:spcPts val="0"/>
              </a:spcAft>
              <a:buNone/>
              <a:defRPr sz="9333"/>
            </a:lvl5pPr>
            <a:lvl6pPr lvl="5" rtl="0">
              <a:lnSpc>
                <a:spcPct val="50000"/>
              </a:lnSpc>
              <a:spcBef>
                <a:spcPts val="0"/>
              </a:spcBef>
              <a:spcAft>
                <a:spcPts val="0"/>
              </a:spcAft>
              <a:buNone/>
              <a:defRPr sz="9333"/>
            </a:lvl6pPr>
            <a:lvl7pPr lvl="6" rtl="0">
              <a:lnSpc>
                <a:spcPct val="50000"/>
              </a:lnSpc>
              <a:spcBef>
                <a:spcPts val="0"/>
              </a:spcBef>
              <a:spcAft>
                <a:spcPts val="0"/>
              </a:spcAft>
              <a:buNone/>
              <a:defRPr sz="9333"/>
            </a:lvl7pPr>
            <a:lvl8pPr lvl="7" rtl="0">
              <a:lnSpc>
                <a:spcPct val="50000"/>
              </a:lnSpc>
              <a:spcBef>
                <a:spcPts val="0"/>
              </a:spcBef>
              <a:spcAft>
                <a:spcPts val="0"/>
              </a:spcAft>
              <a:buNone/>
              <a:defRPr sz="9333"/>
            </a:lvl8pPr>
            <a:lvl9pPr lvl="8" rtl="0">
              <a:lnSpc>
                <a:spcPct val="50000"/>
              </a:lnSpc>
              <a:spcBef>
                <a:spcPts val="0"/>
              </a:spcBef>
              <a:spcAft>
                <a:spcPts val="0"/>
              </a:spcAft>
              <a:buNone/>
              <a:defRPr sz="9333"/>
            </a:lvl9pPr>
          </a:lstStyle>
          <a:p>
            <a:r>
              <a:rPr lang="cs-CZ"/>
              <a:t>Kliknutím lze upravit styl.</a:t>
            </a:r>
            <a:endParaRPr/>
          </a:p>
        </p:txBody>
      </p:sp>
      <p:sp>
        <p:nvSpPr>
          <p:cNvPr id="614" name="Google Shape;614;p26"/>
          <p:cNvSpPr txBox="1">
            <a:spLocks noGrp="1"/>
          </p:cNvSpPr>
          <p:nvPr>
            <p:ph type="subTitle" idx="1"/>
          </p:nvPr>
        </p:nvSpPr>
        <p:spPr>
          <a:xfrm>
            <a:off x="1654717" y="1646316"/>
            <a:ext cx="4061200" cy="2967200"/>
          </a:xfrm>
          <a:prstGeom prst="rect">
            <a:avLst/>
          </a:prstGeom>
        </p:spPr>
        <p:txBody>
          <a:bodyPr spcFirstLastPara="1" wrap="square" lIns="91425" tIns="91425" rIns="91425" bIns="91425" anchor="ctr" anchorCtr="0">
            <a:noAutofit/>
          </a:bodyPr>
          <a:lstStyle>
            <a:lvl1pPr marR="50799" lvl="0" algn="ctr" rtl="0">
              <a:spcBef>
                <a:spcPts val="0"/>
              </a:spcBef>
              <a:spcAft>
                <a:spcPts val="0"/>
              </a:spcAft>
              <a:buNone/>
              <a:defRPr sz="2133"/>
            </a:lvl1pPr>
            <a:lvl2pPr marR="50799" lvl="1" algn="ctr" rtl="0">
              <a:spcBef>
                <a:spcPts val="0"/>
              </a:spcBef>
              <a:spcAft>
                <a:spcPts val="0"/>
              </a:spcAft>
              <a:buNone/>
              <a:defRPr sz="2133"/>
            </a:lvl2pPr>
            <a:lvl3pPr marR="50799" lvl="2" algn="ctr" rtl="0">
              <a:spcBef>
                <a:spcPts val="0"/>
              </a:spcBef>
              <a:spcAft>
                <a:spcPts val="0"/>
              </a:spcAft>
              <a:buNone/>
              <a:defRPr sz="2133"/>
            </a:lvl3pPr>
            <a:lvl4pPr marR="50799" lvl="3" algn="ctr" rtl="0">
              <a:spcBef>
                <a:spcPts val="0"/>
              </a:spcBef>
              <a:spcAft>
                <a:spcPts val="0"/>
              </a:spcAft>
              <a:buNone/>
              <a:defRPr sz="2133"/>
            </a:lvl4pPr>
            <a:lvl5pPr marR="50799" lvl="4" algn="ctr" rtl="0">
              <a:spcBef>
                <a:spcPts val="0"/>
              </a:spcBef>
              <a:spcAft>
                <a:spcPts val="0"/>
              </a:spcAft>
              <a:buNone/>
              <a:defRPr sz="2133"/>
            </a:lvl5pPr>
            <a:lvl6pPr marR="50799" lvl="5" algn="ctr" rtl="0">
              <a:spcBef>
                <a:spcPts val="0"/>
              </a:spcBef>
              <a:spcAft>
                <a:spcPts val="0"/>
              </a:spcAft>
              <a:buNone/>
              <a:defRPr sz="2133"/>
            </a:lvl6pPr>
            <a:lvl7pPr marR="50799" lvl="6" algn="ctr" rtl="0">
              <a:spcBef>
                <a:spcPts val="0"/>
              </a:spcBef>
              <a:spcAft>
                <a:spcPts val="0"/>
              </a:spcAft>
              <a:buNone/>
              <a:defRPr sz="2133"/>
            </a:lvl7pPr>
            <a:lvl8pPr marR="50799" lvl="7" algn="ctr" rtl="0">
              <a:spcBef>
                <a:spcPts val="0"/>
              </a:spcBef>
              <a:spcAft>
                <a:spcPts val="0"/>
              </a:spcAft>
              <a:buNone/>
              <a:defRPr sz="2133"/>
            </a:lvl8pPr>
            <a:lvl9pPr marR="50799" lvl="8" algn="ctr" rtl="0">
              <a:spcBef>
                <a:spcPts val="0"/>
              </a:spcBef>
              <a:spcAft>
                <a:spcPts val="0"/>
              </a:spcAft>
              <a:buNone/>
              <a:defRPr sz="2133"/>
            </a:lvl9pPr>
          </a:lstStyle>
          <a:p>
            <a:r>
              <a:rPr lang="cs-CZ"/>
              <a:t>Kliknutím můžete upravit styl předlohy.</a:t>
            </a:r>
            <a:endParaRPr/>
          </a:p>
        </p:txBody>
      </p:sp>
      <p:sp>
        <p:nvSpPr>
          <p:cNvPr id="615" name="Google Shape;615;p26"/>
          <p:cNvSpPr/>
          <p:nvPr/>
        </p:nvSpPr>
        <p:spPr>
          <a:xfrm flipH="1">
            <a:off x="-1028833" y="1270667"/>
            <a:ext cx="1517759" cy="69180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6" name="Google Shape;616;p26"/>
          <p:cNvSpPr/>
          <p:nvPr/>
        </p:nvSpPr>
        <p:spPr>
          <a:xfrm>
            <a:off x="-11400" y="4974401"/>
            <a:ext cx="1517759" cy="69180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7" name="Google Shape;617;p26"/>
          <p:cNvSpPr/>
          <p:nvPr/>
        </p:nvSpPr>
        <p:spPr>
          <a:xfrm flipH="1">
            <a:off x="2610783" y="-41094"/>
            <a:ext cx="2012452" cy="917291"/>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8" name="Google Shape;618;p26"/>
          <p:cNvSpPr/>
          <p:nvPr/>
        </p:nvSpPr>
        <p:spPr>
          <a:xfrm flipH="1">
            <a:off x="11358109" y="2467517"/>
            <a:ext cx="1407759" cy="64166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9" name="Google Shape;619;p26"/>
          <p:cNvSpPr/>
          <p:nvPr/>
        </p:nvSpPr>
        <p:spPr>
          <a:xfrm>
            <a:off x="6127533" y="6250502"/>
            <a:ext cx="1070753" cy="48805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39931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solidFill>
          <a:schemeClr val="dk1"/>
        </a:solidFill>
        <a:effectLst/>
      </p:bgPr>
    </p:bg>
    <p:spTree>
      <p:nvGrpSpPr>
        <p:cNvPr id="1" name="Shape 620"/>
        <p:cNvGrpSpPr/>
        <p:nvPr/>
      </p:nvGrpSpPr>
      <p:grpSpPr>
        <a:xfrm>
          <a:off x="0" y="0"/>
          <a:ext cx="0" cy="0"/>
          <a:chOff x="0" y="0"/>
          <a:chExt cx="0" cy="0"/>
        </a:xfrm>
      </p:grpSpPr>
      <p:sp>
        <p:nvSpPr>
          <p:cNvPr id="621" name="Google Shape;621;p27"/>
          <p:cNvSpPr txBox="1">
            <a:spLocks noGrp="1"/>
          </p:cNvSpPr>
          <p:nvPr>
            <p:ph type="title"/>
          </p:nvPr>
        </p:nvSpPr>
        <p:spPr>
          <a:xfrm>
            <a:off x="1099484" y="4190489"/>
            <a:ext cx="4930800" cy="72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333"/>
            </a:lvl1pPr>
            <a:lvl2pPr lvl="1" algn="ctr" rtl="0">
              <a:spcBef>
                <a:spcPts val="0"/>
              </a:spcBef>
              <a:spcAft>
                <a:spcPts val="0"/>
              </a:spcAft>
              <a:buSzPts val="6000"/>
              <a:buNone/>
              <a:defRPr sz="8000" b="1"/>
            </a:lvl2pPr>
            <a:lvl3pPr lvl="2" algn="ctr" rtl="0">
              <a:spcBef>
                <a:spcPts val="0"/>
              </a:spcBef>
              <a:spcAft>
                <a:spcPts val="0"/>
              </a:spcAft>
              <a:buSzPts val="6000"/>
              <a:buNone/>
              <a:defRPr sz="8000" b="1"/>
            </a:lvl3pPr>
            <a:lvl4pPr lvl="3" algn="ctr" rtl="0">
              <a:spcBef>
                <a:spcPts val="0"/>
              </a:spcBef>
              <a:spcAft>
                <a:spcPts val="0"/>
              </a:spcAft>
              <a:buSzPts val="6000"/>
              <a:buNone/>
              <a:defRPr sz="8000" b="1"/>
            </a:lvl4pPr>
            <a:lvl5pPr lvl="4" algn="ctr" rtl="0">
              <a:spcBef>
                <a:spcPts val="0"/>
              </a:spcBef>
              <a:spcAft>
                <a:spcPts val="0"/>
              </a:spcAft>
              <a:buSzPts val="6000"/>
              <a:buNone/>
              <a:defRPr sz="8000" b="1"/>
            </a:lvl5pPr>
            <a:lvl6pPr lvl="5" algn="ctr" rtl="0">
              <a:spcBef>
                <a:spcPts val="0"/>
              </a:spcBef>
              <a:spcAft>
                <a:spcPts val="0"/>
              </a:spcAft>
              <a:buSzPts val="6000"/>
              <a:buNone/>
              <a:defRPr sz="8000" b="1"/>
            </a:lvl6pPr>
            <a:lvl7pPr lvl="6" algn="ctr" rtl="0">
              <a:spcBef>
                <a:spcPts val="0"/>
              </a:spcBef>
              <a:spcAft>
                <a:spcPts val="0"/>
              </a:spcAft>
              <a:buSzPts val="6000"/>
              <a:buNone/>
              <a:defRPr sz="8000" b="1"/>
            </a:lvl7pPr>
            <a:lvl8pPr lvl="7" algn="ctr" rtl="0">
              <a:spcBef>
                <a:spcPts val="0"/>
              </a:spcBef>
              <a:spcAft>
                <a:spcPts val="0"/>
              </a:spcAft>
              <a:buSzPts val="6000"/>
              <a:buNone/>
              <a:defRPr sz="8000" b="1"/>
            </a:lvl8pPr>
            <a:lvl9pPr lvl="8" algn="ctr" rtl="0">
              <a:spcBef>
                <a:spcPts val="0"/>
              </a:spcBef>
              <a:spcAft>
                <a:spcPts val="0"/>
              </a:spcAft>
              <a:buSzPts val="6000"/>
              <a:buNone/>
              <a:defRPr sz="8000" b="1"/>
            </a:lvl9pPr>
          </a:lstStyle>
          <a:p>
            <a:r>
              <a:rPr lang="cs-CZ"/>
              <a:t>Kliknutím lze upravit styl.</a:t>
            </a:r>
            <a:endParaRPr/>
          </a:p>
        </p:txBody>
      </p:sp>
      <p:sp>
        <p:nvSpPr>
          <p:cNvPr id="622" name="Google Shape;622;p27"/>
          <p:cNvSpPr txBox="1">
            <a:spLocks noGrp="1"/>
          </p:cNvSpPr>
          <p:nvPr>
            <p:ph type="title" idx="2"/>
          </p:nvPr>
        </p:nvSpPr>
        <p:spPr>
          <a:xfrm>
            <a:off x="1099467" y="4918099"/>
            <a:ext cx="4930800" cy="1219200"/>
          </a:xfrm>
          <a:prstGeom prst="rect">
            <a:avLst/>
          </a:prstGeom>
        </p:spPr>
        <p:txBody>
          <a:bodyPr spcFirstLastPara="1" wrap="square" lIns="91425" tIns="91425" rIns="91425" bIns="91425" anchor="b" anchorCtr="0">
            <a:noAutofit/>
          </a:bodyPr>
          <a:lstStyle>
            <a:lvl1pPr lvl="0" rtl="0">
              <a:lnSpc>
                <a:spcPct val="50000"/>
              </a:lnSpc>
              <a:spcBef>
                <a:spcPts val="0"/>
              </a:spcBef>
              <a:spcAft>
                <a:spcPts val="0"/>
              </a:spcAft>
              <a:buNone/>
              <a:defRPr sz="9333">
                <a:solidFill>
                  <a:schemeClr val="lt1"/>
                </a:solidFill>
              </a:defRPr>
            </a:lvl1pPr>
            <a:lvl2pPr lvl="1" rtl="0">
              <a:lnSpc>
                <a:spcPct val="50000"/>
              </a:lnSpc>
              <a:spcBef>
                <a:spcPts val="0"/>
              </a:spcBef>
              <a:spcAft>
                <a:spcPts val="0"/>
              </a:spcAft>
              <a:buNone/>
              <a:defRPr sz="9333"/>
            </a:lvl2pPr>
            <a:lvl3pPr lvl="2" rtl="0">
              <a:lnSpc>
                <a:spcPct val="50000"/>
              </a:lnSpc>
              <a:spcBef>
                <a:spcPts val="0"/>
              </a:spcBef>
              <a:spcAft>
                <a:spcPts val="0"/>
              </a:spcAft>
              <a:buNone/>
              <a:defRPr sz="9333"/>
            </a:lvl3pPr>
            <a:lvl4pPr lvl="3" rtl="0">
              <a:lnSpc>
                <a:spcPct val="50000"/>
              </a:lnSpc>
              <a:spcBef>
                <a:spcPts val="0"/>
              </a:spcBef>
              <a:spcAft>
                <a:spcPts val="0"/>
              </a:spcAft>
              <a:buNone/>
              <a:defRPr sz="9333"/>
            </a:lvl4pPr>
            <a:lvl5pPr lvl="4" rtl="0">
              <a:lnSpc>
                <a:spcPct val="50000"/>
              </a:lnSpc>
              <a:spcBef>
                <a:spcPts val="0"/>
              </a:spcBef>
              <a:spcAft>
                <a:spcPts val="0"/>
              </a:spcAft>
              <a:buNone/>
              <a:defRPr sz="9333"/>
            </a:lvl5pPr>
            <a:lvl6pPr lvl="5" rtl="0">
              <a:lnSpc>
                <a:spcPct val="50000"/>
              </a:lnSpc>
              <a:spcBef>
                <a:spcPts val="0"/>
              </a:spcBef>
              <a:spcAft>
                <a:spcPts val="0"/>
              </a:spcAft>
              <a:buNone/>
              <a:defRPr sz="9333"/>
            </a:lvl6pPr>
            <a:lvl7pPr lvl="6" rtl="0">
              <a:lnSpc>
                <a:spcPct val="50000"/>
              </a:lnSpc>
              <a:spcBef>
                <a:spcPts val="0"/>
              </a:spcBef>
              <a:spcAft>
                <a:spcPts val="0"/>
              </a:spcAft>
              <a:buNone/>
              <a:defRPr sz="9333"/>
            </a:lvl7pPr>
            <a:lvl8pPr lvl="7" rtl="0">
              <a:lnSpc>
                <a:spcPct val="50000"/>
              </a:lnSpc>
              <a:spcBef>
                <a:spcPts val="0"/>
              </a:spcBef>
              <a:spcAft>
                <a:spcPts val="0"/>
              </a:spcAft>
              <a:buNone/>
              <a:defRPr sz="9333"/>
            </a:lvl8pPr>
            <a:lvl9pPr lvl="8" rtl="0">
              <a:lnSpc>
                <a:spcPct val="50000"/>
              </a:lnSpc>
              <a:spcBef>
                <a:spcPts val="0"/>
              </a:spcBef>
              <a:spcAft>
                <a:spcPts val="0"/>
              </a:spcAft>
              <a:buNone/>
              <a:defRPr sz="9333"/>
            </a:lvl9pPr>
          </a:lstStyle>
          <a:p>
            <a:r>
              <a:rPr lang="cs-CZ"/>
              <a:t>Kliknutím lze upravit styl.</a:t>
            </a:r>
            <a:endParaRPr/>
          </a:p>
        </p:txBody>
      </p:sp>
      <p:sp>
        <p:nvSpPr>
          <p:cNvPr id="623" name="Google Shape;623;p27"/>
          <p:cNvSpPr txBox="1">
            <a:spLocks noGrp="1"/>
          </p:cNvSpPr>
          <p:nvPr>
            <p:ph type="subTitle" idx="1"/>
          </p:nvPr>
        </p:nvSpPr>
        <p:spPr>
          <a:xfrm>
            <a:off x="6516717" y="1646316"/>
            <a:ext cx="4061200" cy="2967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133"/>
            </a:lvl1pPr>
            <a:lvl2pPr lvl="1" algn="ctr" rtl="0">
              <a:spcBef>
                <a:spcPts val="0"/>
              </a:spcBef>
              <a:spcAft>
                <a:spcPts val="0"/>
              </a:spcAft>
              <a:buNone/>
              <a:defRPr sz="2133"/>
            </a:lvl2pPr>
            <a:lvl3pPr lvl="2" algn="ctr" rtl="0">
              <a:spcBef>
                <a:spcPts val="0"/>
              </a:spcBef>
              <a:spcAft>
                <a:spcPts val="0"/>
              </a:spcAft>
              <a:buNone/>
              <a:defRPr sz="2133"/>
            </a:lvl3pPr>
            <a:lvl4pPr lvl="3" algn="ctr" rtl="0">
              <a:spcBef>
                <a:spcPts val="0"/>
              </a:spcBef>
              <a:spcAft>
                <a:spcPts val="0"/>
              </a:spcAft>
              <a:buNone/>
              <a:defRPr sz="2133"/>
            </a:lvl4pPr>
            <a:lvl5pPr lvl="4" algn="ctr" rtl="0">
              <a:spcBef>
                <a:spcPts val="0"/>
              </a:spcBef>
              <a:spcAft>
                <a:spcPts val="0"/>
              </a:spcAft>
              <a:buNone/>
              <a:defRPr sz="2133"/>
            </a:lvl5pPr>
            <a:lvl6pPr lvl="5" algn="ctr" rtl="0">
              <a:spcBef>
                <a:spcPts val="0"/>
              </a:spcBef>
              <a:spcAft>
                <a:spcPts val="0"/>
              </a:spcAft>
              <a:buNone/>
              <a:defRPr sz="2133"/>
            </a:lvl6pPr>
            <a:lvl7pPr lvl="6" algn="ctr" rtl="0">
              <a:spcBef>
                <a:spcPts val="0"/>
              </a:spcBef>
              <a:spcAft>
                <a:spcPts val="0"/>
              </a:spcAft>
              <a:buNone/>
              <a:defRPr sz="2133"/>
            </a:lvl7pPr>
            <a:lvl8pPr lvl="7" algn="ctr" rtl="0">
              <a:spcBef>
                <a:spcPts val="0"/>
              </a:spcBef>
              <a:spcAft>
                <a:spcPts val="0"/>
              </a:spcAft>
              <a:buNone/>
              <a:defRPr sz="2133"/>
            </a:lvl8pPr>
            <a:lvl9pPr lvl="8" algn="ctr" rtl="0">
              <a:spcBef>
                <a:spcPts val="0"/>
              </a:spcBef>
              <a:spcAft>
                <a:spcPts val="0"/>
              </a:spcAft>
              <a:buNone/>
              <a:defRPr sz="2133"/>
            </a:lvl9pPr>
          </a:lstStyle>
          <a:p>
            <a:r>
              <a:rPr lang="cs-CZ"/>
              <a:t>Kliknutím můžete upravit styl předlohy.</a:t>
            </a:r>
            <a:endParaRPr/>
          </a:p>
        </p:txBody>
      </p:sp>
      <p:sp>
        <p:nvSpPr>
          <p:cNvPr id="624" name="Google Shape;624;p27"/>
          <p:cNvSpPr/>
          <p:nvPr/>
        </p:nvSpPr>
        <p:spPr>
          <a:xfrm>
            <a:off x="6600650" y="6089569"/>
            <a:ext cx="1070753" cy="48805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7"/>
          <p:cNvSpPr/>
          <p:nvPr/>
        </p:nvSpPr>
        <p:spPr>
          <a:xfrm flipH="1">
            <a:off x="5704901" y="-97411"/>
            <a:ext cx="2012452" cy="917291"/>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7"/>
          <p:cNvSpPr/>
          <p:nvPr/>
        </p:nvSpPr>
        <p:spPr>
          <a:xfrm flipH="1">
            <a:off x="71775" y="2040217"/>
            <a:ext cx="1407759" cy="64166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7"/>
          <p:cNvSpPr/>
          <p:nvPr/>
        </p:nvSpPr>
        <p:spPr>
          <a:xfrm>
            <a:off x="11064334" y="4918101"/>
            <a:ext cx="1517759" cy="69180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22439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4">
  <p:cSld name="Section header 4">
    <p:bg>
      <p:bgPr>
        <a:solidFill>
          <a:schemeClr val="dk1"/>
        </a:solidFill>
        <a:effectLst/>
      </p:bgPr>
    </p:bg>
    <p:spTree>
      <p:nvGrpSpPr>
        <p:cNvPr id="1" name="Shape 628"/>
        <p:cNvGrpSpPr/>
        <p:nvPr/>
      </p:nvGrpSpPr>
      <p:grpSpPr>
        <a:xfrm>
          <a:off x="0" y="0"/>
          <a:ext cx="0" cy="0"/>
          <a:chOff x="0" y="0"/>
          <a:chExt cx="0" cy="0"/>
        </a:xfrm>
      </p:grpSpPr>
      <p:sp>
        <p:nvSpPr>
          <p:cNvPr id="629" name="Google Shape;629;p28"/>
          <p:cNvSpPr txBox="1">
            <a:spLocks noGrp="1"/>
          </p:cNvSpPr>
          <p:nvPr>
            <p:ph type="title"/>
          </p:nvPr>
        </p:nvSpPr>
        <p:spPr>
          <a:xfrm>
            <a:off x="1268467" y="548640"/>
            <a:ext cx="4930800" cy="72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333"/>
            </a:lvl1pPr>
            <a:lvl2pPr lvl="1" algn="ctr" rtl="0">
              <a:spcBef>
                <a:spcPts val="0"/>
              </a:spcBef>
              <a:spcAft>
                <a:spcPts val="0"/>
              </a:spcAft>
              <a:buSzPts val="6000"/>
              <a:buNone/>
              <a:defRPr sz="8000" b="1"/>
            </a:lvl2pPr>
            <a:lvl3pPr lvl="2" algn="ctr" rtl="0">
              <a:spcBef>
                <a:spcPts val="0"/>
              </a:spcBef>
              <a:spcAft>
                <a:spcPts val="0"/>
              </a:spcAft>
              <a:buSzPts val="6000"/>
              <a:buNone/>
              <a:defRPr sz="8000" b="1"/>
            </a:lvl3pPr>
            <a:lvl4pPr lvl="3" algn="ctr" rtl="0">
              <a:spcBef>
                <a:spcPts val="0"/>
              </a:spcBef>
              <a:spcAft>
                <a:spcPts val="0"/>
              </a:spcAft>
              <a:buSzPts val="6000"/>
              <a:buNone/>
              <a:defRPr sz="8000" b="1"/>
            </a:lvl4pPr>
            <a:lvl5pPr lvl="4" algn="ctr" rtl="0">
              <a:spcBef>
                <a:spcPts val="0"/>
              </a:spcBef>
              <a:spcAft>
                <a:spcPts val="0"/>
              </a:spcAft>
              <a:buSzPts val="6000"/>
              <a:buNone/>
              <a:defRPr sz="8000" b="1"/>
            </a:lvl5pPr>
            <a:lvl6pPr lvl="5" algn="ctr" rtl="0">
              <a:spcBef>
                <a:spcPts val="0"/>
              </a:spcBef>
              <a:spcAft>
                <a:spcPts val="0"/>
              </a:spcAft>
              <a:buSzPts val="6000"/>
              <a:buNone/>
              <a:defRPr sz="8000" b="1"/>
            </a:lvl6pPr>
            <a:lvl7pPr lvl="6" algn="ctr" rtl="0">
              <a:spcBef>
                <a:spcPts val="0"/>
              </a:spcBef>
              <a:spcAft>
                <a:spcPts val="0"/>
              </a:spcAft>
              <a:buSzPts val="6000"/>
              <a:buNone/>
              <a:defRPr sz="8000" b="1"/>
            </a:lvl7pPr>
            <a:lvl8pPr lvl="7" algn="ctr" rtl="0">
              <a:spcBef>
                <a:spcPts val="0"/>
              </a:spcBef>
              <a:spcAft>
                <a:spcPts val="0"/>
              </a:spcAft>
              <a:buSzPts val="6000"/>
              <a:buNone/>
              <a:defRPr sz="8000" b="1"/>
            </a:lvl8pPr>
            <a:lvl9pPr lvl="8" algn="ctr" rtl="0">
              <a:spcBef>
                <a:spcPts val="0"/>
              </a:spcBef>
              <a:spcAft>
                <a:spcPts val="0"/>
              </a:spcAft>
              <a:buSzPts val="6000"/>
              <a:buNone/>
              <a:defRPr sz="8000" b="1"/>
            </a:lvl9pPr>
          </a:lstStyle>
          <a:p>
            <a:r>
              <a:rPr lang="cs-CZ"/>
              <a:t>Kliknutím lze upravit styl.</a:t>
            </a:r>
            <a:endParaRPr/>
          </a:p>
        </p:txBody>
      </p:sp>
      <p:sp>
        <p:nvSpPr>
          <p:cNvPr id="630" name="Google Shape;630;p28"/>
          <p:cNvSpPr txBox="1">
            <a:spLocks noGrp="1"/>
          </p:cNvSpPr>
          <p:nvPr>
            <p:ph type="title" idx="2"/>
          </p:nvPr>
        </p:nvSpPr>
        <p:spPr>
          <a:xfrm>
            <a:off x="1268451" y="1364720"/>
            <a:ext cx="4930800" cy="1134000"/>
          </a:xfrm>
          <a:prstGeom prst="rect">
            <a:avLst/>
          </a:prstGeom>
        </p:spPr>
        <p:txBody>
          <a:bodyPr spcFirstLastPara="1" wrap="square" lIns="91425" tIns="91425" rIns="91425" bIns="91425" anchor="b" anchorCtr="0">
            <a:noAutofit/>
          </a:bodyPr>
          <a:lstStyle>
            <a:lvl1pPr lvl="0" rtl="0">
              <a:lnSpc>
                <a:spcPct val="50000"/>
              </a:lnSpc>
              <a:spcBef>
                <a:spcPts val="0"/>
              </a:spcBef>
              <a:spcAft>
                <a:spcPts val="0"/>
              </a:spcAft>
              <a:buNone/>
              <a:defRPr sz="9333">
                <a:solidFill>
                  <a:schemeClr val="lt1"/>
                </a:solidFill>
              </a:defRPr>
            </a:lvl1pPr>
            <a:lvl2pPr lvl="1" rtl="0">
              <a:lnSpc>
                <a:spcPct val="50000"/>
              </a:lnSpc>
              <a:spcBef>
                <a:spcPts val="0"/>
              </a:spcBef>
              <a:spcAft>
                <a:spcPts val="0"/>
              </a:spcAft>
              <a:buNone/>
              <a:defRPr sz="9333"/>
            </a:lvl2pPr>
            <a:lvl3pPr lvl="2" rtl="0">
              <a:lnSpc>
                <a:spcPct val="50000"/>
              </a:lnSpc>
              <a:spcBef>
                <a:spcPts val="0"/>
              </a:spcBef>
              <a:spcAft>
                <a:spcPts val="0"/>
              </a:spcAft>
              <a:buNone/>
              <a:defRPr sz="9333"/>
            </a:lvl3pPr>
            <a:lvl4pPr lvl="3" rtl="0">
              <a:lnSpc>
                <a:spcPct val="50000"/>
              </a:lnSpc>
              <a:spcBef>
                <a:spcPts val="0"/>
              </a:spcBef>
              <a:spcAft>
                <a:spcPts val="0"/>
              </a:spcAft>
              <a:buNone/>
              <a:defRPr sz="9333"/>
            </a:lvl4pPr>
            <a:lvl5pPr lvl="4" rtl="0">
              <a:lnSpc>
                <a:spcPct val="50000"/>
              </a:lnSpc>
              <a:spcBef>
                <a:spcPts val="0"/>
              </a:spcBef>
              <a:spcAft>
                <a:spcPts val="0"/>
              </a:spcAft>
              <a:buNone/>
              <a:defRPr sz="9333"/>
            </a:lvl5pPr>
            <a:lvl6pPr lvl="5" rtl="0">
              <a:lnSpc>
                <a:spcPct val="50000"/>
              </a:lnSpc>
              <a:spcBef>
                <a:spcPts val="0"/>
              </a:spcBef>
              <a:spcAft>
                <a:spcPts val="0"/>
              </a:spcAft>
              <a:buNone/>
              <a:defRPr sz="9333"/>
            </a:lvl6pPr>
            <a:lvl7pPr lvl="6" rtl="0">
              <a:lnSpc>
                <a:spcPct val="50000"/>
              </a:lnSpc>
              <a:spcBef>
                <a:spcPts val="0"/>
              </a:spcBef>
              <a:spcAft>
                <a:spcPts val="0"/>
              </a:spcAft>
              <a:buNone/>
              <a:defRPr sz="9333"/>
            </a:lvl7pPr>
            <a:lvl8pPr lvl="7" rtl="0">
              <a:lnSpc>
                <a:spcPct val="50000"/>
              </a:lnSpc>
              <a:spcBef>
                <a:spcPts val="0"/>
              </a:spcBef>
              <a:spcAft>
                <a:spcPts val="0"/>
              </a:spcAft>
              <a:buNone/>
              <a:defRPr sz="9333"/>
            </a:lvl8pPr>
            <a:lvl9pPr lvl="8" rtl="0">
              <a:lnSpc>
                <a:spcPct val="50000"/>
              </a:lnSpc>
              <a:spcBef>
                <a:spcPts val="0"/>
              </a:spcBef>
              <a:spcAft>
                <a:spcPts val="0"/>
              </a:spcAft>
              <a:buNone/>
              <a:defRPr sz="9333"/>
            </a:lvl9pPr>
          </a:lstStyle>
          <a:p>
            <a:r>
              <a:rPr lang="cs-CZ"/>
              <a:t>Kliknutím lze upravit styl.</a:t>
            </a:r>
            <a:endParaRPr/>
          </a:p>
        </p:txBody>
      </p:sp>
      <p:sp>
        <p:nvSpPr>
          <p:cNvPr id="631" name="Google Shape;631;p28"/>
          <p:cNvSpPr txBox="1">
            <a:spLocks noGrp="1"/>
          </p:cNvSpPr>
          <p:nvPr>
            <p:ph type="subTitle" idx="1"/>
          </p:nvPr>
        </p:nvSpPr>
        <p:spPr>
          <a:xfrm>
            <a:off x="6516717" y="1646316"/>
            <a:ext cx="4061200" cy="2967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133"/>
            </a:lvl1pPr>
            <a:lvl2pPr lvl="1" algn="ctr" rtl="0">
              <a:spcBef>
                <a:spcPts val="0"/>
              </a:spcBef>
              <a:spcAft>
                <a:spcPts val="0"/>
              </a:spcAft>
              <a:buNone/>
              <a:defRPr sz="2133"/>
            </a:lvl2pPr>
            <a:lvl3pPr lvl="2" algn="ctr" rtl="0">
              <a:spcBef>
                <a:spcPts val="0"/>
              </a:spcBef>
              <a:spcAft>
                <a:spcPts val="0"/>
              </a:spcAft>
              <a:buNone/>
              <a:defRPr sz="2133"/>
            </a:lvl3pPr>
            <a:lvl4pPr lvl="3" algn="ctr" rtl="0">
              <a:spcBef>
                <a:spcPts val="0"/>
              </a:spcBef>
              <a:spcAft>
                <a:spcPts val="0"/>
              </a:spcAft>
              <a:buNone/>
              <a:defRPr sz="2133"/>
            </a:lvl4pPr>
            <a:lvl5pPr lvl="4" algn="ctr" rtl="0">
              <a:spcBef>
                <a:spcPts val="0"/>
              </a:spcBef>
              <a:spcAft>
                <a:spcPts val="0"/>
              </a:spcAft>
              <a:buNone/>
              <a:defRPr sz="2133"/>
            </a:lvl5pPr>
            <a:lvl6pPr lvl="5" algn="ctr" rtl="0">
              <a:spcBef>
                <a:spcPts val="0"/>
              </a:spcBef>
              <a:spcAft>
                <a:spcPts val="0"/>
              </a:spcAft>
              <a:buNone/>
              <a:defRPr sz="2133"/>
            </a:lvl6pPr>
            <a:lvl7pPr lvl="6" algn="ctr" rtl="0">
              <a:spcBef>
                <a:spcPts val="0"/>
              </a:spcBef>
              <a:spcAft>
                <a:spcPts val="0"/>
              </a:spcAft>
              <a:buNone/>
              <a:defRPr sz="2133"/>
            </a:lvl7pPr>
            <a:lvl8pPr lvl="7" algn="ctr" rtl="0">
              <a:spcBef>
                <a:spcPts val="0"/>
              </a:spcBef>
              <a:spcAft>
                <a:spcPts val="0"/>
              </a:spcAft>
              <a:buNone/>
              <a:defRPr sz="2133"/>
            </a:lvl8pPr>
            <a:lvl9pPr lvl="8" algn="ctr" rtl="0">
              <a:spcBef>
                <a:spcPts val="0"/>
              </a:spcBef>
              <a:spcAft>
                <a:spcPts val="0"/>
              </a:spcAft>
              <a:buNone/>
              <a:defRPr sz="2133"/>
            </a:lvl9pPr>
          </a:lstStyle>
          <a:p>
            <a:r>
              <a:rPr lang="cs-CZ"/>
              <a:t>Kliknutím můžete upravit styl předlohy.</a:t>
            </a:r>
            <a:endParaRPr/>
          </a:p>
        </p:txBody>
      </p:sp>
      <p:sp>
        <p:nvSpPr>
          <p:cNvPr id="632" name="Google Shape;632;p28"/>
          <p:cNvSpPr/>
          <p:nvPr/>
        </p:nvSpPr>
        <p:spPr>
          <a:xfrm flipH="1">
            <a:off x="4959301" y="5933267"/>
            <a:ext cx="1517759" cy="69180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8"/>
          <p:cNvSpPr/>
          <p:nvPr/>
        </p:nvSpPr>
        <p:spPr>
          <a:xfrm>
            <a:off x="6901318" y="-143166"/>
            <a:ext cx="1517759" cy="69180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8"/>
          <p:cNvSpPr/>
          <p:nvPr/>
        </p:nvSpPr>
        <p:spPr>
          <a:xfrm flipH="1">
            <a:off x="247091" y="2998851"/>
            <a:ext cx="1407759" cy="64166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8"/>
          <p:cNvSpPr/>
          <p:nvPr/>
        </p:nvSpPr>
        <p:spPr>
          <a:xfrm>
            <a:off x="11623266" y="1215136"/>
            <a:ext cx="1070753" cy="48805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8"/>
          <p:cNvSpPr/>
          <p:nvPr/>
        </p:nvSpPr>
        <p:spPr>
          <a:xfrm>
            <a:off x="10780166" y="5933536"/>
            <a:ext cx="1070753" cy="48805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209969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5">
  <p:cSld name="Section header 5">
    <p:bg>
      <p:bgPr>
        <a:solidFill>
          <a:schemeClr val="dk1"/>
        </a:solidFill>
        <a:effectLst/>
      </p:bgPr>
    </p:bg>
    <p:spTree>
      <p:nvGrpSpPr>
        <p:cNvPr id="1" name="Shape 637"/>
        <p:cNvGrpSpPr/>
        <p:nvPr/>
      </p:nvGrpSpPr>
      <p:grpSpPr>
        <a:xfrm>
          <a:off x="0" y="0"/>
          <a:ext cx="0" cy="0"/>
          <a:chOff x="0" y="0"/>
          <a:chExt cx="0" cy="0"/>
        </a:xfrm>
      </p:grpSpPr>
      <p:sp>
        <p:nvSpPr>
          <p:cNvPr id="638" name="Google Shape;638;p29"/>
          <p:cNvSpPr txBox="1">
            <a:spLocks noGrp="1"/>
          </p:cNvSpPr>
          <p:nvPr>
            <p:ph type="title"/>
          </p:nvPr>
        </p:nvSpPr>
        <p:spPr>
          <a:xfrm>
            <a:off x="4988188" y="1668013"/>
            <a:ext cx="4930800" cy="72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333"/>
            </a:lvl1pPr>
            <a:lvl2pPr lvl="1" algn="ctr" rtl="0">
              <a:spcBef>
                <a:spcPts val="0"/>
              </a:spcBef>
              <a:spcAft>
                <a:spcPts val="0"/>
              </a:spcAft>
              <a:buSzPts val="6000"/>
              <a:buNone/>
              <a:defRPr sz="8000" b="1"/>
            </a:lvl2pPr>
            <a:lvl3pPr lvl="2" algn="ctr" rtl="0">
              <a:spcBef>
                <a:spcPts val="0"/>
              </a:spcBef>
              <a:spcAft>
                <a:spcPts val="0"/>
              </a:spcAft>
              <a:buSzPts val="6000"/>
              <a:buNone/>
              <a:defRPr sz="8000" b="1"/>
            </a:lvl3pPr>
            <a:lvl4pPr lvl="3" algn="ctr" rtl="0">
              <a:spcBef>
                <a:spcPts val="0"/>
              </a:spcBef>
              <a:spcAft>
                <a:spcPts val="0"/>
              </a:spcAft>
              <a:buSzPts val="6000"/>
              <a:buNone/>
              <a:defRPr sz="8000" b="1"/>
            </a:lvl4pPr>
            <a:lvl5pPr lvl="4" algn="ctr" rtl="0">
              <a:spcBef>
                <a:spcPts val="0"/>
              </a:spcBef>
              <a:spcAft>
                <a:spcPts val="0"/>
              </a:spcAft>
              <a:buSzPts val="6000"/>
              <a:buNone/>
              <a:defRPr sz="8000" b="1"/>
            </a:lvl5pPr>
            <a:lvl6pPr lvl="5" algn="ctr" rtl="0">
              <a:spcBef>
                <a:spcPts val="0"/>
              </a:spcBef>
              <a:spcAft>
                <a:spcPts val="0"/>
              </a:spcAft>
              <a:buSzPts val="6000"/>
              <a:buNone/>
              <a:defRPr sz="8000" b="1"/>
            </a:lvl6pPr>
            <a:lvl7pPr lvl="6" algn="ctr" rtl="0">
              <a:spcBef>
                <a:spcPts val="0"/>
              </a:spcBef>
              <a:spcAft>
                <a:spcPts val="0"/>
              </a:spcAft>
              <a:buSzPts val="6000"/>
              <a:buNone/>
              <a:defRPr sz="8000" b="1"/>
            </a:lvl7pPr>
            <a:lvl8pPr lvl="7" algn="ctr" rtl="0">
              <a:spcBef>
                <a:spcPts val="0"/>
              </a:spcBef>
              <a:spcAft>
                <a:spcPts val="0"/>
              </a:spcAft>
              <a:buSzPts val="6000"/>
              <a:buNone/>
              <a:defRPr sz="8000" b="1"/>
            </a:lvl8pPr>
            <a:lvl9pPr lvl="8" algn="ctr" rtl="0">
              <a:spcBef>
                <a:spcPts val="0"/>
              </a:spcBef>
              <a:spcAft>
                <a:spcPts val="0"/>
              </a:spcAft>
              <a:buSzPts val="6000"/>
              <a:buNone/>
              <a:defRPr sz="8000" b="1"/>
            </a:lvl9pPr>
          </a:lstStyle>
          <a:p>
            <a:r>
              <a:rPr lang="cs-CZ"/>
              <a:t>Kliknutím lze upravit styl.</a:t>
            </a:r>
            <a:endParaRPr/>
          </a:p>
        </p:txBody>
      </p:sp>
      <p:sp>
        <p:nvSpPr>
          <p:cNvPr id="639" name="Google Shape;639;p29"/>
          <p:cNvSpPr txBox="1">
            <a:spLocks noGrp="1"/>
          </p:cNvSpPr>
          <p:nvPr>
            <p:ph type="title" idx="2"/>
          </p:nvPr>
        </p:nvSpPr>
        <p:spPr>
          <a:xfrm>
            <a:off x="4988184" y="2395616"/>
            <a:ext cx="4930800" cy="1134400"/>
          </a:xfrm>
          <a:prstGeom prst="rect">
            <a:avLst/>
          </a:prstGeom>
        </p:spPr>
        <p:txBody>
          <a:bodyPr spcFirstLastPara="1" wrap="square" lIns="91425" tIns="91425" rIns="91425" bIns="91425" anchor="b" anchorCtr="0">
            <a:noAutofit/>
          </a:bodyPr>
          <a:lstStyle>
            <a:lvl1pPr lvl="0" rtl="0">
              <a:lnSpc>
                <a:spcPct val="50000"/>
              </a:lnSpc>
              <a:spcBef>
                <a:spcPts val="0"/>
              </a:spcBef>
              <a:spcAft>
                <a:spcPts val="0"/>
              </a:spcAft>
              <a:buNone/>
              <a:defRPr sz="9333">
                <a:solidFill>
                  <a:schemeClr val="lt1"/>
                </a:solidFill>
              </a:defRPr>
            </a:lvl1pPr>
            <a:lvl2pPr lvl="1" rtl="0">
              <a:lnSpc>
                <a:spcPct val="50000"/>
              </a:lnSpc>
              <a:spcBef>
                <a:spcPts val="0"/>
              </a:spcBef>
              <a:spcAft>
                <a:spcPts val="0"/>
              </a:spcAft>
              <a:buNone/>
              <a:defRPr sz="9333"/>
            </a:lvl2pPr>
            <a:lvl3pPr lvl="2" rtl="0">
              <a:lnSpc>
                <a:spcPct val="50000"/>
              </a:lnSpc>
              <a:spcBef>
                <a:spcPts val="0"/>
              </a:spcBef>
              <a:spcAft>
                <a:spcPts val="0"/>
              </a:spcAft>
              <a:buNone/>
              <a:defRPr sz="9333"/>
            </a:lvl3pPr>
            <a:lvl4pPr lvl="3" rtl="0">
              <a:lnSpc>
                <a:spcPct val="50000"/>
              </a:lnSpc>
              <a:spcBef>
                <a:spcPts val="0"/>
              </a:spcBef>
              <a:spcAft>
                <a:spcPts val="0"/>
              </a:spcAft>
              <a:buNone/>
              <a:defRPr sz="9333"/>
            </a:lvl4pPr>
            <a:lvl5pPr lvl="4" rtl="0">
              <a:lnSpc>
                <a:spcPct val="50000"/>
              </a:lnSpc>
              <a:spcBef>
                <a:spcPts val="0"/>
              </a:spcBef>
              <a:spcAft>
                <a:spcPts val="0"/>
              </a:spcAft>
              <a:buNone/>
              <a:defRPr sz="9333"/>
            </a:lvl5pPr>
            <a:lvl6pPr lvl="5" rtl="0">
              <a:lnSpc>
                <a:spcPct val="50000"/>
              </a:lnSpc>
              <a:spcBef>
                <a:spcPts val="0"/>
              </a:spcBef>
              <a:spcAft>
                <a:spcPts val="0"/>
              </a:spcAft>
              <a:buNone/>
              <a:defRPr sz="9333"/>
            </a:lvl6pPr>
            <a:lvl7pPr lvl="6" rtl="0">
              <a:lnSpc>
                <a:spcPct val="50000"/>
              </a:lnSpc>
              <a:spcBef>
                <a:spcPts val="0"/>
              </a:spcBef>
              <a:spcAft>
                <a:spcPts val="0"/>
              </a:spcAft>
              <a:buNone/>
              <a:defRPr sz="9333"/>
            </a:lvl7pPr>
            <a:lvl8pPr lvl="7" rtl="0">
              <a:lnSpc>
                <a:spcPct val="50000"/>
              </a:lnSpc>
              <a:spcBef>
                <a:spcPts val="0"/>
              </a:spcBef>
              <a:spcAft>
                <a:spcPts val="0"/>
              </a:spcAft>
              <a:buNone/>
              <a:defRPr sz="9333"/>
            </a:lvl8pPr>
            <a:lvl9pPr lvl="8" rtl="0">
              <a:lnSpc>
                <a:spcPct val="50000"/>
              </a:lnSpc>
              <a:spcBef>
                <a:spcPts val="0"/>
              </a:spcBef>
              <a:spcAft>
                <a:spcPts val="0"/>
              </a:spcAft>
              <a:buNone/>
              <a:defRPr sz="9333"/>
            </a:lvl9pPr>
          </a:lstStyle>
          <a:p>
            <a:r>
              <a:rPr lang="cs-CZ"/>
              <a:t>Kliknutím lze upravit styl.</a:t>
            </a:r>
            <a:endParaRPr/>
          </a:p>
        </p:txBody>
      </p:sp>
      <p:sp>
        <p:nvSpPr>
          <p:cNvPr id="640" name="Google Shape;640;p29"/>
          <p:cNvSpPr txBox="1">
            <a:spLocks noGrp="1"/>
          </p:cNvSpPr>
          <p:nvPr>
            <p:ph type="subTitle" idx="1"/>
          </p:nvPr>
        </p:nvSpPr>
        <p:spPr>
          <a:xfrm>
            <a:off x="2635733" y="4435451"/>
            <a:ext cx="6525600" cy="1066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133"/>
            </a:lvl1pPr>
            <a:lvl2pPr lvl="1" algn="ctr" rtl="0">
              <a:spcBef>
                <a:spcPts val="0"/>
              </a:spcBef>
              <a:spcAft>
                <a:spcPts val="0"/>
              </a:spcAft>
              <a:buNone/>
              <a:defRPr sz="2133"/>
            </a:lvl2pPr>
            <a:lvl3pPr lvl="2" algn="ctr" rtl="0">
              <a:spcBef>
                <a:spcPts val="0"/>
              </a:spcBef>
              <a:spcAft>
                <a:spcPts val="0"/>
              </a:spcAft>
              <a:buNone/>
              <a:defRPr sz="2133"/>
            </a:lvl3pPr>
            <a:lvl4pPr lvl="3" algn="ctr" rtl="0">
              <a:spcBef>
                <a:spcPts val="0"/>
              </a:spcBef>
              <a:spcAft>
                <a:spcPts val="0"/>
              </a:spcAft>
              <a:buNone/>
              <a:defRPr sz="2133"/>
            </a:lvl4pPr>
            <a:lvl5pPr lvl="4" algn="ctr" rtl="0">
              <a:spcBef>
                <a:spcPts val="0"/>
              </a:spcBef>
              <a:spcAft>
                <a:spcPts val="0"/>
              </a:spcAft>
              <a:buNone/>
              <a:defRPr sz="2133"/>
            </a:lvl5pPr>
            <a:lvl6pPr lvl="5" algn="ctr" rtl="0">
              <a:spcBef>
                <a:spcPts val="0"/>
              </a:spcBef>
              <a:spcAft>
                <a:spcPts val="0"/>
              </a:spcAft>
              <a:buNone/>
              <a:defRPr sz="2133"/>
            </a:lvl6pPr>
            <a:lvl7pPr lvl="6" algn="ctr" rtl="0">
              <a:spcBef>
                <a:spcPts val="0"/>
              </a:spcBef>
              <a:spcAft>
                <a:spcPts val="0"/>
              </a:spcAft>
              <a:buNone/>
              <a:defRPr sz="2133"/>
            </a:lvl7pPr>
            <a:lvl8pPr lvl="7" algn="ctr" rtl="0">
              <a:spcBef>
                <a:spcPts val="0"/>
              </a:spcBef>
              <a:spcAft>
                <a:spcPts val="0"/>
              </a:spcAft>
              <a:buNone/>
              <a:defRPr sz="2133"/>
            </a:lvl8pPr>
            <a:lvl9pPr lvl="8" algn="ctr" rtl="0">
              <a:spcBef>
                <a:spcPts val="0"/>
              </a:spcBef>
              <a:spcAft>
                <a:spcPts val="0"/>
              </a:spcAft>
              <a:buNone/>
              <a:defRPr sz="2133"/>
            </a:lvl9pPr>
          </a:lstStyle>
          <a:p>
            <a:r>
              <a:rPr lang="cs-CZ"/>
              <a:t>Kliknutím můžete upravit styl předlohy.</a:t>
            </a:r>
            <a:endParaRPr/>
          </a:p>
        </p:txBody>
      </p:sp>
      <p:sp>
        <p:nvSpPr>
          <p:cNvPr id="641" name="Google Shape;641;p29"/>
          <p:cNvSpPr/>
          <p:nvPr/>
        </p:nvSpPr>
        <p:spPr>
          <a:xfrm>
            <a:off x="7365201" y="70767"/>
            <a:ext cx="1517759" cy="69180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9"/>
          <p:cNvSpPr/>
          <p:nvPr/>
        </p:nvSpPr>
        <p:spPr>
          <a:xfrm>
            <a:off x="-91783" y="5501869"/>
            <a:ext cx="1070753" cy="48805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9"/>
          <p:cNvSpPr/>
          <p:nvPr/>
        </p:nvSpPr>
        <p:spPr>
          <a:xfrm>
            <a:off x="10783550" y="3000589"/>
            <a:ext cx="2012452" cy="917291"/>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9"/>
          <p:cNvSpPr/>
          <p:nvPr/>
        </p:nvSpPr>
        <p:spPr>
          <a:xfrm flipH="1">
            <a:off x="268475" y="1404784"/>
            <a:ext cx="1407759" cy="64166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9"/>
          <p:cNvSpPr/>
          <p:nvPr/>
        </p:nvSpPr>
        <p:spPr>
          <a:xfrm flipH="1">
            <a:off x="7643567" y="6051567"/>
            <a:ext cx="1517759" cy="69180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83116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6">
  <p:cSld name="Section header 6">
    <p:bg>
      <p:bgPr>
        <a:solidFill>
          <a:schemeClr val="dk1"/>
        </a:solidFill>
        <a:effectLst/>
      </p:bgPr>
    </p:bg>
    <p:spTree>
      <p:nvGrpSpPr>
        <p:cNvPr id="1" name="Shape 646"/>
        <p:cNvGrpSpPr/>
        <p:nvPr/>
      </p:nvGrpSpPr>
      <p:grpSpPr>
        <a:xfrm>
          <a:off x="0" y="0"/>
          <a:ext cx="0" cy="0"/>
          <a:chOff x="0" y="0"/>
          <a:chExt cx="0" cy="0"/>
        </a:xfrm>
      </p:grpSpPr>
      <p:sp>
        <p:nvSpPr>
          <p:cNvPr id="647" name="Google Shape;647;p30"/>
          <p:cNvSpPr txBox="1">
            <a:spLocks noGrp="1"/>
          </p:cNvSpPr>
          <p:nvPr>
            <p:ph type="title"/>
          </p:nvPr>
        </p:nvSpPr>
        <p:spPr>
          <a:xfrm>
            <a:off x="1844751" y="1661919"/>
            <a:ext cx="4149200" cy="72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333"/>
            </a:lvl1pPr>
            <a:lvl2pPr lvl="1" algn="ctr" rtl="0">
              <a:spcBef>
                <a:spcPts val="0"/>
              </a:spcBef>
              <a:spcAft>
                <a:spcPts val="0"/>
              </a:spcAft>
              <a:buSzPts val="6000"/>
              <a:buNone/>
              <a:defRPr sz="8000" b="1"/>
            </a:lvl2pPr>
            <a:lvl3pPr lvl="2" algn="ctr" rtl="0">
              <a:spcBef>
                <a:spcPts val="0"/>
              </a:spcBef>
              <a:spcAft>
                <a:spcPts val="0"/>
              </a:spcAft>
              <a:buSzPts val="6000"/>
              <a:buNone/>
              <a:defRPr sz="8000" b="1"/>
            </a:lvl3pPr>
            <a:lvl4pPr lvl="3" algn="ctr" rtl="0">
              <a:spcBef>
                <a:spcPts val="0"/>
              </a:spcBef>
              <a:spcAft>
                <a:spcPts val="0"/>
              </a:spcAft>
              <a:buSzPts val="6000"/>
              <a:buNone/>
              <a:defRPr sz="8000" b="1"/>
            </a:lvl4pPr>
            <a:lvl5pPr lvl="4" algn="ctr" rtl="0">
              <a:spcBef>
                <a:spcPts val="0"/>
              </a:spcBef>
              <a:spcAft>
                <a:spcPts val="0"/>
              </a:spcAft>
              <a:buSzPts val="6000"/>
              <a:buNone/>
              <a:defRPr sz="8000" b="1"/>
            </a:lvl5pPr>
            <a:lvl6pPr lvl="5" algn="ctr" rtl="0">
              <a:spcBef>
                <a:spcPts val="0"/>
              </a:spcBef>
              <a:spcAft>
                <a:spcPts val="0"/>
              </a:spcAft>
              <a:buSzPts val="6000"/>
              <a:buNone/>
              <a:defRPr sz="8000" b="1"/>
            </a:lvl6pPr>
            <a:lvl7pPr lvl="6" algn="ctr" rtl="0">
              <a:spcBef>
                <a:spcPts val="0"/>
              </a:spcBef>
              <a:spcAft>
                <a:spcPts val="0"/>
              </a:spcAft>
              <a:buSzPts val="6000"/>
              <a:buNone/>
              <a:defRPr sz="8000" b="1"/>
            </a:lvl7pPr>
            <a:lvl8pPr lvl="7" algn="ctr" rtl="0">
              <a:spcBef>
                <a:spcPts val="0"/>
              </a:spcBef>
              <a:spcAft>
                <a:spcPts val="0"/>
              </a:spcAft>
              <a:buSzPts val="6000"/>
              <a:buNone/>
              <a:defRPr sz="8000" b="1"/>
            </a:lvl8pPr>
            <a:lvl9pPr lvl="8" algn="ctr" rtl="0">
              <a:spcBef>
                <a:spcPts val="0"/>
              </a:spcBef>
              <a:spcAft>
                <a:spcPts val="0"/>
              </a:spcAft>
              <a:buSzPts val="6000"/>
              <a:buNone/>
              <a:defRPr sz="8000" b="1"/>
            </a:lvl9pPr>
          </a:lstStyle>
          <a:p>
            <a:r>
              <a:rPr lang="cs-CZ"/>
              <a:t>Kliknutím lze upravit styl.</a:t>
            </a:r>
            <a:endParaRPr/>
          </a:p>
        </p:txBody>
      </p:sp>
      <p:sp>
        <p:nvSpPr>
          <p:cNvPr id="648" name="Google Shape;648;p30"/>
          <p:cNvSpPr txBox="1">
            <a:spLocks noGrp="1"/>
          </p:cNvSpPr>
          <p:nvPr>
            <p:ph type="title" idx="2"/>
          </p:nvPr>
        </p:nvSpPr>
        <p:spPr>
          <a:xfrm>
            <a:off x="1844751" y="2389519"/>
            <a:ext cx="4149200" cy="1134400"/>
          </a:xfrm>
          <a:prstGeom prst="rect">
            <a:avLst/>
          </a:prstGeom>
        </p:spPr>
        <p:txBody>
          <a:bodyPr spcFirstLastPara="1" wrap="square" lIns="91425" tIns="91425" rIns="91425" bIns="91425" anchor="b" anchorCtr="0">
            <a:noAutofit/>
          </a:bodyPr>
          <a:lstStyle>
            <a:lvl1pPr lvl="0" rtl="0">
              <a:lnSpc>
                <a:spcPct val="50000"/>
              </a:lnSpc>
              <a:spcBef>
                <a:spcPts val="0"/>
              </a:spcBef>
              <a:spcAft>
                <a:spcPts val="0"/>
              </a:spcAft>
              <a:buNone/>
              <a:defRPr sz="9333">
                <a:solidFill>
                  <a:schemeClr val="lt1"/>
                </a:solidFill>
              </a:defRPr>
            </a:lvl1pPr>
            <a:lvl2pPr lvl="1" rtl="0">
              <a:lnSpc>
                <a:spcPct val="50000"/>
              </a:lnSpc>
              <a:spcBef>
                <a:spcPts val="0"/>
              </a:spcBef>
              <a:spcAft>
                <a:spcPts val="0"/>
              </a:spcAft>
              <a:buNone/>
              <a:defRPr sz="9333"/>
            </a:lvl2pPr>
            <a:lvl3pPr lvl="2" rtl="0">
              <a:lnSpc>
                <a:spcPct val="50000"/>
              </a:lnSpc>
              <a:spcBef>
                <a:spcPts val="0"/>
              </a:spcBef>
              <a:spcAft>
                <a:spcPts val="0"/>
              </a:spcAft>
              <a:buNone/>
              <a:defRPr sz="9333"/>
            </a:lvl3pPr>
            <a:lvl4pPr lvl="3" rtl="0">
              <a:lnSpc>
                <a:spcPct val="50000"/>
              </a:lnSpc>
              <a:spcBef>
                <a:spcPts val="0"/>
              </a:spcBef>
              <a:spcAft>
                <a:spcPts val="0"/>
              </a:spcAft>
              <a:buNone/>
              <a:defRPr sz="9333"/>
            </a:lvl4pPr>
            <a:lvl5pPr lvl="4" rtl="0">
              <a:lnSpc>
                <a:spcPct val="50000"/>
              </a:lnSpc>
              <a:spcBef>
                <a:spcPts val="0"/>
              </a:spcBef>
              <a:spcAft>
                <a:spcPts val="0"/>
              </a:spcAft>
              <a:buNone/>
              <a:defRPr sz="9333"/>
            </a:lvl5pPr>
            <a:lvl6pPr lvl="5" rtl="0">
              <a:lnSpc>
                <a:spcPct val="50000"/>
              </a:lnSpc>
              <a:spcBef>
                <a:spcPts val="0"/>
              </a:spcBef>
              <a:spcAft>
                <a:spcPts val="0"/>
              </a:spcAft>
              <a:buNone/>
              <a:defRPr sz="9333"/>
            </a:lvl6pPr>
            <a:lvl7pPr lvl="6" rtl="0">
              <a:lnSpc>
                <a:spcPct val="50000"/>
              </a:lnSpc>
              <a:spcBef>
                <a:spcPts val="0"/>
              </a:spcBef>
              <a:spcAft>
                <a:spcPts val="0"/>
              </a:spcAft>
              <a:buNone/>
              <a:defRPr sz="9333"/>
            </a:lvl7pPr>
            <a:lvl8pPr lvl="7" rtl="0">
              <a:lnSpc>
                <a:spcPct val="50000"/>
              </a:lnSpc>
              <a:spcBef>
                <a:spcPts val="0"/>
              </a:spcBef>
              <a:spcAft>
                <a:spcPts val="0"/>
              </a:spcAft>
              <a:buNone/>
              <a:defRPr sz="9333"/>
            </a:lvl8pPr>
            <a:lvl9pPr lvl="8" rtl="0">
              <a:lnSpc>
                <a:spcPct val="50000"/>
              </a:lnSpc>
              <a:spcBef>
                <a:spcPts val="0"/>
              </a:spcBef>
              <a:spcAft>
                <a:spcPts val="0"/>
              </a:spcAft>
              <a:buNone/>
              <a:defRPr sz="9333"/>
            </a:lvl9pPr>
          </a:lstStyle>
          <a:p>
            <a:r>
              <a:rPr lang="cs-CZ"/>
              <a:t>Kliknutím lze upravit styl.</a:t>
            </a:r>
            <a:endParaRPr/>
          </a:p>
        </p:txBody>
      </p:sp>
      <p:sp>
        <p:nvSpPr>
          <p:cNvPr id="649" name="Google Shape;649;p30"/>
          <p:cNvSpPr txBox="1">
            <a:spLocks noGrp="1"/>
          </p:cNvSpPr>
          <p:nvPr>
            <p:ph type="subTitle" idx="1"/>
          </p:nvPr>
        </p:nvSpPr>
        <p:spPr>
          <a:xfrm>
            <a:off x="1928733" y="4315767"/>
            <a:ext cx="7676000" cy="1202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133"/>
            </a:lvl1pPr>
            <a:lvl2pPr lvl="1" algn="ctr" rtl="0">
              <a:spcBef>
                <a:spcPts val="0"/>
              </a:spcBef>
              <a:spcAft>
                <a:spcPts val="0"/>
              </a:spcAft>
              <a:buNone/>
              <a:defRPr sz="2133"/>
            </a:lvl2pPr>
            <a:lvl3pPr lvl="2" algn="ctr" rtl="0">
              <a:spcBef>
                <a:spcPts val="0"/>
              </a:spcBef>
              <a:spcAft>
                <a:spcPts val="0"/>
              </a:spcAft>
              <a:buNone/>
              <a:defRPr sz="2133"/>
            </a:lvl3pPr>
            <a:lvl4pPr lvl="3" algn="ctr" rtl="0">
              <a:spcBef>
                <a:spcPts val="0"/>
              </a:spcBef>
              <a:spcAft>
                <a:spcPts val="0"/>
              </a:spcAft>
              <a:buNone/>
              <a:defRPr sz="2133"/>
            </a:lvl4pPr>
            <a:lvl5pPr lvl="4" algn="ctr" rtl="0">
              <a:spcBef>
                <a:spcPts val="0"/>
              </a:spcBef>
              <a:spcAft>
                <a:spcPts val="0"/>
              </a:spcAft>
              <a:buNone/>
              <a:defRPr sz="2133"/>
            </a:lvl5pPr>
            <a:lvl6pPr lvl="5" algn="ctr" rtl="0">
              <a:spcBef>
                <a:spcPts val="0"/>
              </a:spcBef>
              <a:spcAft>
                <a:spcPts val="0"/>
              </a:spcAft>
              <a:buNone/>
              <a:defRPr sz="2133"/>
            </a:lvl6pPr>
            <a:lvl7pPr lvl="6" algn="ctr" rtl="0">
              <a:spcBef>
                <a:spcPts val="0"/>
              </a:spcBef>
              <a:spcAft>
                <a:spcPts val="0"/>
              </a:spcAft>
              <a:buNone/>
              <a:defRPr sz="2133"/>
            </a:lvl7pPr>
            <a:lvl8pPr lvl="7" algn="ctr" rtl="0">
              <a:spcBef>
                <a:spcPts val="0"/>
              </a:spcBef>
              <a:spcAft>
                <a:spcPts val="0"/>
              </a:spcAft>
              <a:buNone/>
              <a:defRPr sz="2133"/>
            </a:lvl8pPr>
            <a:lvl9pPr lvl="8" algn="ctr" rtl="0">
              <a:spcBef>
                <a:spcPts val="0"/>
              </a:spcBef>
              <a:spcAft>
                <a:spcPts val="0"/>
              </a:spcAft>
              <a:buNone/>
              <a:defRPr sz="2133"/>
            </a:lvl9pPr>
          </a:lstStyle>
          <a:p>
            <a:r>
              <a:rPr lang="cs-CZ"/>
              <a:t>Kliknutím můžete upravit styl předlohy.</a:t>
            </a:r>
            <a:endParaRPr/>
          </a:p>
        </p:txBody>
      </p:sp>
      <p:sp>
        <p:nvSpPr>
          <p:cNvPr id="650" name="Google Shape;650;p30"/>
          <p:cNvSpPr/>
          <p:nvPr/>
        </p:nvSpPr>
        <p:spPr>
          <a:xfrm>
            <a:off x="-11400" y="3589301"/>
            <a:ext cx="1517759" cy="69180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30"/>
          <p:cNvSpPr/>
          <p:nvPr/>
        </p:nvSpPr>
        <p:spPr>
          <a:xfrm flipH="1">
            <a:off x="10358501" y="932823"/>
            <a:ext cx="2012452" cy="917291"/>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30"/>
          <p:cNvSpPr/>
          <p:nvPr/>
        </p:nvSpPr>
        <p:spPr>
          <a:xfrm flipH="1">
            <a:off x="5335709" y="228417"/>
            <a:ext cx="1407759" cy="64166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30"/>
          <p:cNvSpPr/>
          <p:nvPr/>
        </p:nvSpPr>
        <p:spPr>
          <a:xfrm flipH="1">
            <a:off x="10482085" y="5952101"/>
            <a:ext cx="1517759" cy="69180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67019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951079" y="2535936"/>
            <a:ext cx="10290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4000"/>
              <a:buNone/>
              <a:defRPr sz="6667"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cs-CZ"/>
              <a:t>Kliknutím lze upravit styl.</a:t>
            </a:r>
            <a:endParaRPr/>
          </a:p>
        </p:txBody>
      </p:sp>
      <p:sp>
        <p:nvSpPr>
          <p:cNvPr id="26" name="Google Shape;26;p4"/>
          <p:cNvSpPr txBox="1">
            <a:spLocks noGrp="1"/>
          </p:cNvSpPr>
          <p:nvPr>
            <p:ph type="body" idx="1"/>
          </p:nvPr>
        </p:nvSpPr>
        <p:spPr>
          <a:xfrm>
            <a:off x="6129333" y="3668567"/>
            <a:ext cx="3209600" cy="2115200"/>
          </a:xfrm>
          <a:prstGeom prst="rect">
            <a:avLst/>
          </a:prstGeom>
        </p:spPr>
        <p:txBody>
          <a:bodyPr spcFirstLastPara="1" wrap="square" lIns="91425" tIns="91425" rIns="91425" bIns="91425" anchor="ctr" anchorCtr="0">
            <a:noAutofit/>
          </a:bodyPr>
          <a:lstStyle>
            <a:lvl1pPr marL="609585" lvl="0" indent="-457189" algn="ctr">
              <a:spcBef>
                <a:spcPts val="0"/>
              </a:spcBef>
              <a:spcAft>
                <a:spcPts val="0"/>
              </a:spcAft>
              <a:buSzPts val="1800"/>
              <a:buChar char="●"/>
              <a:defRPr sz="2133">
                <a:solidFill>
                  <a:schemeClr val="accent6"/>
                </a:solidFill>
              </a:defRPr>
            </a:lvl1pPr>
            <a:lvl2pPr marL="1219170" lvl="1" indent="-423323">
              <a:spcBef>
                <a:spcPts val="0"/>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cs-CZ"/>
              <a:t>Po kliknutí můžete upravovat styly textu v předloze.</a:t>
            </a:r>
          </a:p>
        </p:txBody>
      </p:sp>
    </p:spTree>
    <p:extLst>
      <p:ext uri="{BB962C8B-B14F-4D97-AF65-F5344CB8AC3E}">
        <p14:creationId xmlns:p14="http://schemas.microsoft.com/office/powerpoint/2010/main" val="235164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2">
  <p:cSld name="Main point 2">
    <p:spTree>
      <p:nvGrpSpPr>
        <p:cNvPr id="1" name="Shape 654"/>
        <p:cNvGrpSpPr/>
        <p:nvPr/>
      </p:nvGrpSpPr>
      <p:grpSpPr>
        <a:xfrm>
          <a:off x="0" y="0"/>
          <a:ext cx="0" cy="0"/>
          <a:chOff x="0" y="0"/>
          <a:chExt cx="0" cy="0"/>
        </a:xfrm>
      </p:grpSpPr>
      <p:sp>
        <p:nvSpPr>
          <p:cNvPr id="655" name="Google Shape;655;p31"/>
          <p:cNvSpPr txBox="1">
            <a:spLocks noGrp="1"/>
          </p:cNvSpPr>
          <p:nvPr>
            <p:ph type="title"/>
          </p:nvPr>
        </p:nvSpPr>
        <p:spPr>
          <a:xfrm>
            <a:off x="6869133" y="2349448"/>
            <a:ext cx="4553600" cy="2586000"/>
          </a:xfrm>
          <a:prstGeom prst="rect">
            <a:avLst/>
          </a:prstGeom>
        </p:spPr>
        <p:txBody>
          <a:bodyPr spcFirstLastPara="1" wrap="square" lIns="91425" tIns="91425" rIns="91425" bIns="91425" anchor="b" anchorCtr="0">
            <a:noAutofit/>
          </a:bodyPr>
          <a:lstStyle>
            <a:lvl1pPr lvl="0" rtl="0">
              <a:lnSpc>
                <a:spcPct val="50000"/>
              </a:lnSpc>
              <a:spcBef>
                <a:spcPts val="0"/>
              </a:spcBef>
              <a:spcAft>
                <a:spcPts val="0"/>
              </a:spcAft>
              <a:buSzPts val="4800"/>
              <a:buNone/>
              <a:defRPr sz="13333">
                <a:solidFill>
                  <a:schemeClr val="accent6"/>
                </a:solidFill>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rPr lang="cs-CZ"/>
              <a:t>Kliknutím lze upravit styl.</a:t>
            </a:r>
            <a:endParaRPr/>
          </a:p>
        </p:txBody>
      </p:sp>
    </p:spTree>
    <p:extLst>
      <p:ext uri="{BB962C8B-B14F-4D97-AF65-F5344CB8AC3E}">
        <p14:creationId xmlns:p14="http://schemas.microsoft.com/office/powerpoint/2010/main" val="10808968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ly text 2">
  <p:cSld name="Only text 2">
    <p:spTree>
      <p:nvGrpSpPr>
        <p:cNvPr id="1" name="Shape 656"/>
        <p:cNvGrpSpPr/>
        <p:nvPr/>
      </p:nvGrpSpPr>
      <p:grpSpPr>
        <a:xfrm>
          <a:off x="0" y="0"/>
          <a:ext cx="0" cy="0"/>
          <a:chOff x="0" y="0"/>
          <a:chExt cx="0" cy="0"/>
        </a:xfrm>
      </p:grpSpPr>
      <p:sp>
        <p:nvSpPr>
          <p:cNvPr id="657" name="Google Shape;657;p32"/>
          <p:cNvSpPr txBox="1">
            <a:spLocks noGrp="1"/>
          </p:cNvSpPr>
          <p:nvPr>
            <p:ph type="title"/>
          </p:nvPr>
        </p:nvSpPr>
        <p:spPr>
          <a:xfrm>
            <a:off x="4758400" y="715167"/>
            <a:ext cx="3606400" cy="1706400"/>
          </a:xfrm>
          <a:prstGeom prst="rect">
            <a:avLst/>
          </a:prstGeom>
        </p:spPr>
        <p:txBody>
          <a:bodyPr spcFirstLastPara="1" wrap="square" lIns="91425" tIns="91425" rIns="91425" bIns="91425" anchor="ctr" anchorCtr="0">
            <a:noAutofit/>
          </a:bodyPr>
          <a:lstStyle>
            <a:lvl1pPr marR="50799" lvl="0">
              <a:spcBef>
                <a:spcPts val="0"/>
              </a:spcBef>
              <a:spcAft>
                <a:spcPts val="0"/>
              </a:spcAft>
              <a:buNone/>
              <a:defRPr sz="2133" b="0">
                <a:latin typeface="Nunito"/>
                <a:ea typeface="Nunito"/>
                <a:cs typeface="Nunito"/>
                <a:sym typeface="Nunito"/>
              </a:defRPr>
            </a:lvl1pPr>
            <a:lvl2pPr marR="50799" lvl="1">
              <a:spcBef>
                <a:spcPts val="0"/>
              </a:spcBef>
              <a:spcAft>
                <a:spcPts val="0"/>
              </a:spcAft>
              <a:buNone/>
              <a:defRPr sz="2133" b="0">
                <a:latin typeface="Nunito"/>
                <a:ea typeface="Nunito"/>
                <a:cs typeface="Nunito"/>
                <a:sym typeface="Nunito"/>
              </a:defRPr>
            </a:lvl2pPr>
            <a:lvl3pPr marR="50799" lvl="2">
              <a:spcBef>
                <a:spcPts val="0"/>
              </a:spcBef>
              <a:spcAft>
                <a:spcPts val="0"/>
              </a:spcAft>
              <a:buNone/>
              <a:defRPr sz="2133" b="0">
                <a:latin typeface="Nunito"/>
                <a:ea typeface="Nunito"/>
                <a:cs typeface="Nunito"/>
                <a:sym typeface="Nunito"/>
              </a:defRPr>
            </a:lvl3pPr>
            <a:lvl4pPr marR="50799" lvl="3">
              <a:spcBef>
                <a:spcPts val="0"/>
              </a:spcBef>
              <a:spcAft>
                <a:spcPts val="0"/>
              </a:spcAft>
              <a:buNone/>
              <a:defRPr sz="2133" b="0">
                <a:latin typeface="Nunito"/>
                <a:ea typeface="Nunito"/>
                <a:cs typeface="Nunito"/>
                <a:sym typeface="Nunito"/>
              </a:defRPr>
            </a:lvl4pPr>
            <a:lvl5pPr marR="50799" lvl="4">
              <a:spcBef>
                <a:spcPts val="0"/>
              </a:spcBef>
              <a:spcAft>
                <a:spcPts val="0"/>
              </a:spcAft>
              <a:buNone/>
              <a:defRPr sz="2133" b="0">
                <a:latin typeface="Nunito"/>
                <a:ea typeface="Nunito"/>
                <a:cs typeface="Nunito"/>
                <a:sym typeface="Nunito"/>
              </a:defRPr>
            </a:lvl5pPr>
            <a:lvl6pPr marR="50799" lvl="5">
              <a:spcBef>
                <a:spcPts val="0"/>
              </a:spcBef>
              <a:spcAft>
                <a:spcPts val="0"/>
              </a:spcAft>
              <a:buNone/>
              <a:defRPr sz="2133" b="0">
                <a:latin typeface="Nunito"/>
                <a:ea typeface="Nunito"/>
                <a:cs typeface="Nunito"/>
                <a:sym typeface="Nunito"/>
              </a:defRPr>
            </a:lvl6pPr>
            <a:lvl7pPr marR="50799" lvl="6">
              <a:spcBef>
                <a:spcPts val="0"/>
              </a:spcBef>
              <a:spcAft>
                <a:spcPts val="0"/>
              </a:spcAft>
              <a:buNone/>
              <a:defRPr sz="2133" b="0">
                <a:latin typeface="Nunito"/>
                <a:ea typeface="Nunito"/>
                <a:cs typeface="Nunito"/>
                <a:sym typeface="Nunito"/>
              </a:defRPr>
            </a:lvl7pPr>
            <a:lvl8pPr marR="50799" lvl="7">
              <a:spcBef>
                <a:spcPts val="0"/>
              </a:spcBef>
              <a:spcAft>
                <a:spcPts val="0"/>
              </a:spcAft>
              <a:buNone/>
              <a:defRPr sz="2133" b="0">
                <a:latin typeface="Nunito"/>
                <a:ea typeface="Nunito"/>
                <a:cs typeface="Nunito"/>
                <a:sym typeface="Nunito"/>
              </a:defRPr>
            </a:lvl8pPr>
            <a:lvl9pPr marR="50799" lvl="8">
              <a:spcBef>
                <a:spcPts val="0"/>
              </a:spcBef>
              <a:spcAft>
                <a:spcPts val="0"/>
              </a:spcAft>
              <a:buNone/>
              <a:defRPr sz="2133" b="0">
                <a:latin typeface="Nunito"/>
                <a:ea typeface="Nunito"/>
                <a:cs typeface="Nunito"/>
                <a:sym typeface="Nunito"/>
              </a:defRPr>
            </a:lvl9pPr>
          </a:lstStyle>
          <a:p>
            <a:r>
              <a:rPr lang="cs-CZ"/>
              <a:t>Kliknutím lze upravit styl.</a:t>
            </a:r>
            <a:endParaRPr/>
          </a:p>
        </p:txBody>
      </p:sp>
    </p:spTree>
    <p:extLst>
      <p:ext uri="{BB962C8B-B14F-4D97-AF65-F5344CB8AC3E}">
        <p14:creationId xmlns:p14="http://schemas.microsoft.com/office/powerpoint/2010/main" val="23890608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Úvodní snímek">
    <p:bg>
      <p:bgPr>
        <a:solidFill>
          <a:schemeClr val="accent2"/>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rtlCol="0" anchor="ctr" anchorCtr="1">
            <a:normAutofit/>
          </a:bodyPr>
          <a:lstStyle>
            <a:lvl1pPr algn="ctr">
              <a:defRPr sz="3800">
                <a:solidFill>
                  <a:srgbClr val="262626"/>
                </a:solidFill>
              </a:defRPr>
            </a:lvl1pPr>
          </a:lstStyle>
          <a:p>
            <a:pPr rtl="0"/>
            <a:r>
              <a:rPr lang="cs-CZ" noProof="0"/>
              <a:t>Kliknutím lze upravit styl.</a:t>
            </a:r>
            <a:endParaRPr lang="cs-CZ" noProof="0" dirty="0"/>
          </a:p>
        </p:txBody>
      </p:sp>
      <p:sp>
        <p:nvSpPr>
          <p:cNvPr id="3" name="Podnadpis 2"/>
          <p:cNvSpPr>
            <a:spLocks noGrp="1"/>
          </p:cNvSpPr>
          <p:nvPr>
            <p:ph type="subTitle" idx="1"/>
          </p:nvPr>
        </p:nvSpPr>
        <p:spPr>
          <a:xfrm>
            <a:off x="2695194" y="4352544"/>
            <a:ext cx="6801612" cy="1239894"/>
          </a:xfrm>
          <a:noFill/>
        </p:spPr>
        <p:txBody>
          <a:bodyPr rtlCol="0">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cs-CZ" noProof="0"/>
              <a:t>Kliknutím můžete upravit styl předlohy.</a:t>
            </a:r>
            <a:endParaRPr lang="cs-CZ" noProof="0" dirty="0"/>
          </a:p>
        </p:txBody>
      </p:sp>
      <p:sp>
        <p:nvSpPr>
          <p:cNvPr id="7" name="Zástupný symbol pro datum 6"/>
          <p:cNvSpPr>
            <a:spLocks noGrp="1"/>
          </p:cNvSpPr>
          <p:nvPr>
            <p:ph type="dt" sz="half" idx="10"/>
          </p:nvPr>
        </p:nvSpPr>
        <p:spPr/>
        <p:txBody>
          <a:bodyPr rtlCol="0"/>
          <a:lstStyle/>
          <a:p>
            <a:fld id="{231DF0E3-F1F1-46DC-B938-AEA3138CD07A}" type="datetimeFigureOut">
              <a:rPr lang="cs-CZ" smtClean="0"/>
              <a:t>08.04.2021</a:t>
            </a:fld>
            <a:endParaRPr lang="cs-CZ"/>
          </a:p>
        </p:txBody>
      </p:sp>
      <p:sp>
        <p:nvSpPr>
          <p:cNvPr id="8" name="Zástupný symbol pro zápatí 7"/>
          <p:cNvSpPr>
            <a:spLocks noGrp="1"/>
          </p:cNvSpPr>
          <p:nvPr>
            <p:ph type="ftr" sz="quarter" idx="11"/>
          </p:nvPr>
        </p:nvSpPr>
        <p:spPr/>
        <p:txBody>
          <a:bodyPr rtlCol="0"/>
          <a:lstStyle/>
          <a:p>
            <a:endParaRPr lang="cs-CZ"/>
          </a:p>
        </p:txBody>
      </p:sp>
      <p:sp>
        <p:nvSpPr>
          <p:cNvPr id="9" name="Zástupný symbol pro číslo snímku 8"/>
          <p:cNvSpPr>
            <a:spLocks noGrp="1"/>
          </p:cNvSpPr>
          <p:nvPr>
            <p:ph type="sldNum" sz="quarter" idx="12"/>
          </p:nvPr>
        </p:nvSpPr>
        <p:spPr/>
        <p:txBody>
          <a:bodyPr rtlCol="0"/>
          <a:lstStyle/>
          <a:p>
            <a:fld id="{AA3315A0-A973-458B-8CD2-F89229E9BD08}" type="slidenum">
              <a:rPr lang="cs-CZ" smtClean="0"/>
              <a:t>‹#›</a:t>
            </a:fld>
            <a:endParaRPr lang="cs-CZ"/>
          </a:p>
        </p:txBody>
      </p:sp>
    </p:spTree>
    <p:extLst>
      <p:ext uri="{BB962C8B-B14F-4D97-AF65-F5344CB8AC3E}">
        <p14:creationId xmlns:p14="http://schemas.microsoft.com/office/powerpoint/2010/main" val="1146676743"/>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noProof="0"/>
              <a:t>Kliknutím lze upravit styl.</a:t>
            </a:r>
            <a:endParaRPr lang="cs-CZ" noProof="0" dirty="0"/>
          </a:p>
        </p:txBody>
      </p:sp>
      <p:sp>
        <p:nvSpPr>
          <p:cNvPr id="3" name="Zástupný symbol pro obsah 2"/>
          <p:cNvSpPr>
            <a:spLocks noGrp="1"/>
          </p:cNvSpPr>
          <p:nvPr>
            <p:ph idx="1"/>
          </p:nvPr>
        </p:nvSpPr>
        <p:spPr/>
        <p:txBody>
          <a:bodyPr rtlCol="0"/>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7" name="Zástupný symbol pro datum 6"/>
          <p:cNvSpPr>
            <a:spLocks noGrp="1"/>
          </p:cNvSpPr>
          <p:nvPr>
            <p:ph type="dt" sz="half" idx="10"/>
          </p:nvPr>
        </p:nvSpPr>
        <p:spPr/>
        <p:txBody>
          <a:bodyPr rtlCol="0"/>
          <a:lstStyle/>
          <a:p>
            <a:fld id="{231DF0E3-F1F1-46DC-B938-AEA3138CD07A}" type="datetimeFigureOut">
              <a:rPr lang="cs-CZ" smtClean="0"/>
              <a:t>08.04.2021</a:t>
            </a:fld>
            <a:endParaRPr lang="cs-CZ"/>
          </a:p>
        </p:txBody>
      </p:sp>
      <p:sp>
        <p:nvSpPr>
          <p:cNvPr id="8" name="Zástupný symbol pro zápatí 7"/>
          <p:cNvSpPr>
            <a:spLocks noGrp="1"/>
          </p:cNvSpPr>
          <p:nvPr>
            <p:ph type="ftr" sz="quarter" idx="11"/>
          </p:nvPr>
        </p:nvSpPr>
        <p:spPr/>
        <p:txBody>
          <a:bodyPr rtlCol="0"/>
          <a:lstStyle/>
          <a:p>
            <a:endParaRPr lang="cs-CZ"/>
          </a:p>
        </p:txBody>
      </p:sp>
      <p:sp>
        <p:nvSpPr>
          <p:cNvPr id="9" name="Zástupný symbol pro číslo snímku 8"/>
          <p:cNvSpPr>
            <a:spLocks noGrp="1"/>
          </p:cNvSpPr>
          <p:nvPr>
            <p:ph type="sldNum" sz="quarter" idx="12"/>
          </p:nvPr>
        </p:nvSpPr>
        <p:spPr/>
        <p:txBody>
          <a:bodyPr rtlCol="0"/>
          <a:lstStyle/>
          <a:p>
            <a:fld id="{AA3315A0-A973-458B-8CD2-F89229E9BD08}" type="slidenum">
              <a:rPr lang="cs-CZ" smtClean="0"/>
              <a:t>‹#›</a:t>
            </a:fld>
            <a:endParaRPr lang="cs-CZ"/>
          </a:p>
        </p:txBody>
      </p:sp>
    </p:spTree>
    <p:extLst>
      <p:ext uri="{BB962C8B-B14F-4D97-AF65-F5344CB8AC3E}">
        <p14:creationId xmlns:p14="http://schemas.microsoft.com/office/powerpoint/2010/main" val="1121400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661"/>
        <p:cNvGrpSpPr/>
        <p:nvPr/>
      </p:nvGrpSpPr>
      <p:grpSpPr>
        <a:xfrm>
          <a:off x="0" y="0"/>
          <a:ext cx="0" cy="0"/>
          <a:chOff x="0" y="0"/>
          <a:chExt cx="0" cy="0"/>
        </a:xfrm>
      </p:grpSpPr>
    </p:spTree>
    <p:extLst>
      <p:ext uri="{BB962C8B-B14F-4D97-AF65-F5344CB8AC3E}">
        <p14:creationId xmlns:p14="http://schemas.microsoft.com/office/powerpoint/2010/main" val="2074442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3">
            <a:alphaModFix amt="35000"/>
          </a:blip>
          <a:stretch>
            <a:fillRect/>
          </a:stretch>
        </p:blipFill>
        <p:spPr>
          <a:xfrm>
            <a:off x="0" y="5080"/>
            <a:ext cx="12192000" cy="6847840"/>
          </a:xfrm>
          <a:prstGeom prst="rect">
            <a:avLst/>
          </a:prstGeom>
          <a:noFill/>
          <a:ln>
            <a:noFill/>
          </a:ln>
        </p:spPr>
      </p:pic>
      <p:sp>
        <p:nvSpPr>
          <p:cNvPr id="10" name="Google Shape;10;p2"/>
          <p:cNvSpPr/>
          <p:nvPr/>
        </p:nvSpPr>
        <p:spPr>
          <a:xfrm>
            <a:off x="7151000" y="1698900"/>
            <a:ext cx="1932000" cy="1932000"/>
          </a:xfrm>
          <a:prstGeom prst="ellipse">
            <a:avLst/>
          </a:prstGeom>
          <a:gradFill>
            <a:gsLst>
              <a:gs pos="0">
                <a:srgbClr val="FFFFFF">
                  <a:alpha val="55290"/>
                </a:srgbClr>
              </a:gs>
              <a:gs pos="100000">
                <a:srgbClr val="FFE55C">
                  <a:alpha val="5529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1867"/>
              <a:t> </a:t>
            </a:r>
            <a:endParaRPr sz="1867"/>
          </a:p>
        </p:txBody>
      </p:sp>
      <p:grpSp>
        <p:nvGrpSpPr>
          <p:cNvPr id="11" name="Google Shape;11;p2"/>
          <p:cNvGrpSpPr/>
          <p:nvPr/>
        </p:nvGrpSpPr>
        <p:grpSpPr>
          <a:xfrm>
            <a:off x="98" y="-66"/>
            <a:ext cx="8285743" cy="3564921"/>
            <a:chOff x="73" y="-50"/>
            <a:chExt cx="6214307" cy="2673691"/>
          </a:xfrm>
        </p:grpSpPr>
        <p:sp>
          <p:nvSpPr>
            <p:cNvPr id="12" name="Google Shape;12;p2"/>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 name="Google Shape;13;p2"/>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4" name="Google Shape;14;p2"/>
          <p:cNvSpPr/>
          <p:nvPr/>
        </p:nvSpPr>
        <p:spPr>
          <a:xfrm>
            <a:off x="292201" y="473768"/>
            <a:ext cx="12713425" cy="8161881"/>
          </a:xfrm>
          <a:custGeom>
            <a:avLst/>
            <a:gdLst/>
            <a:ahLst/>
            <a:cxnLst/>
            <a:rect l="l" t="t" r="r" b="b"/>
            <a:pathLst>
              <a:path w="285588" h="148867" extrusionOk="0">
                <a:moveTo>
                  <a:pt x="233938" y="0"/>
                </a:moveTo>
                <a:cubicBezTo>
                  <a:pt x="233896" y="0"/>
                  <a:pt x="233853" y="1"/>
                  <a:pt x="233811" y="3"/>
                </a:cubicBezTo>
                <a:cubicBezTo>
                  <a:pt x="231522" y="196"/>
                  <a:pt x="230779" y="2663"/>
                  <a:pt x="229115" y="3971"/>
                </a:cubicBezTo>
                <a:cubicBezTo>
                  <a:pt x="226380" y="6200"/>
                  <a:pt x="221491" y="4952"/>
                  <a:pt x="218266" y="6690"/>
                </a:cubicBezTo>
                <a:cubicBezTo>
                  <a:pt x="215799" y="7924"/>
                  <a:pt x="214997" y="10465"/>
                  <a:pt x="213689" y="12516"/>
                </a:cubicBezTo>
                <a:cubicBezTo>
                  <a:pt x="209483" y="18951"/>
                  <a:pt x="204401" y="24955"/>
                  <a:pt x="199021" y="30721"/>
                </a:cubicBezTo>
                <a:cubicBezTo>
                  <a:pt x="193507" y="36665"/>
                  <a:pt x="187504" y="42104"/>
                  <a:pt x="181990" y="48049"/>
                </a:cubicBezTo>
                <a:cubicBezTo>
                  <a:pt x="181619" y="48495"/>
                  <a:pt x="181188" y="48926"/>
                  <a:pt x="180623" y="49297"/>
                </a:cubicBezTo>
                <a:cubicBezTo>
                  <a:pt x="178825" y="50352"/>
                  <a:pt x="176967" y="50352"/>
                  <a:pt x="175243" y="51705"/>
                </a:cubicBezTo>
                <a:cubicBezTo>
                  <a:pt x="173564" y="53131"/>
                  <a:pt x="172642" y="55048"/>
                  <a:pt x="171156" y="56594"/>
                </a:cubicBezTo>
                <a:cubicBezTo>
                  <a:pt x="168422" y="59388"/>
                  <a:pt x="164469" y="61127"/>
                  <a:pt x="161868" y="64024"/>
                </a:cubicBezTo>
                <a:cubicBezTo>
                  <a:pt x="161303" y="64708"/>
                  <a:pt x="160754" y="65451"/>
                  <a:pt x="160070" y="66016"/>
                </a:cubicBezTo>
                <a:cubicBezTo>
                  <a:pt x="159134" y="66759"/>
                  <a:pt x="157900" y="67190"/>
                  <a:pt x="156667" y="67680"/>
                </a:cubicBezTo>
                <a:cubicBezTo>
                  <a:pt x="141122" y="73625"/>
                  <a:pt x="129174" y="85276"/>
                  <a:pt x="113198" y="90908"/>
                </a:cubicBezTo>
                <a:cubicBezTo>
                  <a:pt x="112143" y="91280"/>
                  <a:pt x="110716" y="91651"/>
                  <a:pt x="109661" y="91889"/>
                </a:cubicBezTo>
                <a:cubicBezTo>
                  <a:pt x="99318" y="94624"/>
                  <a:pt x="88172" y="94311"/>
                  <a:pt x="77457" y="94371"/>
                </a:cubicBezTo>
                <a:cubicBezTo>
                  <a:pt x="67307" y="94430"/>
                  <a:pt x="57216" y="94936"/>
                  <a:pt x="47066" y="95114"/>
                </a:cubicBezTo>
                <a:cubicBezTo>
                  <a:pt x="31893" y="95426"/>
                  <a:pt x="16660" y="95604"/>
                  <a:pt x="1487" y="95679"/>
                </a:cubicBezTo>
                <a:cubicBezTo>
                  <a:pt x="1427" y="95679"/>
                  <a:pt x="1" y="95738"/>
                  <a:pt x="1" y="95738"/>
                </a:cubicBezTo>
                <a:lnTo>
                  <a:pt x="1" y="148867"/>
                </a:lnTo>
                <a:lnTo>
                  <a:pt x="285587" y="148867"/>
                </a:lnTo>
                <a:lnTo>
                  <a:pt x="285587" y="41361"/>
                </a:lnTo>
                <a:cubicBezTo>
                  <a:pt x="285587" y="41361"/>
                  <a:pt x="284398" y="41302"/>
                  <a:pt x="283046" y="41183"/>
                </a:cubicBezTo>
                <a:cubicBezTo>
                  <a:pt x="271469" y="39949"/>
                  <a:pt x="264707" y="30349"/>
                  <a:pt x="258584" y="23156"/>
                </a:cubicBezTo>
                <a:cubicBezTo>
                  <a:pt x="256786" y="21120"/>
                  <a:pt x="255419" y="18460"/>
                  <a:pt x="253383" y="16662"/>
                </a:cubicBezTo>
                <a:cubicBezTo>
                  <a:pt x="251466" y="14923"/>
                  <a:pt x="249475" y="14061"/>
                  <a:pt x="247929" y="11892"/>
                </a:cubicBezTo>
                <a:cubicBezTo>
                  <a:pt x="245269" y="8176"/>
                  <a:pt x="240929" y="5085"/>
                  <a:pt x="237526" y="1860"/>
                </a:cubicBezTo>
                <a:cubicBezTo>
                  <a:pt x="236573" y="965"/>
                  <a:pt x="235368" y="0"/>
                  <a:pt x="233938" y="0"/>
                </a:cubicBezTo>
                <a:close/>
              </a:path>
            </a:pathLst>
          </a:custGeom>
          <a:gradFill>
            <a:gsLst>
              <a:gs pos="0">
                <a:srgbClr val="F5C8ED">
                  <a:alpha val="85490"/>
                </a:srgbClr>
              </a:gs>
              <a:gs pos="100000">
                <a:srgbClr val="9393FF"/>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 name="Google Shape;15;p2"/>
          <p:cNvSpPr txBox="1">
            <a:spLocks noGrp="1"/>
          </p:cNvSpPr>
          <p:nvPr>
            <p:ph type="ctrTitle"/>
          </p:nvPr>
        </p:nvSpPr>
        <p:spPr>
          <a:xfrm>
            <a:off x="1148400" y="1464967"/>
            <a:ext cx="6306800" cy="2230000"/>
          </a:xfrm>
          <a:prstGeom prst="rect">
            <a:avLst/>
          </a:prstGeom>
        </p:spPr>
        <p:txBody>
          <a:bodyPr spcFirstLastPara="1" wrap="square" lIns="91425" tIns="91425" rIns="91425" bIns="91425" anchor="b" anchorCtr="0">
            <a:noAutofit/>
          </a:bodyPr>
          <a:lstStyle>
            <a:lvl1pPr lvl="0">
              <a:spcBef>
                <a:spcPts val="0"/>
              </a:spcBef>
              <a:spcAft>
                <a:spcPts val="0"/>
              </a:spcAft>
              <a:buClr>
                <a:srgbClr val="FFCE00"/>
              </a:buClr>
              <a:buSzPts val="5200"/>
              <a:buNone/>
              <a:defRPr sz="6933" b="1">
                <a:solidFill>
                  <a:srgbClr val="FFCE00"/>
                </a:solidFill>
                <a:latin typeface="Varela Round"/>
                <a:ea typeface="Varela Round"/>
                <a:cs typeface="Varela Round"/>
                <a:sym typeface="Varela Round"/>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cs-CZ"/>
              <a:t>Kliknutím lze upravit styl.</a:t>
            </a:r>
            <a:endParaRPr/>
          </a:p>
        </p:txBody>
      </p:sp>
      <p:sp>
        <p:nvSpPr>
          <p:cNvPr id="16" name="Google Shape;16;p2"/>
          <p:cNvSpPr txBox="1">
            <a:spLocks noGrp="1"/>
          </p:cNvSpPr>
          <p:nvPr>
            <p:ph type="subTitle" idx="1"/>
          </p:nvPr>
        </p:nvSpPr>
        <p:spPr>
          <a:xfrm>
            <a:off x="1148400" y="3650433"/>
            <a:ext cx="5176400" cy="1056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a:solidFill>
                  <a:srgbClr val="FFFFFF"/>
                </a:solidFill>
                <a:latin typeface="Didact Gothic"/>
                <a:ea typeface="Didact Gothic"/>
                <a:cs typeface="Didact Gothic"/>
                <a:sym typeface="Didact Gothic"/>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cs-CZ"/>
              <a:t>Kliknutím můžete upravit styl předlohy.</a:t>
            </a:r>
            <a:endParaRPr/>
          </a:p>
        </p:txBody>
      </p:sp>
      <p:sp>
        <p:nvSpPr>
          <p:cNvPr id="17" name="Google Shape;17;p2"/>
          <p:cNvSpPr/>
          <p:nvPr/>
        </p:nvSpPr>
        <p:spPr>
          <a:xfrm>
            <a:off x="98" y="4718190"/>
            <a:ext cx="12205079" cy="212003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 name="Google Shape;18;p2"/>
          <p:cNvSpPr/>
          <p:nvPr/>
        </p:nvSpPr>
        <p:spPr>
          <a:xfrm>
            <a:off x="101" y="5049585"/>
            <a:ext cx="12205079"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529"/>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 name="Google Shape;19;p2"/>
          <p:cNvSpPr/>
          <p:nvPr/>
        </p:nvSpPr>
        <p:spPr>
          <a:xfrm>
            <a:off x="3845073" y="1852525"/>
            <a:ext cx="31796" cy="26112"/>
          </a:xfrm>
          <a:custGeom>
            <a:avLst/>
            <a:gdLst/>
            <a:ahLst/>
            <a:cxnLst/>
            <a:rect l="l" t="t" r="r" b="b"/>
            <a:pathLst>
              <a:path w="744" h="611" extrusionOk="0">
                <a:moveTo>
                  <a:pt x="372" y="1"/>
                </a:moveTo>
                <a:cubicBezTo>
                  <a:pt x="194" y="1"/>
                  <a:pt x="1" y="120"/>
                  <a:pt x="1" y="313"/>
                </a:cubicBezTo>
                <a:cubicBezTo>
                  <a:pt x="1" y="491"/>
                  <a:pt x="194" y="610"/>
                  <a:pt x="372" y="610"/>
                </a:cubicBezTo>
                <a:cubicBezTo>
                  <a:pt x="625" y="610"/>
                  <a:pt x="744" y="491"/>
                  <a:pt x="744" y="313"/>
                </a:cubicBezTo>
                <a:cubicBezTo>
                  <a:pt x="744" y="120"/>
                  <a:pt x="625" y="1"/>
                  <a:pt x="372" y="1"/>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 name="Google Shape;20;p2"/>
          <p:cNvSpPr/>
          <p:nvPr/>
        </p:nvSpPr>
        <p:spPr>
          <a:xfrm>
            <a:off x="3101370" y="2170102"/>
            <a:ext cx="34317" cy="26069"/>
          </a:xfrm>
          <a:custGeom>
            <a:avLst/>
            <a:gdLst/>
            <a:ahLst/>
            <a:cxnLst/>
            <a:rect l="l" t="t" r="r" b="b"/>
            <a:pathLst>
              <a:path w="803" h="610" extrusionOk="0">
                <a:moveTo>
                  <a:pt x="431" y="0"/>
                </a:moveTo>
                <a:cubicBezTo>
                  <a:pt x="194" y="0"/>
                  <a:pt x="1" y="119"/>
                  <a:pt x="1" y="312"/>
                </a:cubicBezTo>
                <a:cubicBezTo>
                  <a:pt x="1" y="491"/>
                  <a:pt x="194" y="610"/>
                  <a:pt x="431" y="610"/>
                </a:cubicBezTo>
                <a:cubicBezTo>
                  <a:pt x="625" y="610"/>
                  <a:pt x="803" y="491"/>
                  <a:pt x="803" y="312"/>
                </a:cubicBezTo>
                <a:cubicBezTo>
                  <a:pt x="803" y="119"/>
                  <a:pt x="625" y="0"/>
                  <a:pt x="431" y="0"/>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1" name="Google Shape;21;p2"/>
          <p:cNvSpPr/>
          <p:nvPr/>
        </p:nvSpPr>
        <p:spPr>
          <a:xfrm>
            <a:off x="1892092" y="1265067"/>
            <a:ext cx="34360" cy="26069"/>
          </a:xfrm>
          <a:custGeom>
            <a:avLst/>
            <a:gdLst/>
            <a:ahLst/>
            <a:cxnLst/>
            <a:rect l="l" t="t" r="r" b="b"/>
            <a:pathLst>
              <a:path w="804" h="610" extrusionOk="0">
                <a:moveTo>
                  <a:pt x="372" y="0"/>
                </a:moveTo>
                <a:cubicBezTo>
                  <a:pt x="194" y="0"/>
                  <a:pt x="1" y="119"/>
                  <a:pt x="1" y="312"/>
                </a:cubicBezTo>
                <a:cubicBezTo>
                  <a:pt x="1" y="491"/>
                  <a:pt x="194" y="610"/>
                  <a:pt x="372" y="610"/>
                </a:cubicBezTo>
                <a:cubicBezTo>
                  <a:pt x="625" y="610"/>
                  <a:pt x="803" y="491"/>
                  <a:pt x="803" y="312"/>
                </a:cubicBezTo>
                <a:cubicBezTo>
                  <a:pt x="803" y="119"/>
                  <a:pt x="625" y="0"/>
                  <a:pt x="372" y="0"/>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 name="Google Shape;22;p2"/>
          <p:cNvSpPr/>
          <p:nvPr/>
        </p:nvSpPr>
        <p:spPr>
          <a:xfrm>
            <a:off x="3990549" y="1601020"/>
            <a:ext cx="47652" cy="42608"/>
          </a:xfrm>
          <a:custGeom>
            <a:avLst/>
            <a:gdLst/>
            <a:ahLst/>
            <a:cxnLst/>
            <a:rect l="l" t="t" r="r" b="b"/>
            <a:pathLst>
              <a:path w="1115" h="997" extrusionOk="0">
                <a:moveTo>
                  <a:pt x="565" y="1"/>
                </a:moveTo>
                <a:cubicBezTo>
                  <a:pt x="253" y="1"/>
                  <a:pt x="0" y="253"/>
                  <a:pt x="0" y="491"/>
                </a:cubicBezTo>
                <a:cubicBezTo>
                  <a:pt x="0" y="744"/>
                  <a:pt x="253" y="997"/>
                  <a:pt x="565" y="997"/>
                </a:cubicBezTo>
                <a:cubicBezTo>
                  <a:pt x="877" y="997"/>
                  <a:pt x="1115" y="744"/>
                  <a:pt x="1115" y="491"/>
                </a:cubicBezTo>
                <a:cubicBezTo>
                  <a:pt x="1115" y="253"/>
                  <a:pt x="877" y="1"/>
                  <a:pt x="565" y="1"/>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 name="Google Shape;23;p2"/>
          <p:cNvSpPr/>
          <p:nvPr/>
        </p:nvSpPr>
        <p:spPr>
          <a:xfrm>
            <a:off x="3813319" y="1449861"/>
            <a:ext cx="31796" cy="26753"/>
          </a:xfrm>
          <a:custGeom>
            <a:avLst/>
            <a:gdLst/>
            <a:ahLst/>
            <a:cxnLst/>
            <a:rect l="l" t="t" r="r" b="b"/>
            <a:pathLst>
              <a:path w="744" h="626" extrusionOk="0">
                <a:moveTo>
                  <a:pt x="372" y="1"/>
                </a:moveTo>
                <a:cubicBezTo>
                  <a:pt x="194" y="1"/>
                  <a:pt x="1" y="135"/>
                  <a:pt x="1" y="313"/>
                </a:cubicBezTo>
                <a:cubicBezTo>
                  <a:pt x="1" y="506"/>
                  <a:pt x="194" y="625"/>
                  <a:pt x="372" y="625"/>
                </a:cubicBezTo>
                <a:cubicBezTo>
                  <a:pt x="566" y="625"/>
                  <a:pt x="744" y="506"/>
                  <a:pt x="744" y="313"/>
                </a:cubicBezTo>
                <a:cubicBezTo>
                  <a:pt x="744" y="135"/>
                  <a:pt x="566" y="1"/>
                  <a:pt x="372" y="1"/>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4" name="Google Shape;24;p2"/>
          <p:cNvSpPr/>
          <p:nvPr/>
        </p:nvSpPr>
        <p:spPr>
          <a:xfrm>
            <a:off x="5692023" y="1437169"/>
            <a:ext cx="66712" cy="52780"/>
          </a:xfrm>
          <a:custGeom>
            <a:avLst/>
            <a:gdLst/>
            <a:ahLst/>
            <a:cxnLst/>
            <a:rect l="l" t="t" r="r" b="b"/>
            <a:pathLst>
              <a:path w="1561" h="1235" extrusionOk="0">
                <a:moveTo>
                  <a:pt x="743" y="1"/>
                </a:moveTo>
                <a:cubicBezTo>
                  <a:pt x="372" y="1"/>
                  <a:pt x="0" y="238"/>
                  <a:pt x="0" y="610"/>
                </a:cubicBezTo>
                <a:cubicBezTo>
                  <a:pt x="0" y="982"/>
                  <a:pt x="372" y="1234"/>
                  <a:pt x="743" y="1234"/>
                </a:cubicBezTo>
                <a:cubicBezTo>
                  <a:pt x="1189" y="1234"/>
                  <a:pt x="1561" y="982"/>
                  <a:pt x="1561" y="610"/>
                </a:cubicBezTo>
                <a:cubicBezTo>
                  <a:pt x="1561" y="238"/>
                  <a:pt x="1189" y="1"/>
                  <a:pt x="743" y="1"/>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5" name="Google Shape;25;p2"/>
          <p:cNvSpPr/>
          <p:nvPr/>
        </p:nvSpPr>
        <p:spPr>
          <a:xfrm>
            <a:off x="8597646" y="1037067"/>
            <a:ext cx="47695" cy="42565"/>
          </a:xfrm>
          <a:custGeom>
            <a:avLst/>
            <a:gdLst/>
            <a:ahLst/>
            <a:cxnLst/>
            <a:rect l="l" t="t" r="r" b="b"/>
            <a:pathLst>
              <a:path w="1116" h="996" extrusionOk="0">
                <a:moveTo>
                  <a:pt x="566" y="0"/>
                </a:moveTo>
                <a:cubicBezTo>
                  <a:pt x="253" y="0"/>
                  <a:pt x="1" y="253"/>
                  <a:pt x="1" y="505"/>
                </a:cubicBezTo>
                <a:cubicBezTo>
                  <a:pt x="1" y="743"/>
                  <a:pt x="253" y="996"/>
                  <a:pt x="566" y="996"/>
                </a:cubicBezTo>
                <a:cubicBezTo>
                  <a:pt x="878" y="996"/>
                  <a:pt x="1115" y="743"/>
                  <a:pt x="1115" y="505"/>
                </a:cubicBezTo>
                <a:cubicBezTo>
                  <a:pt x="1115" y="253"/>
                  <a:pt x="878" y="0"/>
                  <a:pt x="566" y="0"/>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 name="Google Shape;26;p2"/>
          <p:cNvSpPr/>
          <p:nvPr/>
        </p:nvSpPr>
        <p:spPr>
          <a:xfrm>
            <a:off x="8227377" y="1169807"/>
            <a:ext cx="31796" cy="26069"/>
          </a:xfrm>
          <a:custGeom>
            <a:avLst/>
            <a:gdLst/>
            <a:ahLst/>
            <a:cxnLst/>
            <a:rect l="l" t="t" r="r" b="b"/>
            <a:pathLst>
              <a:path w="744" h="610" extrusionOk="0">
                <a:moveTo>
                  <a:pt x="372" y="0"/>
                </a:moveTo>
                <a:cubicBezTo>
                  <a:pt x="194" y="0"/>
                  <a:pt x="1" y="119"/>
                  <a:pt x="1" y="312"/>
                </a:cubicBezTo>
                <a:cubicBezTo>
                  <a:pt x="1" y="491"/>
                  <a:pt x="194" y="609"/>
                  <a:pt x="372" y="609"/>
                </a:cubicBezTo>
                <a:cubicBezTo>
                  <a:pt x="625" y="609"/>
                  <a:pt x="744" y="491"/>
                  <a:pt x="744" y="312"/>
                </a:cubicBezTo>
                <a:cubicBezTo>
                  <a:pt x="744" y="119"/>
                  <a:pt x="625" y="0"/>
                  <a:pt x="372" y="0"/>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 name="Google Shape;27;p2"/>
          <p:cNvSpPr/>
          <p:nvPr/>
        </p:nvSpPr>
        <p:spPr>
          <a:xfrm>
            <a:off x="6086398" y="2932224"/>
            <a:ext cx="31796" cy="29275"/>
          </a:xfrm>
          <a:custGeom>
            <a:avLst/>
            <a:gdLst/>
            <a:ahLst/>
            <a:cxnLst/>
            <a:rect l="l" t="t" r="r" b="b"/>
            <a:pathLst>
              <a:path w="744" h="685" extrusionOk="0">
                <a:moveTo>
                  <a:pt x="372" y="1"/>
                </a:moveTo>
                <a:cubicBezTo>
                  <a:pt x="194" y="1"/>
                  <a:pt x="1" y="179"/>
                  <a:pt x="1" y="313"/>
                </a:cubicBezTo>
                <a:cubicBezTo>
                  <a:pt x="1" y="491"/>
                  <a:pt x="194" y="684"/>
                  <a:pt x="372" y="684"/>
                </a:cubicBezTo>
                <a:cubicBezTo>
                  <a:pt x="566" y="684"/>
                  <a:pt x="744" y="491"/>
                  <a:pt x="744" y="313"/>
                </a:cubicBezTo>
                <a:cubicBezTo>
                  <a:pt x="744" y="179"/>
                  <a:pt x="566" y="1"/>
                  <a:pt x="372" y="1"/>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 name="Google Shape;28;p2"/>
          <p:cNvSpPr/>
          <p:nvPr/>
        </p:nvSpPr>
        <p:spPr>
          <a:xfrm>
            <a:off x="2141077" y="417814"/>
            <a:ext cx="66113" cy="55943"/>
          </a:xfrm>
          <a:custGeom>
            <a:avLst/>
            <a:gdLst/>
            <a:ahLst/>
            <a:cxnLst/>
            <a:rect l="l" t="t" r="r" b="b"/>
            <a:pathLst>
              <a:path w="1547" h="1309" extrusionOk="0">
                <a:moveTo>
                  <a:pt x="744" y="1"/>
                </a:moveTo>
                <a:cubicBezTo>
                  <a:pt x="372" y="1"/>
                  <a:pt x="0" y="313"/>
                  <a:pt x="0" y="684"/>
                </a:cubicBezTo>
                <a:cubicBezTo>
                  <a:pt x="0" y="996"/>
                  <a:pt x="372" y="1308"/>
                  <a:pt x="744" y="1308"/>
                </a:cubicBezTo>
                <a:cubicBezTo>
                  <a:pt x="1174" y="1308"/>
                  <a:pt x="1546" y="996"/>
                  <a:pt x="1546" y="684"/>
                </a:cubicBezTo>
                <a:cubicBezTo>
                  <a:pt x="1546" y="313"/>
                  <a:pt x="1174" y="1"/>
                  <a:pt x="744" y="1"/>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 name="Google Shape;29;p2"/>
          <p:cNvSpPr/>
          <p:nvPr/>
        </p:nvSpPr>
        <p:spPr>
          <a:xfrm>
            <a:off x="2614855" y="802060"/>
            <a:ext cx="31796" cy="28633"/>
          </a:xfrm>
          <a:custGeom>
            <a:avLst/>
            <a:gdLst/>
            <a:ahLst/>
            <a:cxnLst/>
            <a:rect l="l" t="t" r="r" b="b"/>
            <a:pathLst>
              <a:path w="744" h="670" extrusionOk="0">
                <a:moveTo>
                  <a:pt x="372" y="1"/>
                </a:moveTo>
                <a:cubicBezTo>
                  <a:pt x="179" y="1"/>
                  <a:pt x="1" y="179"/>
                  <a:pt x="1" y="298"/>
                </a:cubicBezTo>
                <a:cubicBezTo>
                  <a:pt x="1" y="491"/>
                  <a:pt x="179" y="669"/>
                  <a:pt x="372" y="669"/>
                </a:cubicBezTo>
                <a:cubicBezTo>
                  <a:pt x="610" y="669"/>
                  <a:pt x="744" y="491"/>
                  <a:pt x="744" y="298"/>
                </a:cubicBezTo>
                <a:cubicBezTo>
                  <a:pt x="744" y="179"/>
                  <a:pt x="610" y="1"/>
                  <a:pt x="372" y="1"/>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 name="Google Shape;30;p2"/>
          <p:cNvSpPr/>
          <p:nvPr/>
        </p:nvSpPr>
        <p:spPr>
          <a:xfrm>
            <a:off x="8986977" y="447046"/>
            <a:ext cx="34360" cy="26711"/>
          </a:xfrm>
          <a:custGeom>
            <a:avLst/>
            <a:gdLst/>
            <a:ahLst/>
            <a:cxnLst/>
            <a:rect l="l" t="t" r="r" b="b"/>
            <a:pathLst>
              <a:path w="804" h="625" extrusionOk="0">
                <a:moveTo>
                  <a:pt x="372" y="0"/>
                </a:moveTo>
                <a:cubicBezTo>
                  <a:pt x="179" y="0"/>
                  <a:pt x="1" y="134"/>
                  <a:pt x="1" y="312"/>
                </a:cubicBezTo>
                <a:cubicBezTo>
                  <a:pt x="1" y="506"/>
                  <a:pt x="179" y="624"/>
                  <a:pt x="372" y="624"/>
                </a:cubicBezTo>
                <a:cubicBezTo>
                  <a:pt x="625" y="624"/>
                  <a:pt x="803" y="506"/>
                  <a:pt x="803" y="312"/>
                </a:cubicBezTo>
                <a:cubicBezTo>
                  <a:pt x="803" y="134"/>
                  <a:pt x="625" y="0"/>
                  <a:pt x="372" y="0"/>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1" name="Google Shape;31;p2"/>
          <p:cNvSpPr/>
          <p:nvPr/>
        </p:nvSpPr>
        <p:spPr>
          <a:xfrm>
            <a:off x="4196923" y="2781065"/>
            <a:ext cx="31839" cy="29275"/>
          </a:xfrm>
          <a:custGeom>
            <a:avLst/>
            <a:gdLst/>
            <a:ahLst/>
            <a:cxnLst/>
            <a:rect l="l" t="t" r="r" b="b"/>
            <a:pathLst>
              <a:path w="745" h="685" extrusionOk="0">
                <a:moveTo>
                  <a:pt x="373" y="1"/>
                </a:moveTo>
                <a:cubicBezTo>
                  <a:pt x="194" y="1"/>
                  <a:pt x="1" y="194"/>
                  <a:pt x="1" y="313"/>
                </a:cubicBezTo>
                <a:cubicBezTo>
                  <a:pt x="1" y="506"/>
                  <a:pt x="194" y="684"/>
                  <a:pt x="373" y="684"/>
                </a:cubicBezTo>
                <a:cubicBezTo>
                  <a:pt x="566" y="684"/>
                  <a:pt x="744" y="506"/>
                  <a:pt x="744" y="313"/>
                </a:cubicBezTo>
                <a:cubicBezTo>
                  <a:pt x="744" y="194"/>
                  <a:pt x="566" y="1"/>
                  <a:pt x="373" y="1"/>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2" name="Google Shape;32;p2"/>
          <p:cNvSpPr/>
          <p:nvPr/>
        </p:nvSpPr>
        <p:spPr>
          <a:xfrm>
            <a:off x="1735890" y="2415880"/>
            <a:ext cx="66071" cy="53379"/>
          </a:xfrm>
          <a:custGeom>
            <a:avLst/>
            <a:gdLst/>
            <a:ahLst/>
            <a:cxnLst/>
            <a:rect l="l" t="t" r="r" b="b"/>
            <a:pathLst>
              <a:path w="1546" h="1249" extrusionOk="0">
                <a:moveTo>
                  <a:pt x="743" y="1"/>
                </a:moveTo>
                <a:cubicBezTo>
                  <a:pt x="312" y="1"/>
                  <a:pt x="0" y="253"/>
                  <a:pt x="0" y="625"/>
                </a:cubicBezTo>
                <a:cubicBezTo>
                  <a:pt x="0" y="996"/>
                  <a:pt x="312" y="1249"/>
                  <a:pt x="743" y="1249"/>
                </a:cubicBezTo>
                <a:cubicBezTo>
                  <a:pt x="1174" y="1249"/>
                  <a:pt x="1546" y="996"/>
                  <a:pt x="1546" y="625"/>
                </a:cubicBezTo>
                <a:cubicBezTo>
                  <a:pt x="1546" y="253"/>
                  <a:pt x="1174" y="1"/>
                  <a:pt x="743" y="1"/>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3" name="Google Shape;33;p2"/>
          <p:cNvSpPr/>
          <p:nvPr/>
        </p:nvSpPr>
        <p:spPr>
          <a:xfrm>
            <a:off x="7258835" y="788724"/>
            <a:ext cx="34360" cy="26069"/>
          </a:xfrm>
          <a:custGeom>
            <a:avLst/>
            <a:gdLst/>
            <a:ahLst/>
            <a:cxnLst/>
            <a:rect l="l" t="t" r="r" b="b"/>
            <a:pathLst>
              <a:path w="804" h="610" extrusionOk="0">
                <a:moveTo>
                  <a:pt x="432" y="0"/>
                </a:moveTo>
                <a:cubicBezTo>
                  <a:pt x="194" y="0"/>
                  <a:pt x="1" y="119"/>
                  <a:pt x="1" y="313"/>
                </a:cubicBezTo>
                <a:cubicBezTo>
                  <a:pt x="1" y="491"/>
                  <a:pt x="194" y="610"/>
                  <a:pt x="432" y="610"/>
                </a:cubicBezTo>
                <a:cubicBezTo>
                  <a:pt x="625" y="610"/>
                  <a:pt x="803" y="491"/>
                  <a:pt x="803" y="313"/>
                </a:cubicBezTo>
                <a:cubicBezTo>
                  <a:pt x="803" y="119"/>
                  <a:pt x="625" y="0"/>
                  <a:pt x="432" y="0"/>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4" name="Google Shape;34;p2"/>
          <p:cNvSpPr/>
          <p:nvPr/>
        </p:nvSpPr>
        <p:spPr>
          <a:xfrm>
            <a:off x="841626" y="1031982"/>
            <a:ext cx="31796" cy="26711"/>
          </a:xfrm>
          <a:custGeom>
            <a:avLst/>
            <a:gdLst/>
            <a:ahLst/>
            <a:cxnLst/>
            <a:rect l="l" t="t" r="r" b="b"/>
            <a:pathLst>
              <a:path w="744" h="625" extrusionOk="0">
                <a:moveTo>
                  <a:pt x="372" y="0"/>
                </a:moveTo>
                <a:cubicBezTo>
                  <a:pt x="179" y="0"/>
                  <a:pt x="1" y="119"/>
                  <a:pt x="1" y="312"/>
                </a:cubicBezTo>
                <a:cubicBezTo>
                  <a:pt x="1" y="491"/>
                  <a:pt x="179" y="624"/>
                  <a:pt x="372" y="624"/>
                </a:cubicBezTo>
                <a:cubicBezTo>
                  <a:pt x="550" y="624"/>
                  <a:pt x="744" y="491"/>
                  <a:pt x="744" y="312"/>
                </a:cubicBezTo>
                <a:cubicBezTo>
                  <a:pt x="744" y="119"/>
                  <a:pt x="550" y="0"/>
                  <a:pt x="372" y="0"/>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5" name="Google Shape;35;p2"/>
          <p:cNvSpPr/>
          <p:nvPr/>
        </p:nvSpPr>
        <p:spPr>
          <a:xfrm>
            <a:off x="1801918" y="3048468"/>
            <a:ext cx="31796" cy="29232"/>
          </a:xfrm>
          <a:custGeom>
            <a:avLst/>
            <a:gdLst/>
            <a:ahLst/>
            <a:cxnLst/>
            <a:rect l="l" t="t" r="r" b="b"/>
            <a:pathLst>
              <a:path w="744" h="684" extrusionOk="0">
                <a:moveTo>
                  <a:pt x="372" y="0"/>
                </a:moveTo>
                <a:cubicBezTo>
                  <a:pt x="134" y="0"/>
                  <a:pt x="1" y="194"/>
                  <a:pt x="1" y="372"/>
                </a:cubicBezTo>
                <a:cubicBezTo>
                  <a:pt x="1" y="491"/>
                  <a:pt x="134" y="684"/>
                  <a:pt x="372" y="684"/>
                </a:cubicBezTo>
                <a:cubicBezTo>
                  <a:pt x="565" y="684"/>
                  <a:pt x="744" y="491"/>
                  <a:pt x="744" y="372"/>
                </a:cubicBezTo>
                <a:cubicBezTo>
                  <a:pt x="744" y="194"/>
                  <a:pt x="565" y="0"/>
                  <a:pt x="372" y="0"/>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6" name="Google Shape;36;p2"/>
          <p:cNvSpPr/>
          <p:nvPr/>
        </p:nvSpPr>
        <p:spPr>
          <a:xfrm>
            <a:off x="11265141" y="902405"/>
            <a:ext cx="34959" cy="26711"/>
          </a:xfrm>
          <a:custGeom>
            <a:avLst/>
            <a:gdLst/>
            <a:ahLst/>
            <a:cxnLst/>
            <a:rect l="l" t="t" r="r" b="b"/>
            <a:pathLst>
              <a:path w="818" h="625" extrusionOk="0">
                <a:moveTo>
                  <a:pt x="372" y="1"/>
                </a:moveTo>
                <a:cubicBezTo>
                  <a:pt x="194" y="1"/>
                  <a:pt x="1" y="120"/>
                  <a:pt x="1" y="313"/>
                </a:cubicBezTo>
                <a:cubicBezTo>
                  <a:pt x="1" y="491"/>
                  <a:pt x="194" y="625"/>
                  <a:pt x="372" y="625"/>
                </a:cubicBezTo>
                <a:cubicBezTo>
                  <a:pt x="625" y="625"/>
                  <a:pt x="818" y="491"/>
                  <a:pt x="818" y="313"/>
                </a:cubicBezTo>
                <a:cubicBezTo>
                  <a:pt x="818" y="120"/>
                  <a:pt x="625" y="1"/>
                  <a:pt x="372" y="1"/>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 name="Google Shape;37;p2"/>
          <p:cNvSpPr/>
          <p:nvPr/>
        </p:nvSpPr>
        <p:spPr>
          <a:xfrm>
            <a:off x="8354390" y="1421313"/>
            <a:ext cx="31839" cy="28591"/>
          </a:xfrm>
          <a:custGeom>
            <a:avLst/>
            <a:gdLst/>
            <a:ahLst/>
            <a:cxnLst/>
            <a:rect l="l" t="t" r="r" b="b"/>
            <a:pathLst>
              <a:path w="745" h="669" extrusionOk="0">
                <a:moveTo>
                  <a:pt x="373" y="0"/>
                </a:moveTo>
                <a:cubicBezTo>
                  <a:pt x="120" y="0"/>
                  <a:pt x="1" y="119"/>
                  <a:pt x="1" y="297"/>
                </a:cubicBezTo>
                <a:cubicBezTo>
                  <a:pt x="1" y="491"/>
                  <a:pt x="120" y="669"/>
                  <a:pt x="373" y="669"/>
                </a:cubicBezTo>
                <a:cubicBezTo>
                  <a:pt x="566" y="669"/>
                  <a:pt x="744" y="491"/>
                  <a:pt x="744" y="297"/>
                </a:cubicBezTo>
                <a:cubicBezTo>
                  <a:pt x="744" y="119"/>
                  <a:pt x="566" y="0"/>
                  <a:pt x="373" y="0"/>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 name="Google Shape;38;p2"/>
          <p:cNvSpPr/>
          <p:nvPr/>
        </p:nvSpPr>
        <p:spPr>
          <a:xfrm>
            <a:off x="9331222" y="224729"/>
            <a:ext cx="31796" cy="26711"/>
          </a:xfrm>
          <a:custGeom>
            <a:avLst/>
            <a:gdLst/>
            <a:ahLst/>
            <a:cxnLst/>
            <a:rect l="l" t="t" r="r" b="b"/>
            <a:pathLst>
              <a:path w="744" h="625" extrusionOk="0">
                <a:moveTo>
                  <a:pt x="372" y="1"/>
                </a:moveTo>
                <a:cubicBezTo>
                  <a:pt x="179" y="1"/>
                  <a:pt x="0" y="135"/>
                  <a:pt x="0" y="313"/>
                </a:cubicBezTo>
                <a:cubicBezTo>
                  <a:pt x="0" y="506"/>
                  <a:pt x="179" y="625"/>
                  <a:pt x="372" y="625"/>
                </a:cubicBezTo>
                <a:cubicBezTo>
                  <a:pt x="550" y="625"/>
                  <a:pt x="743" y="506"/>
                  <a:pt x="743" y="313"/>
                </a:cubicBezTo>
                <a:cubicBezTo>
                  <a:pt x="743" y="135"/>
                  <a:pt x="550" y="1"/>
                  <a:pt x="372" y="1"/>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 name="Google Shape;39;p2"/>
          <p:cNvSpPr/>
          <p:nvPr/>
        </p:nvSpPr>
        <p:spPr>
          <a:xfrm>
            <a:off x="1154115" y="1987190"/>
            <a:ext cx="31796" cy="26711"/>
          </a:xfrm>
          <a:custGeom>
            <a:avLst/>
            <a:gdLst/>
            <a:ahLst/>
            <a:cxnLst/>
            <a:rect l="l" t="t" r="r" b="b"/>
            <a:pathLst>
              <a:path w="744" h="625" extrusionOk="0">
                <a:moveTo>
                  <a:pt x="372" y="0"/>
                </a:moveTo>
                <a:cubicBezTo>
                  <a:pt x="119" y="0"/>
                  <a:pt x="0" y="134"/>
                  <a:pt x="0" y="312"/>
                </a:cubicBezTo>
                <a:cubicBezTo>
                  <a:pt x="0" y="506"/>
                  <a:pt x="119" y="625"/>
                  <a:pt x="372" y="625"/>
                </a:cubicBezTo>
                <a:cubicBezTo>
                  <a:pt x="550" y="625"/>
                  <a:pt x="743" y="506"/>
                  <a:pt x="743" y="312"/>
                </a:cubicBezTo>
                <a:cubicBezTo>
                  <a:pt x="743" y="134"/>
                  <a:pt x="550" y="0"/>
                  <a:pt x="372" y="0"/>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 name="Google Shape;40;p2"/>
          <p:cNvSpPr/>
          <p:nvPr/>
        </p:nvSpPr>
        <p:spPr>
          <a:xfrm>
            <a:off x="3109617" y="3342540"/>
            <a:ext cx="50216" cy="41925"/>
          </a:xfrm>
          <a:custGeom>
            <a:avLst/>
            <a:gdLst/>
            <a:ahLst/>
            <a:cxnLst/>
            <a:rect l="l" t="t" r="r" b="b"/>
            <a:pathLst>
              <a:path w="1175" h="981" extrusionOk="0">
                <a:moveTo>
                  <a:pt x="610" y="0"/>
                </a:moveTo>
                <a:cubicBezTo>
                  <a:pt x="313" y="0"/>
                  <a:pt x="1" y="238"/>
                  <a:pt x="1" y="490"/>
                </a:cubicBezTo>
                <a:cubicBezTo>
                  <a:pt x="1" y="743"/>
                  <a:pt x="313" y="981"/>
                  <a:pt x="610" y="981"/>
                </a:cubicBezTo>
                <a:cubicBezTo>
                  <a:pt x="922" y="981"/>
                  <a:pt x="1175" y="743"/>
                  <a:pt x="1175" y="490"/>
                </a:cubicBezTo>
                <a:cubicBezTo>
                  <a:pt x="1175" y="238"/>
                  <a:pt x="922" y="0"/>
                  <a:pt x="610" y="0"/>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1" name="Google Shape;41;p2"/>
          <p:cNvSpPr/>
          <p:nvPr/>
        </p:nvSpPr>
        <p:spPr>
          <a:xfrm>
            <a:off x="11405489" y="542305"/>
            <a:ext cx="47695" cy="42608"/>
          </a:xfrm>
          <a:custGeom>
            <a:avLst/>
            <a:gdLst/>
            <a:ahLst/>
            <a:cxnLst/>
            <a:rect l="l" t="t" r="r" b="b"/>
            <a:pathLst>
              <a:path w="1116" h="997" extrusionOk="0">
                <a:moveTo>
                  <a:pt x="566" y="0"/>
                </a:moveTo>
                <a:cubicBezTo>
                  <a:pt x="254" y="0"/>
                  <a:pt x="1" y="253"/>
                  <a:pt x="1" y="506"/>
                </a:cubicBezTo>
                <a:cubicBezTo>
                  <a:pt x="1" y="743"/>
                  <a:pt x="254" y="996"/>
                  <a:pt x="566" y="996"/>
                </a:cubicBezTo>
                <a:cubicBezTo>
                  <a:pt x="878" y="996"/>
                  <a:pt x="1116" y="743"/>
                  <a:pt x="1116" y="506"/>
                </a:cubicBezTo>
                <a:cubicBezTo>
                  <a:pt x="1116" y="253"/>
                  <a:pt x="878" y="0"/>
                  <a:pt x="566" y="0"/>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2" name="Google Shape;42;p2"/>
          <p:cNvSpPr/>
          <p:nvPr/>
        </p:nvSpPr>
        <p:spPr>
          <a:xfrm>
            <a:off x="460541" y="2402547"/>
            <a:ext cx="34360" cy="26711"/>
          </a:xfrm>
          <a:custGeom>
            <a:avLst/>
            <a:gdLst/>
            <a:ahLst/>
            <a:cxnLst/>
            <a:rect l="l" t="t" r="r" b="b"/>
            <a:pathLst>
              <a:path w="804" h="625" extrusionOk="0">
                <a:moveTo>
                  <a:pt x="372" y="1"/>
                </a:moveTo>
                <a:cubicBezTo>
                  <a:pt x="179" y="1"/>
                  <a:pt x="1" y="134"/>
                  <a:pt x="1" y="313"/>
                </a:cubicBezTo>
                <a:cubicBezTo>
                  <a:pt x="1" y="506"/>
                  <a:pt x="179" y="625"/>
                  <a:pt x="372" y="625"/>
                </a:cubicBezTo>
                <a:cubicBezTo>
                  <a:pt x="625" y="625"/>
                  <a:pt x="803" y="506"/>
                  <a:pt x="803" y="313"/>
                </a:cubicBezTo>
                <a:cubicBezTo>
                  <a:pt x="803" y="134"/>
                  <a:pt x="625" y="1"/>
                  <a:pt x="372" y="1"/>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3" name="Google Shape;43;p2"/>
          <p:cNvSpPr/>
          <p:nvPr/>
        </p:nvSpPr>
        <p:spPr>
          <a:xfrm>
            <a:off x="11712893" y="1045315"/>
            <a:ext cx="31796" cy="26711"/>
          </a:xfrm>
          <a:custGeom>
            <a:avLst/>
            <a:gdLst/>
            <a:ahLst/>
            <a:cxnLst/>
            <a:rect l="l" t="t" r="r" b="b"/>
            <a:pathLst>
              <a:path w="744" h="625" extrusionOk="0">
                <a:moveTo>
                  <a:pt x="372" y="0"/>
                </a:moveTo>
                <a:cubicBezTo>
                  <a:pt x="179" y="0"/>
                  <a:pt x="1" y="119"/>
                  <a:pt x="1" y="312"/>
                </a:cubicBezTo>
                <a:cubicBezTo>
                  <a:pt x="1" y="491"/>
                  <a:pt x="179" y="625"/>
                  <a:pt x="372" y="625"/>
                </a:cubicBezTo>
                <a:cubicBezTo>
                  <a:pt x="610" y="625"/>
                  <a:pt x="744" y="491"/>
                  <a:pt x="744" y="312"/>
                </a:cubicBezTo>
                <a:cubicBezTo>
                  <a:pt x="744" y="119"/>
                  <a:pt x="610" y="0"/>
                  <a:pt x="372" y="0"/>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4" name="Google Shape;44;p2"/>
          <p:cNvSpPr/>
          <p:nvPr/>
        </p:nvSpPr>
        <p:spPr>
          <a:xfrm>
            <a:off x="11897728" y="325716"/>
            <a:ext cx="34317" cy="28633"/>
          </a:xfrm>
          <a:custGeom>
            <a:avLst/>
            <a:gdLst/>
            <a:ahLst/>
            <a:cxnLst/>
            <a:rect l="l" t="t" r="r" b="b"/>
            <a:pathLst>
              <a:path w="803" h="670" extrusionOk="0">
                <a:moveTo>
                  <a:pt x="372" y="1"/>
                </a:moveTo>
                <a:cubicBezTo>
                  <a:pt x="194" y="1"/>
                  <a:pt x="0" y="179"/>
                  <a:pt x="0" y="372"/>
                </a:cubicBezTo>
                <a:cubicBezTo>
                  <a:pt x="0" y="491"/>
                  <a:pt x="194" y="670"/>
                  <a:pt x="372" y="670"/>
                </a:cubicBezTo>
                <a:cubicBezTo>
                  <a:pt x="624" y="670"/>
                  <a:pt x="803" y="491"/>
                  <a:pt x="803" y="372"/>
                </a:cubicBezTo>
                <a:cubicBezTo>
                  <a:pt x="803" y="179"/>
                  <a:pt x="624" y="1"/>
                  <a:pt x="372" y="1"/>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5" name="Google Shape;45;p2"/>
          <p:cNvSpPr/>
          <p:nvPr/>
        </p:nvSpPr>
        <p:spPr>
          <a:xfrm>
            <a:off x="5584027" y="576580"/>
            <a:ext cx="34360" cy="29275"/>
          </a:xfrm>
          <a:custGeom>
            <a:avLst/>
            <a:gdLst/>
            <a:ahLst/>
            <a:cxnLst/>
            <a:rect l="l" t="t" r="r" b="b"/>
            <a:pathLst>
              <a:path w="804" h="685" extrusionOk="0">
                <a:moveTo>
                  <a:pt x="372" y="1"/>
                </a:moveTo>
                <a:cubicBezTo>
                  <a:pt x="179" y="1"/>
                  <a:pt x="1" y="194"/>
                  <a:pt x="1" y="313"/>
                </a:cubicBezTo>
                <a:cubicBezTo>
                  <a:pt x="1" y="506"/>
                  <a:pt x="179" y="684"/>
                  <a:pt x="372" y="684"/>
                </a:cubicBezTo>
                <a:cubicBezTo>
                  <a:pt x="610" y="684"/>
                  <a:pt x="803" y="506"/>
                  <a:pt x="803" y="313"/>
                </a:cubicBezTo>
                <a:cubicBezTo>
                  <a:pt x="803" y="194"/>
                  <a:pt x="610" y="1"/>
                  <a:pt x="372" y="1"/>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6" name="Google Shape;46;p2"/>
          <p:cNvSpPr/>
          <p:nvPr/>
        </p:nvSpPr>
        <p:spPr>
          <a:xfrm>
            <a:off x="11845592" y="1471485"/>
            <a:ext cx="50216" cy="39403"/>
          </a:xfrm>
          <a:custGeom>
            <a:avLst/>
            <a:gdLst/>
            <a:ahLst/>
            <a:cxnLst/>
            <a:rect l="l" t="t" r="r" b="b"/>
            <a:pathLst>
              <a:path w="1175" h="922" extrusionOk="0">
                <a:moveTo>
                  <a:pt x="610" y="0"/>
                </a:moveTo>
                <a:cubicBezTo>
                  <a:pt x="312" y="0"/>
                  <a:pt x="0" y="179"/>
                  <a:pt x="0" y="491"/>
                </a:cubicBezTo>
                <a:cubicBezTo>
                  <a:pt x="0" y="743"/>
                  <a:pt x="312" y="922"/>
                  <a:pt x="610" y="922"/>
                </a:cubicBezTo>
                <a:cubicBezTo>
                  <a:pt x="922" y="922"/>
                  <a:pt x="1174" y="743"/>
                  <a:pt x="1174" y="491"/>
                </a:cubicBezTo>
                <a:cubicBezTo>
                  <a:pt x="1174" y="179"/>
                  <a:pt x="922" y="0"/>
                  <a:pt x="610" y="0"/>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 name="Google Shape;47;p2"/>
          <p:cNvSpPr/>
          <p:nvPr/>
        </p:nvSpPr>
        <p:spPr>
          <a:xfrm>
            <a:off x="5832370" y="3178004"/>
            <a:ext cx="34317" cy="26753"/>
          </a:xfrm>
          <a:custGeom>
            <a:avLst/>
            <a:gdLst/>
            <a:ahLst/>
            <a:cxnLst/>
            <a:rect l="l" t="t" r="r" b="b"/>
            <a:pathLst>
              <a:path w="803" h="626" extrusionOk="0">
                <a:moveTo>
                  <a:pt x="372" y="1"/>
                </a:moveTo>
                <a:cubicBezTo>
                  <a:pt x="194" y="1"/>
                  <a:pt x="0" y="135"/>
                  <a:pt x="0" y="313"/>
                </a:cubicBezTo>
                <a:cubicBezTo>
                  <a:pt x="0" y="506"/>
                  <a:pt x="194" y="625"/>
                  <a:pt x="372" y="625"/>
                </a:cubicBezTo>
                <a:cubicBezTo>
                  <a:pt x="625" y="625"/>
                  <a:pt x="803" y="506"/>
                  <a:pt x="803" y="313"/>
                </a:cubicBezTo>
                <a:cubicBezTo>
                  <a:pt x="803" y="135"/>
                  <a:pt x="625" y="1"/>
                  <a:pt x="372" y="1"/>
                </a:cubicBezTo>
                <a:close/>
              </a:path>
            </a:pathLst>
          </a:custGeom>
          <a:solidFill>
            <a:srgbClr val="FCE9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6086490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8"/>
        <p:cNvGrpSpPr/>
        <p:nvPr/>
      </p:nvGrpSpPr>
      <p:grpSpPr>
        <a:xfrm>
          <a:off x="0" y="0"/>
          <a:ext cx="0" cy="0"/>
          <a:chOff x="0" y="0"/>
          <a:chExt cx="0" cy="0"/>
        </a:xfrm>
      </p:grpSpPr>
      <p:sp>
        <p:nvSpPr>
          <p:cNvPr id="49" name="Google Shape;49;p3"/>
          <p:cNvSpPr txBox="1">
            <a:spLocks noGrp="1"/>
          </p:cNvSpPr>
          <p:nvPr>
            <p:ph type="title"/>
          </p:nvPr>
        </p:nvSpPr>
        <p:spPr>
          <a:xfrm>
            <a:off x="1372900" y="3107667"/>
            <a:ext cx="5116800" cy="1122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8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cs-CZ"/>
              <a:t>Kliknutím lze upravit styl.</a:t>
            </a:r>
            <a:endParaRPr/>
          </a:p>
        </p:txBody>
      </p:sp>
      <p:sp>
        <p:nvSpPr>
          <p:cNvPr id="50" name="Google Shape;50;p3"/>
          <p:cNvSpPr txBox="1">
            <a:spLocks noGrp="1"/>
          </p:cNvSpPr>
          <p:nvPr>
            <p:ph type="title" idx="2" hasCustomPrompt="1"/>
          </p:nvPr>
        </p:nvSpPr>
        <p:spPr>
          <a:xfrm>
            <a:off x="1372900" y="1741967"/>
            <a:ext cx="6066000" cy="16576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8000" b="1"/>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51" name="Google Shape;51;p3"/>
          <p:cNvSpPr txBox="1">
            <a:spLocks noGrp="1"/>
          </p:cNvSpPr>
          <p:nvPr>
            <p:ph type="subTitle" idx="1"/>
          </p:nvPr>
        </p:nvSpPr>
        <p:spPr>
          <a:xfrm>
            <a:off x="1372900" y="4230067"/>
            <a:ext cx="4012000" cy="134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800"/>
              <a:buNone/>
              <a:defRPr>
                <a:latin typeface="Muli"/>
                <a:ea typeface="Muli"/>
                <a:cs typeface="Muli"/>
                <a:sym typeface="Muli"/>
              </a:defRPr>
            </a:lvl1pPr>
            <a:lvl2pPr lvl="1" rtl="0">
              <a:lnSpc>
                <a:spcPct val="100000"/>
              </a:lnSpc>
              <a:spcBef>
                <a:spcPts val="0"/>
              </a:spcBef>
              <a:spcAft>
                <a:spcPts val="0"/>
              </a:spcAft>
              <a:buClr>
                <a:srgbClr val="FFFFFF"/>
              </a:buClr>
              <a:buSzPts val="1800"/>
              <a:buNone/>
              <a:defRPr sz="2400">
                <a:solidFill>
                  <a:srgbClr val="FFFFFF"/>
                </a:solidFill>
              </a:defRPr>
            </a:lvl2pPr>
            <a:lvl3pPr lvl="2" rtl="0">
              <a:lnSpc>
                <a:spcPct val="100000"/>
              </a:lnSpc>
              <a:spcBef>
                <a:spcPts val="0"/>
              </a:spcBef>
              <a:spcAft>
                <a:spcPts val="0"/>
              </a:spcAft>
              <a:buClr>
                <a:srgbClr val="FFFFFF"/>
              </a:buClr>
              <a:buSzPts val="1800"/>
              <a:buNone/>
              <a:defRPr sz="2400">
                <a:solidFill>
                  <a:srgbClr val="FFFFFF"/>
                </a:solidFill>
              </a:defRPr>
            </a:lvl3pPr>
            <a:lvl4pPr lvl="3" rtl="0">
              <a:lnSpc>
                <a:spcPct val="100000"/>
              </a:lnSpc>
              <a:spcBef>
                <a:spcPts val="0"/>
              </a:spcBef>
              <a:spcAft>
                <a:spcPts val="0"/>
              </a:spcAft>
              <a:buClr>
                <a:srgbClr val="FFFFFF"/>
              </a:buClr>
              <a:buSzPts val="1800"/>
              <a:buNone/>
              <a:defRPr sz="2400">
                <a:solidFill>
                  <a:srgbClr val="FFFFFF"/>
                </a:solidFill>
              </a:defRPr>
            </a:lvl4pPr>
            <a:lvl5pPr lvl="4" rtl="0">
              <a:lnSpc>
                <a:spcPct val="100000"/>
              </a:lnSpc>
              <a:spcBef>
                <a:spcPts val="0"/>
              </a:spcBef>
              <a:spcAft>
                <a:spcPts val="0"/>
              </a:spcAft>
              <a:buClr>
                <a:srgbClr val="FFFFFF"/>
              </a:buClr>
              <a:buSzPts val="1800"/>
              <a:buNone/>
              <a:defRPr sz="2400">
                <a:solidFill>
                  <a:srgbClr val="FFFFFF"/>
                </a:solidFill>
              </a:defRPr>
            </a:lvl5pPr>
            <a:lvl6pPr lvl="5" rtl="0">
              <a:lnSpc>
                <a:spcPct val="100000"/>
              </a:lnSpc>
              <a:spcBef>
                <a:spcPts val="0"/>
              </a:spcBef>
              <a:spcAft>
                <a:spcPts val="0"/>
              </a:spcAft>
              <a:buClr>
                <a:srgbClr val="FFFFFF"/>
              </a:buClr>
              <a:buSzPts val="1800"/>
              <a:buNone/>
              <a:defRPr sz="2400">
                <a:solidFill>
                  <a:srgbClr val="FFFFFF"/>
                </a:solidFill>
              </a:defRPr>
            </a:lvl6pPr>
            <a:lvl7pPr lvl="6" rtl="0">
              <a:lnSpc>
                <a:spcPct val="100000"/>
              </a:lnSpc>
              <a:spcBef>
                <a:spcPts val="0"/>
              </a:spcBef>
              <a:spcAft>
                <a:spcPts val="0"/>
              </a:spcAft>
              <a:buClr>
                <a:srgbClr val="FFFFFF"/>
              </a:buClr>
              <a:buSzPts val="1800"/>
              <a:buNone/>
              <a:defRPr sz="2400">
                <a:solidFill>
                  <a:srgbClr val="FFFFFF"/>
                </a:solidFill>
              </a:defRPr>
            </a:lvl7pPr>
            <a:lvl8pPr lvl="7" rtl="0">
              <a:lnSpc>
                <a:spcPct val="100000"/>
              </a:lnSpc>
              <a:spcBef>
                <a:spcPts val="0"/>
              </a:spcBef>
              <a:spcAft>
                <a:spcPts val="0"/>
              </a:spcAft>
              <a:buClr>
                <a:srgbClr val="FFFFFF"/>
              </a:buClr>
              <a:buSzPts val="1800"/>
              <a:buNone/>
              <a:defRPr sz="2400">
                <a:solidFill>
                  <a:srgbClr val="FFFFFF"/>
                </a:solidFill>
              </a:defRPr>
            </a:lvl8pPr>
            <a:lvl9pPr lvl="8" rtl="0">
              <a:lnSpc>
                <a:spcPct val="100000"/>
              </a:lnSpc>
              <a:spcBef>
                <a:spcPts val="0"/>
              </a:spcBef>
              <a:spcAft>
                <a:spcPts val="0"/>
              </a:spcAft>
              <a:buClr>
                <a:srgbClr val="FFFFFF"/>
              </a:buClr>
              <a:buSzPts val="1800"/>
              <a:buNone/>
              <a:defRPr sz="2400">
                <a:solidFill>
                  <a:srgbClr val="FFFFFF"/>
                </a:solidFill>
              </a:defRPr>
            </a:lvl9pPr>
          </a:lstStyle>
          <a:p>
            <a:r>
              <a:rPr lang="cs-CZ"/>
              <a:t>Kliknutím můžete upravit styl předlohy.</a:t>
            </a:r>
            <a:endParaRPr/>
          </a:p>
        </p:txBody>
      </p:sp>
      <p:sp>
        <p:nvSpPr>
          <p:cNvPr id="52" name="Google Shape;52;p3"/>
          <p:cNvSpPr/>
          <p:nvPr/>
        </p:nvSpPr>
        <p:spPr>
          <a:xfrm>
            <a:off x="13396" y="5733168"/>
            <a:ext cx="12191752" cy="2242433"/>
          </a:xfrm>
          <a:custGeom>
            <a:avLst/>
            <a:gdLst/>
            <a:ahLst/>
            <a:cxnLst/>
            <a:rect l="l" t="t" r="r" b="b"/>
            <a:pathLst>
              <a:path w="285588" h="148867" extrusionOk="0">
                <a:moveTo>
                  <a:pt x="233938" y="0"/>
                </a:moveTo>
                <a:cubicBezTo>
                  <a:pt x="233896" y="0"/>
                  <a:pt x="233853" y="1"/>
                  <a:pt x="233811" y="3"/>
                </a:cubicBezTo>
                <a:cubicBezTo>
                  <a:pt x="231522" y="196"/>
                  <a:pt x="230779" y="2663"/>
                  <a:pt x="229115" y="3971"/>
                </a:cubicBezTo>
                <a:cubicBezTo>
                  <a:pt x="226380" y="6200"/>
                  <a:pt x="221491" y="4952"/>
                  <a:pt x="218266" y="6690"/>
                </a:cubicBezTo>
                <a:cubicBezTo>
                  <a:pt x="215799" y="7924"/>
                  <a:pt x="214997" y="10465"/>
                  <a:pt x="213689" y="12516"/>
                </a:cubicBezTo>
                <a:cubicBezTo>
                  <a:pt x="209483" y="18951"/>
                  <a:pt x="204401" y="24955"/>
                  <a:pt x="199021" y="30721"/>
                </a:cubicBezTo>
                <a:cubicBezTo>
                  <a:pt x="193507" y="36665"/>
                  <a:pt x="187504" y="42104"/>
                  <a:pt x="181990" y="48049"/>
                </a:cubicBezTo>
                <a:cubicBezTo>
                  <a:pt x="181619" y="48495"/>
                  <a:pt x="181188" y="48926"/>
                  <a:pt x="180623" y="49297"/>
                </a:cubicBezTo>
                <a:cubicBezTo>
                  <a:pt x="178825" y="50352"/>
                  <a:pt x="176967" y="50352"/>
                  <a:pt x="175243" y="51705"/>
                </a:cubicBezTo>
                <a:cubicBezTo>
                  <a:pt x="173564" y="53131"/>
                  <a:pt x="172642" y="55048"/>
                  <a:pt x="171156" y="56594"/>
                </a:cubicBezTo>
                <a:cubicBezTo>
                  <a:pt x="168422" y="59388"/>
                  <a:pt x="164469" y="61127"/>
                  <a:pt x="161868" y="64024"/>
                </a:cubicBezTo>
                <a:cubicBezTo>
                  <a:pt x="161303" y="64708"/>
                  <a:pt x="160754" y="65451"/>
                  <a:pt x="160070" y="66016"/>
                </a:cubicBezTo>
                <a:cubicBezTo>
                  <a:pt x="159134" y="66759"/>
                  <a:pt x="157900" y="67190"/>
                  <a:pt x="156667" y="67680"/>
                </a:cubicBezTo>
                <a:cubicBezTo>
                  <a:pt x="141122" y="73625"/>
                  <a:pt x="129174" y="85276"/>
                  <a:pt x="113198" y="90908"/>
                </a:cubicBezTo>
                <a:cubicBezTo>
                  <a:pt x="112143" y="91280"/>
                  <a:pt x="110716" y="91651"/>
                  <a:pt x="109661" y="91889"/>
                </a:cubicBezTo>
                <a:cubicBezTo>
                  <a:pt x="99318" y="94624"/>
                  <a:pt x="88172" y="94311"/>
                  <a:pt x="77457" y="94371"/>
                </a:cubicBezTo>
                <a:cubicBezTo>
                  <a:pt x="67307" y="94430"/>
                  <a:pt x="57216" y="94936"/>
                  <a:pt x="47066" y="95114"/>
                </a:cubicBezTo>
                <a:cubicBezTo>
                  <a:pt x="31893" y="95426"/>
                  <a:pt x="16660" y="95604"/>
                  <a:pt x="1487" y="95679"/>
                </a:cubicBezTo>
                <a:cubicBezTo>
                  <a:pt x="1427" y="95679"/>
                  <a:pt x="1" y="95738"/>
                  <a:pt x="1" y="95738"/>
                </a:cubicBezTo>
                <a:lnTo>
                  <a:pt x="1" y="148867"/>
                </a:lnTo>
                <a:lnTo>
                  <a:pt x="285587" y="148867"/>
                </a:lnTo>
                <a:lnTo>
                  <a:pt x="285587" y="41361"/>
                </a:lnTo>
                <a:cubicBezTo>
                  <a:pt x="285587" y="41361"/>
                  <a:pt x="284398" y="41302"/>
                  <a:pt x="283046" y="41183"/>
                </a:cubicBezTo>
                <a:cubicBezTo>
                  <a:pt x="271469" y="39949"/>
                  <a:pt x="264707" y="30349"/>
                  <a:pt x="258584" y="23156"/>
                </a:cubicBezTo>
                <a:cubicBezTo>
                  <a:pt x="256786" y="21120"/>
                  <a:pt x="255419" y="18460"/>
                  <a:pt x="253383" y="16662"/>
                </a:cubicBezTo>
                <a:cubicBezTo>
                  <a:pt x="251466" y="14923"/>
                  <a:pt x="249475" y="14061"/>
                  <a:pt x="247929" y="11892"/>
                </a:cubicBezTo>
                <a:cubicBezTo>
                  <a:pt x="245269" y="8176"/>
                  <a:pt x="240929" y="5085"/>
                  <a:pt x="237526" y="1860"/>
                </a:cubicBezTo>
                <a:cubicBezTo>
                  <a:pt x="236573" y="965"/>
                  <a:pt x="235368" y="0"/>
                  <a:pt x="233938" y="0"/>
                </a:cubicBezTo>
                <a:close/>
              </a:path>
            </a:pathLst>
          </a:custGeom>
          <a:gradFill>
            <a:gsLst>
              <a:gs pos="0">
                <a:srgbClr val="F5C8ED"/>
              </a:gs>
              <a:gs pos="100000">
                <a:srgbClr val="9393FF"/>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3" name="Google Shape;53;p3"/>
          <p:cNvSpPr/>
          <p:nvPr/>
        </p:nvSpPr>
        <p:spPr>
          <a:xfrm flipH="1">
            <a:off x="101" y="5659185"/>
            <a:ext cx="12205079"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921"/>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54" name="Google Shape;54;p3"/>
          <p:cNvGrpSpPr/>
          <p:nvPr/>
        </p:nvGrpSpPr>
        <p:grpSpPr>
          <a:xfrm>
            <a:off x="1" y="-66"/>
            <a:ext cx="8285743" cy="3564921"/>
            <a:chOff x="73" y="-50"/>
            <a:chExt cx="6214307" cy="2673691"/>
          </a:xfrm>
        </p:grpSpPr>
        <p:sp>
          <p:nvSpPr>
            <p:cNvPr id="55" name="Google Shape;55;p3"/>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 name="Google Shape;56;p3"/>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57" name="Google Shape;57;p3"/>
          <p:cNvSpPr/>
          <p:nvPr/>
        </p:nvSpPr>
        <p:spPr>
          <a:xfrm>
            <a:off x="9140439" y="-26233"/>
            <a:ext cx="3057000" cy="2262367"/>
          </a:xfrm>
          <a:custGeom>
            <a:avLst/>
            <a:gdLst/>
            <a:ahLst/>
            <a:cxnLst/>
            <a:rect l="l" t="t" r="r" b="b"/>
            <a:pathLst>
              <a:path w="91710" h="67871" extrusionOk="0">
                <a:moveTo>
                  <a:pt x="57216" y="0"/>
                </a:moveTo>
                <a:cubicBezTo>
                  <a:pt x="52193" y="11027"/>
                  <a:pt x="45640" y="21608"/>
                  <a:pt x="37837" y="31520"/>
                </a:cubicBezTo>
                <a:cubicBezTo>
                  <a:pt x="27494" y="44583"/>
                  <a:pt x="14803" y="56472"/>
                  <a:pt x="1" y="66325"/>
                </a:cubicBezTo>
                <a:cubicBezTo>
                  <a:pt x="6867" y="66994"/>
                  <a:pt x="13807" y="67365"/>
                  <a:pt x="20673" y="67677"/>
                </a:cubicBezTo>
                <a:cubicBezTo>
                  <a:pt x="24091" y="67811"/>
                  <a:pt x="27494" y="67871"/>
                  <a:pt x="30897" y="67871"/>
                </a:cubicBezTo>
                <a:cubicBezTo>
                  <a:pt x="48731" y="67871"/>
                  <a:pt x="66445" y="66013"/>
                  <a:pt x="83714" y="62298"/>
                </a:cubicBezTo>
                <a:cubicBezTo>
                  <a:pt x="86374" y="61733"/>
                  <a:pt x="89034" y="61124"/>
                  <a:pt x="91709" y="60500"/>
                </a:cubicBezTo>
                <a:lnTo>
                  <a:pt x="91709" y="0"/>
                </a:lnTo>
                <a:close/>
              </a:path>
            </a:pathLst>
          </a:custGeom>
          <a:solidFill>
            <a:srgbClr val="FDF0F7">
              <a:alpha val="95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5091721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8"/>
        <p:cNvGrpSpPr/>
        <p:nvPr/>
      </p:nvGrpSpPr>
      <p:grpSpPr>
        <a:xfrm>
          <a:off x="0" y="0"/>
          <a:ext cx="0" cy="0"/>
          <a:chOff x="0" y="0"/>
          <a:chExt cx="0" cy="0"/>
        </a:xfrm>
      </p:grpSpPr>
      <p:sp>
        <p:nvSpPr>
          <p:cNvPr id="59" name="Google Shape;59;p4"/>
          <p:cNvSpPr txBox="1">
            <a:spLocks noGrp="1"/>
          </p:cNvSpPr>
          <p:nvPr>
            <p:ph type="body" idx="1"/>
          </p:nvPr>
        </p:nvSpPr>
        <p:spPr>
          <a:xfrm>
            <a:off x="976800" y="1536633"/>
            <a:ext cx="10206000" cy="4555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pPr lvl="0"/>
            <a:r>
              <a:rPr lang="cs-CZ"/>
              <a:t>Po kliknutí můžete upravovat styly textu v předloze.</a:t>
            </a:r>
          </a:p>
        </p:txBody>
      </p:sp>
      <p:sp>
        <p:nvSpPr>
          <p:cNvPr id="60" name="Google Shape;60;p4"/>
          <p:cNvSpPr txBox="1">
            <a:spLocks noGrp="1"/>
          </p:cNvSpPr>
          <p:nvPr>
            <p:ph type="title"/>
          </p:nvPr>
        </p:nvSpPr>
        <p:spPr>
          <a:xfrm>
            <a:off x="960000" y="5669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CE00"/>
              </a:buClr>
              <a:buSzPts val="2800"/>
              <a:buNone/>
              <a:defRPr sz="4000" b="1">
                <a:solidFill>
                  <a:srgbClr val="FFCE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61" name="Google Shape;61;p4"/>
          <p:cNvSpPr/>
          <p:nvPr/>
        </p:nvSpPr>
        <p:spPr>
          <a:xfrm flipH="1">
            <a:off x="0" y="-26233"/>
            <a:ext cx="3057000" cy="2262367"/>
          </a:xfrm>
          <a:custGeom>
            <a:avLst/>
            <a:gdLst/>
            <a:ahLst/>
            <a:cxnLst/>
            <a:rect l="l" t="t" r="r" b="b"/>
            <a:pathLst>
              <a:path w="91710" h="67871" extrusionOk="0">
                <a:moveTo>
                  <a:pt x="57216" y="0"/>
                </a:moveTo>
                <a:cubicBezTo>
                  <a:pt x="52193" y="11027"/>
                  <a:pt x="45640" y="21608"/>
                  <a:pt x="37837" y="31520"/>
                </a:cubicBezTo>
                <a:cubicBezTo>
                  <a:pt x="27494" y="44583"/>
                  <a:pt x="14803" y="56472"/>
                  <a:pt x="1" y="66325"/>
                </a:cubicBezTo>
                <a:cubicBezTo>
                  <a:pt x="6867" y="66994"/>
                  <a:pt x="13807" y="67365"/>
                  <a:pt x="20673" y="67677"/>
                </a:cubicBezTo>
                <a:cubicBezTo>
                  <a:pt x="24091" y="67811"/>
                  <a:pt x="27494" y="67871"/>
                  <a:pt x="30897" y="67871"/>
                </a:cubicBezTo>
                <a:cubicBezTo>
                  <a:pt x="48731" y="67871"/>
                  <a:pt x="66445" y="66013"/>
                  <a:pt x="83714" y="62298"/>
                </a:cubicBezTo>
                <a:cubicBezTo>
                  <a:pt x="86374" y="61733"/>
                  <a:pt x="89034" y="61124"/>
                  <a:pt x="91709" y="60500"/>
                </a:cubicBezTo>
                <a:lnTo>
                  <a:pt x="91709" y="0"/>
                </a:lnTo>
                <a:close/>
              </a:path>
            </a:pathLst>
          </a:custGeom>
          <a:solidFill>
            <a:srgbClr val="FDF0F7">
              <a:alpha val="95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62" name="Google Shape;62;p4"/>
          <p:cNvGrpSpPr/>
          <p:nvPr/>
        </p:nvGrpSpPr>
        <p:grpSpPr>
          <a:xfrm rot="10800000">
            <a:off x="3906265" y="3293068"/>
            <a:ext cx="8285743" cy="3564921"/>
            <a:chOff x="73" y="-50"/>
            <a:chExt cx="6214307" cy="2673691"/>
          </a:xfrm>
        </p:grpSpPr>
        <p:sp>
          <p:nvSpPr>
            <p:cNvPr id="63" name="Google Shape;63;p4"/>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 name="Google Shape;64;p4"/>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65" name="Google Shape;65;p4"/>
          <p:cNvSpPr/>
          <p:nvPr/>
        </p:nvSpPr>
        <p:spPr>
          <a:xfrm>
            <a:off x="9929667" y="-235738"/>
            <a:ext cx="2625915" cy="1942539"/>
          </a:xfrm>
          <a:custGeom>
            <a:avLst/>
            <a:gdLst/>
            <a:ahLst/>
            <a:cxnLst/>
            <a:rect l="l" t="t" r="r" b="b"/>
            <a:pathLst>
              <a:path w="23309" h="17243" extrusionOk="0">
                <a:moveTo>
                  <a:pt x="11427" y="0"/>
                </a:moveTo>
                <a:cubicBezTo>
                  <a:pt x="8230" y="0"/>
                  <a:pt x="5550" y="2618"/>
                  <a:pt x="5424" y="5815"/>
                </a:cubicBezTo>
                <a:cubicBezTo>
                  <a:pt x="2415" y="5941"/>
                  <a:pt x="1" y="8433"/>
                  <a:pt x="1" y="11505"/>
                </a:cubicBezTo>
                <a:cubicBezTo>
                  <a:pt x="1" y="14703"/>
                  <a:pt x="2540" y="17242"/>
                  <a:pt x="5738" y="17242"/>
                </a:cubicBezTo>
                <a:lnTo>
                  <a:pt x="18152" y="17242"/>
                </a:lnTo>
                <a:cubicBezTo>
                  <a:pt x="20957" y="17242"/>
                  <a:pt x="23309" y="14954"/>
                  <a:pt x="23309" y="12085"/>
                </a:cubicBezTo>
                <a:cubicBezTo>
                  <a:pt x="23309" y="9279"/>
                  <a:pt x="20957" y="6928"/>
                  <a:pt x="18152" y="6928"/>
                </a:cubicBezTo>
                <a:cubicBezTo>
                  <a:pt x="17885" y="6928"/>
                  <a:pt x="17634" y="6991"/>
                  <a:pt x="17368" y="6991"/>
                </a:cubicBezTo>
                <a:cubicBezTo>
                  <a:pt x="17431" y="6725"/>
                  <a:pt x="17493" y="6411"/>
                  <a:pt x="17493" y="6082"/>
                </a:cubicBezTo>
                <a:cubicBezTo>
                  <a:pt x="17493" y="2743"/>
                  <a:pt x="14750" y="0"/>
                  <a:pt x="11427" y="0"/>
                </a:cubicBezTo>
                <a:close/>
              </a:path>
            </a:pathLst>
          </a:custGeom>
          <a:solidFill>
            <a:srgbClr val="FFFFFF">
              <a:alpha val="274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6" name="Google Shape;66;p4"/>
          <p:cNvSpPr/>
          <p:nvPr/>
        </p:nvSpPr>
        <p:spPr>
          <a:xfrm flipH="1">
            <a:off x="98" y="6140590"/>
            <a:ext cx="12205079" cy="212003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7" name="Google Shape;67;p4"/>
          <p:cNvSpPr/>
          <p:nvPr/>
        </p:nvSpPr>
        <p:spPr>
          <a:xfrm>
            <a:off x="101" y="6471985"/>
            <a:ext cx="12205079"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529"/>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3022208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8"/>
        <p:cNvGrpSpPr/>
        <p:nvPr/>
      </p:nvGrpSpPr>
      <p:grpSpPr>
        <a:xfrm>
          <a:off x="0" y="0"/>
          <a:ext cx="0" cy="0"/>
          <a:chOff x="0" y="0"/>
          <a:chExt cx="0" cy="0"/>
        </a:xfrm>
      </p:grpSpPr>
      <p:sp>
        <p:nvSpPr>
          <p:cNvPr id="69" name="Google Shape;69;p5"/>
          <p:cNvSpPr txBox="1">
            <a:spLocks noGrp="1"/>
          </p:cNvSpPr>
          <p:nvPr>
            <p:ph type="ctrTitle"/>
          </p:nvPr>
        </p:nvSpPr>
        <p:spPr>
          <a:xfrm>
            <a:off x="1290784" y="3208967"/>
            <a:ext cx="4221200" cy="616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FFCE00"/>
              </a:buClr>
              <a:buSzPts val="1800"/>
              <a:buNone/>
              <a:defRPr sz="3200" b="1">
                <a:solidFill>
                  <a:srgbClr val="FFCE00"/>
                </a:solidFill>
              </a:defRPr>
            </a:lvl1pPr>
            <a:lvl2pPr lvl="1" algn="ctr" rtl="0">
              <a:spcBef>
                <a:spcPts val="0"/>
              </a:spcBef>
              <a:spcAft>
                <a:spcPts val="0"/>
              </a:spcAft>
              <a:buClr>
                <a:srgbClr val="20124D"/>
              </a:buClr>
              <a:buSzPts val="1800"/>
              <a:buNone/>
              <a:defRPr sz="2400">
                <a:solidFill>
                  <a:srgbClr val="20124D"/>
                </a:solidFill>
              </a:defRPr>
            </a:lvl2pPr>
            <a:lvl3pPr lvl="2" algn="ctr" rtl="0">
              <a:spcBef>
                <a:spcPts val="0"/>
              </a:spcBef>
              <a:spcAft>
                <a:spcPts val="0"/>
              </a:spcAft>
              <a:buClr>
                <a:srgbClr val="20124D"/>
              </a:buClr>
              <a:buSzPts val="1800"/>
              <a:buNone/>
              <a:defRPr sz="2400">
                <a:solidFill>
                  <a:srgbClr val="20124D"/>
                </a:solidFill>
              </a:defRPr>
            </a:lvl3pPr>
            <a:lvl4pPr lvl="3" algn="ctr" rtl="0">
              <a:spcBef>
                <a:spcPts val="0"/>
              </a:spcBef>
              <a:spcAft>
                <a:spcPts val="0"/>
              </a:spcAft>
              <a:buClr>
                <a:srgbClr val="20124D"/>
              </a:buClr>
              <a:buSzPts val="1800"/>
              <a:buNone/>
              <a:defRPr sz="2400">
                <a:solidFill>
                  <a:srgbClr val="20124D"/>
                </a:solidFill>
              </a:defRPr>
            </a:lvl4pPr>
            <a:lvl5pPr lvl="4" algn="ctr" rtl="0">
              <a:spcBef>
                <a:spcPts val="0"/>
              </a:spcBef>
              <a:spcAft>
                <a:spcPts val="0"/>
              </a:spcAft>
              <a:buClr>
                <a:srgbClr val="20124D"/>
              </a:buClr>
              <a:buSzPts val="1800"/>
              <a:buNone/>
              <a:defRPr sz="2400">
                <a:solidFill>
                  <a:srgbClr val="20124D"/>
                </a:solidFill>
              </a:defRPr>
            </a:lvl5pPr>
            <a:lvl6pPr lvl="5" algn="ctr" rtl="0">
              <a:spcBef>
                <a:spcPts val="0"/>
              </a:spcBef>
              <a:spcAft>
                <a:spcPts val="0"/>
              </a:spcAft>
              <a:buClr>
                <a:srgbClr val="20124D"/>
              </a:buClr>
              <a:buSzPts val="1800"/>
              <a:buNone/>
              <a:defRPr sz="2400">
                <a:solidFill>
                  <a:srgbClr val="20124D"/>
                </a:solidFill>
              </a:defRPr>
            </a:lvl6pPr>
            <a:lvl7pPr lvl="6" algn="ctr" rtl="0">
              <a:spcBef>
                <a:spcPts val="0"/>
              </a:spcBef>
              <a:spcAft>
                <a:spcPts val="0"/>
              </a:spcAft>
              <a:buClr>
                <a:srgbClr val="20124D"/>
              </a:buClr>
              <a:buSzPts val="1800"/>
              <a:buNone/>
              <a:defRPr sz="2400">
                <a:solidFill>
                  <a:srgbClr val="20124D"/>
                </a:solidFill>
              </a:defRPr>
            </a:lvl7pPr>
            <a:lvl8pPr lvl="7" algn="ctr" rtl="0">
              <a:spcBef>
                <a:spcPts val="0"/>
              </a:spcBef>
              <a:spcAft>
                <a:spcPts val="0"/>
              </a:spcAft>
              <a:buClr>
                <a:srgbClr val="20124D"/>
              </a:buClr>
              <a:buSzPts val="1800"/>
              <a:buNone/>
              <a:defRPr sz="2400">
                <a:solidFill>
                  <a:srgbClr val="20124D"/>
                </a:solidFill>
              </a:defRPr>
            </a:lvl8pPr>
            <a:lvl9pPr lvl="8" algn="ctr" rtl="0">
              <a:spcBef>
                <a:spcPts val="0"/>
              </a:spcBef>
              <a:spcAft>
                <a:spcPts val="0"/>
              </a:spcAft>
              <a:buClr>
                <a:srgbClr val="20124D"/>
              </a:buClr>
              <a:buSzPts val="1800"/>
              <a:buNone/>
              <a:defRPr sz="2400">
                <a:solidFill>
                  <a:srgbClr val="20124D"/>
                </a:solidFill>
              </a:defRPr>
            </a:lvl9pPr>
          </a:lstStyle>
          <a:p>
            <a:r>
              <a:rPr lang="cs-CZ"/>
              <a:t>Kliknutím lze upravit styl.</a:t>
            </a:r>
            <a:endParaRPr/>
          </a:p>
        </p:txBody>
      </p:sp>
      <p:sp>
        <p:nvSpPr>
          <p:cNvPr id="70" name="Google Shape;70;p5"/>
          <p:cNvSpPr txBox="1">
            <a:spLocks noGrp="1"/>
          </p:cNvSpPr>
          <p:nvPr>
            <p:ph type="subTitle" idx="1"/>
          </p:nvPr>
        </p:nvSpPr>
        <p:spPr>
          <a:xfrm>
            <a:off x="1290784" y="3825833"/>
            <a:ext cx="4221200" cy="103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a:latin typeface="Didact Gothic"/>
                <a:ea typeface="Didact Gothic"/>
                <a:cs typeface="Didact Gothic"/>
                <a:sym typeface="Didact Gothic"/>
              </a:defRPr>
            </a:lvl1pPr>
            <a:lvl2pPr lvl="1" algn="ctr" rtl="0">
              <a:lnSpc>
                <a:spcPct val="100000"/>
              </a:lnSpc>
              <a:spcBef>
                <a:spcPts val="2133"/>
              </a:spcBef>
              <a:spcAft>
                <a:spcPts val="0"/>
              </a:spcAft>
              <a:buSzPts val="1800"/>
              <a:buFont typeface="Didact Gothic"/>
              <a:buNone/>
              <a:defRPr sz="2400">
                <a:latin typeface="Didact Gothic"/>
                <a:ea typeface="Didact Gothic"/>
                <a:cs typeface="Didact Gothic"/>
                <a:sym typeface="Didact Gothic"/>
              </a:defRPr>
            </a:lvl2pPr>
            <a:lvl3pPr lvl="2" algn="ctr" rtl="0">
              <a:lnSpc>
                <a:spcPct val="100000"/>
              </a:lnSpc>
              <a:spcBef>
                <a:spcPts val="0"/>
              </a:spcBef>
              <a:spcAft>
                <a:spcPts val="0"/>
              </a:spcAft>
              <a:buSzPts val="1800"/>
              <a:buFont typeface="Didact Gothic"/>
              <a:buNone/>
              <a:defRPr sz="2400">
                <a:latin typeface="Didact Gothic"/>
                <a:ea typeface="Didact Gothic"/>
                <a:cs typeface="Didact Gothic"/>
                <a:sym typeface="Didact Gothic"/>
              </a:defRPr>
            </a:lvl3pPr>
            <a:lvl4pPr lvl="3" algn="ctr" rtl="0">
              <a:lnSpc>
                <a:spcPct val="100000"/>
              </a:lnSpc>
              <a:spcBef>
                <a:spcPts val="0"/>
              </a:spcBef>
              <a:spcAft>
                <a:spcPts val="0"/>
              </a:spcAft>
              <a:buSzPts val="1800"/>
              <a:buFont typeface="Didact Gothic"/>
              <a:buNone/>
              <a:defRPr sz="2400">
                <a:latin typeface="Didact Gothic"/>
                <a:ea typeface="Didact Gothic"/>
                <a:cs typeface="Didact Gothic"/>
                <a:sym typeface="Didact Gothic"/>
              </a:defRPr>
            </a:lvl4pPr>
            <a:lvl5pPr lvl="4" algn="ctr" rtl="0">
              <a:lnSpc>
                <a:spcPct val="100000"/>
              </a:lnSpc>
              <a:spcBef>
                <a:spcPts val="0"/>
              </a:spcBef>
              <a:spcAft>
                <a:spcPts val="0"/>
              </a:spcAft>
              <a:buSzPts val="1800"/>
              <a:buFont typeface="Didact Gothic"/>
              <a:buNone/>
              <a:defRPr sz="2400">
                <a:latin typeface="Didact Gothic"/>
                <a:ea typeface="Didact Gothic"/>
                <a:cs typeface="Didact Gothic"/>
                <a:sym typeface="Didact Gothic"/>
              </a:defRPr>
            </a:lvl5pPr>
            <a:lvl6pPr lvl="5" algn="ctr" rtl="0">
              <a:lnSpc>
                <a:spcPct val="100000"/>
              </a:lnSpc>
              <a:spcBef>
                <a:spcPts val="0"/>
              </a:spcBef>
              <a:spcAft>
                <a:spcPts val="0"/>
              </a:spcAft>
              <a:buSzPts val="1800"/>
              <a:buFont typeface="Didact Gothic"/>
              <a:buNone/>
              <a:defRPr sz="2400">
                <a:latin typeface="Didact Gothic"/>
                <a:ea typeface="Didact Gothic"/>
                <a:cs typeface="Didact Gothic"/>
                <a:sym typeface="Didact Gothic"/>
              </a:defRPr>
            </a:lvl6pPr>
            <a:lvl7pPr lvl="6" algn="ctr" rtl="0">
              <a:lnSpc>
                <a:spcPct val="100000"/>
              </a:lnSpc>
              <a:spcBef>
                <a:spcPts val="0"/>
              </a:spcBef>
              <a:spcAft>
                <a:spcPts val="0"/>
              </a:spcAft>
              <a:buSzPts val="1800"/>
              <a:buFont typeface="Didact Gothic"/>
              <a:buNone/>
              <a:defRPr sz="2400">
                <a:latin typeface="Didact Gothic"/>
                <a:ea typeface="Didact Gothic"/>
                <a:cs typeface="Didact Gothic"/>
                <a:sym typeface="Didact Gothic"/>
              </a:defRPr>
            </a:lvl7pPr>
            <a:lvl8pPr lvl="7" algn="ctr" rtl="0">
              <a:lnSpc>
                <a:spcPct val="100000"/>
              </a:lnSpc>
              <a:spcBef>
                <a:spcPts val="0"/>
              </a:spcBef>
              <a:spcAft>
                <a:spcPts val="0"/>
              </a:spcAft>
              <a:buSzPts val="1800"/>
              <a:buFont typeface="Didact Gothic"/>
              <a:buNone/>
              <a:defRPr sz="2400">
                <a:latin typeface="Didact Gothic"/>
                <a:ea typeface="Didact Gothic"/>
                <a:cs typeface="Didact Gothic"/>
                <a:sym typeface="Didact Gothic"/>
              </a:defRPr>
            </a:lvl8pPr>
            <a:lvl9pPr lvl="8" algn="ctr" rtl="0">
              <a:lnSpc>
                <a:spcPct val="100000"/>
              </a:lnSpc>
              <a:spcBef>
                <a:spcPts val="0"/>
              </a:spcBef>
              <a:spcAft>
                <a:spcPts val="0"/>
              </a:spcAft>
              <a:buSzPts val="1800"/>
              <a:buFont typeface="Didact Gothic"/>
              <a:buNone/>
              <a:defRPr sz="2400">
                <a:latin typeface="Didact Gothic"/>
                <a:ea typeface="Didact Gothic"/>
                <a:cs typeface="Didact Gothic"/>
                <a:sym typeface="Didact Gothic"/>
              </a:defRPr>
            </a:lvl9pPr>
          </a:lstStyle>
          <a:p>
            <a:r>
              <a:rPr lang="cs-CZ"/>
              <a:t>Kliknutím můžete upravit styl předlohy.</a:t>
            </a:r>
            <a:endParaRPr/>
          </a:p>
        </p:txBody>
      </p:sp>
      <p:sp>
        <p:nvSpPr>
          <p:cNvPr id="71" name="Google Shape;71;p5"/>
          <p:cNvSpPr txBox="1">
            <a:spLocks noGrp="1"/>
          </p:cNvSpPr>
          <p:nvPr>
            <p:ph type="ctrTitle" idx="2"/>
          </p:nvPr>
        </p:nvSpPr>
        <p:spPr>
          <a:xfrm>
            <a:off x="6680017" y="2396167"/>
            <a:ext cx="4221200" cy="616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FFCE00"/>
              </a:buClr>
              <a:buSzPts val="1800"/>
              <a:buNone/>
              <a:defRPr sz="3200" b="1">
                <a:solidFill>
                  <a:srgbClr val="FFCE00"/>
                </a:solidFill>
              </a:defRPr>
            </a:lvl1pPr>
            <a:lvl2pPr lvl="1" algn="ctr" rtl="0">
              <a:spcBef>
                <a:spcPts val="0"/>
              </a:spcBef>
              <a:spcAft>
                <a:spcPts val="0"/>
              </a:spcAft>
              <a:buClr>
                <a:srgbClr val="20124D"/>
              </a:buClr>
              <a:buSzPts val="1800"/>
              <a:buNone/>
              <a:defRPr sz="2400">
                <a:solidFill>
                  <a:srgbClr val="20124D"/>
                </a:solidFill>
              </a:defRPr>
            </a:lvl2pPr>
            <a:lvl3pPr lvl="2" algn="ctr" rtl="0">
              <a:spcBef>
                <a:spcPts val="0"/>
              </a:spcBef>
              <a:spcAft>
                <a:spcPts val="0"/>
              </a:spcAft>
              <a:buClr>
                <a:srgbClr val="20124D"/>
              </a:buClr>
              <a:buSzPts val="1800"/>
              <a:buNone/>
              <a:defRPr sz="2400">
                <a:solidFill>
                  <a:srgbClr val="20124D"/>
                </a:solidFill>
              </a:defRPr>
            </a:lvl3pPr>
            <a:lvl4pPr lvl="3" algn="ctr" rtl="0">
              <a:spcBef>
                <a:spcPts val="0"/>
              </a:spcBef>
              <a:spcAft>
                <a:spcPts val="0"/>
              </a:spcAft>
              <a:buClr>
                <a:srgbClr val="20124D"/>
              </a:buClr>
              <a:buSzPts val="1800"/>
              <a:buNone/>
              <a:defRPr sz="2400">
                <a:solidFill>
                  <a:srgbClr val="20124D"/>
                </a:solidFill>
              </a:defRPr>
            </a:lvl4pPr>
            <a:lvl5pPr lvl="4" algn="ctr" rtl="0">
              <a:spcBef>
                <a:spcPts val="0"/>
              </a:spcBef>
              <a:spcAft>
                <a:spcPts val="0"/>
              </a:spcAft>
              <a:buClr>
                <a:srgbClr val="20124D"/>
              </a:buClr>
              <a:buSzPts val="1800"/>
              <a:buNone/>
              <a:defRPr sz="2400">
                <a:solidFill>
                  <a:srgbClr val="20124D"/>
                </a:solidFill>
              </a:defRPr>
            </a:lvl5pPr>
            <a:lvl6pPr lvl="5" algn="ctr" rtl="0">
              <a:spcBef>
                <a:spcPts val="0"/>
              </a:spcBef>
              <a:spcAft>
                <a:spcPts val="0"/>
              </a:spcAft>
              <a:buClr>
                <a:srgbClr val="20124D"/>
              </a:buClr>
              <a:buSzPts val="1800"/>
              <a:buNone/>
              <a:defRPr sz="2400">
                <a:solidFill>
                  <a:srgbClr val="20124D"/>
                </a:solidFill>
              </a:defRPr>
            </a:lvl6pPr>
            <a:lvl7pPr lvl="6" algn="ctr" rtl="0">
              <a:spcBef>
                <a:spcPts val="0"/>
              </a:spcBef>
              <a:spcAft>
                <a:spcPts val="0"/>
              </a:spcAft>
              <a:buClr>
                <a:srgbClr val="20124D"/>
              </a:buClr>
              <a:buSzPts val="1800"/>
              <a:buNone/>
              <a:defRPr sz="2400">
                <a:solidFill>
                  <a:srgbClr val="20124D"/>
                </a:solidFill>
              </a:defRPr>
            </a:lvl7pPr>
            <a:lvl8pPr lvl="7" algn="ctr" rtl="0">
              <a:spcBef>
                <a:spcPts val="0"/>
              </a:spcBef>
              <a:spcAft>
                <a:spcPts val="0"/>
              </a:spcAft>
              <a:buClr>
                <a:srgbClr val="20124D"/>
              </a:buClr>
              <a:buSzPts val="1800"/>
              <a:buNone/>
              <a:defRPr sz="2400">
                <a:solidFill>
                  <a:srgbClr val="20124D"/>
                </a:solidFill>
              </a:defRPr>
            </a:lvl8pPr>
            <a:lvl9pPr lvl="8" algn="ctr" rtl="0">
              <a:spcBef>
                <a:spcPts val="0"/>
              </a:spcBef>
              <a:spcAft>
                <a:spcPts val="0"/>
              </a:spcAft>
              <a:buClr>
                <a:srgbClr val="20124D"/>
              </a:buClr>
              <a:buSzPts val="1800"/>
              <a:buNone/>
              <a:defRPr sz="2400">
                <a:solidFill>
                  <a:srgbClr val="20124D"/>
                </a:solidFill>
              </a:defRPr>
            </a:lvl9pPr>
          </a:lstStyle>
          <a:p>
            <a:r>
              <a:rPr lang="cs-CZ"/>
              <a:t>Kliknutím lze upravit styl.</a:t>
            </a:r>
            <a:endParaRPr/>
          </a:p>
        </p:txBody>
      </p:sp>
      <p:sp>
        <p:nvSpPr>
          <p:cNvPr id="72" name="Google Shape;72;p5"/>
          <p:cNvSpPr txBox="1">
            <a:spLocks noGrp="1"/>
          </p:cNvSpPr>
          <p:nvPr>
            <p:ph type="subTitle" idx="3"/>
          </p:nvPr>
        </p:nvSpPr>
        <p:spPr>
          <a:xfrm>
            <a:off x="6680017" y="3013033"/>
            <a:ext cx="4221200" cy="103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a:latin typeface="Didact Gothic"/>
                <a:ea typeface="Didact Gothic"/>
                <a:cs typeface="Didact Gothic"/>
                <a:sym typeface="Didact Gothic"/>
              </a:defRPr>
            </a:lvl1pPr>
            <a:lvl2pPr lvl="1" algn="ctr" rtl="0">
              <a:lnSpc>
                <a:spcPct val="100000"/>
              </a:lnSpc>
              <a:spcBef>
                <a:spcPts val="0"/>
              </a:spcBef>
              <a:spcAft>
                <a:spcPts val="0"/>
              </a:spcAft>
              <a:buSzPts val="1800"/>
              <a:buFont typeface="Didact Gothic"/>
              <a:buNone/>
              <a:defRPr sz="2400">
                <a:latin typeface="Didact Gothic"/>
                <a:ea typeface="Didact Gothic"/>
                <a:cs typeface="Didact Gothic"/>
                <a:sym typeface="Didact Gothic"/>
              </a:defRPr>
            </a:lvl2pPr>
            <a:lvl3pPr lvl="2" algn="ctr" rtl="0">
              <a:lnSpc>
                <a:spcPct val="100000"/>
              </a:lnSpc>
              <a:spcBef>
                <a:spcPts val="0"/>
              </a:spcBef>
              <a:spcAft>
                <a:spcPts val="0"/>
              </a:spcAft>
              <a:buSzPts val="1800"/>
              <a:buFont typeface="Didact Gothic"/>
              <a:buNone/>
              <a:defRPr sz="2400">
                <a:latin typeface="Didact Gothic"/>
                <a:ea typeface="Didact Gothic"/>
                <a:cs typeface="Didact Gothic"/>
                <a:sym typeface="Didact Gothic"/>
              </a:defRPr>
            </a:lvl3pPr>
            <a:lvl4pPr lvl="3" algn="ctr" rtl="0">
              <a:lnSpc>
                <a:spcPct val="100000"/>
              </a:lnSpc>
              <a:spcBef>
                <a:spcPts val="0"/>
              </a:spcBef>
              <a:spcAft>
                <a:spcPts val="0"/>
              </a:spcAft>
              <a:buSzPts val="1800"/>
              <a:buFont typeface="Didact Gothic"/>
              <a:buNone/>
              <a:defRPr sz="2400">
                <a:latin typeface="Didact Gothic"/>
                <a:ea typeface="Didact Gothic"/>
                <a:cs typeface="Didact Gothic"/>
                <a:sym typeface="Didact Gothic"/>
              </a:defRPr>
            </a:lvl4pPr>
            <a:lvl5pPr lvl="4" algn="ctr" rtl="0">
              <a:lnSpc>
                <a:spcPct val="100000"/>
              </a:lnSpc>
              <a:spcBef>
                <a:spcPts val="0"/>
              </a:spcBef>
              <a:spcAft>
                <a:spcPts val="0"/>
              </a:spcAft>
              <a:buSzPts val="1800"/>
              <a:buFont typeface="Didact Gothic"/>
              <a:buNone/>
              <a:defRPr sz="2400">
                <a:latin typeface="Didact Gothic"/>
                <a:ea typeface="Didact Gothic"/>
                <a:cs typeface="Didact Gothic"/>
                <a:sym typeface="Didact Gothic"/>
              </a:defRPr>
            </a:lvl5pPr>
            <a:lvl6pPr lvl="5" algn="ctr" rtl="0">
              <a:lnSpc>
                <a:spcPct val="100000"/>
              </a:lnSpc>
              <a:spcBef>
                <a:spcPts val="0"/>
              </a:spcBef>
              <a:spcAft>
                <a:spcPts val="0"/>
              </a:spcAft>
              <a:buSzPts val="1800"/>
              <a:buFont typeface="Didact Gothic"/>
              <a:buNone/>
              <a:defRPr sz="2400">
                <a:latin typeface="Didact Gothic"/>
                <a:ea typeface="Didact Gothic"/>
                <a:cs typeface="Didact Gothic"/>
                <a:sym typeface="Didact Gothic"/>
              </a:defRPr>
            </a:lvl6pPr>
            <a:lvl7pPr lvl="6" algn="ctr" rtl="0">
              <a:lnSpc>
                <a:spcPct val="100000"/>
              </a:lnSpc>
              <a:spcBef>
                <a:spcPts val="0"/>
              </a:spcBef>
              <a:spcAft>
                <a:spcPts val="0"/>
              </a:spcAft>
              <a:buSzPts val="1800"/>
              <a:buFont typeface="Didact Gothic"/>
              <a:buNone/>
              <a:defRPr sz="2400">
                <a:latin typeface="Didact Gothic"/>
                <a:ea typeface="Didact Gothic"/>
                <a:cs typeface="Didact Gothic"/>
                <a:sym typeface="Didact Gothic"/>
              </a:defRPr>
            </a:lvl7pPr>
            <a:lvl8pPr lvl="7" algn="ctr" rtl="0">
              <a:lnSpc>
                <a:spcPct val="100000"/>
              </a:lnSpc>
              <a:spcBef>
                <a:spcPts val="0"/>
              </a:spcBef>
              <a:spcAft>
                <a:spcPts val="0"/>
              </a:spcAft>
              <a:buSzPts val="1800"/>
              <a:buFont typeface="Didact Gothic"/>
              <a:buNone/>
              <a:defRPr sz="2400">
                <a:latin typeface="Didact Gothic"/>
                <a:ea typeface="Didact Gothic"/>
                <a:cs typeface="Didact Gothic"/>
                <a:sym typeface="Didact Gothic"/>
              </a:defRPr>
            </a:lvl8pPr>
            <a:lvl9pPr lvl="8" algn="ctr" rtl="0">
              <a:lnSpc>
                <a:spcPct val="100000"/>
              </a:lnSpc>
              <a:spcBef>
                <a:spcPts val="0"/>
              </a:spcBef>
              <a:spcAft>
                <a:spcPts val="0"/>
              </a:spcAft>
              <a:buSzPts val="1800"/>
              <a:buFont typeface="Didact Gothic"/>
              <a:buNone/>
              <a:defRPr sz="2400">
                <a:latin typeface="Didact Gothic"/>
                <a:ea typeface="Didact Gothic"/>
                <a:cs typeface="Didact Gothic"/>
                <a:sym typeface="Didact Gothic"/>
              </a:defRPr>
            </a:lvl9pPr>
          </a:lstStyle>
          <a:p>
            <a:r>
              <a:rPr lang="cs-CZ"/>
              <a:t>Kliknutím můžete upravit styl předlohy.</a:t>
            </a:r>
            <a:endParaRPr/>
          </a:p>
        </p:txBody>
      </p:sp>
      <p:sp>
        <p:nvSpPr>
          <p:cNvPr id="73" name="Google Shape;73;p5"/>
          <p:cNvSpPr txBox="1">
            <a:spLocks noGrp="1"/>
          </p:cNvSpPr>
          <p:nvPr>
            <p:ph type="title" idx="4"/>
          </p:nvPr>
        </p:nvSpPr>
        <p:spPr>
          <a:xfrm>
            <a:off x="960000" y="5669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CE00"/>
              </a:buClr>
              <a:buSzPts val="2800"/>
              <a:buNone/>
              <a:defRPr sz="4000" b="1">
                <a:solidFill>
                  <a:srgbClr val="FFCE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74" name="Google Shape;74;p5"/>
          <p:cNvSpPr/>
          <p:nvPr/>
        </p:nvSpPr>
        <p:spPr>
          <a:xfrm>
            <a:off x="13396" y="5225168"/>
            <a:ext cx="12191752" cy="2242433"/>
          </a:xfrm>
          <a:custGeom>
            <a:avLst/>
            <a:gdLst/>
            <a:ahLst/>
            <a:cxnLst/>
            <a:rect l="l" t="t" r="r" b="b"/>
            <a:pathLst>
              <a:path w="285588" h="148867" extrusionOk="0">
                <a:moveTo>
                  <a:pt x="233938" y="0"/>
                </a:moveTo>
                <a:cubicBezTo>
                  <a:pt x="233896" y="0"/>
                  <a:pt x="233853" y="1"/>
                  <a:pt x="233811" y="3"/>
                </a:cubicBezTo>
                <a:cubicBezTo>
                  <a:pt x="231522" y="196"/>
                  <a:pt x="230779" y="2663"/>
                  <a:pt x="229115" y="3971"/>
                </a:cubicBezTo>
                <a:cubicBezTo>
                  <a:pt x="226380" y="6200"/>
                  <a:pt x="221491" y="4952"/>
                  <a:pt x="218266" y="6690"/>
                </a:cubicBezTo>
                <a:cubicBezTo>
                  <a:pt x="215799" y="7924"/>
                  <a:pt x="214997" y="10465"/>
                  <a:pt x="213689" y="12516"/>
                </a:cubicBezTo>
                <a:cubicBezTo>
                  <a:pt x="209483" y="18951"/>
                  <a:pt x="204401" y="24955"/>
                  <a:pt x="199021" y="30721"/>
                </a:cubicBezTo>
                <a:cubicBezTo>
                  <a:pt x="193507" y="36665"/>
                  <a:pt x="187504" y="42104"/>
                  <a:pt x="181990" y="48049"/>
                </a:cubicBezTo>
                <a:cubicBezTo>
                  <a:pt x="181619" y="48495"/>
                  <a:pt x="181188" y="48926"/>
                  <a:pt x="180623" y="49297"/>
                </a:cubicBezTo>
                <a:cubicBezTo>
                  <a:pt x="178825" y="50352"/>
                  <a:pt x="176967" y="50352"/>
                  <a:pt x="175243" y="51705"/>
                </a:cubicBezTo>
                <a:cubicBezTo>
                  <a:pt x="173564" y="53131"/>
                  <a:pt x="172642" y="55048"/>
                  <a:pt x="171156" y="56594"/>
                </a:cubicBezTo>
                <a:cubicBezTo>
                  <a:pt x="168422" y="59388"/>
                  <a:pt x="164469" y="61127"/>
                  <a:pt x="161868" y="64024"/>
                </a:cubicBezTo>
                <a:cubicBezTo>
                  <a:pt x="161303" y="64708"/>
                  <a:pt x="160754" y="65451"/>
                  <a:pt x="160070" y="66016"/>
                </a:cubicBezTo>
                <a:cubicBezTo>
                  <a:pt x="159134" y="66759"/>
                  <a:pt x="157900" y="67190"/>
                  <a:pt x="156667" y="67680"/>
                </a:cubicBezTo>
                <a:cubicBezTo>
                  <a:pt x="141122" y="73625"/>
                  <a:pt x="129174" y="85276"/>
                  <a:pt x="113198" y="90908"/>
                </a:cubicBezTo>
                <a:cubicBezTo>
                  <a:pt x="112143" y="91280"/>
                  <a:pt x="110716" y="91651"/>
                  <a:pt x="109661" y="91889"/>
                </a:cubicBezTo>
                <a:cubicBezTo>
                  <a:pt x="99318" y="94624"/>
                  <a:pt x="88172" y="94311"/>
                  <a:pt x="77457" y="94371"/>
                </a:cubicBezTo>
                <a:cubicBezTo>
                  <a:pt x="67307" y="94430"/>
                  <a:pt x="57216" y="94936"/>
                  <a:pt x="47066" y="95114"/>
                </a:cubicBezTo>
                <a:cubicBezTo>
                  <a:pt x="31893" y="95426"/>
                  <a:pt x="16660" y="95604"/>
                  <a:pt x="1487" y="95679"/>
                </a:cubicBezTo>
                <a:cubicBezTo>
                  <a:pt x="1427" y="95679"/>
                  <a:pt x="1" y="95738"/>
                  <a:pt x="1" y="95738"/>
                </a:cubicBezTo>
                <a:lnTo>
                  <a:pt x="1" y="148867"/>
                </a:lnTo>
                <a:lnTo>
                  <a:pt x="285587" y="148867"/>
                </a:lnTo>
                <a:lnTo>
                  <a:pt x="285587" y="41361"/>
                </a:lnTo>
                <a:cubicBezTo>
                  <a:pt x="285587" y="41361"/>
                  <a:pt x="284398" y="41302"/>
                  <a:pt x="283046" y="41183"/>
                </a:cubicBezTo>
                <a:cubicBezTo>
                  <a:pt x="271469" y="39949"/>
                  <a:pt x="264707" y="30349"/>
                  <a:pt x="258584" y="23156"/>
                </a:cubicBezTo>
                <a:cubicBezTo>
                  <a:pt x="256786" y="21120"/>
                  <a:pt x="255419" y="18460"/>
                  <a:pt x="253383" y="16662"/>
                </a:cubicBezTo>
                <a:cubicBezTo>
                  <a:pt x="251466" y="14923"/>
                  <a:pt x="249475" y="14061"/>
                  <a:pt x="247929" y="11892"/>
                </a:cubicBezTo>
                <a:cubicBezTo>
                  <a:pt x="245269" y="8176"/>
                  <a:pt x="240929" y="5085"/>
                  <a:pt x="237526" y="1860"/>
                </a:cubicBezTo>
                <a:cubicBezTo>
                  <a:pt x="236573" y="965"/>
                  <a:pt x="235368" y="0"/>
                  <a:pt x="233938" y="0"/>
                </a:cubicBezTo>
                <a:close/>
              </a:path>
            </a:pathLst>
          </a:custGeom>
          <a:gradFill>
            <a:gsLst>
              <a:gs pos="0">
                <a:srgbClr val="F5C8ED"/>
              </a:gs>
              <a:gs pos="100000">
                <a:srgbClr val="9393FF"/>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5" name="Google Shape;75;p5"/>
          <p:cNvSpPr/>
          <p:nvPr/>
        </p:nvSpPr>
        <p:spPr>
          <a:xfrm flipH="1">
            <a:off x="101" y="5252785"/>
            <a:ext cx="12205079"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921"/>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76" name="Google Shape;76;p5"/>
          <p:cNvGrpSpPr/>
          <p:nvPr/>
        </p:nvGrpSpPr>
        <p:grpSpPr>
          <a:xfrm>
            <a:off x="1" y="-66"/>
            <a:ext cx="8285743" cy="3564921"/>
            <a:chOff x="73" y="-50"/>
            <a:chExt cx="6214307" cy="2673691"/>
          </a:xfrm>
        </p:grpSpPr>
        <p:sp>
          <p:nvSpPr>
            <p:cNvPr id="77" name="Google Shape;77;p5"/>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 name="Google Shape;78;p5"/>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79" name="Google Shape;79;p5"/>
          <p:cNvSpPr/>
          <p:nvPr/>
        </p:nvSpPr>
        <p:spPr>
          <a:xfrm>
            <a:off x="9140439" y="-26233"/>
            <a:ext cx="3057000" cy="2262367"/>
          </a:xfrm>
          <a:custGeom>
            <a:avLst/>
            <a:gdLst/>
            <a:ahLst/>
            <a:cxnLst/>
            <a:rect l="l" t="t" r="r" b="b"/>
            <a:pathLst>
              <a:path w="91710" h="67871" extrusionOk="0">
                <a:moveTo>
                  <a:pt x="57216" y="0"/>
                </a:moveTo>
                <a:cubicBezTo>
                  <a:pt x="52193" y="11027"/>
                  <a:pt x="45640" y="21608"/>
                  <a:pt x="37837" y="31520"/>
                </a:cubicBezTo>
                <a:cubicBezTo>
                  <a:pt x="27494" y="44583"/>
                  <a:pt x="14803" y="56472"/>
                  <a:pt x="1" y="66325"/>
                </a:cubicBezTo>
                <a:cubicBezTo>
                  <a:pt x="6867" y="66994"/>
                  <a:pt x="13807" y="67365"/>
                  <a:pt x="20673" y="67677"/>
                </a:cubicBezTo>
                <a:cubicBezTo>
                  <a:pt x="24091" y="67811"/>
                  <a:pt x="27494" y="67871"/>
                  <a:pt x="30897" y="67871"/>
                </a:cubicBezTo>
                <a:cubicBezTo>
                  <a:pt x="48731" y="67871"/>
                  <a:pt x="66445" y="66013"/>
                  <a:pt x="83714" y="62298"/>
                </a:cubicBezTo>
                <a:cubicBezTo>
                  <a:pt x="86374" y="61733"/>
                  <a:pt x="89034" y="61124"/>
                  <a:pt x="91709" y="60500"/>
                </a:cubicBezTo>
                <a:lnTo>
                  <a:pt x="91709" y="0"/>
                </a:lnTo>
                <a:close/>
              </a:path>
            </a:pathLst>
          </a:custGeom>
          <a:solidFill>
            <a:srgbClr val="FDF0F7">
              <a:alpha val="95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7288754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0"/>
        <p:cNvGrpSpPr/>
        <p:nvPr/>
      </p:nvGrpSpPr>
      <p:grpSpPr>
        <a:xfrm>
          <a:off x="0" y="0"/>
          <a:ext cx="0" cy="0"/>
          <a:chOff x="0" y="0"/>
          <a:chExt cx="0" cy="0"/>
        </a:xfrm>
      </p:grpSpPr>
      <p:sp>
        <p:nvSpPr>
          <p:cNvPr id="81" name="Google Shape;81;p6"/>
          <p:cNvSpPr txBox="1">
            <a:spLocks noGrp="1"/>
          </p:cNvSpPr>
          <p:nvPr>
            <p:ph type="title"/>
          </p:nvPr>
        </p:nvSpPr>
        <p:spPr>
          <a:xfrm>
            <a:off x="960000" y="5669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CE00"/>
              </a:buClr>
              <a:buSzPts val="2800"/>
              <a:buNone/>
              <a:defRPr sz="4000" b="1">
                <a:solidFill>
                  <a:srgbClr val="FFCE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grpSp>
        <p:nvGrpSpPr>
          <p:cNvPr id="82" name="Google Shape;82;p6"/>
          <p:cNvGrpSpPr/>
          <p:nvPr/>
        </p:nvGrpSpPr>
        <p:grpSpPr>
          <a:xfrm flipH="1">
            <a:off x="3911698" y="-66"/>
            <a:ext cx="8285743" cy="3564921"/>
            <a:chOff x="73" y="-50"/>
            <a:chExt cx="6214307" cy="2673691"/>
          </a:xfrm>
        </p:grpSpPr>
        <p:sp>
          <p:nvSpPr>
            <p:cNvPr id="83" name="Google Shape;83;p6"/>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 name="Google Shape;84;p6"/>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85" name="Google Shape;85;p6"/>
          <p:cNvSpPr/>
          <p:nvPr/>
        </p:nvSpPr>
        <p:spPr>
          <a:xfrm flipH="1">
            <a:off x="0" y="-26233"/>
            <a:ext cx="3057000" cy="2262367"/>
          </a:xfrm>
          <a:custGeom>
            <a:avLst/>
            <a:gdLst/>
            <a:ahLst/>
            <a:cxnLst/>
            <a:rect l="l" t="t" r="r" b="b"/>
            <a:pathLst>
              <a:path w="91710" h="67871" extrusionOk="0">
                <a:moveTo>
                  <a:pt x="57216" y="0"/>
                </a:moveTo>
                <a:cubicBezTo>
                  <a:pt x="52193" y="11027"/>
                  <a:pt x="45640" y="21608"/>
                  <a:pt x="37837" y="31520"/>
                </a:cubicBezTo>
                <a:cubicBezTo>
                  <a:pt x="27494" y="44583"/>
                  <a:pt x="14803" y="56472"/>
                  <a:pt x="1" y="66325"/>
                </a:cubicBezTo>
                <a:cubicBezTo>
                  <a:pt x="6867" y="66994"/>
                  <a:pt x="13807" y="67365"/>
                  <a:pt x="20673" y="67677"/>
                </a:cubicBezTo>
                <a:cubicBezTo>
                  <a:pt x="24091" y="67811"/>
                  <a:pt x="27494" y="67871"/>
                  <a:pt x="30897" y="67871"/>
                </a:cubicBezTo>
                <a:cubicBezTo>
                  <a:pt x="48731" y="67871"/>
                  <a:pt x="66445" y="66013"/>
                  <a:pt x="83714" y="62298"/>
                </a:cubicBezTo>
                <a:cubicBezTo>
                  <a:pt x="86374" y="61733"/>
                  <a:pt x="89034" y="61124"/>
                  <a:pt x="91709" y="60500"/>
                </a:cubicBezTo>
                <a:lnTo>
                  <a:pt x="91709" y="0"/>
                </a:lnTo>
                <a:close/>
              </a:path>
            </a:pathLst>
          </a:custGeom>
          <a:solidFill>
            <a:srgbClr val="FDF0F7">
              <a:alpha val="95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6" name="Google Shape;86;p6"/>
          <p:cNvSpPr/>
          <p:nvPr/>
        </p:nvSpPr>
        <p:spPr>
          <a:xfrm>
            <a:off x="-812700" y="6216800"/>
            <a:ext cx="13004725" cy="212003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7" name="Google Shape;87;p6"/>
          <p:cNvSpPr/>
          <p:nvPr/>
        </p:nvSpPr>
        <p:spPr>
          <a:xfrm>
            <a:off x="101" y="6167185"/>
            <a:ext cx="12205079"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529"/>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024210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950967" y="719333"/>
            <a:ext cx="10290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cs-CZ"/>
              <a:t>Kliknutím lze upravit styl.</a:t>
            </a:r>
            <a:endParaRPr/>
          </a:p>
        </p:txBody>
      </p:sp>
      <p:sp>
        <p:nvSpPr>
          <p:cNvPr id="29" name="Google Shape;29;p5"/>
          <p:cNvSpPr txBox="1">
            <a:spLocks noGrp="1"/>
          </p:cNvSpPr>
          <p:nvPr>
            <p:ph type="body" idx="1"/>
          </p:nvPr>
        </p:nvSpPr>
        <p:spPr>
          <a:xfrm>
            <a:off x="7339584" y="2852928"/>
            <a:ext cx="3157600" cy="853600"/>
          </a:xfrm>
          <a:prstGeom prst="rect">
            <a:avLst/>
          </a:prstGeom>
        </p:spPr>
        <p:txBody>
          <a:bodyPr spcFirstLastPara="1" wrap="square" lIns="91425" tIns="91425" rIns="91425" bIns="91425" anchor="ctr" anchorCtr="0">
            <a:noAutofit/>
          </a:bodyPr>
          <a:lstStyle>
            <a:lvl1pPr marL="609585" lvl="0" indent="-423323">
              <a:spcBef>
                <a:spcPts val="0"/>
              </a:spcBef>
              <a:spcAft>
                <a:spcPts val="0"/>
              </a:spcAft>
              <a:buClr>
                <a:schemeClr val="lt1"/>
              </a:buClr>
              <a:buSzPts val="1400"/>
              <a:buChar char="●"/>
              <a:defRPr>
                <a:solidFill>
                  <a:schemeClr val="lt1"/>
                </a:solidFill>
              </a:defRPr>
            </a:lvl1pPr>
            <a:lvl2pPr marL="1219170" lvl="1" indent="-406390">
              <a:spcBef>
                <a:spcPts val="0"/>
              </a:spcBef>
              <a:spcAft>
                <a:spcPts val="0"/>
              </a:spcAft>
              <a:buClr>
                <a:schemeClr val="lt1"/>
              </a:buClr>
              <a:buSzPts val="1200"/>
              <a:buChar char="○"/>
              <a:defRPr sz="1600">
                <a:solidFill>
                  <a:schemeClr val="lt1"/>
                </a:solidFill>
              </a:defRPr>
            </a:lvl2pPr>
            <a:lvl3pPr marL="1828754" lvl="2" indent="-406390">
              <a:spcBef>
                <a:spcPts val="2133"/>
              </a:spcBef>
              <a:spcAft>
                <a:spcPts val="0"/>
              </a:spcAft>
              <a:buClr>
                <a:schemeClr val="lt1"/>
              </a:buClr>
              <a:buSzPts val="1200"/>
              <a:buChar char="■"/>
              <a:defRPr sz="1600">
                <a:solidFill>
                  <a:schemeClr val="lt1"/>
                </a:solidFill>
              </a:defRPr>
            </a:lvl3pPr>
            <a:lvl4pPr marL="2438339" lvl="3" indent="-406390">
              <a:spcBef>
                <a:spcPts val="2133"/>
              </a:spcBef>
              <a:spcAft>
                <a:spcPts val="0"/>
              </a:spcAft>
              <a:buClr>
                <a:schemeClr val="lt1"/>
              </a:buClr>
              <a:buSzPts val="1200"/>
              <a:buChar char="●"/>
              <a:defRPr sz="1600">
                <a:solidFill>
                  <a:schemeClr val="lt1"/>
                </a:solidFill>
              </a:defRPr>
            </a:lvl4pPr>
            <a:lvl5pPr marL="3047924" lvl="4" indent="-406390">
              <a:spcBef>
                <a:spcPts val="2133"/>
              </a:spcBef>
              <a:spcAft>
                <a:spcPts val="0"/>
              </a:spcAft>
              <a:buClr>
                <a:schemeClr val="lt1"/>
              </a:buClr>
              <a:buSzPts val="1200"/>
              <a:buChar char="○"/>
              <a:defRPr sz="1600">
                <a:solidFill>
                  <a:schemeClr val="lt1"/>
                </a:solidFill>
              </a:defRPr>
            </a:lvl5pPr>
            <a:lvl6pPr marL="3657509" lvl="5" indent="-406390">
              <a:spcBef>
                <a:spcPts val="2133"/>
              </a:spcBef>
              <a:spcAft>
                <a:spcPts val="0"/>
              </a:spcAft>
              <a:buClr>
                <a:schemeClr val="lt1"/>
              </a:buClr>
              <a:buSzPts val="1200"/>
              <a:buChar char="■"/>
              <a:defRPr sz="1600">
                <a:solidFill>
                  <a:schemeClr val="lt1"/>
                </a:solidFill>
              </a:defRPr>
            </a:lvl6pPr>
            <a:lvl7pPr marL="4267093" lvl="6" indent="-406390">
              <a:spcBef>
                <a:spcPts val="2133"/>
              </a:spcBef>
              <a:spcAft>
                <a:spcPts val="0"/>
              </a:spcAft>
              <a:buClr>
                <a:schemeClr val="lt1"/>
              </a:buClr>
              <a:buSzPts val="1200"/>
              <a:buChar char="●"/>
              <a:defRPr sz="1600">
                <a:solidFill>
                  <a:schemeClr val="lt1"/>
                </a:solidFill>
              </a:defRPr>
            </a:lvl7pPr>
            <a:lvl8pPr marL="4876678" lvl="7" indent="-406390">
              <a:spcBef>
                <a:spcPts val="2133"/>
              </a:spcBef>
              <a:spcAft>
                <a:spcPts val="0"/>
              </a:spcAft>
              <a:buClr>
                <a:schemeClr val="lt1"/>
              </a:buClr>
              <a:buSzPts val="1200"/>
              <a:buChar char="○"/>
              <a:defRPr sz="1600">
                <a:solidFill>
                  <a:schemeClr val="lt1"/>
                </a:solidFill>
              </a:defRPr>
            </a:lvl8pPr>
            <a:lvl9pPr marL="5486263" lvl="8" indent="-406390">
              <a:spcBef>
                <a:spcPts val="2133"/>
              </a:spcBef>
              <a:spcAft>
                <a:spcPts val="2133"/>
              </a:spcAft>
              <a:buClr>
                <a:schemeClr val="lt1"/>
              </a:buClr>
              <a:buSzPts val="1200"/>
              <a:buChar char="■"/>
              <a:defRPr sz="1600">
                <a:solidFill>
                  <a:schemeClr val="lt1"/>
                </a:solidFill>
              </a:defRPr>
            </a:lvl9pPr>
          </a:lstStyle>
          <a:p>
            <a:pPr lvl="0"/>
            <a:r>
              <a:rPr lang="cs-CZ"/>
              <a:t>Po kliknutí můžete upravovat styly textu v předloze.</a:t>
            </a:r>
          </a:p>
        </p:txBody>
      </p:sp>
      <p:sp>
        <p:nvSpPr>
          <p:cNvPr id="30" name="Google Shape;30;p5"/>
          <p:cNvSpPr txBox="1">
            <a:spLocks noGrp="1"/>
          </p:cNvSpPr>
          <p:nvPr>
            <p:ph type="body" idx="2"/>
          </p:nvPr>
        </p:nvSpPr>
        <p:spPr>
          <a:xfrm>
            <a:off x="2279904" y="2852928"/>
            <a:ext cx="3157600" cy="853600"/>
          </a:xfrm>
          <a:prstGeom prst="rect">
            <a:avLst/>
          </a:prstGeom>
        </p:spPr>
        <p:txBody>
          <a:bodyPr spcFirstLastPara="1" wrap="square" lIns="91425" tIns="91425" rIns="91425" bIns="91425" anchor="ctr" anchorCtr="0">
            <a:noAutofit/>
          </a:bodyPr>
          <a:lstStyle>
            <a:lvl1pPr marL="609585" lvl="0" indent="-423323">
              <a:spcBef>
                <a:spcPts val="0"/>
              </a:spcBef>
              <a:spcAft>
                <a:spcPts val="0"/>
              </a:spcAft>
              <a:buClr>
                <a:schemeClr val="lt1"/>
              </a:buClr>
              <a:buSzPts val="1400"/>
              <a:buChar char="●"/>
              <a:defRPr>
                <a:solidFill>
                  <a:schemeClr val="lt1"/>
                </a:solidFill>
              </a:defRPr>
            </a:lvl1pPr>
            <a:lvl2pPr marL="1219170" lvl="1" indent="-406390">
              <a:spcBef>
                <a:spcPts val="0"/>
              </a:spcBef>
              <a:spcAft>
                <a:spcPts val="0"/>
              </a:spcAft>
              <a:buClr>
                <a:schemeClr val="lt1"/>
              </a:buClr>
              <a:buSzPts val="1200"/>
              <a:buChar char="○"/>
              <a:defRPr sz="1600">
                <a:solidFill>
                  <a:schemeClr val="lt1"/>
                </a:solidFill>
              </a:defRPr>
            </a:lvl2pPr>
            <a:lvl3pPr marL="1828754" lvl="2" indent="-406390">
              <a:spcBef>
                <a:spcPts val="2133"/>
              </a:spcBef>
              <a:spcAft>
                <a:spcPts val="0"/>
              </a:spcAft>
              <a:buClr>
                <a:schemeClr val="lt1"/>
              </a:buClr>
              <a:buSzPts val="1200"/>
              <a:buChar char="■"/>
              <a:defRPr sz="1600">
                <a:solidFill>
                  <a:schemeClr val="lt1"/>
                </a:solidFill>
              </a:defRPr>
            </a:lvl3pPr>
            <a:lvl4pPr marL="2438339" lvl="3" indent="-406390">
              <a:spcBef>
                <a:spcPts val="2133"/>
              </a:spcBef>
              <a:spcAft>
                <a:spcPts val="0"/>
              </a:spcAft>
              <a:buClr>
                <a:schemeClr val="lt1"/>
              </a:buClr>
              <a:buSzPts val="1200"/>
              <a:buChar char="●"/>
              <a:defRPr sz="1600">
                <a:solidFill>
                  <a:schemeClr val="lt1"/>
                </a:solidFill>
              </a:defRPr>
            </a:lvl4pPr>
            <a:lvl5pPr marL="3047924" lvl="4" indent="-406390">
              <a:spcBef>
                <a:spcPts val="2133"/>
              </a:spcBef>
              <a:spcAft>
                <a:spcPts val="0"/>
              </a:spcAft>
              <a:buClr>
                <a:schemeClr val="lt1"/>
              </a:buClr>
              <a:buSzPts val="1200"/>
              <a:buChar char="○"/>
              <a:defRPr sz="1600">
                <a:solidFill>
                  <a:schemeClr val="lt1"/>
                </a:solidFill>
              </a:defRPr>
            </a:lvl5pPr>
            <a:lvl6pPr marL="3657509" lvl="5" indent="-406390">
              <a:spcBef>
                <a:spcPts val="2133"/>
              </a:spcBef>
              <a:spcAft>
                <a:spcPts val="0"/>
              </a:spcAft>
              <a:buClr>
                <a:schemeClr val="lt1"/>
              </a:buClr>
              <a:buSzPts val="1200"/>
              <a:buChar char="■"/>
              <a:defRPr sz="1600">
                <a:solidFill>
                  <a:schemeClr val="lt1"/>
                </a:solidFill>
              </a:defRPr>
            </a:lvl6pPr>
            <a:lvl7pPr marL="4267093" lvl="6" indent="-406390">
              <a:spcBef>
                <a:spcPts val="2133"/>
              </a:spcBef>
              <a:spcAft>
                <a:spcPts val="0"/>
              </a:spcAft>
              <a:buClr>
                <a:schemeClr val="lt1"/>
              </a:buClr>
              <a:buSzPts val="1200"/>
              <a:buChar char="●"/>
              <a:defRPr sz="1600">
                <a:solidFill>
                  <a:schemeClr val="lt1"/>
                </a:solidFill>
              </a:defRPr>
            </a:lvl7pPr>
            <a:lvl8pPr marL="4876678" lvl="7" indent="-406390">
              <a:spcBef>
                <a:spcPts val="2133"/>
              </a:spcBef>
              <a:spcAft>
                <a:spcPts val="0"/>
              </a:spcAft>
              <a:buClr>
                <a:schemeClr val="lt1"/>
              </a:buClr>
              <a:buSzPts val="1200"/>
              <a:buChar char="○"/>
              <a:defRPr sz="1600">
                <a:solidFill>
                  <a:schemeClr val="lt1"/>
                </a:solidFill>
              </a:defRPr>
            </a:lvl8pPr>
            <a:lvl9pPr marL="5486263" lvl="8" indent="-406390">
              <a:spcBef>
                <a:spcPts val="2133"/>
              </a:spcBef>
              <a:spcAft>
                <a:spcPts val="2133"/>
              </a:spcAft>
              <a:buClr>
                <a:schemeClr val="lt1"/>
              </a:buClr>
              <a:buSzPts val="1200"/>
              <a:buChar char="■"/>
              <a:defRPr sz="1600">
                <a:solidFill>
                  <a:schemeClr val="lt1"/>
                </a:solidFill>
              </a:defRPr>
            </a:lvl9pPr>
          </a:lstStyle>
          <a:p>
            <a:pPr lvl="0"/>
            <a:r>
              <a:rPr lang="cs-CZ"/>
              <a:t>Po kliknutí můžete upravovat styly textu v předloze.</a:t>
            </a:r>
          </a:p>
        </p:txBody>
      </p:sp>
      <p:sp>
        <p:nvSpPr>
          <p:cNvPr id="31" name="Google Shape;31;p5"/>
          <p:cNvSpPr txBox="1">
            <a:spLocks noGrp="1"/>
          </p:cNvSpPr>
          <p:nvPr>
            <p:ph type="title" idx="3"/>
          </p:nvPr>
        </p:nvSpPr>
        <p:spPr>
          <a:xfrm>
            <a:off x="1938528" y="1694688"/>
            <a:ext cx="3243200" cy="500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5333">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r>
              <a:rPr lang="cs-CZ"/>
              <a:t>Kliknutím lze upravit styl.</a:t>
            </a:r>
            <a:endParaRPr/>
          </a:p>
        </p:txBody>
      </p:sp>
      <p:sp>
        <p:nvSpPr>
          <p:cNvPr id="32" name="Google Shape;32;p5"/>
          <p:cNvSpPr txBox="1">
            <a:spLocks noGrp="1"/>
          </p:cNvSpPr>
          <p:nvPr>
            <p:ph type="title" idx="4"/>
          </p:nvPr>
        </p:nvSpPr>
        <p:spPr>
          <a:xfrm>
            <a:off x="7003728" y="1694688"/>
            <a:ext cx="3243200" cy="500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5333">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r>
              <a:rPr lang="cs-CZ"/>
              <a:t>Kliknutím lze upravit styl.</a:t>
            </a:r>
            <a:endParaRPr/>
          </a:p>
        </p:txBody>
      </p:sp>
    </p:spTree>
    <p:extLst>
      <p:ext uri="{BB962C8B-B14F-4D97-AF65-F5344CB8AC3E}">
        <p14:creationId xmlns:p14="http://schemas.microsoft.com/office/powerpoint/2010/main" val="41241404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gradFill>
          <a:gsLst>
            <a:gs pos="0">
              <a:srgbClr val="99909D"/>
            </a:gs>
            <a:gs pos="100000">
              <a:srgbClr val="495887"/>
            </a:gs>
          </a:gsLst>
          <a:lin ang="5400012" scaled="0"/>
        </a:gradFill>
        <a:effectLst/>
      </p:bgPr>
    </p:bg>
    <p:spTree>
      <p:nvGrpSpPr>
        <p:cNvPr id="1" name="Shape 88"/>
        <p:cNvGrpSpPr/>
        <p:nvPr/>
      </p:nvGrpSpPr>
      <p:grpSpPr>
        <a:xfrm>
          <a:off x="0" y="0"/>
          <a:ext cx="0" cy="0"/>
          <a:chOff x="0" y="0"/>
          <a:chExt cx="0" cy="0"/>
        </a:xfrm>
      </p:grpSpPr>
      <p:sp>
        <p:nvSpPr>
          <p:cNvPr id="89" name="Google Shape;89;p7"/>
          <p:cNvSpPr txBox="1">
            <a:spLocks noGrp="1"/>
          </p:cNvSpPr>
          <p:nvPr>
            <p:ph type="title"/>
          </p:nvPr>
        </p:nvSpPr>
        <p:spPr>
          <a:xfrm>
            <a:off x="5208071" y="825500"/>
            <a:ext cx="5428000" cy="1384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4000" b="1"/>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cs-CZ"/>
              <a:t>Kliknutím lze upravit styl.</a:t>
            </a:r>
            <a:endParaRPr/>
          </a:p>
        </p:txBody>
      </p:sp>
      <p:sp>
        <p:nvSpPr>
          <p:cNvPr id="90" name="Google Shape;90;p7"/>
          <p:cNvSpPr txBox="1">
            <a:spLocks noGrp="1"/>
          </p:cNvSpPr>
          <p:nvPr>
            <p:ph type="subTitle" idx="1"/>
          </p:nvPr>
        </p:nvSpPr>
        <p:spPr>
          <a:xfrm>
            <a:off x="6451367" y="2413000"/>
            <a:ext cx="4185200" cy="2500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r>
              <a:rPr lang="cs-CZ"/>
              <a:t>Kliknutím můžete upravit styl předlohy.</a:t>
            </a:r>
            <a:endParaRPr/>
          </a:p>
        </p:txBody>
      </p:sp>
      <p:sp>
        <p:nvSpPr>
          <p:cNvPr id="91" name="Google Shape;91;p7"/>
          <p:cNvSpPr/>
          <p:nvPr/>
        </p:nvSpPr>
        <p:spPr>
          <a:xfrm flipH="1">
            <a:off x="-2340750" y="3026468"/>
            <a:ext cx="12713425" cy="8161881"/>
          </a:xfrm>
          <a:custGeom>
            <a:avLst/>
            <a:gdLst/>
            <a:ahLst/>
            <a:cxnLst/>
            <a:rect l="l" t="t" r="r" b="b"/>
            <a:pathLst>
              <a:path w="285588" h="148867" extrusionOk="0">
                <a:moveTo>
                  <a:pt x="233938" y="0"/>
                </a:moveTo>
                <a:cubicBezTo>
                  <a:pt x="233896" y="0"/>
                  <a:pt x="233853" y="1"/>
                  <a:pt x="233811" y="3"/>
                </a:cubicBezTo>
                <a:cubicBezTo>
                  <a:pt x="231522" y="196"/>
                  <a:pt x="230779" y="2663"/>
                  <a:pt x="229115" y="3971"/>
                </a:cubicBezTo>
                <a:cubicBezTo>
                  <a:pt x="226380" y="6200"/>
                  <a:pt x="221491" y="4952"/>
                  <a:pt x="218266" y="6690"/>
                </a:cubicBezTo>
                <a:cubicBezTo>
                  <a:pt x="215799" y="7924"/>
                  <a:pt x="214997" y="10465"/>
                  <a:pt x="213689" y="12516"/>
                </a:cubicBezTo>
                <a:cubicBezTo>
                  <a:pt x="209483" y="18951"/>
                  <a:pt x="204401" y="24955"/>
                  <a:pt x="199021" y="30721"/>
                </a:cubicBezTo>
                <a:cubicBezTo>
                  <a:pt x="193507" y="36665"/>
                  <a:pt x="187504" y="42104"/>
                  <a:pt x="181990" y="48049"/>
                </a:cubicBezTo>
                <a:cubicBezTo>
                  <a:pt x="181619" y="48495"/>
                  <a:pt x="181188" y="48926"/>
                  <a:pt x="180623" y="49297"/>
                </a:cubicBezTo>
                <a:cubicBezTo>
                  <a:pt x="178825" y="50352"/>
                  <a:pt x="176967" y="50352"/>
                  <a:pt x="175243" y="51705"/>
                </a:cubicBezTo>
                <a:cubicBezTo>
                  <a:pt x="173564" y="53131"/>
                  <a:pt x="172642" y="55048"/>
                  <a:pt x="171156" y="56594"/>
                </a:cubicBezTo>
                <a:cubicBezTo>
                  <a:pt x="168422" y="59388"/>
                  <a:pt x="164469" y="61127"/>
                  <a:pt x="161868" y="64024"/>
                </a:cubicBezTo>
                <a:cubicBezTo>
                  <a:pt x="161303" y="64708"/>
                  <a:pt x="160754" y="65451"/>
                  <a:pt x="160070" y="66016"/>
                </a:cubicBezTo>
                <a:cubicBezTo>
                  <a:pt x="159134" y="66759"/>
                  <a:pt x="157900" y="67190"/>
                  <a:pt x="156667" y="67680"/>
                </a:cubicBezTo>
                <a:cubicBezTo>
                  <a:pt x="141122" y="73625"/>
                  <a:pt x="129174" y="85276"/>
                  <a:pt x="113198" y="90908"/>
                </a:cubicBezTo>
                <a:cubicBezTo>
                  <a:pt x="112143" y="91280"/>
                  <a:pt x="110716" y="91651"/>
                  <a:pt x="109661" y="91889"/>
                </a:cubicBezTo>
                <a:cubicBezTo>
                  <a:pt x="99318" y="94624"/>
                  <a:pt x="88172" y="94311"/>
                  <a:pt x="77457" y="94371"/>
                </a:cubicBezTo>
                <a:cubicBezTo>
                  <a:pt x="67307" y="94430"/>
                  <a:pt x="57216" y="94936"/>
                  <a:pt x="47066" y="95114"/>
                </a:cubicBezTo>
                <a:cubicBezTo>
                  <a:pt x="31893" y="95426"/>
                  <a:pt x="16660" y="95604"/>
                  <a:pt x="1487" y="95679"/>
                </a:cubicBezTo>
                <a:cubicBezTo>
                  <a:pt x="1427" y="95679"/>
                  <a:pt x="1" y="95738"/>
                  <a:pt x="1" y="95738"/>
                </a:cubicBezTo>
                <a:lnTo>
                  <a:pt x="1" y="148867"/>
                </a:lnTo>
                <a:lnTo>
                  <a:pt x="285587" y="148867"/>
                </a:lnTo>
                <a:lnTo>
                  <a:pt x="285587" y="41361"/>
                </a:lnTo>
                <a:cubicBezTo>
                  <a:pt x="285587" y="41361"/>
                  <a:pt x="284398" y="41302"/>
                  <a:pt x="283046" y="41183"/>
                </a:cubicBezTo>
                <a:cubicBezTo>
                  <a:pt x="271469" y="39949"/>
                  <a:pt x="264707" y="30349"/>
                  <a:pt x="258584" y="23156"/>
                </a:cubicBezTo>
                <a:cubicBezTo>
                  <a:pt x="256786" y="21120"/>
                  <a:pt x="255419" y="18460"/>
                  <a:pt x="253383" y="16662"/>
                </a:cubicBezTo>
                <a:cubicBezTo>
                  <a:pt x="251466" y="14923"/>
                  <a:pt x="249475" y="14061"/>
                  <a:pt x="247929" y="11892"/>
                </a:cubicBezTo>
                <a:cubicBezTo>
                  <a:pt x="245269" y="8176"/>
                  <a:pt x="240929" y="5085"/>
                  <a:pt x="237526" y="1860"/>
                </a:cubicBezTo>
                <a:cubicBezTo>
                  <a:pt x="236573" y="965"/>
                  <a:pt x="235368" y="0"/>
                  <a:pt x="233938" y="0"/>
                </a:cubicBezTo>
                <a:close/>
              </a:path>
            </a:pathLst>
          </a:custGeom>
          <a:gradFill>
            <a:gsLst>
              <a:gs pos="0">
                <a:srgbClr val="F5C8ED">
                  <a:alpha val="85490"/>
                </a:srgbClr>
              </a:gs>
              <a:gs pos="100000">
                <a:srgbClr val="9393FF"/>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2" name="Google Shape;92;p7"/>
          <p:cNvSpPr/>
          <p:nvPr/>
        </p:nvSpPr>
        <p:spPr>
          <a:xfrm>
            <a:off x="98" y="5632590"/>
            <a:ext cx="12205079" cy="212003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3" name="Google Shape;93;p7"/>
          <p:cNvSpPr/>
          <p:nvPr/>
        </p:nvSpPr>
        <p:spPr>
          <a:xfrm>
            <a:off x="101" y="5659185"/>
            <a:ext cx="12205079"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529"/>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0738793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94"/>
        <p:cNvGrpSpPr/>
        <p:nvPr/>
      </p:nvGrpSpPr>
      <p:grpSpPr>
        <a:xfrm>
          <a:off x="0" y="0"/>
          <a:ext cx="0" cy="0"/>
          <a:chOff x="0" y="0"/>
          <a:chExt cx="0" cy="0"/>
        </a:xfrm>
      </p:grpSpPr>
      <p:sp>
        <p:nvSpPr>
          <p:cNvPr id="95" name="Google Shape;95;p8"/>
          <p:cNvSpPr/>
          <p:nvPr/>
        </p:nvSpPr>
        <p:spPr>
          <a:xfrm>
            <a:off x="610500" y="4224200"/>
            <a:ext cx="1932000" cy="1932000"/>
          </a:xfrm>
          <a:prstGeom prst="ellipse">
            <a:avLst/>
          </a:prstGeom>
          <a:gradFill>
            <a:gsLst>
              <a:gs pos="0">
                <a:srgbClr val="FFFFFF">
                  <a:alpha val="55290"/>
                </a:srgbClr>
              </a:gs>
              <a:gs pos="100000">
                <a:srgbClr val="FFE55C">
                  <a:alpha val="5529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1867"/>
              <a:t> </a:t>
            </a:r>
            <a:endParaRPr sz="1867"/>
          </a:p>
        </p:txBody>
      </p:sp>
      <p:sp>
        <p:nvSpPr>
          <p:cNvPr id="96" name="Google Shape;96;p8"/>
          <p:cNvSpPr txBox="1">
            <a:spLocks noGrp="1"/>
          </p:cNvSpPr>
          <p:nvPr>
            <p:ph type="title"/>
          </p:nvPr>
        </p:nvSpPr>
        <p:spPr>
          <a:xfrm>
            <a:off x="3122600" y="600200"/>
            <a:ext cx="5946800" cy="545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b="1"/>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cs-CZ"/>
              <a:t>Kliknutím lze upravit styl.</a:t>
            </a:r>
            <a:endParaRPr/>
          </a:p>
        </p:txBody>
      </p:sp>
      <p:grpSp>
        <p:nvGrpSpPr>
          <p:cNvPr id="97" name="Google Shape;97;p8"/>
          <p:cNvGrpSpPr/>
          <p:nvPr/>
        </p:nvGrpSpPr>
        <p:grpSpPr>
          <a:xfrm>
            <a:off x="98" y="-66"/>
            <a:ext cx="8285743" cy="3564921"/>
            <a:chOff x="73" y="-50"/>
            <a:chExt cx="6214307" cy="2673691"/>
          </a:xfrm>
        </p:grpSpPr>
        <p:sp>
          <p:nvSpPr>
            <p:cNvPr id="98" name="Google Shape;98;p8"/>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 name="Google Shape;99;p8"/>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00" name="Google Shape;100;p8"/>
          <p:cNvGrpSpPr/>
          <p:nvPr/>
        </p:nvGrpSpPr>
        <p:grpSpPr>
          <a:xfrm rot="10800000">
            <a:off x="4685946" y="3628502"/>
            <a:ext cx="7506053" cy="3229463"/>
            <a:chOff x="73" y="-50"/>
            <a:chExt cx="6214307" cy="2673691"/>
          </a:xfrm>
        </p:grpSpPr>
        <p:sp>
          <p:nvSpPr>
            <p:cNvPr id="101" name="Google Shape;101;p8"/>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 name="Google Shape;102;p8"/>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03" name="Google Shape;103;p8"/>
          <p:cNvGrpSpPr/>
          <p:nvPr/>
        </p:nvGrpSpPr>
        <p:grpSpPr>
          <a:xfrm flipH="1">
            <a:off x="6108608" y="-67"/>
            <a:ext cx="6083392" cy="2617365"/>
            <a:chOff x="73" y="-50"/>
            <a:chExt cx="6214307" cy="2673691"/>
          </a:xfrm>
        </p:grpSpPr>
        <p:sp>
          <p:nvSpPr>
            <p:cNvPr id="104" name="Google Shape;104;p8"/>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 name="Google Shape;105;p8"/>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06" name="Google Shape;106;p8"/>
          <p:cNvSpPr/>
          <p:nvPr/>
        </p:nvSpPr>
        <p:spPr>
          <a:xfrm>
            <a:off x="98" y="4718190"/>
            <a:ext cx="12205079" cy="212003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7" name="Google Shape;107;p8"/>
          <p:cNvSpPr/>
          <p:nvPr/>
        </p:nvSpPr>
        <p:spPr>
          <a:xfrm>
            <a:off x="101" y="5049585"/>
            <a:ext cx="12205079"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529"/>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8801133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08"/>
        <p:cNvGrpSpPr/>
        <p:nvPr/>
      </p:nvGrpSpPr>
      <p:grpSpPr>
        <a:xfrm>
          <a:off x="0" y="0"/>
          <a:ext cx="0" cy="0"/>
          <a:chOff x="0" y="0"/>
          <a:chExt cx="0" cy="0"/>
        </a:xfrm>
      </p:grpSpPr>
      <p:sp>
        <p:nvSpPr>
          <p:cNvPr id="109" name="Google Shape;109;p9"/>
          <p:cNvSpPr txBox="1">
            <a:spLocks noGrp="1"/>
          </p:cNvSpPr>
          <p:nvPr>
            <p:ph type="subTitle" idx="1"/>
          </p:nvPr>
        </p:nvSpPr>
        <p:spPr>
          <a:xfrm>
            <a:off x="5846916" y="1611467"/>
            <a:ext cx="5393600" cy="62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4"/>
              </a:buClr>
              <a:buSzPts val="1800"/>
              <a:buFont typeface="Varela Round"/>
              <a:buNone/>
              <a:defRPr b="1">
                <a:solidFill>
                  <a:schemeClr val="accent4"/>
                </a:solidFill>
                <a:latin typeface="Varela Round"/>
                <a:ea typeface="Varela Round"/>
                <a:cs typeface="Varela Round"/>
                <a:sym typeface="Varela Round"/>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r>
              <a:rPr lang="cs-CZ"/>
              <a:t>Kliknutím můžete upravit styl předlohy.</a:t>
            </a:r>
            <a:endParaRPr/>
          </a:p>
        </p:txBody>
      </p:sp>
      <p:sp>
        <p:nvSpPr>
          <p:cNvPr id="110" name="Google Shape;110;p9"/>
          <p:cNvSpPr txBox="1">
            <a:spLocks noGrp="1"/>
          </p:cNvSpPr>
          <p:nvPr>
            <p:ph type="body" idx="2"/>
          </p:nvPr>
        </p:nvSpPr>
        <p:spPr>
          <a:xfrm>
            <a:off x="5846916" y="2215800"/>
            <a:ext cx="5393600" cy="3740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sz="1867"/>
            </a:lvl1pPr>
            <a:lvl2pPr marL="1219170" lvl="1" indent="-423323" rtl="0">
              <a:spcBef>
                <a:spcPts val="13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pPr lvl="0"/>
            <a:r>
              <a:rPr lang="cs-CZ"/>
              <a:t>Po kliknutí můžete upravovat styly textu v předloze.</a:t>
            </a:r>
          </a:p>
        </p:txBody>
      </p:sp>
      <p:sp>
        <p:nvSpPr>
          <p:cNvPr id="111" name="Google Shape;111;p9"/>
          <p:cNvSpPr txBox="1">
            <a:spLocks noGrp="1"/>
          </p:cNvSpPr>
          <p:nvPr>
            <p:ph type="title"/>
          </p:nvPr>
        </p:nvSpPr>
        <p:spPr>
          <a:xfrm>
            <a:off x="960000" y="5669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CE00"/>
              </a:buClr>
              <a:buSzPts val="2800"/>
              <a:buNone/>
              <a:defRPr sz="4000" b="1">
                <a:solidFill>
                  <a:srgbClr val="FFCE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112" name="Google Shape;112;p9"/>
          <p:cNvSpPr/>
          <p:nvPr/>
        </p:nvSpPr>
        <p:spPr>
          <a:xfrm flipH="1">
            <a:off x="101" y="6140590"/>
            <a:ext cx="12205079" cy="212003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3" name="Google Shape;113;p9"/>
          <p:cNvSpPr/>
          <p:nvPr/>
        </p:nvSpPr>
        <p:spPr>
          <a:xfrm flipH="1">
            <a:off x="98" y="6167185"/>
            <a:ext cx="12205079"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529"/>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14" name="Google Shape;114;p9"/>
          <p:cNvGrpSpPr/>
          <p:nvPr/>
        </p:nvGrpSpPr>
        <p:grpSpPr>
          <a:xfrm flipH="1">
            <a:off x="3911698" y="-66"/>
            <a:ext cx="8285743" cy="3564921"/>
            <a:chOff x="73" y="-50"/>
            <a:chExt cx="6214307" cy="2673691"/>
          </a:xfrm>
        </p:grpSpPr>
        <p:sp>
          <p:nvSpPr>
            <p:cNvPr id="115" name="Google Shape;115;p9"/>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 name="Google Shape;116;p9"/>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38565096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17"/>
        <p:cNvGrpSpPr/>
        <p:nvPr/>
      </p:nvGrpSpPr>
      <p:grpSpPr>
        <a:xfrm>
          <a:off x="0" y="0"/>
          <a:ext cx="0" cy="0"/>
          <a:chOff x="0" y="0"/>
          <a:chExt cx="0" cy="0"/>
        </a:xfrm>
      </p:grpSpPr>
      <p:sp>
        <p:nvSpPr>
          <p:cNvPr id="118" name="Google Shape;118;p10"/>
          <p:cNvSpPr txBox="1">
            <a:spLocks noGrp="1"/>
          </p:cNvSpPr>
          <p:nvPr>
            <p:ph type="title"/>
          </p:nvPr>
        </p:nvSpPr>
        <p:spPr>
          <a:xfrm>
            <a:off x="952500" y="2654300"/>
            <a:ext cx="3924400" cy="8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lvl1pPr>
            <a:lvl2pPr lvl="1" rtl="0">
              <a:spcBef>
                <a:spcPts val="0"/>
              </a:spcBef>
              <a:spcAft>
                <a:spcPts val="0"/>
              </a:spcAft>
              <a:buSzPts val="2800"/>
              <a:buNone/>
              <a:defRPr b="1">
                <a:latin typeface="Didact Gothic"/>
                <a:ea typeface="Didact Gothic"/>
                <a:cs typeface="Didact Gothic"/>
                <a:sym typeface="Didact Gothic"/>
              </a:defRPr>
            </a:lvl2pPr>
            <a:lvl3pPr lvl="2" rtl="0">
              <a:spcBef>
                <a:spcPts val="0"/>
              </a:spcBef>
              <a:spcAft>
                <a:spcPts val="0"/>
              </a:spcAft>
              <a:buSzPts val="2800"/>
              <a:buNone/>
              <a:defRPr b="1">
                <a:latin typeface="Didact Gothic"/>
                <a:ea typeface="Didact Gothic"/>
                <a:cs typeface="Didact Gothic"/>
                <a:sym typeface="Didact Gothic"/>
              </a:defRPr>
            </a:lvl3pPr>
            <a:lvl4pPr lvl="3" rtl="0">
              <a:spcBef>
                <a:spcPts val="0"/>
              </a:spcBef>
              <a:spcAft>
                <a:spcPts val="0"/>
              </a:spcAft>
              <a:buSzPts val="2800"/>
              <a:buNone/>
              <a:defRPr b="1">
                <a:latin typeface="Didact Gothic"/>
                <a:ea typeface="Didact Gothic"/>
                <a:cs typeface="Didact Gothic"/>
                <a:sym typeface="Didact Gothic"/>
              </a:defRPr>
            </a:lvl4pPr>
            <a:lvl5pPr lvl="4" rtl="0">
              <a:spcBef>
                <a:spcPts val="0"/>
              </a:spcBef>
              <a:spcAft>
                <a:spcPts val="0"/>
              </a:spcAft>
              <a:buSzPts val="2800"/>
              <a:buNone/>
              <a:defRPr b="1">
                <a:latin typeface="Didact Gothic"/>
                <a:ea typeface="Didact Gothic"/>
                <a:cs typeface="Didact Gothic"/>
                <a:sym typeface="Didact Gothic"/>
              </a:defRPr>
            </a:lvl5pPr>
            <a:lvl6pPr lvl="5" rtl="0">
              <a:spcBef>
                <a:spcPts val="0"/>
              </a:spcBef>
              <a:spcAft>
                <a:spcPts val="0"/>
              </a:spcAft>
              <a:buSzPts val="2800"/>
              <a:buNone/>
              <a:defRPr b="1">
                <a:latin typeface="Didact Gothic"/>
                <a:ea typeface="Didact Gothic"/>
                <a:cs typeface="Didact Gothic"/>
                <a:sym typeface="Didact Gothic"/>
              </a:defRPr>
            </a:lvl6pPr>
            <a:lvl7pPr lvl="6" rtl="0">
              <a:spcBef>
                <a:spcPts val="0"/>
              </a:spcBef>
              <a:spcAft>
                <a:spcPts val="0"/>
              </a:spcAft>
              <a:buSzPts val="2800"/>
              <a:buNone/>
              <a:defRPr b="1">
                <a:latin typeface="Didact Gothic"/>
                <a:ea typeface="Didact Gothic"/>
                <a:cs typeface="Didact Gothic"/>
                <a:sym typeface="Didact Gothic"/>
              </a:defRPr>
            </a:lvl7pPr>
            <a:lvl8pPr lvl="7" rtl="0">
              <a:spcBef>
                <a:spcPts val="0"/>
              </a:spcBef>
              <a:spcAft>
                <a:spcPts val="0"/>
              </a:spcAft>
              <a:buSzPts val="2800"/>
              <a:buNone/>
              <a:defRPr b="1">
                <a:latin typeface="Didact Gothic"/>
                <a:ea typeface="Didact Gothic"/>
                <a:cs typeface="Didact Gothic"/>
                <a:sym typeface="Didact Gothic"/>
              </a:defRPr>
            </a:lvl8pPr>
            <a:lvl9pPr lvl="8" rtl="0">
              <a:spcBef>
                <a:spcPts val="0"/>
              </a:spcBef>
              <a:spcAft>
                <a:spcPts val="0"/>
              </a:spcAft>
              <a:buSzPts val="2800"/>
              <a:buNone/>
              <a:defRPr b="1">
                <a:latin typeface="Didact Gothic"/>
                <a:ea typeface="Didact Gothic"/>
                <a:cs typeface="Didact Gothic"/>
                <a:sym typeface="Didact Gothic"/>
              </a:defRPr>
            </a:lvl9pPr>
          </a:lstStyle>
          <a:p>
            <a:r>
              <a:rPr lang="cs-CZ"/>
              <a:t>Kliknutím lze upravit styl.</a:t>
            </a:r>
            <a:endParaRPr/>
          </a:p>
        </p:txBody>
      </p:sp>
    </p:spTree>
    <p:extLst>
      <p:ext uri="{BB962C8B-B14F-4D97-AF65-F5344CB8AC3E}">
        <p14:creationId xmlns:p14="http://schemas.microsoft.com/office/powerpoint/2010/main" val="25487781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9"/>
        <p:cNvGrpSpPr/>
        <p:nvPr/>
      </p:nvGrpSpPr>
      <p:grpSpPr>
        <a:xfrm>
          <a:off x="0" y="0"/>
          <a:ext cx="0" cy="0"/>
          <a:chOff x="0" y="0"/>
          <a:chExt cx="0" cy="0"/>
        </a:xfrm>
      </p:grpSpPr>
      <p:sp>
        <p:nvSpPr>
          <p:cNvPr id="120" name="Google Shape;120;p11"/>
          <p:cNvSpPr/>
          <p:nvPr/>
        </p:nvSpPr>
        <p:spPr>
          <a:xfrm>
            <a:off x="10158400" y="2946400"/>
            <a:ext cx="1664400" cy="1664400"/>
          </a:xfrm>
          <a:prstGeom prst="ellipse">
            <a:avLst/>
          </a:prstGeom>
          <a:gradFill>
            <a:gsLst>
              <a:gs pos="0">
                <a:srgbClr val="FFFFFF">
                  <a:alpha val="55290"/>
                </a:srgbClr>
              </a:gs>
              <a:gs pos="100000">
                <a:srgbClr val="FFE55C">
                  <a:alpha val="5529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1867"/>
              <a:t> </a:t>
            </a:r>
            <a:endParaRPr sz="1867"/>
          </a:p>
        </p:txBody>
      </p:sp>
      <p:sp>
        <p:nvSpPr>
          <p:cNvPr id="121" name="Google Shape;121;p11"/>
          <p:cNvSpPr txBox="1">
            <a:spLocks noGrp="1"/>
          </p:cNvSpPr>
          <p:nvPr>
            <p:ph type="title" hasCustomPrompt="1"/>
          </p:nvPr>
        </p:nvSpPr>
        <p:spPr>
          <a:xfrm>
            <a:off x="558800" y="458833"/>
            <a:ext cx="90680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8000" b="1">
                <a:solidFill>
                  <a:schemeClr val="accent4"/>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22" name="Google Shape;122;p11"/>
          <p:cNvSpPr txBox="1">
            <a:spLocks noGrp="1"/>
          </p:cNvSpPr>
          <p:nvPr>
            <p:ph type="body" idx="1"/>
          </p:nvPr>
        </p:nvSpPr>
        <p:spPr>
          <a:xfrm>
            <a:off x="2051200" y="3178433"/>
            <a:ext cx="6083200" cy="1734400"/>
          </a:xfrm>
          <a:prstGeom prst="rect">
            <a:avLst/>
          </a:prstGeom>
        </p:spPr>
        <p:txBody>
          <a:bodyPr spcFirstLastPara="1" wrap="square" lIns="91425" tIns="91425" rIns="91425" bIns="91425" anchor="t" anchorCtr="0">
            <a:noAutofit/>
          </a:bodyPr>
          <a:lstStyle>
            <a:lvl1pPr marL="609585" lvl="0" indent="-457189" algn="ctr">
              <a:lnSpc>
                <a:spcPct val="100000"/>
              </a:lnSpc>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pPr lvl="0"/>
            <a:r>
              <a:rPr lang="cs-CZ"/>
              <a:t>Po kliknutí můžete upravovat styly textu v předloze.</a:t>
            </a:r>
          </a:p>
        </p:txBody>
      </p:sp>
      <p:sp>
        <p:nvSpPr>
          <p:cNvPr id="123" name="Google Shape;123;p11"/>
          <p:cNvSpPr/>
          <p:nvPr/>
        </p:nvSpPr>
        <p:spPr>
          <a:xfrm>
            <a:off x="318228" y="3078867"/>
            <a:ext cx="12191752" cy="5381543"/>
          </a:xfrm>
          <a:custGeom>
            <a:avLst/>
            <a:gdLst/>
            <a:ahLst/>
            <a:cxnLst/>
            <a:rect l="l" t="t" r="r" b="b"/>
            <a:pathLst>
              <a:path w="285588" h="148867" extrusionOk="0">
                <a:moveTo>
                  <a:pt x="233938" y="0"/>
                </a:moveTo>
                <a:cubicBezTo>
                  <a:pt x="233896" y="0"/>
                  <a:pt x="233853" y="1"/>
                  <a:pt x="233811" y="3"/>
                </a:cubicBezTo>
                <a:cubicBezTo>
                  <a:pt x="231522" y="196"/>
                  <a:pt x="230779" y="2663"/>
                  <a:pt x="229115" y="3971"/>
                </a:cubicBezTo>
                <a:cubicBezTo>
                  <a:pt x="226380" y="6200"/>
                  <a:pt x="221491" y="4952"/>
                  <a:pt x="218266" y="6690"/>
                </a:cubicBezTo>
                <a:cubicBezTo>
                  <a:pt x="215799" y="7924"/>
                  <a:pt x="214997" y="10465"/>
                  <a:pt x="213689" y="12516"/>
                </a:cubicBezTo>
                <a:cubicBezTo>
                  <a:pt x="209483" y="18951"/>
                  <a:pt x="204401" y="24955"/>
                  <a:pt x="199021" y="30721"/>
                </a:cubicBezTo>
                <a:cubicBezTo>
                  <a:pt x="193507" y="36665"/>
                  <a:pt x="187504" y="42104"/>
                  <a:pt x="181990" y="48049"/>
                </a:cubicBezTo>
                <a:cubicBezTo>
                  <a:pt x="181619" y="48495"/>
                  <a:pt x="181188" y="48926"/>
                  <a:pt x="180623" y="49297"/>
                </a:cubicBezTo>
                <a:cubicBezTo>
                  <a:pt x="178825" y="50352"/>
                  <a:pt x="176967" y="50352"/>
                  <a:pt x="175243" y="51705"/>
                </a:cubicBezTo>
                <a:cubicBezTo>
                  <a:pt x="173564" y="53131"/>
                  <a:pt x="172642" y="55048"/>
                  <a:pt x="171156" y="56594"/>
                </a:cubicBezTo>
                <a:cubicBezTo>
                  <a:pt x="168422" y="59388"/>
                  <a:pt x="164469" y="61127"/>
                  <a:pt x="161868" y="64024"/>
                </a:cubicBezTo>
                <a:cubicBezTo>
                  <a:pt x="161303" y="64708"/>
                  <a:pt x="160754" y="65451"/>
                  <a:pt x="160070" y="66016"/>
                </a:cubicBezTo>
                <a:cubicBezTo>
                  <a:pt x="159134" y="66759"/>
                  <a:pt x="157900" y="67190"/>
                  <a:pt x="156667" y="67680"/>
                </a:cubicBezTo>
                <a:cubicBezTo>
                  <a:pt x="141122" y="73625"/>
                  <a:pt x="129174" y="85276"/>
                  <a:pt x="113198" y="90908"/>
                </a:cubicBezTo>
                <a:cubicBezTo>
                  <a:pt x="112143" y="91280"/>
                  <a:pt x="110716" y="91651"/>
                  <a:pt x="109661" y="91889"/>
                </a:cubicBezTo>
                <a:cubicBezTo>
                  <a:pt x="99318" y="94624"/>
                  <a:pt x="88172" y="94311"/>
                  <a:pt x="77457" y="94371"/>
                </a:cubicBezTo>
                <a:cubicBezTo>
                  <a:pt x="67307" y="94430"/>
                  <a:pt x="57216" y="94936"/>
                  <a:pt x="47066" y="95114"/>
                </a:cubicBezTo>
                <a:cubicBezTo>
                  <a:pt x="31893" y="95426"/>
                  <a:pt x="16660" y="95604"/>
                  <a:pt x="1487" y="95679"/>
                </a:cubicBezTo>
                <a:cubicBezTo>
                  <a:pt x="1427" y="95679"/>
                  <a:pt x="1" y="95738"/>
                  <a:pt x="1" y="95738"/>
                </a:cubicBezTo>
                <a:lnTo>
                  <a:pt x="1" y="148867"/>
                </a:lnTo>
                <a:lnTo>
                  <a:pt x="285587" y="148867"/>
                </a:lnTo>
                <a:lnTo>
                  <a:pt x="285587" y="41361"/>
                </a:lnTo>
                <a:cubicBezTo>
                  <a:pt x="285587" y="41361"/>
                  <a:pt x="284398" y="41302"/>
                  <a:pt x="283046" y="41183"/>
                </a:cubicBezTo>
                <a:cubicBezTo>
                  <a:pt x="271469" y="39949"/>
                  <a:pt x="264707" y="30349"/>
                  <a:pt x="258584" y="23156"/>
                </a:cubicBezTo>
                <a:cubicBezTo>
                  <a:pt x="256786" y="21120"/>
                  <a:pt x="255419" y="18460"/>
                  <a:pt x="253383" y="16662"/>
                </a:cubicBezTo>
                <a:cubicBezTo>
                  <a:pt x="251466" y="14923"/>
                  <a:pt x="249475" y="14061"/>
                  <a:pt x="247929" y="11892"/>
                </a:cubicBezTo>
                <a:cubicBezTo>
                  <a:pt x="245269" y="8176"/>
                  <a:pt x="240929" y="5085"/>
                  <a:pt x="237526" y="1860"/>
                </a:cubicBezTo>
                <a:cubicBezTo>
                  <a:pt x="236573" y="965"/>
                  <a:pt x="235368" y="0"/>
                  <a:pt x="233938" y="0"/>
                </a:cubicBezTo>
                <a:close/>
              </a:path>
            </a:pathLst>
          </a:custGeom>
          <a:gradFill>
            <a:gsLst>
              <a:gs pos="0">
                <a:srgbClr val="F5C8ED"/>
              </a:gs>
              <a:gs pos="100000">
                <a:srgbClr val="9393FF"/>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4" name="Google Shape;124;p11"/>
          <p:cNvSpPr/>
          <p:nvPr/>
        </p:nvSpPr>
        <p:spPr>
          <a:xfrm flipH="1">
            <a:off x="-17732" y="4870590"/>
            <a:ext cx="12205079" cy="212003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5" name="Google Shape;125;p11"/>
          <p:cNvSpPr/>
          <p:nvPr/>
        </p:nvSpPr>
        <p:spPr>
          <a:xfrm flipH="1">
            <a:off x="-17734" y="5252785"/>
            <a:ext cx="12205079"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921"/>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26" name="Google Shape;126;p11"/>
          <p:cNvGrpSpPr/>
          <p:nvPr/>
        </p:nvGrpSpPr>
        <p:grpSpPr>
          <a:xfrm>
            <a:off x="-674844" y="224728"/>
            <a:ext cx="11284147" cy="3159736"/>
            <a:chOff x="345406" y="168546"/>
            <a:chExt cx="8463110" cy="2369802"/>
          </a:xfrm>
        </p:grpSpPr>
        <p:sp>
          <p:nvSpPr>
            <p:cNvPr id="127" name="Google Shape;127;p11"/>
            <p:cNvSpPr/>
            <p:nvPr/>
          </p:nvSpPr>
          <p:spPr>
            <a:xfrm>
              <a:off x="2883804" y="1389394"/>
              <a:ext cx="23847" cy="19584"/>
            </a:xfrm>
            <a:custGeom>
              <a:avLst/>
              <a:gdLst/>
              <a:ahLst/>
              <a:cxnLst/>
              <a:rect l="l" t="t" r="r" b="b"/>
              <a:pathLst>
                <a:path w="744" h="611" extrusionOk="0">
                  <a:moveTo>
                    <a:pt x="372" y="1"/>
                  </a:moveTo>
                  <a:cubicBezTo>
                    <a:pt x="194" y="1"/>
                    <a:pt x="1" y="120"/>
                    <a:pt x="1" y="313"/>
                  </a:cubicBezTo>
                  <a:cubicBezTo>
                    <a:pt x="1" y="491"/>
                    <a:pt x="194" y="610"/>
                    <a:pt x="372" y="610"/>
                  </a:cubicBezTo>
                  <a:cubicBezTo>
                    <a:pt x="625" y="610"/>
                    <a:pt x="744" y="491"/>
                    <a:pt x="744" y="313"/>
                  </a:cubicBezTo>
                  <a:cubicBezTo>
                    <a:pt x="744" y="120"/>
                    <a:pt x="625"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 name="Google Shape;128;p11"/>
            <p:cNvSpPr/>
            <p:nvPr/>
          </p:nvSpPr>
          <p:spPr>
            <a:xfrm>
              <a:off x="2326027" y="1627576"/>
              <a:ext cx="25738" cy="19552"/>
            </a:xfrm>
            <a:custGeom>
              <a:avLst/>
              <a:gdLst/>
              <a:ahLst/>
              <a:cxnLst/>
              <a:rect l="l" t="t" r="r" b="b"/>
              <a:pathLst>
                <a:path w="803" h="610" extrusionOk="0">
                  <a:moveTo>
                    <a:pt x="431" y="0"/>
                  </a:moveTo>
                  <a:cubicBezTo>
                    <a:pt x="194" y="0"/>
                    <a:pt x="1" y="119"/>
                    <a:pt x="1" y="312"/>
                  </a:cubicBezTo>
                  <a:cubicBezTo>
                    <a:pt x="1" y="491"/>
                    <a:pt x="194" y="610"/>
                    <a:pt x="431" y="610"/>
                  </a:cubicBezTo>
                  <a:cubicBezTo>
                    <a:pt x="625" y="610"/>
                    <a:pt x="803" y="491"/>
                    <a:pt x="803" y="312"/>
                  </a:cubicBezTo>
                  <a:cubicBezTo>
                    <a:pt x="803" y="119"/>
                    <a:pt x="625" y="0"/>
                    <a:pt x="431"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 name="Google Shape;129;p11"/>
            <p:cNvSpPr/>
            <p:nvPr/>
          </p:nvSpPr>
          <p:spPr>
            <a:xfrm>
              <a:off x="1419069" y="948800"/>
              <a:ext cx="25770" cy="19552"/>
            </a:xfrm>
            <a:custGeom>
              <a:avLst/>
              <a:gdLst/>
              <a:ahLst/>
              <a:cxnLst/>
              <a:rect l="l" t="t" r="r" b="b"/>
              <a:pathLst>
                <a:path w="804" h="610" extrusionOk="0">
                  <a:moveTo>
                    <a:pt x="372" y="0"/>
                  </a:moveTo>
                  <a:cubicBezTo>
                    <a:pt x="194" y="0"/>
                    <a:pt x="1" y="119"/>
                    <a:pt x="1" y="312"/>
                  </a:cubicBezTo>
                  <a:cubicBezTo>
                    <a:pt x="1" y="491"/>
                    <a:pt x="194" y="610"/>
                    <a:pt x="372" y="610"/>
                  </a:cubicBezTo>
                  <a:cubicBezTo>
                    <a:pt x="625" y="610"/>
                    <a:pt x="803" y="491"/>
                    <a:pt x="803" y="312"/>
                  </a:cubicBezTo>
                  <a:cubicBezTo>
                    <a:pt x="803" y="119"/>
                    <a:pt x="625"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 name="Google Shape;130;p11"/>
            <p:cNvSpPr/>
            <p:nvPr/>
          </p:nvSpPr>
          <p:spPr>
            <a:xfrm>
              <a:off x="2992911" y="1200765"/>
              <a:ext cx="35739" cy="31956"/>
            </a:xfrm>
            <a:custGeom>
              <a:avLst/>
              <a:gdLst/>
              <a:ahLst/>
              <a:cxnLst/>
              <a:rect l="l" t="t" r="r" b="b"/>
              <a:pathLst>
                <a:path w="1115" h="997" extrusionOk="0">
                  <a:moveTo>
                    <a:pt x="565" y="1"/>
                  </a:moveTo>
                  <a:cubicBezTo>
                    <a:pt x="253" y="1"/>
                    <a:pt x="0" y="253"/>
                    <a:pt x="0" y="491"/>
                  </a:cubicBezTo>
                  <a:cubicBezTo>
                    <a:pt x="0" y="744"/>
                    <a:pt x="253" y="997"/>
                    <a:pt x="565" y="997"/>
                  </a:cubicBezTo>
                  <a:cubicBezTo>
                    <a:pt x="877" y="997"/>
                    <a:pt x="1115" y="744"/>
                    <a:pt x="1115" y="491"/>
                  </a:cubicBezTo>
                  <a:cubicBezTo>
                    <a:pt x="1115" y="253"/>
                    <a:pt x="877" y="1"/>
                    <a:pt x="565"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 name="Google Shape;131;p11"/>
            <p:cNvSpPr/>
            <p:nvPr/>
          </p:nvSpPr>
          <p:spPr>
            <a:xfrm>
              <a:off x="2859989" y="1087395"/>
              <a:ext cx="23847" cy="20065"/>
            </a:xfrm>
            <a:custGeom>
              <a:avLst/>
              <a:gdLst/>
              <a:ahLst/>
              <a:cxnLst/>
              <a:rect l="l" t="t" r="r" b="b"/>
              <a:pathLst>
                <a:path w="744" h="626" extrusionOk="0">
                  <a:moveTo>
                    <a:pt x="372" y="1"/>
                  </a:moveTo>
                  <a:cubicBezTo>
                    <a:pt x="194" y="1"/>
                    <a:pt x="1" y="135"/>
                    <a:pt x="1" y="313"/>
                  </a:cubicBezTo>
                  <a:cubicBezTo>
                    <a:pt x="1" y="506"/>
                    <a:pt x="194" y="625"/>
                    <a:pt x="372" y="625"/>
                  </a:cubicBezTo>
                  <a:cubicBezTo>
                    <a:pt x="566" y="625"/>
                    <a:pt x="744" y="506"/>
                    <a:pt x="744" y="313"/>
                  </a:cubicBezTo>
                  <a:cubicBezTo>
                    <a:pt x="744" y="135"/>
                    <a:pt x="566"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 name="Google Shape;132;p11"/>
            <p:cNvSpPr/>
            <p:nvPr/>
          </p:nvSpPr>
          <p:spPr>
            <a:xfrm>
              <a:off x="4269017" y="1077876"/>
              <a:ext cx="50034" cy="39585"/>
            </a:xfrm>
            <a:custGeom>
              <a:avLst/>
              <a:gdLst/>
              <a:ahLst/>
              <a:cxnLst/>
              <a:rect l="l" t="t" r="r" b="b"/>
              <a:pathLst>
                <a:path w="1561" h="1235" extrusionOk="0">
                  <a:moveTo>
                    <a:pt x="743" y="1"/>
                  </a:moveTo>
                  <a:cubicBezTo>
                    <a:pt x="372" y="1"/>
                    <a:pt x="0" y="238"/>
                    <a:pt x="0" y="610"/>
                  </a:cubicBezTo>
                  <a:cubicBezTo>
                    <a:pt x="0" y="982"/>
                    <a:pt x="372" y="1234"/>
                    <a:pt x="743" y="1234"/>
                  </a:cubicBezTo>
                  <a:cubicBezTo>
                    <a:pt x="1189" y="1234"/>
                    <a:pt x="1561" y="982"/>
                    <a:pt x="1561" y="610"/>
                  </a:cubicBezTo>
                  <a:cubicBezTo>
                    <a:pt x="1561" y="238"/>
                    <a:pt x="1189" y="1"/>
                    <a:pt x="743"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 name="Google Shape;133;p11"/>
            <p:cNvSpPr/>
            <p:nvPr/>
          </p:nvSpPr>
          <p:spPr>
            <a:xfrm>
              <a:off x="6448234" y="777800"/>
              <a:ext cx="35771" cy="31924"/>
            </a:xfrm>
            <a:custGeom>
              <a:avLst/>
              <a:gdLst/>
              <a:ahLst/>
              <a:cxnLst/>
              <a:rect l="l" t="t" r="r" b="b"/>
              <a:pathLst>
                <a:path w="1116" h="996" extrusionOk="0">
                  <a:moveTo>
                    <a:pt x="566" y="0"/>
                  </a:moveTo>
                  <a:cubicBezTo>
                    <a:pt x="253" y="0"/>
                    <a:pt x="1" y="253"/>
                    <a:pt x="1" y="505"/>
                  </a:cubicBezTo>
                  <a:cubicBezTo>
                    <a:pt x="1" y="743"/>
                    <a:pt x="253" y="996"/>
                    <a:pt x="566" y="996"/>
                  </a:cubicBezTo>
                  <a:cubicBezTo>
                    <a:pt x="878" y="996"/>
                    <a:pt x="1115" y="743"/>
                    <a:pt x="1115" y="505"/>
                  </a:cubicBezTo>
                  <a:cubicBezTo>
                    <a:pt x="1115" y="253"/>
                    <a:pt x="878" y="0"/>
                    <a:pt x="566"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4" name="Google Shape;134;p11"/>
            <p:cNvSpPr/>
            <p:nvPr/>
          </p:nvSpPr>
          <p:spPr>
            <a:xfrm>
              <a:off x="6170532" y="877355"/>
              <a:ext cx="23847" cy="19552"/>
            </a:xfrm>
            <a:custGeom>
              <a:avLst/>
              <a:gdLst/>
              <a:ahLst/>
              <a:cxnLst/>
              <a:rect l="l" t="t" r="r" b="b"/>
              <a:pathLst>
                <a:path w="744" h="610" extrusionOk="0">
                  <a:moveTo>
                    <a:pt x="372" y="0"/>
                  </a:moveTo>
                  <a:cubicBezTo>
                    <a:pt x="194" y="0"/>
                    <a:pt x="1" y="119"/>
                    <a:pt x="1" y="312"/>
                  </a:cubicBezTo>
                  <a:cubicBezTo>
                    <a:pt x="1" y="491"/>
                    <a:pt x="194" y="609"/>
                    <a:pt x="372" y="609"/>
                  </a:cubicBezTo>
                  <a:cubicBezTo>
                    <a:pt x="625" y="609"/>
                    <a:pt x="744" y="491"/>
                    <a:pt x="744" y="312"/>
                  </a:cubicBezTo>
                  <a:cubicBezTo>
                    <a:pt x="744" y="119"/>
                    <a:pt x="625"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 name="Google Shape;135;p11"/>
            <p:cNvSpPr/>
            <p:nvPr/>
          </p:nvSpPr>
          <p:spPr>
            <a:xfrm>
              <a:off x="4564798" y="2199168"/>
              <a:ext cx="23847" cy="21956"/>
            </a:xfrm>
            <a:custGeom>
              <a:avLst/>
              <a:gdLst/>
              <a:ahLst/>
              <a:cxnLst/>
              <a:rect l="l" t="t" r="r" b="b"/>
              <a:pathLst>
                <a:path w="744" h="685" extrusionOk="0">
                  <a:moveTo>
                    <a:pt x="372" y="1"/>
                  </a:moveTo>
                  <a:cubicBezTo>
                    <a:pt x="194" y="1"/>
                    <a:pt x="1" y="179"/>
                    <a:pt x="1" y="313"/>
                  </a:cubicBezTo>
                  <a:cubicBezTo>
                    <a:pt x="1" y="491"/>
                    <a:pt x="194" y="684"/>
                    <a:pt x="372" y="684"/>
                  </a:cubicBezTo>
                  <a:cubicBezTo>
                    <a:pt x="566" y="684"/>
                    <a:pt x="744" y="491"/>
                    <a:pt x="744" y="313"/>
                  </a:cubicBezTo>
                  <a:cubicBezTo>
                    <a:pt x="744" y="179"/>
                    <a:pt x="566"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 name="Google Shape;136;p11"/>
            <p:cNvSpPr/>
            <p:nvPr/>
          </p:nvSpPr>
          <p:spPr>
            <a:xfrm>
              <a:off x="1605807" y="313360"/>
              <a:ext cx="49585" cy="41957"/>
            </a:xfrm>
            <a:custGeom>
              <a:avLst/>
              <a:gdLst/>
              <a:ahLst/>
              <a:cxnLst/>
              <a:rect l="l" t="t" r="r" b="b"/>
              <a:pathLst>
                <a:path w="1547" h="1309" extrusionOk="0">
                  <a:moveTo>
                    <a:pt x="744" y="1"/>
                  </a:moveTo>
                  <a:cubicBezTo>
                    <a:pt x="372" y="1"/>
                    <a:pt x="0" y="313"/>
                    <a:pt x="0" y="684"/>
                  </a:cubicBezTo>
                  <a:cubicBezTo>
                    <a:pt x="0" y="996"/>
                    <a:pt x="372" y="1308"/>
                    <a:pt x="744" y="1308"/>
                  </a:cubicBezTo>
                  <a:cubicBezTo>
                    <a:pt x="1174" y="1308"/>
                    <a:pt x="1546" y="996"/>
                    <a:pt x="1546" y="684"/>
                  </a:cubicBezTo>
                  <a:cubicBezTo>
                    <a:pt x="1546" y="313"/>
                    <a:pt x="1174" y="1"/>
                    <a:pt x="744"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 name="Google Shape;137;p11"/>
            <p:cNvSpPr/>
            <p:nvPr/>
          </p:nvSpPr>
          <p:spPr>
            <a:xfrm>
              <a:off x="1961141" y="601544"/>
              <a:ext cx="23847" cy="21475"/>
            </a:xfrm>
            <a:custGeom>
              <a:avLst/>
              <a:gdLst/>
              <a:ahLst/>
              <a:cxnLst/>
              <a:rect l="l" t="t" r="r" b="b"/>
              <a:pathLst>
                <a:path w="744" h="670" extrusionOk="0">
                  <a:moveTo>
                    <a:pt x="372" y="1"/>
                  </a:moveTo>
                  <a:cubicBezTo>
                    <a:pt x="179" y="1"/>
                    <a:pt x="1" y="179"/>
                    <a:pt x="1" y="298"/>
                  </a:cubicBezTo>
                  <a:cubicBezTo>
                    <a:pt x="1" y="491"/>
                    <a:pt x="179" y="669"/>
                    <a:pt x="372" y="669"/>
                  </a:cubicBezTo>
                  <a:cubicBezTo>
                    <a:pt x="610" y="669"/>
                    <a:pt x="744" y="491"/>
                    <a:pt x="744" y="298"/>
                  </a:cubicBezTo>
                  <a:cubicBezTo>
                    <a:pt x="744" y="179"/>
                    <a:pt x="610"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 name="Google Shape;138;p11"/>
            <p:cNvSpPr/>
            <p:nvPr/>
          </p:nvSpPr>
          <p:spPr>
            <a:xfrm>
              <a:off x="6740233" y="335284"/>
              <a:ext cx="25770" cy="20033"/>
            </a:xfrm>
            <a:custGeom>
              <a:avLst/>
              <a:gdLst/>
              <a:ahLst/>
              <a:cxnLst/>
              <a:rect l="l" t="t" r="r" b="b"/>
              <a:pathLst>
                <a:path w="804" h="625" extrusionOk="0">
                  <a:moveTo>
                    <a:pt x="372" y="0"/>
                  </a:moveTo>
                  <a:cubicBezTo>
                    <a:pt x="179" y="0"/>
                    <a:pt x="1" y="134"/>
                    <a:pt x="1" y="312"/>
                  </a:cubicBezTo>
                  <a:cubicBezTo>
                    <a:pt x="1" y="506"/>
                    <a:pt x="179" y="624"/>
                    <a:pt x="372" y="624"/>
                  </a:cubicBezTo>
                  <a:cubicBezTo>
                    <a:pt x="625" y="624"/>
                    <a:pt x="803" y="506"/>
                    <a:pt x="803" y="312"/>
                  </a:cubicBezTo>
                  <a:cubicBezTo>
                    <a:pt x="803" y="134"/>
                    <a:pt x="625"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 name="Google Shape;139;p11"/>
            <p:cNvSpPr/>
            <p:nvPr/>
          </p:nvSpPr>
          <p:spPr>
            <a:xfrm>
              <a:off x="3147692" y="2085799"/>
              <a:ext cx="23879" cy="21956"/>
            </a:xfrm>
            <a:custGeom>
              <a:avLst/>
              <a:gdLst/>
              <a:ahLst/>
              <a:cxnLst/>
              <a:rect l="l" t="t" r="r" b="b"/>
              <a:pathLst>
                <a:path w="745" h="685" extrusionOk="0">
                  <a:moveTo>
                    <a:pt x="373" y="1"/>
                  </a:moveTo>
                  <a:cubicBezTo>
                    <a:pt x="194" y="1"/>
                    <a:pt x="1" y="194"/>
                    <a:pt x="1" y="313"/>
                  </a:cubicBezTo>
                  <a:cubicBezTo>
                    <a:pt x="1" y="506"/>
                    <a:pt x="194" y="684"/>
                    <a:pt x="373" y="684"/>
                  </a:cubicBezTo>
                  <a:cubicBezTo>
                    <a:pt x="566" y="684"/>
                    <a:pt x="744" y="506"/>
                    <a:pt x="744" y="313"/>
                  </a:cubicBezTo>
                  <a:cubicBezTo>
                    <a:pt x="744" y="194"/>
                    <a:pt x="566" y="1"/>
                    <a:pt x="373"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 name="Google Shape;140;p11"/>
            <p:cNvSpPr/>
            <p:nvPr/>
          </p:nvSpPr>
          <p:spPr>
            <a:xfrm>
              <a:off x="1301917" y="1811910"/>
              <a:ext cx="49553" cy="40034"/>
            </a:xfrm>
            <a:custGeom>
              <a:avLst/>
              <a:gdLst/>
              <a:ahLst/>
              <a:cxnLst/>
              <a:rect l="l" t="t" r="r" b="b"/>
              <a:pathLst>
                <a:path w="1546" h="1249" extrusionOk="0">
                  <a:moveTo>
                    <a:pt x="743" y="1"/>
                  </a:moveTo>
                  <a:cubicBezTo>
                    <a:pt x="312" y="1"/>
                    <a:pt x="0" y="253"/>
                    <a:pt x="0" y="625"/>
                  </a:cubicBezTo>
                  <a:cubicBezTo>
                    <a:pt x="0" y="996"/>
                    <a:pt x="312" y="1249"/>
                    <a:pt x="743" y="1249"/>
                  </a:cubicBezTo>
                  <a:cubicBezTo>
                    <a:pt x="1174" y="1249"/>
                    <a:pt x="1546" y="996"/>
                    <a:pt x="1546" y="625"/>
                  </a:cubicBezTo>
                  <a:cubicBezTo>
                    <a:pt x="1546" y="253"/>
                    <a:pt x="1174" y="1"/>
                    <a:pt x="743"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1" name="Google Shape;141;p11"/>
            <p:cNvSpPr/>
            <p:nvPr/>
          </p:nvSpPr>
          <p:spPr>
            <a:xfrm>
              <a:off x="5444126" y="591543"/>
              <a:ext cx="25770" cy="19552"/>
            </a:xfrm>
            <a:custGeom>
              <a:avLst/>
              <a:gdLst/>
              <a:ahLst/>
              <a:cxnLst/>
              <a:rect l="l" t="t" r="r" b="b"/>
              <a:pathLst>
                <a:path w="804" h="610" extrusionOk="0">
                  <a:moveTo>
                    <a:pt x="432" y="0"/>
                  </a:moveTo>
                  <a:cubicBezTo>
                    <a:pt x="194" y="0"/>
                    <a:pt x="1" y="119"/>
                    <a:pt x="1" y="313"/>
                  </a:cubicBezTo>
                  <a:cubicBezTo>
                    <a:pt x="1" y="491"/>
                    <a:pt x="194" y="610"/>
                    <a:pt x="432" y="610"/>
                  </a:cubicBezTo>
                  <a:cubicBezTo>
                    <a:pt x="625" y="610"/>
                    <a:pt x="803" y="491"/>
                    <a:pt x="803" y="313"/>
                  </a:cubicBezTo>
                  <a:cubicBezTo>
                    <a:pt x="803" y="119"/>
                    <a:pt x="625" y="0"/>
                    <a:pt x="43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 name="Google Shape;142;p11"/>
            <p:cNvSpPr/>
            <p:nvPr/>
          </p:nvSpPr>
          <p:spPr>
            <a:xfrm>
              <a:off x="631219" y="773986"/>
              <a:ext cx="23847" cy="20033"/>
            </a:xfrm>
            <a:custGeom>
              <a:avLst/>
              <a:gdLst/>
              <a:ahLst/>
              <a:cxnLst/>
              <a:rect l="l" t="t" r="r" b="b"/>
              <a:pathLst>
                <a:path w="744" h="625" extrusionOk="0">
                  <a:moveTo>
                    <a:pt x="372" y="0"/>
                  </a:moveTo>
                  <a:cubicBezTo>
                    <a:pt x="179" y="0"/>
                    <a:pt x="1" y="119"/>
                    <a:pt x="1" y="312"/>
                  </a:cubicBezTo>
                  <a:cubicBezTo>
                    <a:pt x="1" y="491"/>
                    <a:pt x="179" y="624"/>
                    <a:pt x="372" y="624"/>
                  </a:cubicBezTo>
                  <a:cubicBezTo>
                    <a:pt x="550" y="624"/>
                    <a:pt x="744" y="491"/>
                    <a:pt x="744" y="312"/>
                  </a:cubicBezTo>
                  <a:cubicBezTo>
                    <a:pt x="744" y="119"/>
                    <a:pt x="550"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3" name="Google Shape;143;p11"/>
            <p:cNvSpPr/>
            <p:nvPr/>
          </p:nvSpPr>
          <p:spPr>
            <a:xfrm>
              <a:off x="1351438" y="2286351"/>
              <a:ext cx="23847" cy="21924"/>
            </a:xfrm>
            <a:custGeom>
              <a:avLst/>
              <a:gdLst/>
              <a:ahLst/>
              <a:cxnLst/>
              <a:rect l="l" t="t" r="r" b="b"/>
              <a:pathLst>
                <a:path w="744" h="684" extrusionOk="0">
                  <a:moveTo>
                    <a:pt x="372" y="0"/>
                  </a:moveTo>
                  <a:cubicBezTo>
                    <a:pt x="134" y="0"/>
                    <a:pt x="1" y="194"/>
                    <a:pt x="1" y="372"/>
                  </a:cubicBezTo>
                  <a:cubicBezTo>
                    <a:pt x="1" y="491"/>
                    <a:pt x="134" y="684"/>
                    <a:pt x="372" y="684"/>
                  </a:cubicBezTo>
                  <a:cubicBezTo>
                    <a:pt x="565" y="684"/>
                    <a:pt x="744" y="491"/>
                    <a:pt x="744" y="372"/>
                  </a:cubicBezTo>
                  <a:cubicBezTo>
                    <a:pt x="744" y="194"/>
                    <a:pt x="565"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4" name="Google Shape;144;p11"/>
            <p:cNvSpPr/>
            <p:nvPr/>
          </p:nvSpPr>
          <p:spPr>
            <a:xfrm>
              <a:off x="8448855" y="676803"/>
              <a:ext cx="26219" cy="20033"/>
            </a:xfrm>
            <a:custGeom>
              <a:avLst/>
              <a:gdLst/>
              <a:ahLst/>
              <a:cxnLst/>
              <a:rect l="l" t="t" r="r" b="b"/>
              <a:pathLst>
                <a:path w="818" h="625" extrusionOk="0">
                  <a:moveTo>
                    <a:pt x="372" y="1"/>
                  </a:moveTo>
                  <a:cubicBezTo>
                    <a:pt x="194" y="1"/>
                    <a:pt x="1" y="120"/>
                    <a:pt x="1" y="313"/>
                  </a:cubicBezTo>
                  <a:cubicBezTo>
                    <a:pt x="1" y="491"/>
                    <a:pt x="194" y="625"/>
                    <a:pt x="372" y="625"/>
                  </a:cubicBezTo>
                  <a:cubicBezTo>
                    <a:pt x="625" y="625"/>
                    <a:pt x="818" y="491"/>
                    <a:pt x="818" y="313"/>
                  </a:cubicBezTo>
                  <a:cubicBezTo>
                    <a:pt x="818" y="120"/>
                    <a:pt x="625"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 name="Google Shape;145;p11"/>
            <p:cNvSpPr/>
            <p:nvPr/>
          </p:nvSpPr>
          <p:spPr>
            <a:xfrm>
              <a:off x="6265792" y="1065984"/>
              <a:ext cx="23879" cy="21443"/>
            </a:xfrm>
            <a:custGeom>
              <a:avLst/>
              <a:gdLst/>
              <a:ahLst/>
              <a:cxnLst/>
              <a:rect l="l" t="t" r="r" b="b"/>
              <a:pathLst>
                <a:path w="745" h="669" extrusionOk="0">
                  <a:moveTo>
                    <a:pt x="373" y="0"/>
                  </a:moveTo>
                  <a:cubicBezTo>
                    <a:pt x="120" y="0"/>
                    <a:pt x="1" y="119"/>
                    <a:pt x="1" y="297"/>
                  </a:cubicBezTo>
                  <a:cubicBezTo>
                    <a:pt x="1" y="491"/>
                    <a:pt x="120" y="669"/>
                    <a:pt x="373" y="669"/>
                  </a:cubicBezTo>
                  <a:cubicBezTo>
                    <a:pt x="566" y="669"/>
                    <a:pt x="744" y="491"/>
                    <a:pt x="744" y="297"/>
                  </a:cubicBezTo>
                  <a:cubicBezTo>
                    <a:pt x="744" y="119"/>
                    <a:pt x="566" y="0"/>
                    <a:pt x="373"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 name="Google Shape;146;p11"/>
            <p:cNvSpPr/>
            <p:nvPr/>
          </p:nvSpPr>
          <p:spPr>
            <a:xfrm>
              <a:off x="6998416" y="168546"/>
              <a:ext cx="23847" cy="20033"/>
            </a:xfrm>
            <a:custGeom>
              <a:avLst/>
              <a:gdLst/>
              <a:ahLst/>
              <a:cxnLst/>
              <a:rect l="l" t="t" r="r" b="b"/>
              <a:pathLst>
                <a:path w="744" h="625" extrusionOk="0">
                  <a:moveTo>
                    <a:pt x="372" y="1"/>
                  </a:moveTo>
                  <a:cubicBezTo>
                    <a:pt x="179" y="1"/>
                    <a:pt x="0" y="135"/>
                    <a:pt x="0" y="313"/>
                  </a:cubicBezTo>
                  <a:cubicBezTo>
                    <a:pt x="0" y="506"/>
                    <a:pt x="179" y="625"/>
                    <a:pt x="372" y="625"/>
                  </a:cubicBezTo>
                  <a:cubicBezTo>
                    <a:pt x="550" y="625"/>
                    <a:pt x="743" y="506"/>
                    <a:pt x="743" y="313"/>
                  </a:cubicBezTo>
                  <a:cubicBezTo>
                    <a:pt x="743" y="135"/>
                    <a:pt x="550"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 name="Google Shape;147;p11"/>
            <p:cNvSpPr/>
            <p:nvPr/>
          </p:nvSpPr>
          <p:spPr>
            <a:xfrm>
              <a:off x="865586" y="1490392"/>
              <a:ext cx="23847" cy="20033"/>
            </a:xfrm>
            <a:custGeom>
              <a:avLst/>
              <a:gdLst/>
              <a:ahLst/>
              <a:cxnLst/>
              <a:rect l="l" t="t" r="r" b="b"/>
              <a:pathLst>
                <a:path w="744" h="625" extrusionOk="0">
                  <a:moveTo>
                    <a:pt x="372" y="0"/>
                  </a:moveTo>
                  <a:cubicBezTo>
                    <a:pt x="119" y="0"/>
                    <a:pt x="0" y="134"/>
                    <a:pt x="0" y="312"/>
                  </a:cubicBezTo>
                  <a:cubicBezTo>
                    <a:pt x="0" y="506"/>
                    <a:pt x="119" y="625"/>
                    <a:pt x="372" y="625"/>
                  </a:cubicBezTo>
                  <a:cubicBezTo>
                    <a:pt x="550" y="625"/>
                    <a:pt x="743" y="506"/>
                    <a:pt x="743" y="312"/>
                  </a:cubicBezTo>
                  <a:cubicBezTo>
                    <a:pt x="743" y="134"/>
                    <a:pt x="550"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 name="Google Shape;148;p11"/>
            <p:cNvSpPr/>
            <p:nvPr/>
          </p:nvSpPr>
          <p:spPr>
            <a:xfrm>
              <a:off x="2332213" y="2506905"/>
              <a:ext cx="37662" cy="31444"/>
            </a:xfrm>
            <a:custGeom>
              <a:avLst/>
              <a:gdLst/>
              <a:ahLst/>
              <a:cxnLst/>
              <a:rect l="l" t="t" r="r" b="b"/>
              <a:pathLst>
                <a:path w="1175" h="981" extrusionOk="0">
                  <a:moveTo>
                    <a:pt x="610" y="0"/>
                  </a:moveTo>
                  <a:cubicBezTo>
                    <a:pt x="313" y="0"/>
                    <a:pt x="1" y="238"/>
                    <a:pt x="1" y="490"/>
                  </a:cubicBezTo>
                  <a:cubicBezTo>
                    <a:pt x="1" y="743"/>
                    <a:pt x="313" y="981"/>
                    <a:pt x="610" y="981"/>
                  </a:cubicBezTo>
                  <a:cubicBezTo>
                    <a:pt x="922" y="981"/>
                    <a:pt x="1175" y="743"/>
                    <a:pt x="1175" y="490"/>
                  </a:cubicBezTo>
                  <a:cubicBezTo>
                    <a:pt x="1175" y="238"/>
                    <a:pt x="922" y="0"/>
                    <a:pt x="610"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 name="Google Shape;149;p11"/>
            <p:cNvSpPr/>
            <p:nvPr/>
          </p:nvSpPr>
          <p:spPr>
            <a:xfrm>
              <a:off x="8554116" y="406729"/>
              <a:ext cx="35771" cy="31956"/>
            </a:xfrm>
            <a:custGeom>
              <a:avLst/>
              <a:gdLst/>
              <a:ahLst/>
              <a:cxnLst/>
              <a:rect l="l" t="t" r="r" b="b"/>
              <a:pathLst>
                <a:path w="1116" h="997" extrusionOk="0">
                  <a:moveTo>
                    <a:pt x="566" y="0"/>
                  </a:moveTo>
                  <a:cubicBezTo>
                    <a:pt x="254" y="0"/>
                    <a:pt x="1" y="253"/>
                    <a:pt x="1" y="506"/>
                  </a:cubicBezTo>
                  <a:cubicBezTo>
                    <a:pt x="1" y="743"/>
                    <a:pt x="254" y="996"/>
                    <a:pt x="566" y="996"/>
                  </a:cubicBezTo>
                  <a:cubicBezTo>
                    <a:pt x="878" y="996"/>
                    <a:pt x="1116" y="743"/>
                    <a:pt x="1116" y="506"/>
                  </a:cubicBezTo>
                  <a:cubicBezTo>
                    <a:pt x="1116" y="253"/>
                    <a:pt x="878" y="0"/>
                    <a:pt x="566"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 name="Google Shape;150;p11"/>
            <p:cNvSpPr/>
            <p:nvPr/>
          </p:nvSpPr>
          <p:spPr>
            <a:xfrm>
              <a:off x="345406" y="1801910"/>
              <a:ext cx="25770" cy="20033"/>
            </a:xfrm>
            <a:custGeom>
              <a:avLst/>
              <a:gdLst/>
              <a:ahLst/>
              <a:cxnLst/>
              <a:rect l="l" t="t" r="r" b="b"/>
              <a:pathLst>
                <a:path w="804" h="625" extrusionOk="0">
                  <a:moveTo>
                    <a:pt x="372" y="1"/>
                  </a:moveTo>
                  <a:cubicBezTo>
                    <a:pt x="179" y="1"/>
                    <a:pt x="1" y="134"/>
                    <a:pt x="1" y="313"/>
                  </a:cubicBezTo>
                  <a:cubicBezTo>
                    <a:pt x="1" y="506"/>
                    <a:pt x="179" y="625"/>
                    <a:pt x="372" y="625"/>
                  </a:cubicBezTo>
                  <a:cubicBezTo>
                    <a:pt x="625" y="625"/>
                    <a:pt x="803" y="506"/>
                    <a:pt x="803" y="313"/>
                  </a:cubicBezTo>
                  <a:cubicBezTo>
                    <a:pt x="803" y="134"/>
                    <a:pt x="625"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 name="Google Shape;151;p11"/>
            <p:cNvSpPr/>
            <p:nvPr/>
          </p:nvSpPr>
          <p:spPr>
            <a:xfrm>
              <a:off x="8784669" y="783986"/>
              <a:ext cx="23847" cy="20033"/>
            </a:xfrm>
            <a:custGeom>
              <a:avLst/>
              <a:gdLst/>
              <a:ahLst/>
              <a:cxnLst/>
              <a:rect l="l" t="t" r="r" b="b"/>
              <a:pathLst>
                <a:path w="744" h="625" extrusionOk="0">
                  <a:moveTo>
                    <a:pt x="372" y="0"/>
                  </a:moveTo>
                  <a:cubicBezTo>
                    <a:pt x="179" y="0"/>
                    <a:pt x="1" y="119"/>
                    <a:pt x="1" y="312"/>
                  </a:cubicBezTo>
                  <a:cubicBezTo>
                    <a:pt x="1" y="491"/>
                    <a:pt x="179" y="625"/>
                    <a:pt x="372" y="625"/>
                  </a:cubicBezTo>
                  <a:cubicBezTo>
                    <a:pt x="610" y="625"/>
                    <a:pt x="744" y="491"/>
                    <a:pt x="744" y="312"/>
                  </a:cubicBezTo>
                  <a:cubicBezTo>
                    <a:pt x="744" y="119"/>
                    <a:pt x="610"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 name="Google Shape;152;p11"/>
            <p:cNvSpPr/>
            <p:nvPr/>
          </p:nvSpPr>
          <p:spPr>
            <a:xfrm>
              <a:off x="4188020" y="432435"/>
              <a:ext cx="25770" cy="21956"/>
            </a:xfrm>
            <a:custGeom>
              <a:avLst/>
              <a:gdLst/>
              <a:ahLst/>
              <a:cxnLst/>
              <a:rect l="l" t="t" r="r" b="b"/>
              <a:pathLst>
                <a:path w="804" h="685" extrusionOk="0">
                  <a:moveTo>
                    <a:pt x="372" y="1"/>
                  </a:moveTo>
                  <a:cubicBezTo>
                    <a:pt x="179" y="1"/>
                    <a:pt x="1" y="194"/>
                    <a:pt x="1" y="313"/>
                  </a:cubicBezTo>
                  <a:cubicBezTo>
                    <a:pt x="1" y="506"/>
                    <a:pt x="179" y="684"/>
                    <a:pt x="372" y="684"/>
                  </a:cubicBezTo>
                  <a:cubicBezTo>
                    <a:pt x="610" y="684"/>
                    <a:pt x="803" y="506"/>
                    <a:pt x="803" y="313"/>
                  </a:cubicBezTo>
                  <a:cubicBezTo>
                    <a:pt x="803" y="194"/>
                    <a:pt x="610"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 name="Google Shape;153;p11"/>
            <p:cNvSpPr/>
            <p:nvPr/>
          </p:nvSpPr>
          <p:spPr>
            <a:xfrm>
              <a:off x="4374277" y="2383502"/>
              <a:ext cx="25738" cy="20065"/>
            </a:xfrm>
            <a:custGeom>
              <a:avLst/>
              <a:gdLst/>
              <a:ahLst/>
              <a:cxnLst/>
              <a:rect l="l" t="t" r="r" b="b"/>
              <a:pathLst>
                <a:path w="803" h="626" extrusionOk="0">
                  <a:moveTo>
                    <a:pt x="372" y="1"/>
                  </a:moveTo>
                  <a:cubicBezTo>
                    <a:pt x="194" y="1"/>
                    <a:pt x="0" y="135"/>
                    <a:pt x="0" y="313"/>
                  </a:cubicBezTo>
                  <a:cubicBezTo>
                    <a:pt x="0" y="506"/>
                    <a:pt x="194" y="625"/>
                    <a:pt x="372" y="625"/>
                  </a:cubicBezTo>
                  <a:cubicBezTo>
                    <a:pt x="625" y="625"/>
                    <a:pt x="803" y="506"/>
                    <a:pt x="803" y="313"/>
                  </a:cubicBezTo>
                  <a:cubicBezTo>
                    <a:pt x="803" y="135"/>
                    <a:pt x="625"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18626550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54"/>
        <p:cNvGrpSpPr/>
        <p:nvPr/>
      </p:nvGrpSpPr>
      <p:grpSpPr>
        <a:xfrm>
          <a:off x="0" y="0"/>
          <a:ext cx="0" cy="0"/>
          <a:chOff x="0" y="0"/>
          <a:chExt cx="0" cy="0"/>
        </a:xfrm>
      </p:grpSpPr>
    </p:spTree>
    <p:extLst>
      <p:ext uri="{BB962C8B-B14F-4D97-AF65-F5344CB8AC3E}">
        <p14:creationId xmlns:p14="http://schemas.microsoft.com/office/powerpoint/2010/main" val="9560848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55"/>
        <p:cNvGrpSpPr/>
        <p:nvPr/>
      </p:nvGrpSpPr>
      <p:grpSpPr>
        <a:xfrm>
          <a:off x="0" y="0"/>
          <a:ext cx="0" cy="0"/>
          <a:chOff x="0" y="0"/>
          <a:chExt cx="0" cy="0"/>
        </a:xfrm>
      </p:grpSpPr>
      <p:sp>
        <p:nvSpPr>
          <p:cNvPr id="156" name="Google Shape;156;p13"/>
          <p:cNvSpPr txBox="1">
            <a:spLocks noGrp="1"/>
          </p:cNvSpPr>
          <p:nvPr>
            <p:ph type="title"/>
          </p:nvPr>
        </p:nvSpPr>
        <p:spPr>
          <a:xfrm>
            <a:off x="960000" y="5669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CE00"/>
              </a:buClr>
              <a:buSzPts val="2800"/>
              <a:buNone/>
              <a:defRPr sz="4000" b="1">
                <a:solidFill>
                  <a:srgbClr val="FFCE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grpSp>
        <p:nvGrpSpPr>
          <p:cNvPr id="157" name="Google Shape;157;p13"/>
          <p:cNvGrpSpPr/>
          <p:nvPr/>
        </p:nvGrpSpPr>
        <p:grpSpPr>
          <a:xfrm>
            <a:off x="8" y="-67"/>
            <a:ext cx="6819165" cy="3564921"/>
            <a:chOff x="73" y="-50"/>
            <a:chExt cx="6214307" cy="2673691"/>
          </a:xfrm>
        </p:grpSpPr>
        <p:sp>
          <p:nvSpPr>
            <p:cNvPr id="158" name="Google Shape;158;p13"/>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 name="Google Shape;159;p13"/>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60" name="Google Shape;160;p13"/>
          <p:cNvGrpSpPr/>
          <p:nvPr/>
        </p:nvGrpSpPr>
        <p:grpSpPr>
          <a:xfrm rot="10800000">
            <a:off x="5377508" y="3327333"/>
            <a:ext cx="6819165" cy="3564921"/>
            <a:chOff x="73" y="-50"/>
            <a:chExt cx="6214307" cy="2673691"/>
          </a:xfrm>
        </p:grpSpPr>
        <p:sp>
          <p:nvSpPr>
            <p:cNvPr id="161" name="Google Shape;161;p13"/>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2" name="Google Shape;162;p13"/>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63" name="Google Shape;163;p13"/>
          <p:cNvSpPr/>
          <p:nvPr/>
        </p:nvSpPr>
        <p:spPr>
          <a:xfrm flipH="1">
            <a:off x="101" y="6140590"/>
            <a:ext cx="12205079" cy="212003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4" name="Google Shape;164;p13"/>
          <p:cNvSpPr/>
          <p:nvPr/>
        </p:nvSpPr>
        <p:spPr>
          <a:xfrm flipH="1">
            <a:off x="98" y="6167185"/>
            <a:ext cx="12205079"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529"/>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9591126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65"/>
        <p:cNvGrpSpPr/>
        <p:nvPr/>
      </p:nvGrpSpPr>
      <p:grpSpPr>
        <a:xfrm>
          <a:off x="0" y="0"/>
          <a:ext cx="0" cy="0"/>
          <a:chOff x="0" y="0"/>
          <a:chExt cx="0" cy="0"/>
        </a:xfrm>
      </p:grpSpPr>
      <p:grpSp>
        <p:nvGrpSpPr>
          <p:cNvPr id="166" name="Google Shape;166;p14"/>
          <p:cNvGrpSpPr/>
          <p:nvPr/>
        </p:nvGrpSpPr>
        <p:grpSpPr>
          <a:xfrm flipH="1">
            <a:off x="5377508" y="-67"/>
            <a:ext cx="6819165" cy="3564921"/>
            <a:chOff x="73" y="-50"/>
            <a:chExt cx="6214307" cy="2673691"/>
          </a:xfrm>
        </p:grpSpPr>
        <p:sp>
          <p:nvSpPr>
            <p:cNvPr id="167" name="Google Shape;167;p14"/>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 name="Google Shape;168;p14"/>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69" name="Google Shape;169;p14"/>
          <p:cNvGrpSpPr/>
          <p:nvPr/>
        </p:nvGrpSpPr>
        <p:grpSpPr>
          <a:xfrm rot="10800000" flipH="1">
            <a:off x="8" y="3327333"/>
            <a:ext cx="6819165" cy="3564921"/>
            <a:chOff x="73" y="-50"/>
            <a:chExt cx="6214307" cy="2673691"/>
          </a:xfrm>
        </p:grpSpPr>
        <p:sp>
          <p:nvSpPr>
            <p:cNvPr id="170" name="Google Shape;170;p14"/>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1" name="Google Shape;171;p14"/>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72" name="Google Shape;172;p14"/>
          <p:cNvSpPr txBox="1">
            <a:spLocks noGrp="1"/>
          </p:cNvSpPr>
          <p:nvPr>
            <p:ph type="title"/>
          </p:nvPr>
        </p:nvSpPr>
        <p:spPr>
          <a:xfrm>
            <a:off x="960000" y="5669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CE00"/>
              </a:buClr>
              <a:buSzPts val="2800"/>
              <a:buNone/>
              <a:defRPr sz="4000" b="1">
                <a:solidFill>
                  <a:srgbClr val="FFCE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173" name="Google Shape;173;p14"/>
          <p:cNvSpPr/>
          <p:nvPr/>
        </p:nvSpPr>
        <p:spPr>
          <a:xfrm>
            <a:off x="98" y="6140590"/>
            <a:ext cx="12205079" cy="212003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4" name="Google Shape;174;p14"/>
          <p:cNvSpPr/>
          <p:nvPr/>
        </p:nvSpPr>
        <p:spPr>
          <a:xfrm>
            <a:off x="101" y="6167185"/>
            <a:ext cx="12205079"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529"/>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3408791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175"/>
        <p:cNvGrpSpPr/>
        <p:nvPr/>
      </p:nvGrpSpPr>
      <p:grpSpPr>
        <a:xfrm>
          <a:off x="0" y="0"/>
          <a:ext cx="0" cy="0"/>
          <a:chOff x="0" y="0"/>
          <a:chExt cx="0" cy="0"/>
        </a:xfrm>
      </p:grpSpPr>
      <p:sp>
        <p:nvSpPr>
          <p:cNvPr id="176" name="Google Shape;176;p15"/>
          <p:cNvSpPr/>
          <p:nvPr/>
        </p:nvSpPr>
        <p:spPr>
          <a:xfrm flipH="1">
            <a:off x="-2323372" y="3282067"/>
            <a:ext cx="12191752" cy="5381543"/>
          </a:xfrm>
          <a:custGeom>
            <a:avLst/>
            <a:gdLst/>
            <a:ahLst/>
            <a:cxnLst/>
            <a:rect l="l" t="t" r="r" b="b"/>
            <a:pathLst>
              <a:path w="285588" h="148867" extrusionOk="0">
                <a:moveTo>
                  <a:pt x="233938" y="0"/>
                </a:moveTo>
                <a:cubicBezTo>
                  <a:pt x="233896" y="0"/>
                  <a:pt x="233853" y="1"/>
                  <a:pt x="233811" y="3"/>
                </a:cubicBezTo>
                <a:cubicBezTo>
                  <a:pt x="231522" y="196"/>
                  <a:pt x="230779" y="2663"/>
                  <a:pt x="229115" y="3971"/>
                </a:cubicBezTo>
                <a:cubicBezTo>
                  <a:pt x="226380" y="6200"/>
                  <a:pt x="221491" y="4952"/>
                  <a:pt x="218266" y="6690"/>
                </a:cubicBezTo>
                <a:cubicBezTo>
                  <a:pt x="215799" y="7924"/>
                  <a:pt x="214997" y="10465"/>
                  <a:pt x="213689" y="12516"/>
                </a:cubicBezTo>
                <a:cubicBezTo>
                  <a:pt x="209483" y="18951"/>
                  <a:pt x="204401" y="24955"/>
                  <a:pt x="199021" y="30721"/>
                </a:cubicBezTo>
                <a:cubicBezTo>
                  <a:pt x="193507" y="36665"/>
                  <a:pt x="187504" y="42104"/>
                  <a:pt x="181990" y="48049"/>
                </a:cubicBezTo>
                <a:cubicBezTo>
                  <a:pt x="181619" y="48495"/>
                  <a:pt x="181188" y="48926"/>
                  <a:pt x="180623" y="49297"/>
                </a:cubicBezTo>
                <a:cubicBezTo>
                  <a:pt x="178825" y="50352"/>
                  <a:pt x="176967" y="50352"/>
                  <a:pt x="175243" y="51705"/>
                </a:cubicBezTo>
                <a:cubicBezTo>
                  <a:pt x="173564" y="53131"/>
                  <a:pt x="172642" y="55048"/>
                  <a:pt x="171156" y="56594"/>
                </a:cubicBezTo>
                <a:cubicBezTo>
                  <a:pt x="168422" y="59388"/>
                  <a:pt x="164469" y="61127"/>
                  <a:pt x="161868" y="64024"/>
                </a:cubicBezTo>
                <a:cubicBezTo>
                  <a:pt x="161303" y="64708"/>
                  <a:pt x="160754" y="65451"/>
                  <a:pt x="160070" y="66016"/>
                </a:cubicBezTo>
                <a:cubicBezTo>
                  <a:pt x="159134" y="66759"/>
                  <a:pt x="157900" y="67190"/>
                  <a:pt x="156667" y="67680"/>
                </a:cubicBezTo>
                <a:cubicBezTo>
                  <a:pt x="141122" y="73625"/>
                  <a:pt x="129174" y="85276"/>
                  <a:pt x="113198" y="90908"/>
                </a:cubicBezTo>
                <a:cubicBezTo>
                  <a:pt x="112143" y="91280"/>
                  <a:pt x="110716" y="91651"/>
                  <a:pt x="109661" y="91889"/>
                </a:cubicBezTo>
                <a:cubicBezTo>
                  <a:pt x="99318" y="94624"/>
                  <a:pt x="88172" y="94311"/>
                  <a:pt x="77457" y="94371"/>
                </a:cubicBezTo>
                <a:cubicBezTo>
                  <a:pt x="67307" y="94430"/>
                  <a:pt x="57216" y="94936"/>
                  <a:pt x="47066" y="95114"/>
                </a:cubicBezTo>
                <a:cubicBezTo>
                  <a:pt x="31893" y="95426"/>
                  <a:pt x="16660" y="95604"/>
                  <a:pt x="1487" y="95679"/>
                </a:cubicBezTo>
                <a:cubicBezTo>
                  <a:pt x="1427" y="95679"/>
                  <a:pt x="1" y="95738"/>
                  <a:pt x="1" y="95738"/>
                </a:cubicBezTo>
                <a:lnTo>
                  <a:pt x="1" y="148867"/>
                </a:lnTo>
                <a:lnTo>
                  <a:pt x="285587" y="148867"/>
                </a:lnTo>
                <a:lnTo>
                  <a:pt x="285587" y="41361"/>
                </a:lnTo>
                <a:cubicBezTo>
                  <a:pt x="285587" y="41361"/>
                  <a:pt x="284398" y="41302"/>
                  <a:pt x="283046" y="41183"/>
                </a:cubicBezTo>
                <a:cubicBezTo>
                  <a:pt x="271469" y="39949"/>
                  <a:pt x="264707" y="30349"/>
                  <a:pt x="258584" y="23156"/>
                </a:cubicBezTo>
                <a:cubicBezTo>
                  <a:pt x="256786" y="21120"/>
                  <a:pt x="255419" y="18460"/>
                  <a:pt x="253383" y="16662"/>
                </a:cubicBezTo>
                <a:cubicBezTo>
                  <a:pt x="251466" y="14923"/>
                  <a:pt x="249475" y="14061"/>
                  <a:pt x="247929" y="11892"/>
                </a:cubicBezTo>
                <a:cubicBezTo>
                  <a:pt x="245269" y="8176"/>
                  <a:pt x="240929" y="5085"/>
                  <a:pt x="237526" y="1860"/>
                </a:cubicBezTo>
                <a:cubicBezTo>
                  <a:pt x="236573" y="965"/>
                  <a:pt x="235368" y="0"/>
                  <a:pt x="233938" y="0"/>
                </a:cubicBezTo>
                <a:close/>
              </a:path>
            </a:pathLst>
          </a:custGeom>
          <a:gradFill>
            <a:gsLst>
              <a:gs pos="0">
                <a:srgbClr val="F5C8ED"/>
              </a:gs>
              <a:gs pos="100000">
                <a:srgbClr val="9393FF"/>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7" name="Google Shape;177;p15"/>
          <p:cNvSpPr txBox="1">
            <a:spLocks noGrp="1"/>
          </p:cNvSpPr>
          <p:nvPr>
            <p:ph type="title"/>
          </p:nvPr>
        </p:nvSpPr>
        <p:spPr>
          <a:xfrm>
            <a:off x="5167196" y="1333500"/>
            <a:ext cx="5428000" cy="138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00"/>
              <a:buNone/>
              <a:defRPr sz="4000" b="1"/>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cs-CZ"/>
              <a:t>Kliknutím lze upravit styl.</a:t>
            </a:r>
            <a:endParaRPr/>
          </a:p>
        </p:txBody>
      </p:sp>
      <p:sp>
        <p:nvSpPr>
          <p:cNvPr id="178" name="Google Shape;178;p15"/>
          <p:cNvSpPr txBox="1">
            <a:spLocks noGrp="1"/>
          </p:cNvSpPr>
          <p:nvPr>
            <p:ph type="subTitle" idx="1"/>
          </p:nvPr>
        </p:nvSpPr>
        <p:spPr>
          <a:xfrm>
            <a:off x="5744796" y="2921000"/>
            <a:ext cx="4272800" cy="209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r>
              <a:rPr lang="cs-CZ"/>
              <a:t>Kliknutím můžete upravit styl předlohy.</a:t>
            </a:r>
            <a:endParaRPr/>
          </a:p>
        </p:txBody>
      </p:sp>
      <p:sp>
        <p:nvSpPr>
          <p:cNvPr id="179" name="Google Shape;179;p15"/>
          <p:cNvSpPr/>
          <p:nvPr/>
        </p:nvSpPr>
        <p:spPr>
          <a:xfrm flipH="1">
            <a:off x="32" y="5428368"/>
            <a:ext cx="12191752" cy="2242433"/>
          </a:xfrm>
          <a:custGeom>
            <a:avLst/>
            <a:gdLst/>
            <a:ahLst/>
            <a:cxnLst/>
            <a:rect l="l" t="t" r="r" b="b"/>
            <a:pathLst>
              <a:path w="285588" h="148867" extrusionOk="0">
                <a:moveTo>
                  <a:pt x="233938" y="0"/>
                </a:moveTo>
                <a:cubicBezTo>
                  <a:pt x="233896" y="0"/>
                  <a:pt x="233853" y="1"/>
                  <a:pt x="233811" y="3"/>
                </a:cubicBezTo>
                <a:cubicBezTo>
                  <a:pt x="231522" y="196"/>
                  <a:pt x="230779" y="2663"/>
                  <a:pt x="229115" y="3971"/>
                </a:cubicBezTo>
                <a:cubicBezTo>
                  <a:pt x="226380" y="6200"/>
                  <a:pt x="221491" y="4952"/>
                  <a:pt x="218266" y="6690"/>
                </a:cubicBezTo>
                <a:cubicBezTo>
                  <a:pt x="215799" y="7924"/>
                  <a:pt x="214997" y="10465"/>
                  <a:pt x="213689" y="12516"/>
                </a:cubicBezTo>
                <a:cubicBezTo>
                  <a:pt x="209483" y="18951"/>
                  <a:pt x="204401" y="24955"/>
                  <a:pt x="199021" y="30721"/>
                </a:cubicBezTo>
                <a:cubicBezTo>
                  <a:pt x="193507" y="36665"/>
                  <a:pt x="187504" y="42104"/>
                  <a:pt x="181990" y="48049"/>
                </a:cubicBezTo>
                <a:cubicBezTo>
                  <a:pt x="181619" y="48495"/>
                  <a:pt x="181188" y="48926"/>
                  <a:pt x="180623" y="49297"/>
                </a:cubicBezTo>
                <a:cubicBezTo>
                  <a:pt x="178825" y="50352"/>
                  <a:pt x="176967" y="50352"/>
                  <a:pt x="175243" y="51705"/>
                </a:cubicBezTo>
                <a:cubicBezTo>
                  <a:pt x="173564" y="53131"/>
                  <a:pt x="172642" y="55048"/>
                  <a:pt x="171156" y="56594"/>
                </a:cubicBezTo>
                <a:cubicBezTo>
                  <a:pt x="168422" y="59388"/>
                  <a:pt x="164469" y="61127"/>
                  <a:pt x="161868" y="64024"/>
                </a:cubicBezTo>
                <a:cubicBezTo>
                  <a:pt x="161303" y="64708"/>
                  <a:pt x="160754" y="65451"/>
                  <a:pt x="160070" y="66016"/>
                </a:cubicBezTo>
                <a:cubicBezTo>
                  <a:pt x="159134" y="66759"/>
                  <a:pt x="157900" y="67190"/>
                  <a:pt x="156667" y="67680"/>
                </a:cubicBezTo>
                <a:cubicBezTo>
                  <a:pt x="141122" y="73625"/>
                  <a:pt x="129174" y="85276"/>
                  <a:pt x="113198" y="90908"/>
                </a:cubicBezTo>
                <a:cubicBezTo>
                  <a:pt x="112143" y="91280"/>
                  <a:pt x="110716" y="91651"/>
                  <a:pt x="109661" y="91889"/>
                </a:cubicBezTo>
                <a:cubicBezTo>
                  <a:pt x="99318" y="94624"/>
                  <a:pt x="88172" y="94311"/>
                  <a:pt x="77457" y="94371"/>
                </a:cubicBezTo>
                <a:cubicBezTo>
                  <a:pt x="67307" y="94430"/>
                  <a:pt x="57216" y="94936"/>
                  <a:pt x="47066" y="95114"/>
                </a:cubicBezTo>
                <a:cubicBezTo>
                  <a:pt x="31893" y="95426"/>
                  <a:pt x="16660" y="95604"/>
                  <a:pt x="1487" y="95679"/>
                </a:cubicBezTo>
                <a:cubicBezTo>
                  <a:pt x="1427" y="95679"/>
                  <a:pt x="1" y="95738"/>
                  <a:pt x="1" y="95738"/>
                </a:cubicBezTo>
                <a:lnTo>
                  <a:pt x="1" y="148867"/>
                </a:lnTo>
                <a:lnTo>
                  <a:pt x="285587" y="148867"/>
                </a:lnTo>
                <a:lnTo>
                  <a:pt x="285587" y="41361"/>
                </a:lnTo>
                <a:cubicBezTo>
                  <a:pt x="285587" y="41361"/>
                  <a:pt x="284398" y="41302"/>
                  <a:pt x="283046" y="41183"/>
                </a:cubicBezTo>
                <a:cubicBezTo>
                  <a:pt x="271469" y="39949"/>
                  <a:pt x="264707" y="30349"/>
                  <a:pt x="258584" y="23156"/>
                </a:cubicBezTo>
                <a:cubicBezTo>
                  <a:pt x="256786" y="21120"/>
                  <a:pt x="255419" y="18460"/>
                  <a:pt x="253383" y="16662"/>
                </a:cubicBezTo>
                <a:cubicBezTo>
                  <a:pt x="251466" y="14923"/>
                  <a:pt x="249475" y="14061"/>
                  <a:pt x="247929" y="11892"/>
                </a:cubicBezTo>
                <a:cubicBezTo>
                  <a:pt x="245269" y="8176"/>
                  <a:pt x="240929" y="5085"/>
                  <a:pt x="237526" y="1860"/>
                </a:cubicBezTo>
                <a:cubicBezTo>
                  <a:pt x="236573" y="965"/>
                  <a:pt x="235368" y="0"/>
                  <a:pt x="233938" y="0"/>
                </a:cubicBezTo>
                <a:close/>
              </a:path>
            </a:pathLst>
          </a:custGeom>
          <a:gradFill>
            <a:gsLst>
              <a:gs pos="0">
                <a:srgbClr val="F5C8ED"/>
              </a:gs>
              <a:gs pos="100000">
                <a:srgbClr val="9393FF"/>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0" name="Google Shape;180;p15"/>
          <p:cNvSpPr/>
          <p:nvPr/>
        </p:nvSpPr>
        <p:spPr>
          <a:xfrm>
            <a:off x="0" y="5455985"/>
            <a:ext cx="12205079"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921"/>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81" name="Google Shape;181;p15"/>
          <p:cNvGrpSpPr/>
          <p:nvPr/>
        </p:nvGrpSpPr>
        <p:grpSpPr>
          <a:xfrm flipH="1">
            <a:off x="3919438" y="-66"/>
            <a:ext cx="8285743" cy="3564921"/>
            <a:chOff x="73" y="-50"/>
            <a:chExt cx="6214307" cy="2673691"/>
          </a:xfrm>
        </p:grpSpPr>
        <p:sp>
          <p:nvSpPr>
            <p:cNvPr id="182" name="Google Shape;182;p15"/>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3" name="Google Shape;183;p15"/>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84" name="Google Shape;184;p15"/>
          <p:cNvSpPr/>
          <p:nvPr/>
        </p:nvSpPr>
        <p:spPr>
          <a:xfrm flipH="1">
            <a:off x="7740" y="-26233"/>
            <a:ext cx="3057000" cy="2262367"/>
          </a:xfrm>
          <a:custGeom>
            <a:avLst/>
            <a:gdLst/>
            <a:ahLst/>
            <a:cxnLst/>
            <a:rect l="l" t="t" r="r" b="b"/>
            <a:pathLst>
              <a:path w="91710" h="67871" extrusionOk="0">
                <a:moveTo>
                  <a:pt x="57216" y="0"/>
                </a:moveTo>
                <a:cubicBezTo>
                  <a:pt x="52193" y="11027"/>
                  <a:pt x="45640" y="21608"/>
                  <a:pt x="37837" y="31520"/>
                </a:cubicBezTo>
                <a:cubicBezTo>
                  <a:pt x="27494" y="44583"/>
                  <a:pt x="14803" y="56472"/>
                  <a:pt x="1" y="66325"/>
                </a:cubicBezTo>
                <a:cubicBezTo>
                  <a:pt x="6867" y="66994"/>
                  <a:pt x="13807" y="67365"/>
                  <a:pt x="20673" y="67677"/>
                </a:cubicBezTo>
                <a:cubicBezTo>
                  <a:pt x="24091" y="67811"/>
                  <a:pt x="27494" y="67871"/>
                  <a:pt x="30897" y="67871"/>
                </a:cubicBezTo>
                <a:cubicBezTo>
                  <a:pt x="48731" y="67871"/>
                  <a:pt x="66445" y="66013"/>
                  <a:pt x="83714" y="62298"/>
                </a:cubicBezTo>
                <a:cubicBezTo>
                  <a:pt x="86374" y="61733"/>
                  <a:pt x="89034" y="61124"/>
                  <a:pt x="91709" y="60500"/>
                </a:cubicBezTo>
                <a:lnTo>
                  <a:pt x="91709" y="0"/>
                </a:lnTo>
                <a:close/>
              </a:path>
            </a:pathLst>
          </a:custGeom>
          <a:solidFill>
            <a:srgbClr val="FDF0F7">
              <a:alpha val="95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9344375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185"/>
        <p:cNvGrpSpPr/>
        <p:nvPr/>
      </p:nvGrpSpPr>
      <p:grpSpPr>
        <a:xfrm>
          <a:off x="0" y="0"/>
          <a:ext cx="0" cy="0"/>
          <a:chOff x="0" y="0"/>
          <a:chExt cx="0" cy="0"/>
        </a:xfrm>
      </p:grpSpPr>
      <p:sp>
        <p:nvSpPr>
          <p:cNvPr id="186" name="Google Shape;186;p16"/>
          <p:cNvSpPr/>
          <p:nvPr/>
        </p:nvSpPr>
        <p:spPr>
          <a:xfrm>
            <a:off x="1435828" y="3282067"/>
            <a:ext cx="12191752" cy="5381543"/>
          </a:xfrm>
          <a:custGeom>
            <a:avLst/>
            <a:gdLst/>
            <a:ahLst/>
            <a:cxnLst/>
            <a:rect l="l" t="t" r="r" b="b"/>
            <a:pathLst>
              <a:path w="285588" h="148867" extrusionOk="0">
                <a:moveTo>
                  <a:pt x="233938" y="0"/>
                </a:moveTo>
                <a:cubicBezTo>
                  <a:pt x="233896" y="0"/>
                  <a:pt x="233853" y="1"/>
                  <a:pt x="233811" y="3"/>
                </a:cubicBezTo>
                <a:cubicBezTo>
                  <a:pt x="231522" y="196"/>
                  <a:pt x="230779" y="2663"/>
                  <a:pt x="229115" y="3971"/>
                </a:cubicBezTo>
                <a:cubicBezTo>
                  <a:pt x="226380" y="6200"/>
                  <a:pt x="221491" y="4952"/>
                  <a:pt x="218266" y="6690"/>
                </a:cubicBezTo>
                <a:cubicBezTo>
                  <a:pt x="215799" y="7924"/>
                  <a:pt x="214997" y="10465"/>
                  <a:pt x="213689" y="12516"/>
                </a:cubicBezTo>
                <a:cubicBezTo>
                  <a:pt x="209483" y="18951"/>
                  <a:pt x="204401" y="24955"/>
                  <a:pt x="199021" y="30721"/>
                </a:cubicBezTo>
                <a:cubicBezTo>
                  <a:pt x="193507" y="36665"/>
                  <a:pt x="187504" y="42104"/>
                  <a:pt x="181990" y="48049"/>
                </a:cubicBezTo>
                <a:cubicBezTo>
                  <a:pt x="181619" y="48495"/>
                  <a:pt x="181188" y="48926"/>
                  <a:pt x="180623" y="49297"/>
                </a:cubicBezTo>
                <a:cubicBezTo>
                  <a:pt x="178825" y="50352"/>
                  <a:pt x="176967" y="50352"/>
                  <a:pt x="175243" y="51705"/>
                </a:cubicBezTo>
                <a:cubicBezTo>
                  <a:pt x="173564" y="53131"/>
                  <a:pt x="172642" y="55048"/>
                  <a:pt x="171156" y="56594"/>
                </a:cubicBezTo>
                <a:cubicBezTo>
                  <a:pt x="168422" y="59388"/>
                  <a:pt x="164469" y="61127"/>
                  <a:pt x="161868" y="64024"/>
                </a:cubicBezTo>
                <a:cubicBezTo>
                  <a:pt x="161303" y="64708"/>
                  <a:pt x="160754" y="65451"/>
                  <a:pt x="160070" y="66016"/>
                </a:cubicBezTo>
                <a:cubicBezTo>
                  <a:pt x="159134" y="66759"/>
                  <a:pt x="157900" y="67190"/>
                  <a:pt x="156667" y="67680"/>
                </a:cubicBezTo>
                <a:cubicBezTo>
                  <a:pt x="141122" y="73625"/>
                  <a:pt x="129174" y="85276"/>
                  <a:pt x="113198" y="90908"/>
                </a:cubicBezTo>
                <a:cubicBezTo>
                  <a:pt x="112143" y="91280"/>
                  <a:pt x="110716" y="91651"/>
                  <a:pt x="109661" y="91889"/>
                </a:cubicBezTo>
                <a:cubicBezTo>
                  <a:pt x="99318" y="94624"/>
                  <a:pt x="88172" y="94311"/>
                  <a:pt x="77457" y="94371"/>
                </a:cubicBezTo>
                <a:cubicBezTo>
                  <a:pt x="67307" y="94430"/>
                  <a:pt x="57216" y="94936"/>
                  <a:pt x="47066" y="95114"/>
                </a:cubicBezTo>
                <a:cubicBezTo>
                  <a:pt x="31893" y="95426"/>
                  <a:pt x="16660" y="95604"/>
                  <a:pt x="1487" y="95679"/>
                </a:cubicBezTo>
                <a:cubicBezTo>
                  <a:pt x="1427" y="95679"/>
                  <a:pt x="1" y="95738"/>
                  <a:pt x="1" y="95738"/>
                </a:cubicBezTo>
                <a:lnTo>
                  <a:pt x="1" y="148867"/>
                </a:lnTo>
                <a:lnTo>
                  <a:pt x="285587" y="148867"/>
                </a:lnTo>
                <a:lnTo>
                  <a:pt x="285587" y="41361"/>
                </a:lnTo>
                <a:cubicBezTo>
                  <a:pt x="285587" y="41361"/>
                  <a:pt x="284398" y="41302"/>
                  <a:pt x="283046" y="41183"/>
                </a:cubicBezTo>
                <a:cubicBezTo>
                  <a:pt x="271469" y="39949"/>
                  <a:pt x="264707" y="30349"/>
                  <a:pt x="258584" y="23156"/>
                </a:cubicBezTo>
                <a:cubicBezTo>
                  <a:pt x="256786" y="21120"/>
                  <a:pt x="255419" y="18460"/>
                  <a:pt x="253383" y="16662"/>
                </a:cubicBezTo>
                <a:cubicBezTo>
                  <a:pt x="251466" y="14923"/>
                  <a:pt x="249475" y="14061"/>
                  <a:pt x="247929" y="11892"/>
                </a:cubicBezTo>
                <a:cubicBezTo>
                  <a:pt x="245269" y="8176"/>
                  <a:pt x="240929" y="5085"/>
                  <a:pt x="237526" y="1860"/>
                </a:cubicBezTo>
                <a:cubicBezTo>
                  <a:pt x="236573" y="965"/>
                  <a:pt x="235368" y="0"/>
                  <a:pt x="233938" y="0"/>
                </a:cubicBezTo>
                <a:close/>
              </a:path>
            </a:pathLst>
          </a:custGeom>
          <a:gradFill>
            <a:gsLst>
              <a:gs pos="0">
                <a:srgbClr val="F5C8ED"/>
              </a:gs>
              <a:gs pos="100000">
                <a:srgbClr val="9393FF"/>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7" name="Google Shape;187;p16"/>
          <p:cNvSpPr/>
          <p:nvPr/>
        </p:nvSpPr>
        <p:spPr>
          <a:xfrm flipH="1">
            <a:off x="-17732" y="5480190"/>
            <a:ext cx="12205079" cy="212003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8" name="Google Shape;188;p16"/>
          <p:cNvSpPr txBox="1">
            <a:spLocks noGrp="1"/>
          </p:cNvSpPr>
          <p:nvPr>
            <p:ph type="title"/>
          </p:nvPr>
        </p:nvSpPr>
        <p:spPr>
          <a:xfrm>
            <a:off x="1610575" y="1333500"/>
            <a:ext cx="5428000" cy="138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00"/>
              <a:buNone/>
              <a:defRPr sz="4000" b="1"/>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cs-CZ"/>
              <a:t>Kliknutím lze upravit styl.</a:t>
            </a:r>
            <a:endParaRPr/>
          </a:p>
        </p:txBody>
      </p:sp>
      <p:sp>
        <p:nvSpPr>
          <p:cNvPr id="189" name="Google Shape;189;p16"/>
          <p:cNvSpPr txBox="1">
            <a:spLocks noGrp="1"/>
          </p:cNvSpPr>
          <p:nvPr>
            <p:ph type="subTitle" idx="1"/>
          </p:nvPr>
        </p:nvSpPr>
        <p:spPr>
          <a:xfrm>
            <a:off x="2188175" y="2921000"/>
            <a:ext cx="4272800" cy="209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cs-CZ"/>
              <a:t>Kliknutím můžete upravit styl předlohy.</a:t>
            </a:r>
            <a:endParaRPr/>
          </a:p>
        </p:txBody>
      </p:sp>
      <p:sp>
        <p:nvSpPr>
          <p:cNvPr id="190" name="Google Shape;190;p16"/>
          <p:cNvSpPr/>
          <p:nvPr/>
        </p:nvSpPr>
        <p:spPr>
          <a:xfrm>
            <a:off x="0" y="5659185"/>
            <a:ext cx="12205079"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921"/>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91" name="Google Shape;191;p16"/>
          <p:cNvGrpSpPr/>
          <p:nvPr/>
        </p:nvGrpSpPr>
        <p:grpSpPr>
          <a:xfrm>
            <a:off x="7741" y="-66"/>
            <a:ext cx="8285743" cy="3564921"/>
            <a:chOff x="73" y="-50"/>
            <a:chExt cx="6214307" cy="2673691"/>
          </a:xfrm>
        </p:grpSpPr>
        <p:sp>
          <p:nvSpPr>
            <p:cNvPr id="192" name="Google Shape;192;p16"/>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3" name="Google Shape;193;p16"/>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94" name="Google Shape;194;p16"/>
          <p:cNvSpPr/>
          <p:nvPr/>
        </p:nvSpPr>
        <p:spPr>
          <a:xfrm>
            <a:off x="9148179" y="-26233"/>
            <a:ext cx="3057000" cy="2262367"/>
          </a:xfrm>
          <a:custGeom>
            <a:avLst/>
            <a:gdLst/>
            <a:ahLst/>
            <a:cxnLst/>
            <a:rect l="l" t="t" r="r" b="b"/>
            <a:pathLst>
              <a:path w="91710" h="67871" extrusionOk="0">
                <a:moveTo>
                  <a:pt x="57216" y="0"/>
                </a:moveTo>
                <a:cubicBezTo>
                  <a:pt x="52193" y="11027"/>
                  <a:pt x="45640" y="21608"/>
                  <a:pt x="37837" y="31520"/>
                </a:cubicBezTo>
                <a:cubicBezTo>
                  <a:pt x="27494" y="44583"/>
                  <a:pt x="14803" y="56472"/>
                  <a:pt x="1" y="66325"/>
                </a:cubicBezTo>
                <a:cubicBezTo>
                  <a:pt x="6867" y="66994"/>
                  <a:pt x="13807" y="67365"/>
                  <a:pt x="20673" y="67677"/>
                </a:cubicBezTo>
                <a:cubicBezTo>
                  <a:pt x="24091" y="67811"/>
                  <a:pt x="27494" y="67871"/>
                  <a:pt x="30897" y="67871"/>
                </a:cubicBezTo>
                <a:cubicBezTo>
                  <a:pt x="48731" y="67871"/>
                  <a:pt x="66445" y="66013"/>
                  <a:pt x="83714" y="62298"/>
                </a:cubicBezTo>
                <a:cubicBezTo>
                  <a:pt x="86374" y="61733"/>
                  <a:pt x="89034" y="61124"/>
                  <a:pt x="91709" y="60500"/>
                </a:cubicBezTo>
                <a:lnTo>
                  <a:pt x="91709" y="0"/>
                </a:lnTo>
                <a:close/>
              </a:path>
            </a:pathLst>
          </a:custGeom>
          <a:solidFill>
            <a:srgbClr val="FDF0F7">
              <a:alpha val="95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4244685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950967" y="719333"/>
            <a:ext cx="10290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8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cs-CZ"/>
              <a:t>Kliknutím lze upravit styl.</a:t>
            </a:r>
            <a:endParaRPr/>
          </a:p>
        </p:txBody>
      </p:sp>
    </p:spTree>
    <p:extLst>
      <p:ext uri="{BB962C8B-B14F-4D97-AF65-F5344CB8AC3E}">
        <p14:creationId xmlns:p14="http://schemas.microsoft.com/office/powerpoint/2010/main" val="15729083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95"/>
        <p:cNvGrpSpPr/>
        <p:nvPr/>
      </p:nvGrpSpPr>
      <p:grpSpPr>
        <a:xfrm>
          <a:off x="0" y="0"/>
          <a:ext cx="0" cy="0"/>
          <a:chOff x="0" y="0"/>
          <a:chExt cx="0" cy="0"/>
        </a:xfrm>
      </p:grpSpPr>
      <p:sp>
        <p:nvSpPr>
          <p:cNvPr id="196" name="Google Shape;196;p17"/>
          <p:cNvSpPr txBox="1">
            <a:spLocks noGrp="1"/>
          </p:cNvSpPr>
          <p:nvPr>
            <p:ph type="ctrTitle"/>
          </p:nvPr>
        </p:nvSpPr>
        <p:spPr>
          <a:xfrm>
            <a:off x="997087" y="3315067"/>
            <a:ext cx="212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200"/>
              <a:buNone/>
              <a:defRPr sz="2400" b="1">
                <a:solidFill>
                  <a:srgbClr val="FFCE00"/>
                </a:solidFill>
              </a:defRPr>
            </a:lvl1pPr>
            <a:lvl2pPr lvl="1" algn="ctr" rtl="0">
              <a:spcBef>
                <a:spcPts val="0"/>
              </a:spcBef>
              <a:spcAft>
                <a:spcPts val="0"/>
              </a:spcAft>
              <a:buClr>
                <a:srgbClr val="FFFFFF"/>
              </a:buClr>
              <a:buSzPts val="1200"/>
              <a:buNone/>
              <a:defRPr sz="1600" b="1">
                <a:solidFill>
                  <a:srgbClr val="FFFFFF"/>
                </a:solidFill>
              </a:defRPr>
            </a:lvl2pPr>
            <a:lvl3pPr lvl="2" algn="ctr" rtl="0">
              <a:spcBef>
                <a:spcPts val="0"/>
              </a:spcBef>
              <a:spcAft>
                <a:spcPts val="0"/>
              </a:spcAft>
              <a:buClr>
                <a:srgbClr val="FFFFFF"/>
              </a:buClr>
              <a:buSzPts val="1200"/>
              <a:buNone/>
              <a:defRPr sz="1600" b="1">
                <a:solidFill>
                  <a:srgbClr val="FFFFFF"/>
                </a:solidFill>
              </a:defRPr>
            </a:lvl3pPr>
            <a:lvl4pPr lvl="3" algn="ctr" rtl="0">
              <a:spcBef>
                <a:spcPts val="0"/>
              </a:spcBef>
              <a:spcAft>
                <a:spcPts val="0"/>
              </a:spcAft>
              <a:buClr>
                <a:srgbClr val="FFFFFF"/>
              </a:buClr>
              <a:buSzPts val="1200"/>
              <a:buNone/>
              <a:defRPr sz="1600" b="1">
                <a:solidFill>
                  <a:srgbClr val="FFFFFF"/>
                </a:solidFill>
              </a:defRPr>
            </a:lvl4pPr>
            <a:lvl5pPr lvl="4" algn="ctr" rtl="0">
              <a:spcBef>
                <a:spcPts val="0"/>
              </a:spcBef>
              <a:spcAft>
                <a:spcPts val="0"/>
              </a:spcAft>
              <a:buClr>
                <a:srgbClr val="FFFFFF"/>
              </a:buClr>
              <a:buSzPts val="1200"/>
              <a:buNone/>
              <a:defRPr sz="1600" b="1">
                <a:solidFill>
                  <a:srgbClr val="FFFFFF"/>
                </a:solidFill>
              </a:defRPr>
            </a:lvl5pPr>
            <a:lvl6pPr lvl="5" algn="ctr" rtl="0">
              <a:spcBef>
                <a:spcPts val="0"/>
              </a:spcBef>
              <a:spcAft>
                <a:spcPts val="0"/>
              </a:spcAft>
              <a:buClr>
                <a:srgbClr val="FFFFFF"/>
              </a:buClr>
              <a:buSzPts val="1200"/>
              <a:buNone/>
              <a:defRPr sz="1600" b="1">
                <a:solidFill>
                  <a:srgbClr val="FFFFFF"/>
                </a:solidFill>
              </a:defRPr>
            </a:lvl6pPr>
            <a:lvl7pPr lvl="6" algn="ctr" rtl="0">
              <a:spcBef>
                <a:spcPts val="0"/>
              </a:spcBef>
              <a:spcAft>
                <a:spcPts val="0"/>
              </a:spcAft>
              <a:buClr>
                <a:srgbClr val="FFFFFF"/>
              </a:buClr>
              <a:buSzPts val="1200"/>
              <a:buNone/>
              <a:defRPr sz="1600" b="1">
                <a:solidFill>
                  <a:srgbClr val="FFFFFF"/>
                </a:solidFill>
              </a:defRPr>
            </a:lvl7pPr>
            <a:lvl8pPr lvl="7" algn="ctr" rtl="0">
              <a:spcBef>
                <a:spcPts val="0"/>
              </a:spcBef>
              <a:spcAft>
                <a:spcPts val="0"/>
              </a:spcAft>
              <a:buClr>
                <a:srgbClr val="FFFFFF"/>
              </a:buClr>
              <a:buSzPts val="1200"/>
              <a:buNone/>
              <a:defRPr sz="1600" b="1">
                <a:solidFill>
                  <a:srgbClr val="FFFFFF"/>
                </a:solidFill>
              </a:defRPr>
            </a:lvl8pPr>
            <a:lvl9pPr lvl="8" algn="ctr" rtl="0">
              <a:spcBef>
                <a:spcPts val="0"/>
              </a:spcBef>
              <a:spcAft>
                <a:spcPts val="0"/>
              </a:spcAft>
              <a:buClr>
                <a:srgbClr val="FFFFFF"/>
              </a:buClr>
              <a:buSzPts val="1200"/>
              <a:buNone/>
              <a:defRPr sz="1600" b="1">
                <a:solidFill>
                  <a:srgbClr val="FFFFFF"/>
                </a:solidFill>
              </a:defRPr>
            </a:lvl9pPr>
          </a:lstStyle>
          <a:p>
            <a:r>
              <a:rPr lang="cs-CZ"/>
              <a:t>Kliknutím lze upravit styl.</a:t>
            </a:r>
            <a:endParaRPr/>
          </a:p>
        </p:txBody>
      </p:sp>
      <p:sp>
        <p:nvSpPr>
          <p:cNvPr id="197" name="Google Shape;197;p17"/>
          <p:cNvSpPr txBox="1">
            <a:spLocks noGrp="1"/>
          </p:cNvSpPr>
          <p:nvPr>
            <p:ph type="subTitle" idx="1"/>
          </p:nvPr>
        </p:nvSpPr>
        <p:spPr>
          <a:xfrm>
            <a:off x="997087" y="4085467"/>
            <a:ext cx="2120800" cy="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867">
                <a:solidFill>
                  <a:srgbClr val="FFFFFF"/>
                </a:solidFill>
                <a:latin typeface="Didact Gothic"/>
                <a:ea typeface="Didact Gothic"/>
                <a:cs typeface="Didact Gothic"/>
                <a:sym typeface="Didact Gothic"/>
              </a:defRPr>
            </a:lvl1pPr>
            <a:lvl2pPr lvl="1" algn="ctr" rtl="0">
              <a:lnSpc>
                <a:spcPct val="100000"/>
              </a:lnSpc>
              <a:spcBef>
                <a:spcPts val="0"/>
              </a:spcBef>
              <a:spcAft>
                <a:spcPts val="0"/>
              </a:spcAft>
              <a:buClr>
                <a:srgbClr val="000000"/>
              </a:buClr>
              <a:buSzPts val="1000"/>
              <a:buNone/>
              <a:defRPr sz="1333">
                <a:solidFill>
                  <a:srgbClr val="000000"/>
                </a:solidFill>
              </a:defRPr>
            </a:lvl2pPr>
            <a:lvl3pPr lvl="2" algn="ctr" rtl="0">
              <a:lnSpc>
                <a:spcPct val="100000"/>
              </a:lnSpc>
              <a:spcBef>
                <a:spcPts val="0"/>
              </a:spcBef>
              <a:spcAft>
                <a:spcPts val="0"/>
              </a:spcAft>
              <a:buClr>
                <a:srgbClr val="000000"/>
              </a:buClr>
              <a:buSzPts val="1000"/>
              <a:buNone/>
              <a:defRPr sz="1333">
                <a:solidFill>
                  <a:srgbClr val="000000"/>
                </a:solidFill>
              </a:defRPr>
            </a:lvl3pPr>
            <a:lvl4pPr lvl="3" algn="ctr" rtl="0">
              <a:lnSpc>
                <a:spcPct val="100000"/>
              </a:lnSpc>
              <a:spcBef>
                <a:spcPts val="0"/>
              </a:spcBef>
              <a:spcAft>
                <a:spcPts val="0"/>
              </a:spcAft>
              <a:buClr>
                <a:srgbClr val="000000"/>
              </a:buClr>
              <a:buSzPts val="1000"/>
              <a:buNone/>
              <a:defRPr sz="1333">
                <a:solidFill>
                  <a:srgbClr val="000000"/>
                </a:solidFill>
              </a:defRPr>
            </a:lvl4pPr>
            <a:lvl5pPr lvl="4" algn="ctr" rtl="0">
              <a:lnSpc>
                <a:spcPct val="100000"/>
              </a:lnSpc>
              <a:spcBef>
                <a:spcPts val="0"/>
              </a:spcBef>
              <a:spcAft>
                <a:spcPts val="0"/>
              </a:spcAft>
              <a:buClr>
                <a:srgbClr val="000000"/>
              </a:buClr>
              <a:buSzPts val="1000"/>
              <a:buNone/>
              <a:defRPr sz="1333">
                <a:solidFill>
                  <a:srgbClr val="000000"/>
                </a:solidFill>
              </a:defRPr>
            </a:lvl5pPr>
            <a:lvl6pPr lvl="5" algn="ctr" rtl="0">
              <a:lnSpc>
                <a:spcPct val="100000"/>
              </a:lnSpc>
              <a:spcBef>
                <a:spcPts val="0"/>
              </a:spcBef>
              <a:spcAft>
                <a:spcPts val="0"/>
              </a:spcAft>
              <a:buClr>
                <a:srgbClr val="000000"/>
              </a:buClr>
              <a:buSzPts val="1000"/>
              <a:buNone/>
              <a:defRPr sz="1333">
                <a:solidFill>
                  <a:srgbClr val="000000"/>
                </a:solidFill>
              </a:defRPr>
            </a:lvl6pPr>
            <a:lvl7pPr lvl="6" algn="ctr" rtl="0">
              <a:lnSpc>
                <a:spcPct val="100000"/>
              </a:lnSpc>
              <a:spcBef>
                <a:spcPts val="0"/>
              </a:spcBef>
              <a:spcAft>
                <a:spcPts val="0"/>
              </a:spcAft>
              <a:buClr>
                <a:srgbClr val="000000"/>
              </a:buClr>
              <a:buSzPts val="1000"/>
              <a:buNone/>
              <a:defRPr sz="1333">
                <a:solidFill>
                  <a:srgbClr val="000000"/>
                </a:solidFill>
              </a:defRPr>
            </a:lvl7pPr>
            <a:lvl8pPr lvl="7" algn="ctr" rtl="0">
              <a:lnSpc>
                <a:spcPct val="100000"/>
              </a:lnSpc>
              <a:spcBef>
                <a:spcPts val="0"/>
              </a:spcBef>
              <a:spcAft>
                <a:spcPts val="0"/>
              </a:spcAft>
              <a:buClr>
                <a:srgbClr val="000000"/>
              </a:buClr>
              <a:buSzPts val="1000"/>
              <a:buNone/>
              <a:defRPr sz="1333">
                <a:solidFill>
                  <a:srgbClr val="000000"/>
                </a:solidFill>
              </a:defRPr>
            </a:lvl8pPr>
            <a:lvl9pPr lvl="8" algn="ctr" rtl="0">
              <a:lnSpc>
                <a:spcPct val="100000"/>
              </a:lnSpc>
              <a:spcBef>
                <a:spcPts val="0"/>
              </a:spcBef>
              <a:spcAft>
                <a:spcPts val="0"/>
              </a:spcAft>
              <a:buClr>
                <a:srgbClr val="000000"/>
              </a:buClr>
              <a:buSzPts val="1000"/>
              <a:buNone/>
              <a:defRPr sz="1333">
                <a:solidFill>
                  <a:srgbClr val="000000"/>
                </a:solidFill>
              </a:defRPr>
            </a:lvl9pPr>
          </a:lstStyle>
          <a:p>
            <a:r>
              <a:rPr lang="cs-CZ"/>
              <a:t>Kliknutím můžete upravit styl předlohy.</a:t>
            </a:r>
            <a:endParaRPr/>
          </a:p>
        </p:txBody>
      </p:sp>
      <p:sp>
        <p:nvSpPr>
          <p:cNvPr id="198" name="Google Shape;198;p17"/>
          <p:cNvSpPr txBox="1">
            <a:spLocks noGrp="1"/>
          </p:cNvSpPr>
          <p:nvPr>
            <p:ph type="title" idx="2" hasCustomPrompt="1"/>
          </p:nvPr>
        </p:nvSpPr>
        <p:spPr>
          <a:xfrm>
            <a:off x="1517487" y="2217051"/>
            <a:ext cx="1080000" cy="77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20124D"/>
              </a:buClr>
              <a:buSzPts val="4800"/>
              <a:buNone/>
              <a:defRPr sz="4667" b="1">
                <a:solidFill>
                  <a:schemeClr val="lt1"/>
                </a:solidFill>
              </a:defRPr>
            </a:lvl1pPr>
            <a:lvl2pPr lvl="1" algn="ctr" rtl="0">
              <a:spcBef>
                <a:spcPts val="0"/>
              </a:spcBef>
              <a:spcAft>
                <a:spcPts val="0"/>
              </a:spcAft>
              <a:buClr>
                <a:srgbClr val="20124D"/>
              </a:buClr>
              <a:buSzPts val="4800"/>
              <a:buNone/>
              <a:defRPr sz="6400" b="1">
                <a:solidFill>
                  <a:srgbClr val="20124D"/>
                </a:solidFill>
              </a:defRPr>
            </a:lvl2pPr>
            <a:lvl3pPr lvl="2" algn="ctr" rtl="0">
              <a:spcBef>
                <a:spcPts val="0"/>
              </a:spcBef>
              <a:spcAft>
                <a:spcPts val="0"/>
              </a:spcAft>
              <a:buClr>
                <a:srgbClr val="20124D"/>
              </a:buClr>
              <a:buSzPts val="4800"/>
              <a:buNone/>
              <a:defRPr sz="6400" b="1">
                <a:solidFill>
                  <a:srgbClr val="20124D"/>
                </a:solidFill>
              </a:defRPr>
            </a:lvl3pPr>
            <a:lvl4pPr lvl="3" algn="ctr" rtl="0">
              <a:spcBef>
                <a:spcPts val="0"/>
              </a:spcBef>
              <a:spcAft>
                <a:spcPts val="0"/>
              </a:spcAft>
              <a:buClr>
                <a:srgbClr val="20124D"/>
              </a:buClr>
              <a:buSzPts val="4800"/>
              <a:buNone/>
              <a:defRPr sz="6400" b="1">
                <a:solidFill>
                  <a:srgbClr val="20124D"/>
                </a:solidFill>
              </a:defRPr>
            </a:lvl4pPr>
            <a:lvl5pPr lvl="4" algn="ctr" rtl="0">
              <a:spcBef>
                <a:spcPts val="0"/>
              </a:spcBef>
              <a:spcAft>
                <a:spcPts val="0"/>
              </a:spcAft>
              <a:buClr>
                <a:srgbClr val="20124D"/>
              </a:buClr>
              <a:buSzPts val="4800"/>
              <a:buNone/>
              <a:defRPr sz="6400" b="1">
                <a:solidFill>
                  <a:srgbClr val="20124D"/>
                </a:solidFill>
              </a:defRPr>
            </a:lvl5pPr>
            <a:lvl6pPr lvl="5" algn="ctr" rtl="0">
              <a:spcBef>
                <a:spcPts val="0"/>
              </a:spcBef>
              <a:spcAft>
                <a:spcPts val="0"/>
              </a:spcAft>
              <a:buClr>
                <a:srgbClr val="20124D"/>
              </a:buClr>
              <a:buSzPts val="4800"/>
              <a:buNone/>
              <a:defRPr sz="6400" b="1">
                <a:solidFill>
                  <a:srgbClr val="20124D"/>
                </a:solidFill>
              </a:defRPr>
            </a:lvl6pPr>
            <a:lvl7pPr lvl="6" algn="ctr" rtl="0">
              <a:spcBef>
                <a:spcPts val="0"/>
              </a:spcBef>
              <a:spcAft>
                <a:spcPts val="0"/>
              </a:spcAft>
              <a:buClr>
                <a:srgbClr val="20124D"/>
              </a:buClr>
              <a:buSzPts val="4800"/>
              <a:buNone/>
              <a:defRPr sz="6400" b="1">
                <a:solidFill>
                  <a:srgbClr val="20124D"/>
                </a:solidFill>
              </a:defRPr>
            </a:lvl7pPr>
            <a:lvl8pPr lvl="7" algn="ctr" rtl="0">
              <a:spcBef>
                <a:spcPts val="0"/>
              </a:spcBef>
              <a:spcAft>
                <a:spcPts val="0"/>
              </a:spcAft>
              <a:buClr>
                <a:srgbClr val="20124D"/>
              </a:buClr>
              <a:buSzPts val="4800"/>
              <a:buNone/>
              <a:defRPr sz="6400" b="1">
                <a:solidFill>
                  <a:srgbClr val="20124D"/>
                </a:solidFill>
              </a:defRPr>
            </a:lvl8pPr>
            <a:lvl9pPr lvl="8" algn="ctr" rtl="0">
              <a:spcBef>
                <a:spcPts val="0"/>
              </a:spcBef>
              <a:spcAft>
                <a:spcPts val="0"/>
              </a:spcAft>
              <a:buClr>
                <a:srgbClr val="20124D"/>
              </a:buClr>
              <a:buSzPts val="4800"/>
              <a:buNone/>
              <a:defRPr sz="6400" b="1">
                <a:solidFill>
                  <a:srgbClr val="20124D"/>
                </a:solidFill>
              </a:defRPr>
            </a:lvl9pPr>
          </a:lstStyle>
          <a:p>
            <a:r>
              <a:t>xx%</a:t>
            </a:r>
          </a:p>
        </p:txBody>
      </p:sp>
      <p:sp>
        <p:nvSpPr>
          <p:cNvPr id="199" name="Google Shape;199;p17"/>
          <p:cNvSpPr txBox="1">
            <a:spLocks noGrp="1"/>
          </p:cNvSpPr>
          <p:nvPr>
            <p:ph type="ctrTitle" idx="3"/>
          </p:nvPr>
        </p:nvSpPr>
        <p:spPr>
          <a:xfrm>
            <a:off x="3754353" y="3315067"/>
            <a:ext cx="200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200"/>
              <a:buNone/>
              <a:defRPr sz="2400" b="1">
                <a:solidFill>
                  <a:srgbClr val="FFCE00"/>
                </a:solidFill>
              </a:defRPr>
            </a:lvl1pPr>
            <a:lvl2pPr lvl="1" algn="ctr" rtl="0">
              <a:spcBef>
                <a:spcPts val="0"/>
              </a:spcBef>
              <a:spcAft>
                <a:spcPts val="0"/>
              </a:spcAft>
              <a:buClr>
                <a:srgbClr val="FFFFFF"/>
              </a:buClr>
              <a:buSzPts val="1200"/>
              <a:buNone/>
              <a:defRPr sz="1600" b="1">
                <a:solidFill>
                  <a:srgbClr val="FFFFFF"/>
                </a:solidFill>
              </a:defRPr>
            </a:lvl2pPr>
            <a:lvl3pPr lvl="2" algn="ctr" rtl="0">
              <a:spcBef>
                <a:spcPts val="0"/>
              </a:spcBef>
              <a:spcAft>
                <a:spcPts val="0"/>
              </a:spcAft>
              <a:buClr>
                <a:srgbClr val="FFFFFF"/>
              </a:buClr>
              <a:buSzPts val="1200"/>
              <a:buNone/>
              <a:defRPr sz="1600" b="1">
                <a:solidFill>
                  <a:srgbClr val="FFFFFF"/>
                </a:solidFill>
              </a:defRPr>
            </a:lvl3pPr>
            <a:lvl4pPr lvl="3" algn="ctr" rtl="0">
              <a:spcBef>
                <a:spcPts val="0"/>
              </a:spcBef>
              <a:spcAft>
                <a:spcPts val="0"/>
              </a:spcAft>
              <a:buClr>
                <a:srgbClr val="FFFFFF"/>
              </a:buClr>
              <a:buSzPts val="1200"/>
              <a:buNone/>
              <a:defRPr sz="1600" b="1">
                <a:solidFill>
                  <a:srgbClr val="FFFFFF"/>
                </a:solidFill>
              </a:defRPr>
            </a:lvl4pPr>
            <a:lvl5pPr lvl="4" algn="ctr" rtl="0">
              <a:spcBef>
                <a:spcPts val="0"/>
              </a:spcBef>
              <a:spcAft>
                <a:spcPts val="0"/>
              </a:spcAft>
              <a:buClr>
                <a:srgbClr val="FFFFFF"/>
              </a:buClr>
              <a:buSzPts val="1200"/>
              <a:buNone/>
              <a:defRPr sz="1600" b="1">
                <a:solidFill>
                  <a:srgbClr val="FFFFFF"/>
                </a:solidFill>
              </a:defRPr>
            </a:lvl5pPr>
            <a:lvl6pPr lvl="5" algn="ctr" rtl="0">
              <a:spcBef>
                <a:spcPts val="0"/>
              </a:spcBef>
              <a:spcAft>
                <a:spcPts val="0"/>
              </a:spcAft>
              <a:buClr>
                <a:srgbClr val="FFFFFF"/>
              </a:buClr>
              <a:buSzPts val="1200"/>
              <a:buNone/>
              <a:defRPr sz="1600" b="1">
                <a:solidFill>
                  <a:srgbClr val="FFFFFF"/>
                </a:solidFill>
              </a:defRPr>
            </a:lvl6pPr>
            <a:lvl7pPr lvl="6" algn="ctr" rtl="0">
              <a:spcBef>
                <a:spcPts val="0"/>
              </a:spcBef>
              <a:spcAft>
                <a:spcPts val="0"/>
              </a:spcAft>
              <a:buClr>
                <a:srgbClr val="FFFFFF"/>
              </a:buClr>
              <a:buSzPts val="1200"/>
              <a:buNone/>
              <a:defRPr sz="1600" b="1">
                <a:solidFill>
                  <a:srgbClr val="FFFFFF"/>
                </a:solidFill>
              </a:defRPr>
            </a:lvl7pPr>
            <a:lvl8pPr lvl="7" algn="ctr" rtl="0">
              <a:spcBef>
                <a:spcPts val="0"/>
              </a:spcBef>
              <a:spcAft>
                <a:spcPts val="0"/>
              </a:spcAft>
              <a:buClr>
                <a:srgbClr val="FFFFFF"/>
              </a:buClr>
              <a:buSzPts val="1200"/>
              <a:buNone/>
              <a:defRPr sz="1600" b="1">
                <a:solidFill>
                  <a:srgbClr val="FFFFFF"/>
                </a:solidFill>
              </a:defRPr>
            </a:lvl8pPr>
            <a:lvl9pPr lvl="8" algn="ctr" rtl="0">
              <a:spcBef>
                <a:spcPts val="0"/>
              </a:spcBef>
              <a:spcAft>
                <a:spcPts val="0"/>
              </a:spcAft>
              <a:buClr>
                <a:srgbClr val="FFFFFF"/>
              </a:buClr>
              <a:buSzPts val="1200"/>
              <a:buNone/>
              <a:defRPr sz="1600" b="1">
                <a:solidFill>
                  <a:srgbClr val="FFFFFF"/>
                </a:solidFill>
              </a:defRPr>
            </a:lvl9pPr>
          </a:lstStyle>
          <a:p>
            <a:r>
              <a:rPr lang="cs-CZ"/>
              <a:t>Kliknutím lze upravit styl.</a:t>
            </a:r>
            <a:endParaRPr/>
          </a:p>
        </p:txBody>
      </p:sp>
      <p:sp>
        <p:nvSpPr>
          <p:cNvPr id="200" name="Google Shape;200;p17"/>
          <p:cNvSpPr txBox="1">
            <a:spLocks noGrp="1"/>
          </p:cNvSpPr>
          <p:nvPr>
            <p:ph type="subTitle" idx="4"/>
          </p:nvPr>
        </p:nvSpPr>
        <p:spPr>
          <a:xfrm>
            <a:off x="3697953" y="4085467"/>
            <a:ext cx="2120800" cy="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867">
                <a:latin typeface="Didact Gothic"/>
                <a:ea typeface="Didact Gothic"/>
                <a:cs typeface="Didact Gothic"/>
                <a:sym typeface="Didact Gothic"/>
              </a:defRPr>
            </a:lvl1pPr>
            <a:lvl2pPr lvl="1" algn="ctr" rtl="0">
              <a:lnSpc>
                <a:spcPct val="100000"/>
              </a:lnSpc>
              <a:spcBef>
                <a:spcPts val="0"/>
              </a:spcBef>
              <a:spcAft>
                <a:spcPts val="0"/>
              </a:spcAft>
              <a:buClr>
                <a:srgbClr val="000000"/>
              </a:buClr>
              <a:buSzPts val="1000"/>
              <a:buNone/>
              <a:defRPr sz="1333">
                <a:solidFill>
                  <a:srgbClr val="000000"/>
                </a:solidFill>
              </a:defRPr>
            </a:lvl2pPr>
            <a:lvl3pPr lvl="2" algn="ctr" rtl="0">
              <a:lnSpc>
                <a:spcPct val="100000"/>
              </a:lnSpc>
              <a:spcBef>
                <a:spcPts val="0"/>
              </a:spcBef>
              <a:spcAft>
                <a:spcPts val="0"/>
              </a:spcAft>
              <a:buClr>
                <a:srgbClr val="000000"/>
              </a:buClr>
              <a:buSzPts val="1000"/>
              <a:buNone/>
              <a:defRPr sz="1333">
                <a:solidFill>
                  <a:srgbClr val="000000"/>
                </a:solidFill>
              </a:defRPr>
            </a:lvl3pPr>
            <a:lvl4pPr lvl="3" algn="ctr" rtl="0">
              <a:lnSpc>
                <a:spcPct val="100000"/>
              </a:lnSpc>
              <a:spcBef>
                <a:spcPts val="0"/>
              </a:spcBef>
              <a:spcAft>
                <a:spcPts val="0"/>
              </a:spcAft>
              <a:buClr>
                <a:srgbClr val="000000"/>
              </a:buClr>
              <a:buSzPts val="1000"/>
              <a:buNone/>
              <a:defRPr sz="1333">
                <a:solidFill>
                  <a:srgbClr val="000000"/>
                </a:solidFill>
              </a:defRPr>
            </a:lvl4pPr>
            <a:lvl5pPr lvl="4" algn="ctr" rtl="0">
              <a:lnSpc>
                <a:spcPct val="100000"/>
              </a:lnSpc>
              <a:spcBef>
                <a:spcPts val="0"/>
              </a:spcBef>
              <a:spcAft>
                <a:spcPts val="0"/>
              </a:spcAft>
              <a:buClr>
                <a:srgbClr val="000000"/>
              </a:buClr>
              <a:buSzPts val="1000"/>
              <a:buNone/>
              <a:defRPr sz="1333">
                <a:solidFill>
                  <a:srgbClr val="000000"/>
                </a:solidFill>
              </a:defRPr>
            </a:lvl5pPr>
            <a:lvl6pPr lvl="5" algn="ctr" rtl="0">
              <a:lnSpc>
                <a:spcPct val="100000"/>
              </a:lnSpc>
              <a:spcBef>
                <a:spcPts val="0"/>
              </a:spcBef>
              <a:spcAft>
                <a:spcPts val="0"/>
              </a:spcAft>
              <a:buClr>
                <a:srgbClr val="000000"/>
              </a:buClr>
              <a:buSzPts val="1000"/>
              <a:buNone/>
              <a:defRPr sz="1333">
                <a:solidFill>
                  <a:srgbClr val="000000"/>
                </a:solidFill>
              </a:defRPr>
            </a:lvl6pPr>
            <a:lvl7pPr lvl="6" algn="ctr" rtl="0">
              <a:lnSpc>
                <a:spcPct val="100000"/>
              </a:lnSpc>
              <a:spcBef>
                <a:spcPts val="0"/>
              </a:spcBef>
              <a:spcAft>
                <a:spcPts val="0"/>
              </a:spcAft>
              <a:buClr>
                <a:srgbClr val="000000"/>
              </a:buClr>
              <a:buSzPts val="1000"/>
              <a:buNone/>
              <a:defRPr sz="1333">
                <a:solidFill>
                  <a:srgbClr val="000000"/>
                </a:solidFill>
              </a:defRPr>
            </a:lvl7pPr>
            <a:lvl8pPr lvl="7" algn="ctr" rtl="0">
              <a:lnSpc>
                <a:spcPct val="100000"/>
              </a:lnSpc>
              <a:spcBef>
                <a:spcPts val="0"/>
              </a:spcBef>
              <a:spcAft>
                <a:spcPts val="0"/>
              </a:spcAft>
              <a:buClr>
                <a:srgbClr val="000000"/>
              </a:buClr>
              <a:buSzPts val="1000"/>
              <a:buNone/>
              <a:defRPr sz="1333">
                <a:solidFill>
                  <a:srgbClr val="000000"/>
                </a:solidFill>
              </a:defRPr>
            </a:lvl8pPr>
            <a:lvl9pPr lvl="8" algn="ctr" rtl="0">
              <a:lnSpc>
                <a:spcPct val="100000"/>
              </a:lnSpc>
              <a:spcBef>
                <a:spcPts val="0"/>
              </a:spcBef>
              <a:spcAft>
                <a:spcPts val="0"/>
              </a:spcAft>
              <a:buClr>
                <a:srgbClr val="000000"/>
              </a:buClr>
              <a:buSzPts val="1000"/>
              <a:buNone/>
              <a:defRPr sz="1333">
                <a:solidFill>
                  <a:srgbClr val="000000"/>
                </a:solidFill>
              </a:defRPr>
            </a:lvl9pPr>
          </a:lstStyle>
          <a:p>
            <a:r>
              <a:rPr lang="cs-CZ"/>
              <a:t>Kliknutím můžete upravit styl předlohy.</a:t>
            </a:r>
            <a:endParaRPr/>
          </a:p>
        </p:txBody>
      </p:sp>
      <p:sp>
        <p:nvSpPr>
          <p:cNvPr id="201" name="Google Shape;201;p17"/>
          <p:cNvSpPr txBox="1">
            <a:spLocks noGrp="1"/>
          </p:cNvSpPr>
          <p:nvPr>
            <p:ph type="title" idx="5" hasCustomPrompt="1"/>
          </p:nvPr>
        </p:nvSpPr>
        <p:spPr>
          <a:xfrm>
            <a:off x="4218353" y="2217051"/>
            <a:ext cx="1080000" cy="77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20124D"/>
              </a:buClr>
              <a:buSzPts val="4800"/>
              <a:buNone/>
              <a:defRPr sz="4533" b="1">
                <a:solidFill>
                  <a:schemeClr val="lt1"/>
                </a:solidFill>
              </a:defRPr>
            </a:lvl1pPr>
            <a:lvl2pPr lvl="1" algn="ctr" rtl="0">
              <a:spcBef>
                <a:spcPts val="0"/>
              </a:spcBef>
              <a:spcAft>
                <a:spcPts val="0"/>
              </a:spcAft>
              <a:buClr>
                <a:srgbClr val="20124D"/>
              </a:buClr>
              <a:buSzPts val="4800"/>
              <a:buNone/>
              <a:defRPr sz="6400" b="1">
                <a:solidFill>
                  <a:srgbClr val="20124D"/>
                </a:solidFill>
              </a:defRPr>
            </a:lvl2pPr>
            <a:lvl3pPr lvl="2" algn="ctr" rtl="0">
              <a:spcBef>
                <a:spcPts val="0"/>
              </a:spcBef>
              <a:spcAft>
                <a:spcPts val="0"/>
              </a:spcAft>
              <a:buClr>
                <a:srgbClr val="20124D"/>
              </a:buClr>
              <a:buSzPts val="4800"/>
              <a:buNone/>
              <a:defRPr sz="6400" b="1">
                <a:solidFill>
                  <a:srgbClr val="20124D"/>
                </a:solidFill>
              </a:defRPr>
            </a:lvl3pPr>
            <a:lvl4pPr lvl="3" algn="ctr" rtl="0">
              <a:spcBef>
                <a:spcPts val="0"/>
              </a:spcBef>
              <a:spcAft>
                <a:spcPts val="0"/>
              </a:spcAft>
              <a:buClr>
                <a:srgbClr val="20124D"/>
              </a:buClr>
              <a:buSzPts val="4800"/>
              <a:buNone/>
              <a:defRPr sz="6400" b="1">
                <a:solidFill>
                  <a:srgbClr val="20124D"/>
                </a:solidFill>
              </a:defRPr>
            </a:lvl4pPr>
            <a:lvl5pPr lvl="4" algn="ctr" rtl="0">
              <a:spcBef>
                <a:spcPts val="0"/>
              </a:spcBef>
              <a:spcAft>
                <a:spcPts val="0"/>
              </a:spcAft>
              <a:buClr>
                <a:srgbClr val="20124D"/>
              </a:buClr>
              <a:buSzPts val="4800"/>
              <a:buNone/>
              <a:defRPr sz="6400" b="1">
                <a:solidFill>
                  <a:srgbClr val="20124D"/>
                </a:solidFill>
              </a:defRPr>
            </a:lvl5pPr>
            <a:lvl6pPr lvl="5" algn="ctr" rtl="0">
              <a:spcBef>
                <a:spcPts val="0"/>
              </a:spcBef>
              <a:spcAft>
                <a:spcPts val="0"/>
              </a:spcAft>
              <a:buClr>
                <a:srgbClr val="20124D"/>
              </a:buClr>
              <a:buSzPts val="4800"/>
              <a:buNone/>
              <a:defRPr sz="6400" b="1">
                <a:solidFill>
                  <a:srgbClr val="20124D"/>
                </a:solidFill>
              </a:defRPr>
            </a:lvl6pPr>
            <a:lvl7pPr lvl="6" algn="ctr" rtl="0">
              <a:spcBef>
                <a:spcPts val="0"/>
              </a:spcBef>
              <a:spcAft>
                <a:spcPts val="0"/>
              </a:spcAft>
              <a:buClr>
                <a:srgbClr val="20124D"/>
              </a:buClr>
              <a:buSzPts val="4800"/>
              <a:buNone/>
              <a:defRPr sz="6400" b="1">
                <a:solidFill>
                  <a:srgbClr val="20124D"/>
                </a:solidFill>
              </a:defRPr>
            </a:lvl7pPr>
            <a:lvl8pPr lvl="7" algn="ctr" rtl="0">
              <a:spcBef>
                <a:spcPts val="0"/>
              </a:spcBef>
              <a:spcAft>
                <a:spcPts val="0"/>
              </a:spcAft>
              <a:buClr>
                <a:srgbClr val="20124D"/>
              </a:buClr>
              <a:buSzPts val="4800"/>
              <a:buNone/>
              <a:defRPr sz="6400" b="1">
                <a:solidFill>
                  <a:srgbClr val="20124D"/>
                </a:solidFill>
              </a:defRPr>
            </a:lvl8pPr>
            <a:lvl9pPr lvl="8" algn="ctr" rtl="0">
              <a:spcBef>
                <a:spcPts val="0"/>
              </a:spcBef>
              <a:spcAft>
                <a:spcPts val="0"/>
              </a:spcAft>
              <a:buClr>
                <a:srgbClr val="20124D"/>
              </a:buClr>
              <a:buSzPts val="4800"/>
              <a:buNone/>
              <a:defRPr sz="6400" b="1">
                <a:solidFill>
                  <a:srgbClr val="20124D"/>
                </a:solidFill>
              </a:defRPr>
            </a:lvl9pPr>
          </a:lstStyle>
          <a:p>
            <a:r>
              <a:t>xx%</a:t>
            </a:r>
          </a:p>
        </p:txBody>
      </p:sp>
      <p:sp>
        <p:nvSpPr>
          <p:cNvPr id="202" name="Google Shape;202;p17"/>
          <p:cNvSpPr txBox="1">
            <a:spLocks noGrp="1"/>
          </p:cNvSpPr>
          <p:nvPr>
            <p:ph type="ctrTitle" idx="6"/>
          </p:nvPr>
        </p:nvSpPr>
        <p:spPr>
          <a:xfrm>
            <a:off x="6391521" y="3315067"/>
            <a:ext cx="212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200"/>
              <a:buNone/>
              <a:defRPr sz="2400" b="1">
                <a:solidFill>
                  <a:srgbClr val="FFCE00"/>
                </a:solidFill>
              </a:defRPr>
            </a:lvl1pPr>
            <a:lvl2pPr lvl="1" algn="ctr" rtl="0">
              <a:spcBef>
                <a:spcPts val="0"/>
              </a:spcBef>
              <a:spcAft>
                <a:spcPts val="0"/>
              </a:spcAft>
              <a:buClr>
                <a:srgbClr val="FFFFFF"/>
              </a:buClr>
              <a:buSzPts val="1200"/>
              <a:buNone/>
              <a:defRPr sz="1600" b="1">
                <a:solidFill>
                  <a:srgbClr val="FFFFFF"/>
                </a:solidFill>
              </a:defRPr>
            </a:lvl2pPr>
            <a:lvl3pPr lvl="2" algn="ctr" rtl="0">
              <a:spcBef>
                <a:spcPts val="0"/>
              </a:spcBef>
              <a:spcAft>
                <a:spcPts val="0"/>
              </a:spcAft>
              <a:buClr>
                <a:srgbClr val="FFFFFF"/>
              </a:buClr>
              <a:buSzPts val="1200"/>
              <a:buNone/>
              <a:defRPr sz="1600" b="1">
                <a:solidFill>
                  <a:srgbClr val="FFFFFF"/>
                </a:solidFill>
              </a:defRPr>
            </a:lvl3pPr>
            <a:lvl4pPr lvl="3" algn="ctr" rtl="0">
              <a:spcBef>
                <a:spcPts val="0"/>
              </a:spcBef>
              <a:spcAft>
                <a:spcPts val="0"/>
              </a:spcAft>
              <a:buClr>
                <a:srgbClr val="FFFFFF"/>
              </a:buClr>
              <a:buSzPts val="1200"/>
              <a:buNone/>
              <a:defRPr sz="1600" b="1">
                <a:solidFill>
                  <a:srgbClr val="FFFFFF"/>
                </a:solidFill>
              </a:defRPr>
            </a:lvl4pPr>
            <a:lvl5pPr lvl="4" algn="ctr" rtl="0">
              <a:spcBef>
                <a:spcPts val="0"/>
              </a:spcBef>
              <a:spcAft>
                <a:spcPts val="0"/>
              </a:spcAft>
              <a:buClr>
                <a:srgbClr val="FFFFFF"/>
              </a:buClr>
              <a:buSzPts val="1200"/>
              <a:buNone/>
              <a:defRPr sz="1600" b="1">
                <a:solidFill>
                  <a:srgbClr val="FFFFFF"/>
                </a:solidFill>
              </a:defRPr>
            </a:lvl5pPr>
            <a:lvl6pPr lvl="5" algn="ctr" rtl="0">
              <a:spcBef>
                <a:spcPts val="0"/>
              </a:spcBef>
              <a:spcAft>
                <a:spcPts val="0"/>
              </a:spcAft>
              <a:buClr>
                <a:srgbClr val="FFFFFF"/>
              </a:buClr>
              <a:buSzPts val="1200"/>
              <a:buNone/>
              <a:defRPr sz="1600" b="1">
                <a:solidFill>
                  <a:srgbClr val="FFFFFF"/>
                </a:solidFill>
              </a:defRPr>
            </a:lvl6pPr>
            <a:lvl7pPr lvl="6" algn="ctr" rtl="0">
              <a:spcBef>
                <a:spcPts val="0"/>
              </a:spcBef>
              <a:spcAft>
                <a:spcPts val="0"/>
              </a:spcAft>
              <a:buClr>
                <a:srgbClr val="FFFFFF"/>
              </a:buClr>
              <a:buSzPts val="1200"/>
              <a:buNone/>
              <a:defRPr sz="1600" b="1">
                <a:solidFill>
                  <a:srgbClr val="FFFFFF"/>
                </a:solidFill>
              </a:defRPr>
            </a:lvl7pPr>
            <a:lvl8pPr lvl="7" algn="ctr" rtl="0">
              <a:spcBef>
                <a:spcPts val="0"/>
              </a:spcBef>
              <a:spcAft>
                <a:spcPts val="0"/>
              </a:spcAft>
              <a:buClr>
                <a:srgbClr val="FFFFFF"/>
              </a:buClr>
              <a:buSzPts val="1200"/>
              <a:buNone/>
              <a:defRPr sz="1600" b="1">
                <a:solidFill>
                  <a:srgbClr val="FFFFFF"/>
                </a:solidFill>
              </a:defRPr>
            </a:lvl8pPr>
            <a:lvl9pPr lvl="8" algn="ctr" rtl="0">
              <a:spcBef>
                <a:spcPts val="0"/>
              </a:spcBef>
              <a:spcAft>
                <a:spcPts val="0"/>
              </a:spcAft>
              <a:buClr>
                <a:srgbClr val="FFFFFF"/>
              </a:buClr>
              <a:buSzPts val="1200"/>
              <a:buNone/>
              <a:defRPr sz="1600" b="1">
                <a:solidFill>
                  <a:srgbClr val="FFFFFF"/>
                </a:solidFill>
              </a:defRPr>
            </a:lvl9pPr>
          </a:lstStyle>
          <a:p>
            <a:r>
              <a:rPr lang="cs-CZ"/>
              <a:t>Kliknutím lze upravit styl.</a:t>
            </a:r>
            <a:endParaRPr/>
          </a:p>
        </p:txBody>
      </p:sp>
      <p:sp>
        <p:nvSpPr>
          <p:cNvPr id="203" name="Google Shape;203;p17"/>
          <p:cNvSpPr txBox="1">
            <a:spLocks noGrp="1"/>
          </p:cNvSpPr>
          <p:nvPr>
            <p:ph type="subTitle" idx="7"/>
          </p:nvPr>
        </p:nvSpPr>
        <p:spPr>
          <a:xfrm>
            <a:off x="6391421" y="4085467"/>
            <a:ext cx="2120800" cy="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867">
                <a:latin typeface="Didact Gothic"/>
                <a:ea typeface="Didact Gothic"/>
                <a:cs typeface="Didact Gothic"/>
                <a:sym typeface="Didact Gothic"/>
              </a:defRPr>
            </a:lvl1pPr>
            <a:lvl2pPr lvl="1" algn="ctr" rtl="0">
              <a:lnSpc>
                <a:spcPct val="100000"/>
              </a:lnSpc>
              <a:spcBef>
                <a:spcPts val="0"/>
              </a:spcBef>
              <a:spcAft>
                <a:spcPts val="0"/>
              </a:spcAft>
              <a:buClr>
                <a:srgbClr val="000000"/>
              </a:buClr>
              <a:buSzPts val="1000"/>
              <a:buNone/>
              <a:defRPr sz="1333">
                <a:solidFill>
                  <a:srgbClr val="000000"/>
                </a:solidFill>
              </a:defRPr>
            </a:lvl2pPr>
            <a:lvl3pPr lvl="2" algn="ctr" rtl="0">
              <a:lnSpc>
                <a:spcPct val="100000"/>
              </a:lnSpc>
              <a:spcBef>
                <a:spcPts val="0"/>
              </a:spcBef>
              <a:spcAft>
                <a:spcPts val="0"/>
              </a:spcAft>
              <a:buClr>
                <a:srgbClr val="000000"/>
              </a:buClr>
              <a:buSzPts val="1000"/>
              <a:buNone/>
              <a:defRPr sz="1333">
                <a:solidFill>
                  <a:srgbClr val="000000"/>
                </a:solidFill>
              </a:defRPr>
            </a:lvl3pPr>
            <a:lvl4pPr lvl="3" algn="ctr" rtl="0">
              <a:lnSpc>
                <a:spcPct val="100000"/>
              </a:lnSpc>
              <a:spcBef>
                <a:spcPts val="0"/>
              </a:spcBef>
              <a:spcAft>
                <a:spcPts val="0"/>
              </a:spcAft>
              <a:buClr>
                <a:srgbClr val="000000"/>
              </a:buClr>
              <a:buSzPts val="1000"/>
              <a:buNone/>
              <a:defRPr sz="1333">
                <a:solidFill>
                  <a:srgbClr val="000000"/>
                </a:solidFill>
              </a:defRPr>
            </a:lvl4pPr>
            <a:lvl5pPr lvl="4" algn="ctr" rtl="0">
              <a:lnSpc>
                <a:spcPct val="100000"/>
              </a:lnSpc>
              <a:spcBef>
                <a:spcPts val="0"/>
              </a:spcBef>
              <a:spcAft>
                <a:spcPts val="0"/>
              </a:spcAft>
              <a:buClr>
                <a:srgbClr val="000000"/>
              </a:buClr>
              <a:buSzPts val="1000"/>
              <a:buNone/>
              <a:defRPr sz="1333">
                <a:solidFill>
                  <a:srgbClr val="000000"/>
                </a:solidFill>
              </a:defRPr>
            </a:lvl5pPr>
            <a:lvl6pPr lvl="5" algn="ctr" rtl="0">
              <a:lnSpc>
                <a:spcPct val="100000"/>
              </a:lnSpc>
              <a:spcBef>
                <a:spcPts val="0"/>
              </a:spcBef>
              <a:spcAft>
                <a:spcPts val="0"/>
              </a:spcAft>
              <a:buClr>
                <a:srgbClr val="000000"/>
              </a:buClr>
              <a:buSzPts val="1000"/>
              <a:buNone/>
              <a:defRPr sz="1333">
                <a:solidFill>
                  <a:srgbClr val="000000"/>
                </a:solidFill>
              </a:defRPr>
            </a:lvl6pPr>
            <a:lvl7pPr lvl="6" algn="ctr" rtl="0">
              <a:lnSpc>
                <a:spcPct val="100000"/>
              </a:lnSpc>
              <a:spcBef>
                <a:spcPts val="0"/>
              </a:spcBef>
              <a:spcAft>
                <a:spcPts val="0"/>
              </a:spcAft>
              <a:buClr>
                <a:srgbClr val="000000"/>
              </a:buClr>
              <a:buSzPts val="1000"/>
              <a:buNone/>
              <a:defRPr sz="1333">
                <a:solidFill>
                  <a:srgbClr val="000000"/>
                </a:solidFill>
              </a:defRPr>
            </a:lvl7pPr>
            <a:lvl8pPr lvl="7" algn="ctr" rtl="0">
              <a:lnSpc>
                <a:spcPct val="100000"/>
              </a:lnSpc>
              <a:spcBef>
                <a:spcPts val="0"/>
              </a:spcBef>
              <a:spcAft>
                <a:spcPts val="0"/>
              </a:spcAft>
              <a:buClr>
                <a:srgbClr val="000000"/>
              </a:buClr>
              <a:buSzPts val="1000"/>
              <a:buNone/>
              <a:defRPr sz="1333">
                <a:solidFill>
                  <a:srgbClr val="000000"/>
                </a:solidFill>
              </a:defRPr>
            </a:lvl8pPr>
            <a:lvl9pPr lvl="8" algn="ctr" rtl="0">
              <a:lnSpc>
                <a:spcPct val="100000"/>
              </a:lnSpc>
              <a:spcBef>
                <a:spcPts val="0"/>
              </a:spcBef>
              <a:spcAft>
                <a:spcPts val="0"/>
              </a:spcAft>
              <a:buClr>
                <a:srgbClr val="000000"/>
              </a:buClr>
              <a:buSzPts val="1000"/>
              <a:buNone/>
              <a:defRPr sz="1333">
                <a:solidFill>
                  <a:srgbClr val="000000"/>
                </a:solidFill>
              </a:defRPr>
            </a:lvl9pPr>
          </a:lstStyle>
          <a:p>
            <a:r>
              <a:rPr lang="cs-CZ"/>
              <a:t>Kliknutím můžete upravit styl předlohy.</a:t>
            </a:r>
            <a:endParaRPr/>
          </a:p>
        </p:txBody>
      </p:sp>
      <p:sp>
        <p:nvSpPr>
          <p:cNvPr id="204" name="Google Shape;204;p17"/>
          <p:cNvSpPr txBox="1">
            <a:spLocks noGrp="1"/>
          </p:cNvSpPr>
          <p:nvPr>
            <p:ph type="title" idx="8" hasCustomPrompt="1"/>
          </p:nvPr>
        </p:nvSpPr>
        <p:spPr>
          <a:xfrm>
            <a:off x="6914239" y="2217051"/>
            <a:ext cx="1080000" cy="77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20124D"/>
              </a:buClr>
              <a:buSzPts val="4800"/>
              <a:buNone/>
              <a:defRPr sz="4667" b="1">
                <a:solidFill>
                  <a:schemeClr val="lt1"/>
                </a:solidFill>
              </a:defRPr>
            </a:lvl1pPr>
            <a:lvl2pPr lvl="1" algn="ctr" rtl="0">
              <a:spcBef>
                <a:spcPts val="0"/>
              </a:spcBef>
              <a:spcAft>
                <a:spcPts val="0"/>
              </a:spcAft>
              <a:buClr>
                <a:srgbClr val="20124D"/>
              </a:buClr>
              <a:buSzPts val="4800"/>
              <a:buNone/>
              <a:defRPr sz="6400" b="1">
                <a:solidFill>
                  <a:srgbClr val="20124D"/>
                </a:solidFill>
              </a:defRPr>
            </a:lvl2pPr>
            <a:lvl3pPr lvl="2" algn="ctr" rtl="0">
              <a:spcBef>
                <a:spcPts val="0"/>
              </a:spcBef>
              <a:spcAft>
                <a:spcPts val="0"/>
              </a:spcAft>
              <a:buClr>
                <a:srgbClr val="20124D"/>
              </a:buClr>
              <a:buSzPts val="4800"/>
              <a:buNone/>
              <a:defRPr sz="6400" b="1">
                <a:solidFill>
                  <a:srgbClr val="20124D"/>
                </a:solidFill>
              </a:defRPr>
            </a:lvl3pPr>
            <a:lvl4pPr lvl="3" algn="ctr" rtl="0">
              <a:spcBef>
                <a:spcPts val="0"/>
              </a:spcBef>
              <a:spcAft>
                <a:spcPts val="0"/>
              </a:spcAft>
              <a:buClr>
                <a:srgbClr val="20124D"/>
              </a:buClr>
              <a:buSzPts val="4800"/>
              <a:buNone/>
              <a:defRPr sz="6400" b="1">
                <a:solidFill>
                  <a:srgbClr val="20124D"/>
                </a:solidFill>
              </a:defRPr>
            </a:lvl4pPr>
            <a:lvl5pPr lvl="4" algn="ctr" rtl="0">
              <a:spcBef>
                <a:spcPts val="0"/>
              </a:spcBef>
              <a:spcAft>
                <a:spcPts val="0"/>
              </a:spcAft>
              <a:buClr>
                <a:srgbClr val="20124D"/>
              </a:buClr>
              <a:buSzPts val="4800"/>
              <a:buNone/>
              <a:defRPr sz="6400" b="1">
                <a:solidFill>
                  <a:srgbClr val="20124D"/>
                </a:solidFill>
              </a:defRPr>
            </a:lvl5pPr>
            <a:lvl6pPr lvl="5" algn="ctr" rtl="0">
              <a:spcBef>
                <a:spcPts val="0"/>
              </a:spcBef>
              <a:spcAft>
                <a:spcPts val="0"/>
              </a:spcAft>
              <a:buClr>
                <a:srgbClr val="20124D"/>
              </a:buClr>
              <a:buSzPts val="4800"/>
              <a:buNone/>
              <a:defRPr sz="6400" b="1">
                <a:solidFill>
                  <a:srgbClr val="20124D"/>
                </a:solidFill>
              </a:defRPr>
            </a:lvl6pPr>
            <a:lvl7pPr lvl="6" algn="ctr" rtl="0">
              <a:spcBef>
                <a:spcPts val="0"/>
              </a:spcBef>
              <a:spcAft>
                <a:spcPts val="0"/>
              </a:spcAft>
              <a:buClr>
                <a:srgbClr val="20124D"/>
              </a:buClr>
              <a:buSzPts val="4800"/>
              <a:buNone/>
              <a:defRPr sz="6400" b="1">
                <a:solidFill>
                  <a:srgbClr val="20124D"/>
                </a:solidFill>
              </a:defRPr>
            </a:lvl7pPr>
            <a:lvl8pPr lvl="7" algn="ctr" rtl="0">
              <a:spcBef>
                <a:spcPts val="0"/>
              </a:spcBef>
              <a:spcAft>
                <a:spcPts val="0"/>
              </a:spcAft>
              <a:buClr>
                <a:srgbClr val="20124D"/>
              </a:buClr>
              <a:buSzPts val="4800"/>
              <a:buNone/>
              <a:defRPr sz="6400" b="1">
                <a:solidFill>
                  <a:srgbClr val="20124D"/>
                </a:solidFill>
              </a:defRPr>
            </a:lvl8pPr>
            <a:lvl9pPr lvl="8" algn="ctr" rtl="0">
              <a:spcBef>
                <a:spcPts val="0"/>
              </a:spcBef>
              <a:spcAft>
                <a:spcPts val="0"/>
              </a:spcAft>
              <a:buClr>
                <a:srgbClr val="20124D"/>
              </a:buClr>
              <a:buSzPts val="4800"/>
              <a:buNone/>
              <a:defRPr sz="6400" b="1">
                <a:solidFill>
                  <a:srgbClr val="20124D"/>
                </a:solidFill>
              </a:defRPr>
            </a:lvl9pPr>
          </a:lstStyle>
          <a:p>
            <a:r>
              <a:t>xx%</a:t>
            </a:r>
          </a:p>
        </p:txBody>
      </p:sp>
      <p:sp>
        <p:nvSpPr>
          <p:cNvPr id="205" name="Google Shape;205;p17"/>
          <p:cNvSpPr txBox="1">
            <a:spLocks noGrp="1"/>
          </p:cNvSpPr>
          <p:nvPr>
            <p:ph type="ctrTitle" idx="9"/>
          </p:nvPr>
        </p:nvSpPr>
        <p:spPr>
          <a:xfrm>
            <a:off x="9096332" y="3315067"/>
            <a:ext cx="212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200"/>
              <a:buNone/>
              <a:defRPr sz="2400" b="1">
                <a:solidFill>
                  <a:srgbClr val="FFCE00"/>
                </a:solidFill>
              </a:defRPr>
            </a:lvl1pPr>
            <a:lvl2pPr lvl="1" algn="ctr" rtl="0">
              <a:spcBef>
                <a:spcPts val="0"/>
              </a:spcBef>
              <a:spcAft>
                <a:spcPts val="0"/>
              </a:spcAft>
              <a:buClr>
                <a:srgbClr val="FFFFFF"/>
              </a:buClr>
              <a:buSzPts val="1200"/>
              <a:buNone/>
              <a:defRPr sz="1600" b="1">
                <a:solidFill>
                  <a:srgbClr val="FFFFFF"/>
                </a:solidFill>
              </a:defRPr>
            </a:lvl2pPr>
            <a:lvl3pPr lvl="2" algn="ctr" rtl="0">
              <a:spcBef>
                <a:spcPts val="0"/>
              </a:spcBef>
              <a:spcAft>
                <a:spcPts val="0"/>
              </a:spcAft>
              <a:buClr>
                <a:srgbClr val="FFFFFF"/>
              </a:buClr>
              <a:buSzPts val="1200"/>
              <a:buNone/>
              <a:defRPr sz="1600" b="1">
                <a:solidFill>
                  <a:srgbClr val="FFFFFF"/>
                </a:solidFill>
              </a:defRPr>
            </a:lvl3pPr>
            <a:lvl4pPr lvl="3" algn="ctr" rtl="0">
              <a:spcBef>
                <a:spcPts val="0"/>
              </a:spcBef>
              <a:spcAft>
                <a:spcPts val="0"/>
              </a:spcAft>
              <a:buClr>
                <a:srgbClr val="FFFFFF"/>
              </a:buClr>
              <a:buSzPts val="1200"/>
              <a:buNone/>
              <a:defRPr sz="1600" b="1">
                <a:solidFill>
                  <a:srgbClr val="FFFFFF"/>
                </a:solidFill>
              </a:defRPr>
            </a:lvl4pPr>
            <a:lvl5pPr lvl="4" algn="ctr" rtl="0">
              <a:spcBef>
                <a:spcPts val="0"/>
              </a:spcBef>
              <a:spcAft>
                <a:spcPts val="0"/>
              </a:spcAft>
              <a:buClr>
                <a:srgbClr val="FFFFFF"/>
              </a:buClr>
              <a:buSzPts val="1200"/>
              <a:buNone/>
              <a:defRPr sz="1600" b="1">
                <a:solidFill>
                  <a:srgbClr val="FFFFFF"/>
                </a:solidFill>
              </a:defRPr>
            </a:lvl5pPr>
            <a:lvl6pPr lvl="5" algn="ctr" rtl="0">
              <a:spcBef>
                <a:spcPts val="0"/>
              </a:spcBef>
              <a:spcAft>
                <a:spcPts val="0"/>
              </a:spcAft>
              <a:buClr>
                <a:srgbClr val="FFFFFF"/>
              </a:buClr>
              <a:buSzPts val="1200"/>
              <a:buNone/>
              <a:defRPr sz="1600" b="1">
                <a:solidFill>
                  <a:srgbClr val="FFFFFF"/>
                </a:solidFill>
              </a:defRPr>
            </a:lvl6pPr>
            <a:lvl7pPr lvl="6" algn="ctr" rtl="0">
              <a:spcBef>
                <a:spcPts val="0"/>
              </a:spcBef>
              <a:spcAft>
                <a:spcPts val="0"/>
              </a:spcAft>
              <a:buClr>
                <a:srgbClr val="FFFFFF"/>
              </a:buClr>
              <a:buSzPts val="1200"/>
              <a:buNone/>
              <a:defRPr sz="1600" b="1">
                <a:solidFill>
                  <a:srgbClr val="FFFFFF"/>
                </a:solidFill>
              </a:defRPr>
            </a:lvl7pPr>
            <a:lvl8pPr lvl="7" algn="ctr" rtl="0">
              <a:spcBef>
                <a:spcPts val="0"/>
              </a:spcBef>
              <a:spcAft>
                <a:spcPts val="0"/>
              </a:spcAft>
              <a:buClr>
                <a:srgbClr val="FFFFFF"/>
              </a:buClr>
              <a:buSzPts val="1200"/>
              <a:buNone/>
              <a:defRPr sz="1600" b="1">
                <a:solidFill>
                  <a:srgbClr val="FFFFFF"/>
                </a:solidFill>
              </a:defRPr>
            </a:lvl8pPr>
            <a:lvl9pPr lvl="8" algn="ctr" rtl="0">
              <a:spcBef>
                <a:spcPts val="0"/>
              </a:spcBef>
              <a:spcAft>
                <a:spcPts val="0"/>
              </a:spcAft>
              <a:buClr>
                <a:srgbClr val="FFFFFF"/>
              </a:buClr>
              <a:buSzPts val="1200"/>
              <a:buNone/>
              <a:defRPr sz="1600" b="1">
                <a:solidFill>
                  <a:srgbClr val="FFFFFF"/>
                </a:solidFill>
              </a:defRPr>
            </a:lvl9pPr>
          </a:lstStyle>
          <a:p>
            <a:r>
              <a:rPr lang="cs-CZ"/>
              <a:t>Kliknutím lze upravit styl.</a:t>
            </a:r>
            <a:endParaRPr/>
          </a:p>
        </p:txBody>
      </p:sp>
      <p:sp>
        <p:nvSpPr>
          <p:cNvPr id="206" name="Google Shape;206;p17"/>
          <p:cNvSpPr txBox="1">
            <a:spLocks noGrp="1"/>
          </p:cNvSpPr>
          <p:nvPr>
            <p:ph type="subTitle" idx="13"/>
          </p:nvPr>
        </p:nvSpPr>
        <p:spPr>
          <a:xfrm>
            <a:off x="9096332" y="4085467"/>
            <a:ext cx="2120800" cy="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867">
                <a:latin typeface="Didact Gothic"/>
                <a:ea typeface="Didact Gothic"/>
                <a:cs typeface="Didact Gothic"/>
                <a:sym typeface="Didact Gothic"/>
              </a:defRPr>
            </a:lvl1pPr>
            <a:lvl2pPr lvl="1" algn="ctr" rtl="0">
              <a:lnSpc>
                <a:spcPct val="100000"/>
              </a:lnSpc>
              <a:spcBef>
                <a:spcPts val="0"/>
              </a:spcBef>
              <a:spcAft>
                <a:spcPts val="0"/>
              </a:spcAft>
              <a:buClr>
                <a:srgbClr val="000000"/>
              </a:buClr>
              <a:buSzPts val="1000"/>
              <a:buNone/>
              <a:defRPr sz="1333">
                <a:solidFill>
                  <a:srgbClr val="000000"/>
                </a:solidFill>
              </a:defRPr>
            </a:lvl2pPr>
            <a:lvl3pPr lvl="2" algn="ctr" rtl="0">
              <a:lnSpc>
                <a:spcPct val="100000"/>
              </a:lnSpc>
              <a:spcBef>
                <a:spcPts val="0"/>
              </a:spcBef>
              <a:spcAft>
                <a:spcPts val="0"/>
              </a:spcAft>
              <a:buClr>
                <a:srgbClr val="000000"/>
              </a:buClr>
              <a:buSzPts val="1000"/>
              <a:buNone/>
              <a:defRPr sz="1333">
                <a:solidFill>
                  <a:srgbClr val="000000"/>
                </a:solidFill>
              </a:defRPr>
            </a:lvl3pPr>
            <a:lvl4pPr lvl="3" algn="ctr" rtl="0">
              <a:lnSpc>
                <a:spcPct val="100000"/>
              </a:lnSpc>
              <a:spcBef>
                <a:spcPts val="0"/>
              </a:spcBef>
              <a:spcAft>
                <a:spcPts val="0"/>
              </a:spcAft>
              <a:buClr>
                <a:srgbClr val="000000"/>
              </a:buClr>
              <a:buSzPts val="1000"/>
              <a:buNone/>
              <a:defRPr sz="1333">
                <a:solidFill>
                  <a:srgbClr val="000000"/>
                </a:solidFill>
              </a:defRPr>
            </a:lvl4pPr>
            <a:lvl5pPr lvl="4" algn="ctr" rtl="0">
              <a:lnSpc>
                <a:spcPct val="100000"/>
              </a:lnSpc>
              <a:spcBef>
                <a:spcPts val="0"/>
              </a:spcBef>
              <a:spcAft>
                <a:spcPts val="0"/>
              </a:spcAft>
              <a:buClr>
                <a:srgbClr val="000000"/>
              </a:buClr>
              <a:buSzPts val="1000"/>
              <a:buNone/>
              <a:defRPr sz="1333">
                <a:solidFill>
                  <a:srgbClr val="000000"/>
                </a:solidFill>
              </a:defRPr>
            </a:lvl5pPr>
            <a:lvl6pPr lvl="5" algn="ctr" rtl="0">
              <a:lnSpc>
                <a:spcPct val="100000"/>
              </a:lnSpc>
              <a:spcBef>
                <a:spcPts val="0"/>
              </a:spcBef>
              <a:spcAft>
                <a:spcPts val="0"/>
              </a:spcAft>
              <a:buClr>
                <a:srgbClr val="000000"/>
              </a:buClr>
              <a:buSzPts val="1000"/>
              <a:buNone/>
              <a:defRPr sz="1333">
                <a:solidFill>
                  <a:srgbClr val="000000"/>
                </a:solidFill>
              </a:defRPr>
            </a:lvl6pPr>
            <a:lvl7pPr lvl="6" algn="ctr" rtl="0">
              <a:lnSpc>
                <a:spcPct val="100000"/>
              </a:lnSpc>
              <a:spcBef>
                <a:spcPts val="0"/>
              </a:spcBef>
              <a:spcAft>
                <a:spcPts val="0"/>
              </a:spcAft>
              <a:buClr>
                <a:srgbClr val="000000"/>
              </a:buClr>
              <a:buSzPts val="1000"/>
              <a:buNone/>
              <a:defRPr sz="1333">
                <a:solidFill>
                  <a:srgbClr val="000000"/>
                </a:solidFill>
              </a:defRPr>
            </a:lvl7pPr>
            <a:lvl8pPr lvl="7" algn="ctr" rtl="0">
              <a:lnSpc>
                <a:spcPct val="100000"/>
              </a:lnSpc>
              <a:spcBef>
                <a:spcPts val="0"/>
              </a:spcBef>
              <a:spcAft>
                <a:spcPts val="0"/>
              </a:spcAft>
              <a:buClr>
                <a:srgbClr val="000000"/>
              </a:buClr>
              <a:buSzPts val="1000"/>
              <a:buNone/>
              <a:defRPr sz="1333">
                <a:solidFill>
                  <a:srgbClr val="000000"/>
                </a:solidFill>
              </a:defRPr>
            </a:lvl8pPr>
            <a:lvl9pPr lvl="8" algn="ctr" rtl="0">
              <a:lnSpc>
                <a:spcPct val="100000"/>
              </a:lnSpc>
              <a:spcBef>
                <a:spcPts val="0"/>
              </a:spcBef>
              <a:spcAft>
                <a:spcPts val="0"/>
              </a:spcAft>
              <a:buClr>
                <a:srgbClr val="000000"/>
              </a:buClr>
              <a:buSzPts val="1000"/>
              <a:buNone/>
              <a:defRPr sz="1333">
                <a:solidFill>
                  <a:srgbClr val="000000"/>
                </a:solidFill>
              </a:defRPr>
            </a:lvl9pPr>
          </a:lstStyle>
          <a:p>
            <a:r>
              <a:rPr lang="cs-CZ"/>
              <a:t>Kliknutím můžete upravit styl předlohy.</a:t>
            </a:r>
            <a:endParaRPr/>
          </a:p>
        </p:txBody>
      </p:sp>
      <p:sp>
        <p:nvSpPr>
          <p:cNvPr id="207" name="Google Shape;207;p17"/>
          <p:cNvSpPr txBox="1">
            <a:spLocks noGrp="1"/>
          </p:cNvSpPr>
          <p:nvPr>
            <p:ph type="title" idx="14" hasCustomPrompt="1"/>
          </p:nvPr>
        </p:nvSpPr>
        <p:spPr>
          <a:xfrm>
            <a:off x="9616732" y="2217051"/>
            <a:ext cx="1080000" cy="77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20124D"/>
              </a:buClr>
              <a:buSzPts val="4800"/>
              <a:buNone/>
              <a:defRPr sz="4667" b="1">
                <a:solidFill>
                  <a:schemeClr val="lt1"/>
                </a:solidFill>
              </a:defRPr>
            </a:lvl1pPr>
            <a:lvl2pPr lvl="1" algn="ctr" rtl="0">
              <a:spcBef>
                <a:spcPts val="0"/>
              </a:spcBef>
              <a:spcAft>
                <a:spcPts val="0"/>
              </a:spcAft>
              <a:buClr>
                <a:srgbClr val="20124D"/>
              </a:buClr>
              <a:buSzPts val="4800"/>
              <a:buNone/>
              <a:defRPr sz="6400" b="1">
                <a:solidFill>
                  <a:srgbClr val="20124D"/>
                </a:solidFill>
              </a:defRPr>
            </a:lvl2pPr>
            <a:lvl3pPr lvl="2" algn="ctr" rtl="0">
              <a:spcBef>
                <a:spcPts val="0"/>
              </a:spcBef>
              <a:spcAft>
                <a:spcPts val="0"/>
              </a:spcAft>
              <a:buClr>
                <a:srgbClr val="20124D"/>
              </a:buClr>
              <a:buSzPts val="4800"/>
              <a:buNone/>
              <a:defRPr sz="6400" b="1">
                <a:solidFill>
                  <a:srgbClr val="20124D"/>
                </a:solidFill>
              </a:defRPr>
            </a:lvl3pPr>
            <a:lvl4pPr lvl="3" algn="ctr" rtl="0">
              <a:spcBef>
                <a:spcPts val="0"/>
              </a:spcBef>
              <a:spcAft>
                <a:spcPts val="0"/>
              </a:spcAft>
              <a:buClr>
                <a:srgbClr val="20124D"/>
              </a:buClr>
              <a:buSzPts val="4800"/>
              <a:buNone/>
              <a:defRPr sz="6400" b="1">
                <a:solidFill>
                  <a:srgbClr val="20124D"/>
                </a:solidFill>
              </a:defRPr>
            </a:lvl4pPr>
            <a:lvl5pPr lvl="4" algn="ctr" rtl="0">
              <a:spcBef>
                <a:spcPts val="0"/>
              </a:spcBef>
              <a:spcAft>
                <a:spcPts val="0"/>
              </a:spcAft>
              <a:buClr>
                <a:srgbClr val="20124D"/>
              </a:buClr>
              <a:buSzPts val="4800"/>
              <a:buNone/>
              <a:defRPr sz="6400" b="1">
                <a:solidFill>
                  <a:srgbClr val="20124D"/>
                </a:solidFill>
              </a:defRPr>
            </a:lvl5pPr>
            <a:lvl6pPr lvl="5" algn="ctr" rtl="0">
              <a:spcBef>
                <a:spcPts val="0"/>
              </a:spcBef>
              <a:spcAft>
                <a:spcPts val="0"/>
              </a:spcAft>
              <a:buClr>
                <a:srgbClr val="20124D"/>
              </a:buClr>
              <a:buSzPts val="4800"/>
              <a:buNone/>
              <a:defRPr sz="6400" b="1">
                <a:solidFill>
                  <a:srgbClr val="20124D"/>
                </a:solidFill>
              </a:defRPr>
            </a:lvl6pPr>
            <a:lvl7pPr lvl="6" algn="ctr" rtl="0">
              <a:spcBef>
                <a:spcPts val="0"/>
              </a:spcBef>
              <a:spcAft>
                <a:spcPts val="0"/>
              </a:spcAft>
              <a:buClr>
                <a:srgbClr val="20124D"/>
              </a:buClr>
              <a:buSzPts val="4800"/>
              <a:buNone/>
              <a:defRPr sz="6400" b="1">
                <a:solidFill>
                  <a:srgbClr val="20124D"/>
                </a:solidFill>
              </a:defRPr>
            </a:lvl7pPr>
            <a:lvl8pPr lvl="7" algn="ctr" rtl="0">
              <a:spcBef>
                <a:spcPts val="0"/>
              </a:spcBef>
              <a:spcAft>
                <a:spcPts val="0"/>
              </a:spcAft>
              <a:buClr>
                <a:srgbClr val="20124D"/>
              </a:buClr>
              <a:buSzPts val="4800"/>
              <a:buNone/>
              <a:defRPr sz="6400" b="1">
                <a:solidFill>
                  <a:srgbClr val="20124D"/>
                </a:solidFill>
              </a:defRPr>
            </a:lvl8pPr>
            <a:lvl9pPr lvl="8" algn="ctr" rtl="0">
              <a:spcBef>
                <a:spcPts val="0"/>
              </a:spcBef>
              <a:spcAft>
                <a:spcPts val="0"/>
              </a:spcAft>
              <a:buClr>
                <a:srgbClr val="20124D"/>
              </a:buClr>
              <a:buSzPts val="4800"/>
              <a:buNone/>
              <a:defRPr sz="6400" b="1">
                <a:solidFill>
                  <a:srgbClr val="20124D"/>
                </a:solidFill>
              </a:defRPr>
            </a:lvl9pPr>
          </a:lstStyle>
          <a:p>
            <a:r>
              <a:t>xx%</a:t>
            </a:r>
          </a:p>
        </p:txBody>
      </p:sp>
      <p:sp>
        <p:nvSpPr>
          <p:cNvPr id="208" name="Google Shape;208;p17"/>
          <p:cNvSpPr txBox="1">
            <a:spLocks noGrp="1"/>
          </p:cNvSpPr>
          <p:nvPr>
            <p:ph type="title" idx="15"/>
          </p:nvPr>
        </p:nvSpPr>
        <p:spPr>
          <a:xfrm>
            <a:off x="960000" y="5669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CE00"/>
              </a:buClr>
              <a:buSzPts val="2800"/>
              <a:buNone/>
              <a:defRPr sz="4000" b="1">
                <a:solidFill>
                  <a:srgbClr val="FFCE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209" name="Google Shape;209;p17"/>
          <p:cNvSpPr/>
          <p:nvPr/>
        </p:nvSpPr>
        <p:spPr>
          <a:xfrm>
            <a:off x="101" y="5639733"/>
            <a:ext cx="12205079" cy="150325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10" name="Google Shape;210;p17"/>
          <p:cNvSpPr/>
          <p:nvPr/>
        </p:nvSpPr>
        <p:spPr>
          <a:xfrm>
            <a:off x="103" y="5569921"/>
            <a:ext cx="12205079" cy="1268297"/>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921"/>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7572701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11"/>
        <p:cNvGrpSpPr/>
        <p:nvPr/>
      </p:nvGrpSpPr>
      <p:grpSpPr>
        <a:xfrm>
          <a:off x="0" y="0"/>
          <a:ext cx="0" cy="0"/>
          <a:chOff x="0" y="0"/>
          <a:chExt cx="0" cy="0"/>
        </a:xfrm>
      </p:grpSpPr>
      <p:sp>
        <p:nvSpPr>
          <p:cNvPr id="212" name="Google Shape;212;p18"/>
          <p:cNvSpPr txBox="1">
            <a:spLocks noGrp="1"/>
          </p:cNvSpPr>
          <p:nvPr>
            <p:ph type="body" idx="1"/>
          </p:nvPr>
        </p:nvSpPr>
        <p:spPr>
          <a:xfrm>
            <a:off x="950967" y="2035133"/>
            <a:ext cx="4893600" cy="3996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sz="1867"/>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pPr lvl="0"/>
            <a:r>
              <a:rPr lang="cs-CZ"/>
              <a:t>Po kliknutí můžete upravovat styly textu v předloze.</a:t>
            </a:r>
          </a:p>
        </p:txBody>
      </p:sp>
      <p:sp>
        <p:nvSpPr>
          <p:cNvPr id="213" name="Google Shape;213;p18"/>
          <p:cNvSpPr txBox="1">
            <a:spLocks noGrp="1"/>
          </p:cNvSpPr>
          <p:nvPr>
            <p:ph type="subTitle" idx="2"/>
          </p:nvPr>
        </p:nvSpPr>
        <p:spPr>
          <a:xfrm>
            <a:off x="950967" y="1330933"/>
            <a:ext cx="10272000" cy="787200"/>
          </a:xfrm>
          <a:prstGeom prst="rect">
            <a:avLst/>
          </a:prstGeom>
        </p:spPr>
        <p:txBody>
          <a:bodyPr spcFirstLastPara="1" wrap="square" lIns="91425" tIns="91425" rIns="91425" bIns="91425" anchor="t" anchorCtr="0">
            <a:noAutofit/>
          </a:bodyPr>
          <a:lstStyle>
            <a:lvl1pPr lvl="0" rtl="0">
              <a:lnSpc>
                <a:spcPct val="100000"/>
              </a:lnSpc>
              <a:spcBef>
                <a:spcPts val="400"/>
              </a:spcBef>
              <a:spcAft>
                <a:spcPts val="0"/>
              </a:spcAft>
              <a:buSzPts val="1800"/>
              <a:buNone/>
              <a:defRPr sz="1867"/>
            </a:lvl1pPr>
            <a:lvl2pPr lvl="1" rtl="0">
              <a:spcBef>
                <a:spcPts val="13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cs-CZ"/>
              <a:t>Kliknutím můžete upravit styl předlohy.</a:t>
            </a:r>
            <a:endParaRPr/>
          </a:p>
        </p:txBody>
      </p:sp>
      <p:sp>
        <p:nvSpPr>
          <p:cNvPr id="214" name="Google Shape;214;p18"/>
          <p:cNvSpPr txBox="1">
            <a:spLocks noGrp="1"/>
          </p:cNvSpPr>
          <p:nvPr>
            <p:ph type="body" idx="3"/>
          </p:nvPr>
        </p:nvSpPr>
        <p:spPr>
          <a:xfrm>
            <a:off x="6250967" y="2035133"/>
            <a:ext cx="5131600" cy="3996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pPr lvl="0"/>
            <a:r>
              <a:rPr lang="cs-CZ"/>
              <a:t>Po kliknutí můžete upravovat styly textu v předloze.</a:t>
            </a:r>
          </a:p>
        </p:txBody>
      </p:sp>
      <p:sp>
        <p:nvSpPr>
          <p:cNvPr id="215" name="Google Shape;215;p18"/>
          <p:cNvSpPr txBox="1">
            <a:spLocks noGrp="1"/>
          </p:cNvSpPr>
          <p:nvPr>
            <p:ph type="title"/>
          </p:nvPr>
        </p:nvSpPr>
        <p:spPr>
          <a:xfrm>
            <a:off x="960000" y="5669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CE00"/>
              </a:buClr>
              <a:buSzPts val="2800"/>
              <a:buNone/>
              <a:defRPr sz="4000" b="1">
                <a:solidFill>
                  <a:srgbClr val="FFCE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216" name="Google Shape;216;p18"/>
          <p:cNvSpPr/>
          <p:nvPr/>
        </p:nvSpPr>
        <p:spPr>
          <a:xfrm>
            <a:off x="1828554" y="3432868"/>
            <a:ext cx="12713425" cy="8161881"/>
          </a:xfrm>
          <a:custGeom>
            <a:avLst/>
            <a:gdLst/>
            <a:ahLst/>
            <a:cxnLst/>
            <a:rect l="l" t="t" r="r" b="b"/>
            <a:pathLst>
              <a:path w="285588" h="148867" extrusionOk="0">
                <a:moveTo>
                  <a:pt x="233938" y="0"/>
                </a:moveTo>
                <a:cubicBezTo>
                  <a:pt x="233896" y="0"/>
                  <a:pt x="233853" y="1"/>
                  <a:pt x="233811" y="3"/>
                </a:cubicBezTo>
                <a:cubicBezTo>
                  <a:pt x="231522" y="196"/>
                  <a:pt x="230779" y="2663"/>
                  <a:pt x="229115" y="3971"/>
                </a:cubicBezTo>
                <a:cubicBezTo>
                  <a:pt x="226380" y="6200"/>
                  <a:pt x="221491" y="4952"/>
                  <a:pt x="218266" y="6690"/>
                </a:cubicBezTo>
                <a:cubicBezTo>
                  <a:pt x="215799" y="7924"/>
                  <a:pt x="214997" y="10465"/>
                  <a:pt x="213689" y="12516"/>
                </a:cubicBezTo>
                <a:cubicBezTo>
                  <a:pt x="209483" y="18951"/>
                  <a:pt x="204401" y="24955"/>
                  <a:pt x="199021" y="30721"/>
                </a:cubicBezTo>
                <a:cubicBezTo>
                  <a:pt x="193507" y="36665"/>
                  <a:pt x="187504" y="42104"/>
                  <a:pt x="181990" y="48049"/>
                </a:cubicBezTo>
                <a:cubicBezTo>
                  <a:pt x="181619" y="48495"/>
                  <a:pt x="181188" y="48926"/>
                  <a:pt x="180623" y="49297"/>
                </a:cubicBezTo>
                <a:cubicBezTo>
                  <a:pt x="178825" y="50352"/>
                  <a:pt x="176967" y="50352"/>
                  <a:pt x="175243" y="51705"/>
                </a:cubicBezTo>
                <a:cubicBezTo>
                  <a:pt x="173564" y="53131"/>
                  <a:pt x="172642" y="55048"/>
                  <a:pt x="171156" y="56594"/>
                </a:cubicBezTo>
                <a:cubicBezTo>
                  <a:pt x="168422" y="59388"/>
                  <a:pt x="164469" y="61127"/>
                  <a:pt x="161868" y="64024"/>
                </a:cubicBezTo>
                <a:cubicBezTo>
                  <a:pt x="161303" y="64708"/>
                  <a:pt x="160754" y="65451"/>
                  <a:pt x="160070" y="66016"/>
                </a:cubicBezTo>
                <a:cubicBezTo>
                  <a:pt x="159134" y="66759"/>
                  <a:pt x="157900" y="67190"/>
                  <a:pt x="156667" y="67680"/>
                </a:cubicBezTo>
                <a:cubicBezTo>
                  <a:pt x="141122" y="73625"/>
                  <a:pt x="129174" y="85276"/>
                  <a:pt x="113198" y="90908"/>
                </a:cubicBezTo>
                <a:cubicBezTo>
                  <a:pt x="112143" y="91280"/>
                  <a:pt x="110716" y="91651"/>
                  <a:pt x="109661" y="91889"/>
                </a:cubicBezTo>
                <a:cubicBezTo>
                  <a:pt x="99318" y="94624"/>
                  <a:pt x="88172" y="94311"/>
                  <a:pt x="77457" y="94371"/>
                </a:cubicBezTo>
                <a:cubicBezTo>
                  <a:pt x="67307" y="94430"/>
                  <a:pt x="57216" y="94936"/>
                  <a:pt x="47066" y="95114"/>
                </a:cubicBezTo>
                <a:cubicBezTo>
                  <a:pt x="31893" y="95426"/>
                  <a:pt x="16660" y="95604"/>
                  <a:pt x="1487" y="95679"/>
                </a:cubicBezTo>
                <a:cubicBezTo>
                  <a:pt x="1427" y="95679"/>
                  <a:pt x="1" y="95738"/>
                  <a:pt x="1" y="95738"/>
                </a:cubicBezTo>
                <a:lnTo>
                  <a:pt x="1" y="148867"/>
                </a:lnTo>
                <a:lnTo>
                  <a:pt x="285587" y="148867"/>
                </a:lnTo>
                <a:lnTo>
                  <a:pt x="285587" y="41361"/>
                </a:lnTo>
                <a:cubicBezTo>
                  <a:pt x="285587" y="41361"/>
                  <a:pt x="284398" y="41302"/>
                  <a:pt x="283046" y="41183"/>
                </a:cubicBezTo>
                <a:cubicBezTo>
                  <a:pt x="271469" y="39949"/>
                  <a:pt x="264707" y="30349"/>
                  <a:pt x="258584" y="23156"/>
                </a:cubicBezTo>
                <a:cubicBezTo>
                  <a:pt x="256786" y="21120"/>
                  <a:pt x="255419" y="18460"/>
                  <a:pt x="253383" y="16662"/>
                </a:cubicBezTo>
                <a:cubicBezTo>
                  <a:pt x="251466" y="14923"/>
                  <a:pt x="249475" y="14061"/>
                  <a:pt x="247929" y="11892"/>
                </a:cubicBezTo>
                <a:cubicBezTo>
                  <a:pt x="245269" y="8176"/>
                  <a:pt x="240929" y="5085"/>
                  <a:pt x="237526" y="1860"/>
                </a:cubicBezTo>
                <a:cubicBezTo>
                  <a:pt x="236573" y="965"/>
                  <a:pt x="235368" y="0"/>
                  <a:pt x="233938" y="0"/>
                </a:cubicBezTo>
                <a:close/>
              </a:path>
            </a:pathLst>
          </a:custGeom>
          <a:gradFill>
            <a:gsLst>
              <a:gs pos="0">
                <a:srgbClr val="F5C8ED">
                  <a:alpha val="85490"/>
                </a:srgbClr>
              </a:gs>
              <a:gs pos="100000">
                <a:srgbClr val="9393FF"/>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17" name="Google Shape;217;p18"/>
          <p:cNvSpPr/>
          <p:nvPr/>
        </p:nvSpPr>
        <p:spPr>
          <a:xfrm flipH="1">
            <a:off x="-3948" y="6038990"/>
            <a:ext cx="12205079" cy="212003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18" name="Google Shape;218;p18"/>
          <p:cNvSpPr/>
          <p:nvPr/>
        </p:nvSpPr>
        <p:spPr>
          <a:xfrm flipH="1">
            <a:off x="-3950" y="6065585"/>
            <a:ext cx="12205079"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529"/>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6369183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19"/>
        <p:cNvGrpSpPr/>
        <p:nvPr/>
      </p:nvGrpSpPr>
      <p:grpSpPr>
        <a:xfrm>
          <a:off x="0" y="0"/>
          <a:ext cx="0" cy="0"/>
          <a:chOff x="0" y="0"/>
          <a:chExt cx="0" cy="0"/>
        </a:xfrm>
      </p:grpSpPr>
      <p:sp>
        <p:nvSpPr>
          <p:cNvPr id="220" name="Google Shape;220;p19"/>
          <p:cNvSpPr txBox="1">
            <a:spLocks noGrp="1"/>
          </p:cNvSpPr>
          <p:nvPr>
            <p:ph type="title"/>
          </p:nvPr>
        </p:nvSpPr>
        <p:spPr>
          <a:xfrm>
            <a:off x="1339608" y="4149748"/>
            <a:ext cx="2820000" cy="6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1800"/>
              <a:buNone/>
              <a:defRPr sz="2400" b="1">
                <a:solidFill>
                  <a:schemeClr val="accent4"/>
                </a:solidFill>
              </a:defRPr>
            </a:lvl1pPr>
            <a:lvl2pPr lvl="1" algn="ctr" rtl="0">
              <a:spcBef>
                <a:spcPts val="0"/>
              </a:spcBef>
              <a:spcAft>
                <a:spcPts val="0"/>
              </a:spcAft>
              <a:buClr>
                <a:schemeClr val="accent4"/>
              </a:buClr>
              <a:buSzPts val="1800"/>
              <a:buNone/>
              <a:defRPr sz="2400" b="1">
                <a:solidFill>
                  <a:schemeClr val="accent4"/>
                </a:solidFill>
              </a:defRPr>
            </a:lvl2pPr>
            <a:lvl3pPr lvl="2" algn="ctr" rtl="0">
              <a:spcBef>
                <a:spcPts val="0"/>
              </a:spcBef>
              <a:spcAft>
                <a:spcPts val="0"/>
              </a:spcAft>
              <a:buClr>
                <a:schemeClr val="accent4"/>
              </a:buClr>
              <a:buSzPts val="1800"/>
              <a:buNone/>
              <a:defRPr sz="2400" b="1">
                <a:solidFill>
                  <a:schemeClr val="accent4"/>
                </a:solidFill>
              </a:defRPr>
            </a:lvl3pPr>
            <a:lvl4pPr lvl="3" algn="ctr" rtl="0">
              <a:spcBef>
                <a:spcPts val="0"/>
              </a:spcBef>
              <a:spcAft>
                <a:spcPts val="0"/>
              </a:spcAft>
              <a:buClr>
                <a:schemeClr val="accent4"/>
              </a:buClr>
              <a:buSzPts val="1800"/>
              <a:buNone/>
              <a:defRPr sz="2400" b="1">
                <a:solidFill>
                  <a:schemeClr val="accent4"/>
                </a:solidFill>
              </a:defRPr>
            </a:lvl4pPr>
            <a:lvl5pPr lvl="4" algn="ctr" rtl="0">
              <a:spcBef>
                <a:spcPts val="0"/>
              </a:spcBef>
              <a:spcAft>
                <a:spcPts val="0"/>
              </a:spcAft>
              <a:buClr>
                <a:schemeClr val="accent4"/>
              </a:buClr>
              <a:buSzPts val="1800"/>
              <a:buNone/>
              <a:defRPr sz="2400" b="1">
                <a:solidFill>
                  <a:schemeClr val="accent4"/>
                </a:solidFill>
              </a:defRPr>
            </a:lvl5pPr>
            <a:lvl6pPr lvl="5" algn="ctr" rtl="0">
              <a:spcBef>
                <a:spcPts val="0"/>
              </a:spcBef>
              <a:spcAft>
                <a:spcPts val="0"/>
              </a:spcAft>
              <a:buClr>
                <a:schemeClr val="accent4"/>
              </a:buClr>
              <a:buSzPts val="1800"/>
              <a:buNone/>
              <a:defRPr sz="2400" b="1">
                <a:solidFill>
                  <a:schemeClr val="accent4"/>
                </a:solidFill>
              </a:defRPr>
            </a:lvl6pPr>
            <a:lvl7pPr lvl="6" algn="ctr" rtl="0">
              <a:spcBef>
                <a:spcPts val="0"/>
              </a:spcBef>
              <a:spcAft>
                <a:spcPts val="0"/>
              </a:spcAft>
              <a:buClr>
                <a:schemeClr val="accent4"/>
              </a:buClr>
              <a:buSzPts val="1800"/>
              <a:buNone/>
              <a:defRPr sz="2400" b="1">
                <a:solidFill>
                  <a:schemeClr val="accent4"/>
                </a:solidFill>
              </a:defRPr>
            </a:lvl7pPr>
            <a:lvl8pPr lvl="7" algn="ctr" rtl="0">
              <a:spcBef>
                <a:spcPts val="0"/>
              </a:spcBef>
              <a:spcAft>
                <a:spcPts val="0"/>
              </a:spcAft>
              <a:buClr>
                <a:schemeClr val="accent4"/>
              </a:buClr>
              <a:buSzPts val="1800"/>
              <a:buNone/>
              <a:defRPr sz="2400" b="1">
                <a:solidFill>
                  <a:schemeClr val="accent4"/>
                </a:solidFill>
              </a:defRPr>
            </a:lvl8pPr>
            <a:lvl9pPr lvl="8" algn="ctr" rtl="0">
              <a:spcBef>
                <a:spcPts val="0"/>
              </a:spcBef>
              <a:spcAft>
                <a:spcPts val="0"/>
              </a:spcAft>
              <a:buClr>
                <a:schemeClr val="accent4"/>
              </a:buClr>
              <a:buSzPts val="1800"/>
              <a:buNone/>
              <a:defRPr sz="2400" b="1">
                <a:solidFill>
                  <a:schemeClr val="accent4"/>
                </a:solidFill>
              </a:defRPr>
            </a:lvl9pPr>
          </a:lstStyle>
          <a:p>
            <a:r>
              <a:rPr lang="cs-CZ"/>
              <a:t>Kliknutím lze upravit styl.</a:t>
            </a:r>
            <a:endParaRPr/>
          </a:p>
        </p:txBody>
      </p:sp>
      <p:sp>
        <p:nvSpPr>
          <p:cNvPr id="221" name="Google Shape;221;p19"/>
          <p:cNvSpPr txBox="1">
            <a:spLocks noGrp="1"/>
          </p:cNvSpPr>
          <p:nvPr>
            <p:ph type="subTitle" idx="1"/>
          </p:nvPr>
        </p:nvSpPr>
        <p:spPr>
          <a:xfrm>
            <a:off x="1339600" y="4575995"/>
            <a:ext cx="2820000" cy="96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867"/>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22" name="Google Shape;222;p19"/>
          <p:cNvSpPr txBox="1">
            <a:spLocks noGrp="1"/>
          </p:cNvSpPr>
          <p:nvPr>
            <p:ph type="title" idx="2"/>
          </p:nvPr>
        </p:nvSpPr>
        <p:spPr>
          <a:xfrm>
            <a:off x="4685992" y="4149748"/>
            <a:ext cx="2820000" cy="6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1800"/>
              <a:buNone/>
              <a:defRPr sz="2400" b="1">
                <a:solidFill>
                  <a:schemeClr val="accent4"/>
                </a:solidFill>
              </a:defRPr>
            </a:lvl1pPr>
            <a:lvl2pPr lvl="1" algn="ctr" rtl="0">
              <a:spcBef>
                <a:spcPts val="0"/>
              </a:spcBef>
              <a:spcAft>
                <a:spcPts val="0"/>
              </a:spcAft>
              <a:buClr>
                <a:schemeClr val="accent4"/>
              </a:buClr>
              <a:buSzPts val="1800"/>
              <a:buNone/>
              <a:defRPr sz="2400" b="1">
                <a:solidFill>
                  <a:schemeClr val="accent4"/>
                </a:solidFill>
              </a:defRPr>
            </a:lvl2pPr>
            <a:lvl3pPr lvl="2" algn="ctr" rtl="0">
              <a:spcBef>
                <a:spcPts val="0"/>
              </a:spcBef>
              <a:spcAft>
                <a:spcPts val="0"/>
              </a:spcAft>
              <a:buClr>
                <a:schemeClr val="accent4"/>
              </a:buClr>
              <a:buSzPts val="1800"/>
              <a:buNone/>
              <a:defRPr sz="2400" b="1">
                <a:solidFill>
                  <a:schemeClr val="accent4"/>
                </a:solidFill>
              </a:defRPr>
            </a:lvl3pPr>
            <a:lvl4pPr lvl="3" algn="ctr" rtl="0">
              <a:spcBef>
                <a:spcPts val="0"/>
              </a:spcBef>
              <a:spcAft>
                <a:spcPts val="0"/>
              </a:spcAft>
              <a:buClr>
                <a:schemeClr val="accent4"/>
              </a:buClr>
              <a:buSzPts val="1800"/>
              <a:buNone/>
              <a:defRPr sz="2400" b="1">
                <a:solidFill>
                  <a:schemeClr val="accent4"/>
                </a:solidFill>
              </a:defRPr>
            </a:lvl4pPr>
            <a:lvl5pPr lvl="4" algn="ctr" rtl="0">
              <a:spcBef>
                <a:spcPts val="0"/>
              </a:spcBef>
              <a:spcAft>
                <a:spcPts val="0"/>
              </a:spcAft>
              <a:buClr>
                <a:schemeClr val="accent4"/>
              </a:buClr>
              <a:buSzPts val="1800"/>
              <a:buNone/>
              <a:defRPr sz="2400" b="1">
                <a:solidFill>
                  <a:schemeClr val="accent4"/>
                </a:solidFill>
              </a:defRPr>
            </a:lvl5pPr>
            <a:lvl6pPr lvl="5" algn="ctr" rtl="0">
              <a:spcBef>
                <a:spcPts val="0"/>
              </a:spcBef>
              <a:spcAft>
                <a:spcPts val="0"/>
              </a:spcAft>
              <a:buClr>
                <a:schemeClr val="accent4"/>
              </a:buClr>
              <a:buSzPts val="1800"/>
              <a:buNone/>
              <a:defRPr sz="2400" b="1">
                <a:solidFill>
                  <a:schemeClr val="accent4"/>
                </a:solidFill>
              </a:defRPr>
            </a:lvl6pPr>
            <a:lvl7pPr lvl="6" algn="ctr" rtl="0">
              <a:spcBef>
                <a:spcPts val="0"/>
              </a:spcBef>
              <a:spcAft>
                <a:spcPts val="0"/>
              </a:spcAft>
              <a:buClr>
                <a:schemeClr val="accent4"/>
              </a:buClr>
              <a:buSzPts val="1800"/>
              <a:buNone/>
              <a:defRPr sz="2400" b="1">
                <a:solidFill>
                  <a:schemeClr val="accent4"/>
                </a:solidFill>
              </a:defRPr>
            </a:lvl7pPr>
            <a:lvl8pPr lvl="7" algn="ctr" rtl="0">
              <a:spcBef>
                <a:spcPts val="0"/>
              </a:spcBef>
              <a:spcAft>
                <a:spcPts val="0"/>
              </a:spcAft>
              <a:buClr>
                <a:schemeClr val="accent4"/>
              </a:buClr>
              <a:buSzPts val="1800"/>
              <a:buNone/>
              <a:defRPr sz="2400" b="1">
                <a:solidFill>
                  <a:schemeClr val="accent4"/>
                </a:solidFill>
              </a:defRPr>
            </a:lvl8pPr>
            <a:lvl9pPr lvl="8" algn="ctr" rtl="0">
              <a:spcBef>
                <a:spcPts val="0"/>
              </a:spcBef>
              <a:spcAft>
                <a:spcPts val="0"/>
              </a:spcAft>
              <a:buClr>
                <a:schemeClr val="accent4"/>
              </a:buClr>
              <a:buSzPts val="1800"/>
              <a:buNone/>
              <a:defRPr sz="2400" b="1">
                <a:solidFill>
                  <a:schemeClr val="accent4"/>
                </a:solidFill>
              </a:defRPr>
            </a:lvl9pPr>
          </a:lstStyle>
          <a:p>
            <a:r>
              <a:rPr lang="cs-CZ"/>
              <a:t>Kliknutím lze upravit styl.</a:t>
            </a:r>
            <a:endParaRPr/>
          </a:p>
        </p:txBody>
      </p:sp>
      <p:sp>
        <p:nvSpPr>
          <p:cNvPr id="223" name="Google Shape;223;p19"/>
          <p:cNvSpPr txBox="1">
            <a:spLocks noGrp="1"/>
          </p:cNvSpPr>
          <p:nvPr>
            <p:ph type="subTitle" idx="3"/>
          </p:nvPr>
        </p:nvSpPr>
        <p:spPr>
          <a:xfrm>
            <a:off x="4685989" y="4575995"/>
            <a:ext cx="2820000" cy="96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867"/>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24" name="Google Shape;224;p19"/>
          <p:cNvSpPr txBox="1">
            <a:spLocks noGrp="1"/>
          </p:cNvSpPr>
          <p:nvPr>
            <p:ph type="title" idx="4"/>
          </p:nvPr>
        </p:nvSpPr>
        <p:spPr>
          <a:xfrm>
            <a:off x="8032359" y="4149748"/>
            <a:ext cx="2820000" cy="6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1800"/>
              <a:buNone/>
              <a:defRPr sz="2400" b="1">
                <a:solidFill>
                  <a:schemeClr val="accent4"/>
                </a:solidFill>
              </a:defRPr>
            </a:lvl1pPr>
            <a:lvl2pPr lvl="1" algn="ctr" rtl="0">
              <a:spcBef>
                <a:spcPts val="0"/>
              </a:spcBef>
              <a:spcAft>
                <a:spcPts val="0"/>
              </a:spcAft>
              <a:buClr>
                <a:schemeClr val="accent4"/>
              </a:buClr>
              <a:buSzPts val="1800"/>
              <a:buNone/>
              <a:defRPr sz="2400" b="1">
                <a:solidFill>
                  <a:schemeClr val="accent4"/>
                </a:solidFill>
              </a:defRPr>
            </a:lvl2pPr>
            <a:lvl3pPr lvl="2" algn="ctr" rtl="0">
              <a:spcBef>
                <a:spcPts val="0"/>
              </a:spcBef>
              <a:spcAft>
                <a:spcPts val="0"/>
              </a:spcAft>
              <a:buClr>
                <a:schemeClr val="accent4"/>
              </a:buClr>
              <a:buSzPts val="1800"/>
              <a:buNone/>
              <a:defRPr sz="2400" b="1">
                <a:solidFill>
                  <a:schemeClr val="accent4"/>
                </a:solidFill>
              </a:defRPr>
            </a:lvl3pPr>
            <a:lvl4pPr lvl="3" algn="ctr" rtl="0">
              <a:spcBef>
                <a:spcPts val="0"/>
              </a:spcBef>
              <a:spcAft>
                <a:spcPts val="0"/>
              </a:spcAft>
              <a:buClr>
                <a:schemeClr val="accent4"/>
              </a:buClr>
              <a:buSzPts val="1800"/>
              <a:buNone/>
              <a:defRPr sz="2400" b="1">
                <a:solidFill>
                  <a:schemeClr val="accent4"/>
                </a:solidFill>
              </a:defRPr>
            </a:lvl4pPr>
            <a:lvl5pPr lvl="4" algn="ctr" rtl="0">
              <a:spcBef>
                <a:spcPts val="0"/>
              </a:spcBef>
              <a:spcAft>
                <a:spcPts val="0"/>
              </a:spcAft>
              <a:buClr>
                <a:schemeClr val="accent4"/>
              </a:buClr>
              <a:buSzPts val="1800"/>
              <a:buNone/>
              <a:defRPr sz="2400" b="1">
                <a:solidFill>
                  <a:schemeClr val="accent4"/>
                </a:solidFill>
              </a:defRPr>
            </a:lvl5pPr>
            <a:lvl6pPr lvl="5" algn="ctr" rtl="0">
              <a:spcBef>
                <a:spcPts val="0"/>
              </a:spcBef>
              <a:spcAft>
                <a:spcPts val="0"/>
              </a:spcAft>
              <a:buClr>
                <a:schemeClr val="accent4"/>
              </a:buClr>
              <a:buSzPts val="1800"/>
              <a:buNone/>
              <a:defRPr sz="2400" b="1">
                <a:solidFill>
                  <a:schemeClr val="accent4"/>
                </a:solidFill>
              </a:defRPr>
            </a:lvl6pPr>
            <a:lvl7pPr lvl="6" algn="ctr" rtl="0">
              <a:spcBef>
                <a:spcPts val="0"/>
              </a:spcBef>
              <a:spcAft>
                <a:spcPts val="0"/>
              </a:spcAft>
              <a:buClr>
                <a:schemeClr val="accent4"/>
              </a:buClr>
              <a:buSzPts val="1800"/>
              <a:buNone/>
              <a:defRPr sz="2400" b="1">
                <a:solidFill>
                  <a:schemeClr val="accent4"/>
                </a:solidFill>
              </a:defRPr>
            </a:lvl7pPr>
            <a:lvl8pPr lvl="7" algn="ctr" rtl="0">
              <a:spcBef>
                <a:spcPts val="0"/>
              </a:spcBef>
              <a:spcAft>
                <a:spcPts val="0"/>
              </a:spcAft>
              <a:buClr>
                <a:schemeClr val="accent4"/>
              </a:buClr>
              <a:buSzPts val="1800"/>
              <a:buNone/>
              <a:defRPr sz="2400" b="1">
                <a:solidFill>
                  <a:schemeClr val="accent4"/>
                </a:solidFill>
              </a:defRPr>
            </a:lvl8pPr>
            <a:lvl9pPr lvl="8" algn="ctr" rtl="0">
              <a:spcBef>
                <a:spcPts val="0"/>
              </a:spcBef>
              <a:spcAft>
                <a:spcPts val="0"/>
              </a:spcAft>
              <a:buClr>
                <a:schemeClr val="accent4"/>
              </a:buClr>
              <a:buSzPts val="1800"/>
              <a:buNone/>
              <a:defRPr sz="2400" b="1">
                <a:solidFill>
                  <a:schemeClr val="accent4"/>
                </a:solidFill>
              </a:defRPr>
            </a:lvl9pPr>
          </a:lstStyle>
          <a:p>
            <a:r>
              <a:rPr lang="cs-CZ"/>
              <a:t>Kliknutím lze upravit styl.</a:t>
            </a:r>
            <a:endParaRPr/>
          </a:p>
        </p:txBody>
      </p:sp>
      <p:sp>
        <p:nvSpPr>
          <p:cNvPr id="225" name="Google Shape;225;p19"/>
          <p:cNvSpPr txBox="1">
            <a:spLocks noGrp="1"/>
          </p:cNvSpPr>
          <p:nvPr>
            <p:ph type="subTitle" idx="5"/>
          </p:nvPr>
        </p:nvSpPr>
        <p:spPr>
          <a:xfrm>
            <a:off x="8032361" y="4575995"/>
            <a:ext cx="2820000" cy="96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867"/>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26" name="Google Shape;226;p19"/>
          <p:cNvSpPr txBox="1">
            <a:spLocks noGrp="1"/>
          </p:cNvSpPr>
          <p:nvPr>
            <p:ph type="title" idx="6"/>
          </p:nvPr>
        </p:nvSpPr>
        <p:spPr>
          <a:xfrm>
            <a:off x="960000" y="5669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CE00"/>
              </a:buClr>
              <a:buSzPts val="2800"/>
              <a:buNone/>
              <a:defRPr sz="4000" b="1">
                <a:solidFill>
                  <a:srgbClr val="FFCE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227" name="Google Shape;227;p19"/>
          <p:cNvSpPr/>
          <p:nvPr/>
        </p:nvSpPr>
        <p:spPr>
          <a:xfrm>
            <a:off x="101" y="5639733"/>
            <a:ext cx="12205079" cy="150325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8" name="Google Shape;228;p19"/>
          <p:cNvSpPr/>
          <p:nvPr/>
        </p:nvSpPr>
        <p:spPr>
          <a:xfrm>
            <a:off x="103" y="5569921"/>
            <a:ext cx="12205079" cy="1268297"/>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921"/>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8948809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29"/>
        <p:cNvGrpSpPr/>
        <p:nvPr/>
      </p:nvGrpSpPr>
      <p:grpSpPr>
        <a:xfrm>
          <a:off x="0" y="0"/>
          <a:ext cx="0" cy="0"/>
          <a:chOff x="0" y="0"/>
          <a:chExt cx="0" cy="0"/>
        </a:xfrm>
      </p:grpSpPr>
      <p:sp>
        <p:nvSpPr>
          <p:cNvPr id="230" name="Google Shape;230;p20"/>
          <p:cNvSpPr txBox="1">
            <a:spLocks noGrp="1"/>
          </p:cNvSpPr>
          <p:nvPr>
            <p:ph type="title"/>
          </p:nvPr>
        </p:nvSpPr>
        <p:spPr>
          <a:xfrm>
            <a:off x="1339617" y="4251348"/>
            <a:ext cx="2820000" cy="6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1800"/>
              <a:buNone/>
              <a:defRPr sz="2400" b="1">
                <a:solidFill>
                  <a:schemeClr val="accent4"/>
                </a:solidFill>
              </a:defRPr>
            </a:lvl1pPr>
            <a:lvl2pPr lvl="1" algn="ctr" rtl="0">
              <a:spcBef>
                <a:spcPts val="0"/>
              </a:spcBef>
              <a:spcAft>
                <a:spcPts val="0"/>
              </a:spcAft>
              <a:buClr>
                <a:schemeClr val="accent4"/>
              </a:buClr>
              <a:buSzPts val="1800"/>
              <a:buNone/>
              <a:defRPr sz="2400" b="1">
                <a:solidFill>
                  <a:schemeClr val="accent4"/>
                </a:solidFill>
              </a:defRPr>
            </a:lvl2pPr>
            <a:lvl3pPr lvl="2" algn="ctr" rtl="0">
              <a:spcBef>
                <a:spcPts val="0"/>
              </a:spcBef>
              <a:spcAft>
                <a:spcPts val="0"/>
              </a:spcAft>
              <a:buClr>
                <a:schemeClr val="accent4"/>
              </a:buClr>
              <a:buSzPts val="1800"/>
              <a:buNone/>
              <a:defRPr sz="2400" b="1">
                <a:solidFill>
                  <a:schemeClr val="accent4"/>
                </a:solidFill>
              </a:defRPr>
            </a:lvl3pPr>
            <a:lvl4pPr lvl="3" algn="ctr" rtl="0">
              <a:spcBef>
                <a:spcPts val="0"/>
              </a:spcBef>
              <a:spcAft>
                <a:spcPts val="0"/>
              </a:spcAft>
              <a:buClr>
                <a:schemeClr val="accent4"/>
              </a:buClr>
              <a:buSzPts val="1800"/>
              <a:buNone/>
              <a:defRPr sz="2400" b="1">
                <a:solidFill>
                  <a:schemeClr val="accent4"/>
                </a:solidFill>
              </a:defRPr>
            </a:lvl4pPr>
            <a:lvl5pPr lvl="4" algn="ctr" rtl="0">
              <a:spcBef>
                <a:spcPts val="0"/>
              </a:spcBef>
              <a:spcAft>
                <a:spcPts val="0"/>
              </a:spcAft>
              <a:buClr>
                <a:schemeClr val="accent4"/>
              </a:buClr>
              <a:buSzPts val="1800"/>
              <a:buNone/>
              <a:defRPr sz="2400" b="1">
                <a:solidFill>
                  <a:schemeClr val="accent4"/>
                </a:solidFill>
              </a:defRPr>
            </a:lvl5pPr>
            <a:lvl6pPr lvl="5" algn="ctr" rtl="0">
              <a:spcBef>
                <a:spcPts val="0"/>
              </a:spcBef>
              <a:spcAft>
                <a:spcPts val="0"/>
              </a:spcAft>
              <a:buClr>
                <a:schemeClr val="accent4"/>
              </a:buClr>
              <a:buSzPts val="1800"/>
              <a:buNone/>
              <a:defRPr sz="2400" b="1">
                <a:solidFill>
                  <a:schemeClr val="accent4"/>
                </a:solidFill>
              </a:defRPr>
            </a:lvl6pPr>
            <a:lvl7pPr lvl="6" algn="ctr" rtl="0">
              <a:spcBef>
                <a:spcPts val="0"/>
              </a:spcBef>
              <a:spcAft>
                <a:spcPts val="0"/>
              </a:spcAft>
              <a:buClr>
                <a:schemeClr val="accent4"/>
              </a:buClr>
              <a:buSzPts val="1800"/>
              <a:buNone/>
              <a:defRPr sz="2400" b="1">
                <a:solidFill>
                  <a:schemeClr val="accent4"/>
                </a:solidFill>
              </a:defRPr>
            </a:lvl7pPr>
            <a:lvl8pPr lvl="7" algn="ctr" rtl="0">
              <a:spcBef>
                <a:spcPts val="0"/>
              </a:spcBef>
              <a:spcAft>
                <a:spcPts val="0"/>
              </a:spcAft>
              <a:buClr>
                <a:schemeClr val="accent4"/>
              </a:buClr>
              <a:buSzPts val="1800"/>
              <a:buNone/>
              <a:defRPr sz="2400" b="1">
                <a:solidFill>
                  <a:schemeClr val="accent4"/>
                </a:solidFill>
              </a:defRPr>
            </a:lvl8pPr>
            <a:lvl9pPr lvl="8" algn="ctr" rtl="0">
              <a:spcBef>
                <a:spcPts val="0"/>
              </a:spcBef>
              <a:spcAft>
                <a:spcPts val="0"/>
              </a:spcAft>
              <a:buClr>
                <a:schemeClr val="accent4"/>
              </a:buClr>
              <a:buSzPts val="1800"/>
              <a:buNone/>
              <a:defRPr sz="2400" b="1">
                <a:solidFill>
                  <a:schemeClr val="accent4"/>
                </a:solidFill>
              </a:defRPr>
            </a:lvl9pPr>
          </a:lstStyle>
          <a:p>
            <a:r>
              <a:rPr lang="cs-CZ"/>
              <a:t>Kliknutím lze upravit styl.</a:t>
            </a:r>
            <a:endParaRPr/>
          </a:p>
        </p:txBody>
      </p:sp>
      <p:sp>
        <p:nvSpPr>
          <p:cNvPr id="231" name="Google Shape;231;p20"/>
          <p:cNvSpPr txBox="1">
            <a:spLocks noGrp="1"/>
          </p:cNvSpPr>
          <p:nvPr>
            <p:ph type="subTitle" idx="1"/>
          </p:nvPr>
        </p:nvSpPr>
        <p:spPr>
          <a:xfrm>
            <a:off x="1339633" y="4819715"/>
            <a:ext cx="2820000"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867">
                <a:solidFill>
                  <a:srgbClr val="FFFFFF"/>
                </a:solidFill>
              </a:defRPr>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32" name="Google Shape;232;p20"/>
          <p:cNvSpPr txBox="1">
            <a:spLocks noGrp="1"/>
          </p:cNvSpPr>
          <p:nvPr>
            <p:ph type="title" idx="2"/>
          </p:nvPr>
        </p:nvSpPr>
        <p:spPr>
          <a:xfrm>
            <a:off x="4686000" y="3089297"/>
            <a:ext cx="2820000" cy="6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1800"/>
              <a:buNone/>
              <a:defRPr sz="2400" b="1">
                <a:solidFill>
                  <a:schemeClr val="accent4"/>
                </a:solidFill>
              </a:defRPr>
            </a:lvl1pPr>
            <a:lvl2pPr lvl="1" algn="ctr" rtl="0">
              <a:spcBef>
                <a:spcPts val="0"/>
              </a:spcBef>
              <a:spcAft>
                <a:spcPts val="0"/>
              </a:spcAft>
              <a:buClr>
                <a:schemeClr val="accent4"/>
              </a:buClr>
              <a:buSzPts val="1800"/>
              <a:buNone/>
              <a:defRPr sz="2400" b="1">
                <a:solidFill>
                  <a:schemeClr val="accent4"/>
                </a:solidFill>
              </a:defRPr>
            </a:lvl2pPr>
            <a:lvl3pPr lvl="2" algn="ctr" rtl="0">
              <a:spcBef>
                <a:spcPts val="0"/>
              </a:spcBef>
              <a:spcAft>
                <a:spcPts val="0"/>
              </a:spcAft>
              <a:buClr>
                <a:schemeClr val="accent4"/>
              </a:buClr>
              <a:buSzPts val="1800"/>
              <a:buNone/>
              <a:defRPr sz="2400" b="1">
                <a:solidFill>
                  <a:schemeClr val="accent4"/>
                </a:solidFill>
              </a:defRPr>
            </a:lvl3pPr>
            <a:lvl4pPr lvl="3" algn="ctr" rtl="0">
              <a:spcBef>
                <a:spcPts val="0"/>
              </a:spcBef>
              <a:spcAft>
                <a:spcPts val="0"/>
              </a:spcAft>
              <a:buClr>
                <a:schemeClr val="accent4"/>
              </a:buClr>
              <a:buSzPts val="1800"/>
              <a:buNone/>
              <a:defRPr sz="2400" b="1">
                <a:solidFill>
                  <a:schemeClr val="accent4"/>
                </a:solidFill>
              </a:defRPr>
            </a:lvl4pPr>
            <a:lvl5pPr lvl="4" algn="ctr" rtl="0">
              <a:spcBef>
                <a:spcPts val="0"/>
              </a:spcBef>
              <a:spcAft>
                <a:spcPts val="0"/>
              </a:spcAft>
              <a:buClr>
                <a:schemeClr val="accent4"/>
              </a:buClr>
              <a:buSzPts val="1800"/>
              <a:buNone/>
              <a:defRPr sz="2400" b="1">
                <a:solidFill>
                  <a:schemeClr val="accent4"/>
                </a:solidFill>
              </a:defRPr>
            </a:lvl5pPr>
            <a:lvl6pPr lvl="5" algn="ctr" rtl="0">
              <a:spcBef>
                <a:spcPts val="0"/>
              </a:spcBef>
              <a:spcAft>
                <a:spcPts val="0"/>
              </a:spcAft>
              <a:buClr>
                <a:schemeClr val="accent4"/>
              </a:buClr>
              <a:buSzPts val="1800"/>
              <a:buNone/>
              <a:defRPr sz="2400" b="1">
                <a:solidFill>
                  <a:schemeClr val="accent4"/>
                </a:solidFill>
              </a:defRPr>
            </a:lvl6pPr>
            <a:lvl7pPr lvl="6" algn="ctr" rtl="0">
              <a:spcBef>
                <a:spcPts val="0"/>
              </a:spcBef>
              <a:spcAft>
                <a:spcPts val="0"/>
              </a:spcAft>
              <a:buClr>
                <a:schemeClr val="accent4"/>
              </a:buClr>
              <a:buSzPts val="1800"/>
              <a:buNone/>
              <a:defRPr sz="2400" b="1">
                <a:solidFill>
                  <a:schemeClr val="accent4"/>
                </a:solidFill>
              </a:defRPr>
            </a:lvl7pPr>
            <a:lvl8pPr lvl="7" algn="ctr" rtl="0">
              <a:spcBef>
                <a:spcPts val="0"/>
              </a:spcBef>
              <a:spcAft>
                <a:spcPts val="0"/>
              </a:spcAft>
              <a:buClr>
                <a:schemeClr val="accent4"/>
              </a:buClr>
              <a:buSzPts val="1800"/>
              <a:buNone/>
              <a:defRPr sz="2400" b="1">
                <a:solidFill>
                  <a:schemeClr val="accent4"/>
                </a:solidFill>
              </a:defRPr>
            </a:lvl8pPr>
            <a:lvl9pPr lvl="8" algn="ctr" rtl="0">
              <a:spcBef>
                <a:spcPts val="0"/>
              </a:spcBef>
              <a:spcAft>
                <a:spcPts val="0"/>
              </a:spcAft>
              <a:buClr>
                <a:schemeClr val="accent4"/>
              </a:buClr>
              <a:buSzPts val="1800"/>
              <a:buNone/>
              <a:defRPr sz="2400" b="1">
                <a:solidFill>
                  <a:schemeClr val="accent4"/>
                </a:solidFill>
              </a:defRPr>
            </a:lvl9pPr>
          </a:lstStyle>
          <a:p>
            <a:r>
              <a:rPr lang="cs-CZ"/>
              <a:t>Kliknutím lze upravit styl.</a:t>
            </a:r>
            <a:endParaRPr/>
          </a:p>
        </p:txBody>
      </p:sp>
      <p:sp>
        <p:nvSpPr>
          <p:cNvPr id="233" name="Google Shape;233;p20"/>
          <p:cNvSpPr txBox="1">
            <a:spLocks noGrp="1"/>
          </p:cNvSpPr>
          <p:nvPr>
            <p:ph type="subTitle" idx="3"/>
          </p:nvPr>
        </p:nvSpPr>
        <p:spPr>
          <a:xfrm>
            <a:off x="4686017" y="3657664"/>
            <a:ext cx="2820000"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867">
                <a:solidFill>
                  <a:srgbClr val="FFFFFF"/>
                </a:solidFill>
              </a:defRPr>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34" name="Google Shape;234;p20"/>
          <p:cNvSpPr txBox="1">
            <a:spLocks noGrp="1"/>
          </p:cNvSpPr>
          <p:nvPr>
            <p:ph type="title" idx="4"/>
          </p:nvPr>
        </p:nvSpPr>
        <p:spPr>
          <a:xfrm>
            <a:off x="8032367" y="1920897"/>
            <a:ext cx="2820000" cy="6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1800"/>
              <a:buNone/>
              <a:defRPr sz="2400" b="1">
                <a:solidFill>
                  <a:schemeClr val="accent4"/>
                </a:solidFill>
              </a:defRPr>
            </a:lvl1pPr>
            <a:lvl2pPr lvl="1" algn="ctr" rtl="0">
              <a:spcBef>
                <a:spcPts val="0"/>
              </a:spcBef>
              <a:spcAft>
                <a:spcPts val="0"/>
              </a:spcAft>
              <a:buClr>
                <a:schemeClr val="accent4"/>
              </a:buClr>
              <a:buSzPts val="1800"/>
              <a:buNone/>
              <a:defRPr sz="2400" b="1">
                <a:solidFill>
                  <a:schemeClr val="accent4"/>
                </a:solidFill>
              </a:defRPr>
            </a:lvl2pPr>
            <a:lvl3pPr lvl="2" algn="ctr" rtl="0">
              <a:spcBef>
                <a:spcPts val="0"/>
              </a:spcBef>
              <a:spcAft>
                <a:spcPts val="0"/>
              </a:spcAft>
              <a:buClr>
                <a:schemeClr val="accent4"/>
              </a:buClr>
              <a:buSzPts val="1800"/>
              <a:buNone/>
              <a:defRPr sz="2400" b="1">
                <a:solidFill>
                  <a:schemeClr val="accent4"/>
                </a:solidFill>
              </a:defRPr>
            </a:lvl3pPr>
            <a:lvl4pPr lvl="3" algn="ctr" rtl="0">
              <a:spcBef>
                <a:spcPts val="0"/>
              </a:spcBef>
              <a:spcAft>
                <a:spcPts val="0"/>
              </a:spcAft>
              <a:buClr>
                <a:schemeClr val="accent4"/>
              </a:buClr>
              <a:buSzPts val="1800"/>
              <a:buNone/>
              <a:defRPr sz="2400" b="1">
                <a:solidFill>
                  <a:schemeClr val="accent4"/>
                </a:solidFill>
              </a:defRPr>
            </a:lvl4pPr>
            <a:lvl5pPr lvl="4" algn="ctr" rtl="0">
              <a:spcBef>
                <a:spcPts val="0"/>
              </a:spcBef>
              <a:spcAft>
                <a:spcPts val="0"/>
              </a:spcAft>
              <a:buClr>
                <a:schemeClr val="accent4"/>
              </a:buClr>
              <a:buSzPts val="1800"/>
              <a:buNone/>
              <a:defRPr sz="2400" b="1">
                <a:solidFill>
                  <a:schemeClr val="accent4"/>
                </a:solidFill>
              </a:defRPr>
            </a:lvl5pPr>
            <a:lvl6pPr lvl="5" algn="ctr" rtl="0">
              <a:spcBef>
                <a:spcPts val="0"/>
              </a:spcBef>
              <a:spcAft>
                <a:spcPts val="0"/>
              </a:spcAft>
              <a:buClr>
                <a:schemeClr val="accent4"/>
              </a:buClr>
              <a:buSzPts val="1800"/>
              <a:buNone/>
              <a:defRPr sz="2400" b="1">
                <a:solidFill>
                  <a:schemeClr val="accent4"/>
                </a:solidFill>
              </a:defRPr>
            </a:lvl6pPr>
            <a:lvl7pPr lvl="6" algn="ctr" rtl="0">
              <a:spcBef>
                <a:spcPts val="0"/>
              </a:spcBef>
              <a:spcAft>
                <a:spcPts val="0"/>
              </a:spcAft>
              <a:buClr>
                <a:schemeClr val="accent4"/>
              </a:buClr>
              <a:buSzPts val="1800"/>
              <a:buNone/>
              <a:defRPr sz="2400" b="1">
                <a:solidFill>
                  <a:schemeClr val="accent4"/>
                </a:solidFill>
              </a:defRPr>
            </a:lvl7pPr>
            <a:lvl8pPr lvl="7" algn="ctr" rtl="0">
              <a:spcBef>
                <a:spcPts val="0"/>
              </a:spcBef>
              <a:spcAft>
                <a:spcPts val="0"/>
              </a:spcAft>
              <a:buClr>
                <a:schemeClr val="accent4"/>
              </a:buClr>
              <a:buSzPts val="1800"/>
              <a:buNone/>
              <a:defRPr sz="2400" b="1">
                <a:solidFill>
                  <a:schemeClr val="accent4"/>
                </a:solidFill>
              </a:defRPr>
            </a:lvl8pPr>
            <a:lvl9pPr lvl="8" algn="ctr" rtl="0">
              <a:spcBef>
                <a:spcPts val="0"/>
              </a:spcBef>
              <a:spcAft>
                <a:spcPts val="0"/>
              </a:spcAft>
              <a:buClr>
                <a:schemeClr val="accent4"/>
              </a:buClr>
              <a:buSzPts val="1800"/>
              <a:buNone/>
              <a:defRPr sz="2400" b="1">
                <a:solidFill>
                  <a:schemeClr val="accent4"/>
                </a:solidFill>
              </a:defRPr>
            </a:lvl9pPr>
          </a:lstStyle>
          <a:p>
            <a:r>
              <a:rPr lang="cs-CZ"/>
              <a:t>Kliknutím lze upravit styl.</a:t>
            </a:r>
            <a:endParaRPr/>
          </a:p>
        </p:txBody>
      </p:sp>
      <p:sp>
        <p:nvSpPr>
          <p:cNvPr id="235" name="Google Shape;235;p20"/>
          <p:cNvSpPr txBox="1">
            <a:spLocks noGrp="1"/>
          </p:cNvSpPr>
          <p:nvPr>
            <p:ph type="subTitle" idx="5"/>
          </p:nvPr>
        </p:nvSpPr>
        <p:spPr>
          <a:xfrm>
            <a:off x="8032384" y="2489264"/>
            <a:ext cx="2820000"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867">
                <a:solidFill>
                  <a:srgbClr val="FFFFFF"/>
                </a:solidFill>
              </a:defRPr>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36" name="Google Shape;236;p20"/>
          <p:cNvSpPr txBox="1">
            <a:spLocks noGrp="1"/>
          </p:cNvSpPr>
          <p:nvPr>
            <p:ph type="title" idx="6"/>
          </p:nvPr>
        </p:nvSpPr>
        <p:spPr>
          <a:xfrm>
            <a:off x="960000" y="5669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CE00"/>
              </a:buClr>
              <a:buSzPts val="2800"/>
              <a:buNone/>
              <a:defRPr sz="4000" b="1">
                <a:solidFill>
                  <a:srgbClr val="FFCE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237" name="Google Shape;237;p20"/>
          <p:cNvSpPr/>
          <p:nvPr/>
        </p:nvSpPr>
        <p:spPr>
          <a:xfrm>
            <a:off x="335961" y="4479934"/>
            <a:ext cx="12191752" cy="5381543"/>
          </a:xfrm>
          <a:custGeom>
            <a:avLst/>
            <a:gdLst/>
            <a:ahLst/>
            <a:cxnLst/>
            <a:rect l="l" t="t" r="r" b="b"/>
            <a:pathLst>
              <a:path w="285588" h="148867" extrusionOk="0">
                <a:moveTo>
                  <a:pt x="233938" y="0"/>
                </a:moveTo>
                <a:cubicBezTo>
                  <a:pt x="233896" y="0"/>
                  <a:pt x="233853" y="1"/>
                  <a:pt x="233811" y="3"/>
                </a:cubicBezTo>
                <a:cubicBezTo>
                  <a:pt x="231522" y="196"/>
                  <a:pt x="230779" y="2663"/>
                  <a:pt x="229115" y="3971"/>
                </a:cubicBezTo>
                <a:cubicBezTo>
                  <a:pt x="226380" y="6200"/>
                  <a:pt x="221491" y="4952"/>
                  <a:pt x="218266" y="6690"/>
                </a:cubicBezTo>
                <a:cubicBezTo>
                  <a:pt x="215799" y="7924"/>
                  <a:pt x="214997" y="10465"/>
                  <a:pt x="213689" y="12516"/>
                </a:cubicBezTo>
                <a:cubicBezTo>
                  <a:pt x="209483" y="18951"/>
                  <a:pt x="204401" y="24955"/>
                  <a:pt x="199021" y="30721"/>
                </a:cubicBezTo>
                <a:cubicBezTo>
                  <a:pt x="193507" y="36665"/>
                  <a:pt x="187504" y="42104"/>
                  <a:pt x="181990" y="48049"/>
                </a:cubicBezTo>
                <a:cubicBezTo>
                  <a:pt x="181619" y="48495"/>
                  <a:pt x="181188" y="48926"/>
                  <a:pt x="180623" y="49297"/>
                </a:cubicBezTo>
                <a:cubicBezTo>
                  <a:pt x="178825" y="50352"/>
                  <a:pt x="176967" y="50352"/>
                  <a:pt x="175243" y="51705"/>
                </a:cubicBezTo>
                <a:cubicBezTo>
                  <a:pt x="173564" y="53131"/>
                  <a:pt x="172642" y="55048"/>
                  <a:pt x="171156" y="56594"/>
                </a:cubicBezTo>
                <a:cubicBezTo>
                  <a:pt x="168422" y="59388"/>
                  <a:pt x="164469" y="61127"/>
                  <a:pt x="161868" y="64024"/>
                </a:cubicBezTo>
                <a:cubicBezTo>
                  <a:pt x="161303" y="64708"/>
                  <a:pt x="160754" y="65451"/>
                  <a:pt x="160070" y="66016"/>
                </a:cubicBezTo>
                <a:cubicBezTo>
                  <a:pt x="159134" y="66759"/>
                  <a:pt x="157900" y="67190"/>
                  <a:pt x="156667" y="67680"/>
                </a:cubicBezTo>
                <a:cubicBezTo>
                  <a:pt x="141122" y="73625"/>
                  <a:pt x="129174" y="85276"/>
                  <a:pt x="113198" y="90908"/>
                </a:cubicBezTo>
                <a:cubicBezTo>
                  <a:pt x="112143" y="91280"/>
                  <a:pt x="110716" y="91651"/>
                  <a:pt x="109661" y="91889"/>
                </a:cubicBezTo>
                <a:cubicBezTo>
                  <a:pt x="99318" y="94624"/>
                  <a:pt x="88172" y="94311"/>
                  <a:pt x="77457" y="94371"/>
                </a:cubicBezTo>
                <a:cubicBezTo>
                  <a:pt x="67307" y="94430"/>
                  <a:pt x="57216" y="94936"/>
                  <a:pt x="47066" y="95114"/>
                </a:cubicBezTo>
                <a:cubicBezTo>
                  <a:pt x="31893" y="95426"/>
                  <a:pt x="16660" y="95604"/>
                  <a:pt x="1487" y="95679"/>
                </a:cubicBezTo>
                <a:cubicBezTo>
                  <a:pt x="1427" y="95679"/>
                  <a:pt x="1" y="95738"/>
                  <a:pt x="1" y="95738"/>
                </a:cubicBezTo>
                <a:lnTo>
                  <a:pt x="1" y="148867"/>
                </a:lnTo>
                <a:lnTo>
                  <a:pt x="285587" y="148867"/>
                </a:lnTo>
                <a:lnTo>
                  <a:pt x="285587" y="41361"/>
                </a:lnTo>
                <a:cubicBezTo>
                  <a:pt x="285587" y="41361"/>
                  <a:pt x="284398" y="41302"/>
                  <a:pt x="283046" y="41183"/>
                </a:cubicBezTo>
                <a:cubicBezTo>
                  <a:pt x="271469" y="39949"/>
                  <a:pt x="264707" y="30349"/>
                  <a:pt x="258584" y="23156"/>
                </a:cubicBezTo>
                <a:cubicBezTo>
                  <a:pt x="256786" y="21120"/>
                  <a:pt x="255419" y="18460"/>
                  <a:pt x="253383" y="16662"/>
                </a:cubicBezTo>
                <a:cubicBezTo>
                  <a:pt x="251466" y="14923"/>
                  <a:pt x="249475" y="14061"/>
                  <a:pt x="247929" y="11892"/>
                </a:cubicBezTo>
                <a:cubicBezTo>
                  <a:pt x="245269" y="8176"/>
                  <a:pt x="240929" y="5085"/>
                  <a:pt x="237526" y="1860"/>
                </a:cubicBezTo>
                <a:cubicBezTo>
                  <a:pt x="236573" y="965"/>
                  <a:pt x="235368" y="0"/>
                  <a:pt x="233938" y="0"/>
                </a:cubicBezTo>
                <a:close/>
              </a:path>
            </a:pathLst>
          </a:custGeom>
          <a:gradFill>
            <a:gsLst>
              <a:gs pos="0">
                <a:srgbClr val="F5C8ED"/>
              </a:gs>
              <a:gs pos="100000">
                <a:srgbClr val="9393FF"/>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8" name="Google Shape;238;p20"/>
          <p:cNvSpPr/>
          <p:nvPr/>
        </p:nvSpPr>
        <p:spPr>
          <a:xfrm flipH="1">
            <a:off x="2" y="5662056"/>
            <a:ext cx="12205079" cy="212003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9" name="Google Shape;239;p20"/>
          <p:cNvSpPr/>
          <p:nvPr/>
        </p:nvSpPr>
        <p:spPr>
          <a:xfrm flipH="1">
            <a:off x="-1930326" y="5852634"/>
            <a:ext cx="14122327" cy="198020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921"/>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40" name="Google Shape;240;p20"/>
          <p:cNvGrpSpPr/>
          <p:nvPr/>
        </p:nvGrpSpPr>
        <p:grpSpPr>
          <a:xfrm>
            <a:off x="7743" y="-609667"/>
            <a:ext cx="8450628" cy="3564921"/>
            <a:chOff x="73" y="-50"/>
            <a:chExt cx="6214307" cy="2673691"/>
          </a:xfrm>
        </p:grpSpPr>
        <p:sp>
          <p:nvSpPr>
            <p:cNvPr id="241" name="Google Shape;241;p20"/>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2" name="Google Shape;242;p20"/>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43" name="Google Shape;243;p20"/>
          <p:cNvSpPr/>
          <p:nvPr/>
        </p:nvSpPr>
        <p:spPr>
          <a:xfrm>
            <a:off x="10062579" y="-534233"/>
            <a:ext cx="3057000" cy="2262367"/>
          </a:xfrm>
          <a:custGeom>
            <a:avLst/>
            <a:gdLst/>
            <a:ahLst/>
            <a:cxnLst/>
            <a:rect l="l" t="t" r="r" b="b"/>
            <a:pathLst>
              <a:path w="91710" h="67871" extrusionOk="0">
                <a:moveTo>
                  <a:pt x="57216" y="0"/>
                </a:moveTo>
                <a:cubicBezTo>
                  <a:pt x="52193" y="11027"/>
                  <a:pt x="45640" y="21608"/>
                  <a:pt x="37837" y="31520"/>
                </a:cubicBezTo>
                <a:cubicBezTo>
                  <a:pt x="27494" y="44583"/>
                  <a:pt x="14803" y="56472"/>
                  <a:pt x="1" y="66325"/>
                </a:cubicBezTo>
                <a:cubicBezTo>
                  <a:pt x="6867" y="66994"/>
                  <a:pt x="13807" y="67365"/>
                  <a:pt x="20673" y="67677"/>
                </a:cubicBezTo>
                <a:cubicBezTo>
                  <a:pt x="24091" y="67811"/>
                  <a:pt x="27494" y="67871"/>
                  <a:pt x="30897" y="67871"/>
                </a:cubicBezTo>
                <a:cubicBezTo>
                  <a:pt x="48731" y="67871"/>
                  <a:pt x="66445" y="66013"/>
                  <a:pt x="83714" y="62298"/>
                </a:cubicBezTo>
                <a:cubicBezTo>
                  <a:pt x="86374" y="61733"/>
                  <a:pt x="89034" y="61124"/>
                  <a:pt x="91709" y="60500"/>
                </a:cubicBezTo>
                <a:lnTo>
                  <a:pt x="91709" y="0"/>
                </a:lnTo>
                <a:close/>
              </a:path>
            </a:pathLst>
          </a:custGeom>
          <a:solidFill>
            <a:srgbClr val="FDF0F7">
              <a:alpha val="95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0737010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44"/>
        <p:cNvGrpSpPr/>
        <p:nvPr/>
      </p:nvGrpSpPr>
      <p:grpSpPr>
        <a:xfrm>
          <a:off x="0" y="0"/>
          <a:ext cx="0" cy="0"/>
          <a:chOff x="0" y="0"/>
          <a:chExt cx="0" cy="0"/>
        </a:xfrm>
      </p:grpSpPr>
      <p:sp>
        <p:nvSpPr>
          <p:cNvPr id="245" name="Google Shape;245;p21"/>
          <p:cNvSpPr txBox="1">
            <a:spLocks noGrp="1"/>
          </p:cNvSpPr>
          <p:nvPr>
            <p:ph type="subTitle" idx="1"/>
          </p:nvPr>
        </p:nvSpPr>
        <p:spPr>
          <a:xfrm>
            <a:off x="1001325" y="4812759"/>
            <a:ext cx="2320400" cy="104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867"/>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46" name="Google Shape;246;p21"/>
          <p:cNvSpPr txBox="1">
            <a:spLocks noGrp="1"/>
          </p:cNvSpPr>
          <p:nvPr>
            <p:ph type="subTitle" idx="2"/>
          </p:nvPr>
        </p:nvSpPr>
        <p:spPr>
          <a:xfrm>
            <a:off x="3624308" y="4812759"/>
            <a:ext cx="2320400" cy="104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867"/>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47" name="Google Shape;247;p21"/>
          <p:cNvSpPr txBox="1">
            <a:spLocks noGrp="1"/>
          </p:cNvSpPr>
          <p:nvPr>
            <p:ph type="subTitle" idx="3"/>
          </p:nvPr>
        </p:nvSpPr>
        <p:spPr>
          <a:xfrm>
            <a:off x="6247292" y="4812759"/>
            <a:ext cx="2320400" cy="104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867"/>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48" name="Google Shape;248;p21"/>
          <p:cNvSpPr txBox="1">
            <a:spLocks noGrp="1"/>
          </p:cNvSpPr>
          <p:nvPr>
            <p:ph type="subTitle" idx="4"/>
          </p:nvPr>
        </p:nvSpPr>
        <p:spPr>
          <a:xfrm>
            <a:off x="8870275" y="4812759"/>
            <a:ext cx="2320400" cy="104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867"/>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49" name="Google Shape;249;p21"/>
          <p:cNvSpPr txBox="1">
            <a:spLocks noGrp="1"/>
          </p:cNvSpPr>
          <p:nvPr>
            <p:ph type="title"/>
          </p:nvPr>
        </p:nvSpPr>
        <p:spPr>
          <a:xfrm>
            <a:off x="960000" y="5669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CE00"/>
              </a:buClr>
              <a:buSzPts val="2800"/>
              <a:buNone/>
              <a:defRPr sz="4000" b="1">
                <a:solidFill>
                  <a:srgbClr val="FFCE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250" name="Google Shape;250;p21"/>
          <p:cNvSpPr txBox="1">
            <a:spLocks noGrp="1"/>
          </p:cNvSpPr>
          <p:nvPr>
            <p:ph type="title" idx="5"/>
          </p:nvPr>
        </p:nvSpPr>
        <p:spPr>
          <a:xfrm>
            <a:off x="1001325" y="4116733"/>
            <a:ext cx="2320400" cy="77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b="1">
                <a:latin typeface="Didact Gothic"/>
                <a:ea typeface="Didact Gothic"/>
                <a:cs typeface="Didact Gothic"/>
                <a:sym typeface="Didact Gothic"/>
              </a:defRPr>
            </a:lvl1pPr>
            <a:lvl2pPr lvl="1" algn="ctr" rtl="0">
              <a:spcBef>
                <a:spcPts val="0"/>
              </a:spcBef>
              <a:spcAft>
                <a:spcPts val="0"/>
              </a:spcAft>
              <a:buSzPts val="1800"/>
              <a:buNone/>
              <a:defRPr sz="2400" b="1">
                <a:latin typeface="Didact Gothic"/>
                <a:ea typeface="Didact Gothic"/>
                <a:cs typeface="Didact Gothic"/>
                <a:sym typeface="Didact Gothic"/>
              </a:defRPr>
            </a:lvl2pPr>
            <a:lvl3pPr lvl="2" algn="ctr" rtl="0">
              <a:spcBef>
                <a:spcPts val="0"/>
              </a:spcBef>
              <a:spcAft>
                <a:spcPts val="0"/>
              </a:spcAft>
              <a:buSzPts val="1800"/>
              <a:buNone/>
              <a:defRPr sz="2400" b="1">
                <a:latin typeface="Didact Gothic"/>
                <a:ea typeface="Didact Gothic"/>
                <a:cs typeface="Didact Gothic"/>
                <a:sym typeface="Didact Gothic"/>
              </a:defRPr>
            </a:lvl3pPr>
            <a:lvl4pPr lvl="3" algn="ctr" rtl="0">
              <a:spcBef>
                <a:spcPts val="0"/>
              </a:spcBef>
              <a:spcAft>
                <a:spcPts val="0"/>
              </a:spcAft>
              <a:buSzPts val="1800"/>
              <a:buNone/>
              <a:defRPr sz="2400" b="1">
                <a:latin typeface="Didact Gothic"/>
                <a:ea typeface="Didact Gothic"/>
                <a:cs typeface="Didact Gothic"/>
                <a:sym typeface="Didact Gothic"/>
              </a:defRPr>
            </a:lvl4pPr>
            <a:lvl5pPr lvl="4" algn="ctr" rtl="0">
              <a:spcBef>
                <a:spcPts val="0"/>
              </a:spcBef>
              <a:spcAft>
                <a:spcPts val="0"/>
              </a:spcAft>
              <a:buSzPts val="1800"/>
              <a:buNone/>
              <a:defRPr sz="2400" b="1">
                <a:latin typeface="Didact Gothic"/>
                <a:ea typeface="Didact Gothic"/>
                <a:cs typeface="Didact Gothic"/>
                <a:sym typeface="Didact Gothic"/>
              </a:defRPr>
            </a:lvl5pPr>
            <a:lvl6pPr lvl="5" algn="ctr" rtl="0">
              <a:spcBef>
                <a:spcPts val="0"/>
              </a:spcBef>
              <a:spcAft>
                <a:spcPts val="0"/>
              </a:spcAft>
              <a:buSzPts val="1800"/>
              <a:buNone/>
              <a:defRPr sz="2400" b="1">
                <a:latin typeface="Didact Gothic"/>
                <a:ea typeface="Didact Gothic"/>
                <a:cs typeface="Didact Gothic"/>
                <a:sym typeface="Didact Gothic"/>
              </a:defRPr>
            </a:lvl6pPr>
            <a:lvl7pPr lvl="6" algn="ctr" rtl="0">
              <a:spcBef>
                <a:spcPts val="0"/>
              </a:spcBef>
              <a:spcAft>
                <a:spcPts val="0"/>
              </a:spcAft>
              <a:buSzPts val="1800"/>
              <a:buNone/>
              <a:defRPr sz="2400" b="1">
                <a:latin typeface="Didact Gothic"/>
                <a:ea typeface="Didact Gothic"/>
                <a:cs typeface="Didact Gothic"/>
                <a:sym typeface="Didact Gothic"/>
              </a:defRPr>
            </a:lvl7pPr>
            <a:lvl8pPr lvl="7" algn="ctr" rtl="0">
              <a:spcBef>
                <a:spcPts val="0"/>
              </a:spcBef>
              <a:spcAft>
                <a:spcPts val="0"/>
              </a:spcAft>
              <a:buSzPts val="1800"/>
              <a:buNone/>
              <a:defRPr sz="2400" b="1">
                <a:latin typeface="Didact Gothic"/>
                <a:ea typeface="Didact Gothic"/>
                <a:cs typeface="Didact Gothic"/>
                <a:sym typeface="Didact Gothic"/>
              </a:defRPr>
            </a:lvl8pPr>
            <a:lvl9pPr lvl="8" algn="ctr" rtl="0">
              <a:spcBef>
                <a:spcPts val="0"/>
              </a:spcBef>
              <a:spcAft>
                <a:spcPts val="0"/>
              </a:spcAft>
              <a:buSzPts val="1800"/>
              <a:buNone/>
              <a:defRPr sz="2400" b="1">
                <a:latin typeface="Didact Gothic"/>
                <a:ea typeface="Didact Gothic"/>
                <a:cs typeface="Didact Gothic"/>
                <a:sym typeface="Didact Gothic"/>
              </a:defRPr>
            </a:lvl9pPr>
          </a:lstStyle>
          <a:p>
            <a:r>
              <a:rPr lang="cs-CZ"/>
              <a:t>Kliknutím lze upravit styl.</a:t>
            </a:r>
            <a:endParaRPr/>
          </a:p>
        </p:txBody>
      </p:sp>
      <p:sp>
        <p:nvSpPr>
          <p:cNvPr id="251" name="Google Shape;251;p21"/>
          <p:cNvSpPr txBox="1">
            <a:spLocks noGrp="1"/>
          </p:cNvSpPr>
          <p:nvPr>
            <p:ph type="title" idx="6"/>
          </p:nvPr>
        </p:nvSpPr>
        <p:spPr>
          <a:xfrm>
            <a:off x="3624308" y="4116733"/>
            <a:ext cx="2320400" cy="77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b="1">
                <a:latin typeface="Didact Gothic"/>
                <a:ea typeface="Didact Gothic"/>
                <a:cs typeface="Didact Gothic"/>
                <a:sym typeface="Didact Gothic"/>
              </a:defRPr>
            </a:lvl1pPr>
            <a:lvl2pPr lvl="1" algn="ctr" rtl="0">
              <a:spcBef>
                <a:spcPts val="0"/>
              </a:spcBef>
              <a:spcAft>
                <a:spcPts val="0"/>
              </a:spcAft>
              <a:buSzPts val="1800"/>
              <a:buNone/>
              <a:defRPr sz="2400" b="1">
                <a:latin typeface="Didact Gothic"/>
                <a:ea typeface="Didact Gothic"/>
                <a:cs typeface="Didact Gothic"/>
                <a:sym typeface="Didact Gothic"/>
              </a:defRPr>
            </a:lvl2pPr>
            <a:lvl3pPr lvl="2" algn="ctr" rtl="0">
              <a:spcBef>
                <a:spcPts val="0"/>
              </a:spcBef>
              <a:spcAft>
                <a:spcPts val="0"/>
              </a:spcAft>
              <a:buSzPts val="1800"/>
              <a:buNone/>
              <a:defRPr sz="2400" b="1">
                <a:latin typeface="Didact Gothic"/>
                <a:ea typeface="Didact Gothic"/>
                <a:cs typeface="Didact Gothic"/>
                <a:sym typeface="Didact Gothic"/>
              </a:defRPr>
            </a:lvl3pPr>
            <a:lvl4pPr lvl="3" algn="ctr" rtl="0">
              <a:spcBef>
                <a:spcPts val="0"/>
              </a:spcBef>
              <a:spcAft>
                <a:spcPts val="0"/>
              </a:spcAft>
              <a:buSzPts val="1800"/>
              <a:buNone/>
              <a:defRPr sz="2400" b="1">
                <a:latin typeface="Didact Gothic"/>
                <a:ea typeface="Didact Gothic"/>
                <a:cs typeface="Didact Gothic"/>
                <a:sym typeface="Didact Gothic"/>
              </a:defRPr>
            </a:lvl4pPr>
            <a:lvl5pPr lvl="4" algn="ctr" rtl="0">
              <a:spcBef>
                <a:spcPts val="0"/>
              </a:spcBef>
              <a:spcAft>
                <a:spcPts val="0"/>
              </a:spcAft>
              <a:buSzPts val="1800"/>
              <a:buNone/>
              <a:defRPr sz="2400" b="1">
                <a:latin typeface="Didact Gothic"/>
                <a:ea typeface="Didact Gothic"/>
                <a:cs typeface="Didact Gothic"/>
                <a:sym typeface="Didact Gothic"/>
              </a:defRPr>
            </a:lvl5pPr>
            <a:lvl6pPr lvl="5" algn="ctr" rtl="0">
              <a:spcBef>
                <a:spcPts val="0"/>
              </a:spcBef>
              <a:spcAft>
                <a:spcPts val="0"/>
              </a:spcAft>
              <a:buSzPts val="1800"/>
              <a:buNone/>
              <a:defRPr sz="2400" b="1">
                <a:latin typeface="Didact Gothic"/>
                <a:ea typeface="Didact Gothic"/>
                <a:cs typeface="Didact Gothic"/>
                <a:sym typeface="Didact Gothic"/>
              </a:defRPr>
            </a:lvl6pPr>
            <a:lvl7pPr lvl="6" algn="ctr" rtl="0">
              <a:spcBef>
                <a:spcPts val="0"/>
              </a:spcBef>
              <a:spcAft>
                <a:spcPts val="0"/>
              </a:spcAft>
              <a:buSzPts val="1800"/>
              <a:buNone/>
              <a:defRPr sz="2400" b="1">
                <a:latin typeface="Didact Gothic"/>
                <a:ea typeface="Didact Gothic"/>
                <a:cs typeface="Didact Gothic"/>
                <a:sym typeface="Didact Gothic"/>
              </a:defRPr>
            </a:lvl7pPr>
            <a:lvl8pPr lvl="7" algn="ctr" rtl="0">
              <a:spcBef>
                <a:spcPts val="0"/>
              </a:spcBef>
              <a:spcAft>
                <a:spcPts val="0"/>
              </a:spcAft>
              <a:buSzPts val="1800"/>
              <a:buNone/>
              <a:defRPr sz="2400" b="1">
                <a:latin typeface="Didact Gothic"/>
                <a:ea typeface="Didact Gothic"/>
                <a:cs typeface="Didact Gothic"/>
                <a:sym typeface="Didact Gothic"/>
              </a:defRPr>
            </a:lvl8pPr>
            <a:lvl9pPr lvl="8" algn="ctr" rtl="0">
              <a:spcBef>
                <a:spcPts val="0"/>
              </a:spcBef>
              <a:spcAft>
                <a:spcPts val="0"/>
              </a:spcAft>
              <a:buSzPts val="1800"/>
              <a:buNone/>
              <a:defRPr sz="2400" b="1">
                <a:latin typeface="Didact Gothic"/>
                <a:ea typeface="Didact Gothic"/>
                <a:cs typeface="Didact Gothic"/>
                <a:sym typeface="Didact Gothic"/>
              </a:defRPr>
            </a:lvl9pPr>
          </a:lstStyle>
          <a:p>
            <a:r>
              <a:rPr lang="cs-CZ"/>
              <a:t>Kliknutím lze upravit styl.</a:t>
            </a:r>
            <a:endParaRPr/>
          </a:p>
        </p:txBody>
      </p:sp>
      <p:sp>
        <p:nvSpPr>
          <p:cNvPr id="252" name="Google Shape;252;p21"/>
          <p:cNvSpPr txBox="1">
            <a:spLocks noGrp="1"/>
          </p:cNvSpPr>
          <p:nvPr>
            <p:ph type="title" idx="7"/>
          </p:nvPr>
        </p:nvSpPr>
        <p:spPr>
          <a:xfrm>
            <a:off x="6247292" y="4116733"/>
            <a:ext cx="2320400" cy="77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b="1">
                <a:latin typeface="Didact Gothic"/>
                <a:ea typeface="Didact Gothic"/>
                <a:cs typeface="Didact Gothic"/>
                <a:sym typeface="Didact Gothic"/>
              </a:defRPr>
            </a:lvl1pPr>
            <a:lvl2pPr lvl="1" algn="ctr" rtl="0">
              <a:spcBef>
                <a:spcPts val="0"/>
              </a:spcBef>
              <a:spcAft>
                <a:spcPts val="0"/>
              </a:spcAft>
              <a:buSzPts val="1800"/>
              <a:buNone/>
              <a:defRPr sz="2400" b="1">
                <a:latin typeface="Didact Gothic"/>
                <a:ea typeface="Didact Gothic"/>
                <a:cs typeface="Didact Gothic"/>
                <a:sym typeface="Didact Gothic"/>
              </a:defRPr>
            </a:lvl2pPr>
            <a:lvl3pPr lvl="2" algn="ctr" rtl="0">
              <a:spcBef>
                <a:spcPts val="0"/>
              </a:spcBef>
              <a:spcAft>
                <a:spcPts val="0"/>
              </a:spcAft>
              <a:buSzPts val="1800"/>
              <a:buNone/>
              <a:defRPr sz="2400" b="1">
                <a:latin typeface="Didact Gothic"/>
                <a:ea typeface="Didact Gothic"/>
                <a:cs typeface="Didact Gothic"/>
                <a:sym typeface="Didact Gothic"/>
              </a:defRPr>
            </a:lvl3pPr>
            <a:lvl4pPr lvl="3" algn="ctr" rtl="0">
              <a:spcBef>
                <a:spcPts val="0"/>
              </a:spcBef>
              <a:spcAft>
                <a:spcPts val="0"/>
              </a:spcAft>
              <a:buSzPts val="1800"/>
              <a:buNone/>
              <a:defRPr sz="2400" b="1">
                <a:latin typeface="Didact Gothic"/>
                <a:ea typeface="Didact Gothic"/>
                <a:cs typeface="Didact Gothic"/>
                <a:sym typeface="Didact Gothic"/>
              </a:defRPr>
            </a:lvl4pPr>
            <a:lvl5pPr lvl="4" algn="ctr" rtl="0">
              <a:spcBef>
                <a:spcPts val="0"/>
              </a:spcBef>
              <a:spcAft>
                <a:spcPts val="0"/>
              </a:spcAft>
              <a:buSzPts val="1800"/>
              <a:buNone/>
              <a:defRPr sz="2400" b="1">
                <a:latin typeface="Didact Gothic"/>
                <a:ea typeface="Didact Gothic"/>
                <a:cs typeface="Didact Gothic"/>
                <a:sym typeface="Didact Gothic"/>
              </a:defRPr>
            </a:lvl5pPr>
            <a:lvl6pPr lvl="5" algn="ctr" rtl="0">
              <a:spcBef>
                <a:spcPts val="0"/>
              </a:spcBef>
              <a:spcAft>
                <a:spcPts val="0"/>
              </a:spcAft>
              <a:buSzPts val="1800"/>
              <a:buNone/>
              <a:defRPr sz="2400" b="1">
                <a:latin typeface="Didact Gothic"/>
                <a:ea typeface="Didact Gothic"/>
                <a:cs typeface="Didact Gothic"/>
                <a:sym typeface="Didact Gothic"/>
              </a:defRPr>
            </a:lvl6pPr>
            <a:lvl7pPr lvl="6" algn="ctr" rtl="0">
              <a:spcBef>
                <a:spcPts val="0"/>
              </a:spcBef>
              <a:spcAft>
                <a:spcPts val="0"/>
              </a:spcAft>
              <a:buSzPts val="1800"/>
              <a:buNone/>
              <a:defRPr sz="2400" b="1">
                <a:latin typeface="Didact Gothic"/>
                <a:ea typeface="Didact Gothic"/>
                <a:cs typeface="Didact Gothic"/>
                <a:sym typeface="Didact Gothic"/>
              </a:defRPr>
            </a:lvl7pPr>
            <a:lvl8pPr lvl="7" algn="ctr" rtl="0">
              <a:spcBef>
                <a:spcPts val="0"/>
              </a:spcBef>
              <a:spcAft>
                <a:spcPts val="0"/>
              </a:spcAft>
              <a:buSzPts val="1800"/>
              <a:buNone/>
              <a:defRPr sz="2400" b="1">
                <a:latin typeface="Didact Gothic"/>
                <a:ea typeface="Didact Gothic"/>
                <a:cs typeface="Didact Gothic"/>
                <a:sym typeface="Didact Gothic"/>
              </a:defRPr>
            </a:lvl8pPr>
            <a:lvl9pPr lvl="8" algn="ctr" rtl="0">
              <a:spcBef>
                <a:spcPts val="0"/>
              </a:spcBef>
              <a:spcAft>
                <a:spcPts val="0"/>
              </a:spcAft>
              <a:buSzPts val="1800"/>
              <a:buNone/>
              <a:defRPr sz="2400" b="1">
                <a:latin typeface="Didact Gothic"/>
                <a:ea typeface="Didact Gothic"/>
                <a:cs typeface="Didact Gothic"/>
                <a:sym typeface="Didact Gothic"/>
              </a:defRPr>
            </a:lvl9pPr>
          </a:lstStyle>
          <a:p>
            <a:r>
              <a:rPr lang="cs-CZ"/>
              <a:t>Kliknutím lze upravit styl.</a:t>
            </a:r>
            <a:endParaRPr/>
          </a:p>
        </p:txBody>
      </p:sp>
      <p:sp>
        <p:nvSpPr>
          <p:cNvPr id="253" name="Google Shape;253;p21"/>
          <p:cNvSpPr txBox="1">
            <a:spLocks noGrp="1"/>
          </p:cNvSpPr>
          <p:nvPr>
            <p:ph type="title" idx="8"/>
          </p:nvPr>
        </p:nvSpPr>
        <p:spPr>
          <a:xfrm>
            <a:off x="8870275" y="4116733"/>
            <a:ext cx="2320400" cy="77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b="1">
                <a:latin typeface="Didact Gothic"/>
                <a:ea typeface="Didact Gothic"/>
                <a:cs typeface="Didact Gothic"/>
                <a:sym typeface="Didact Gothic"/>
              </a:defRPr>
            </a:lvl1pPr>
            <a:lvl2pPr lvl="1" algn="ctr" rtl="0">
              <a:spcBef>
                <a:spcPts val="0"/>
              </a:spcBef>
              <a:spcAft>
                <a:spcPts val="0"/>
              </a:spcAft>
              <a:buSzPts val="1800"/>
              <a:buNone/>
              <a:defRPr sz="2400" b="1">
                <a:latin typeface="Didact Gothic"/>
                <a:ea typeface="Didact Gothic"/>
                <a:cs typeface="Didact Gothic"/>
                <a:sym typeface="Didact Gothic"/>
              </a:defRPr>
            </a:lvl2pPr>
            <a:lvl3pPr lvl="2" algn="ctr" rtl="0">
              <a:spcBef>
                <a:spcPts val="0"/>
              </a:spcBef>
              <a:spcAft>
                <a:spcPts val="0"/>
              </a:spcAft>
              <a:buSzPts val="1800"/>
              <a:buNone/>
              <a:defRPr sz="2400" b="1">
                <a:latin typeface="Didact Gothic"/>
                <a:ea typeface="Didact Gothic"/>
                <a:cs typeface="Didact Gothic"/>
                <a:sym typeface="Didact Gothic"/>
              </a:defRPr>
            </a:lvl3pPr>
            <a:lvl4pPr lvl="3" algn="ctr" rtl="0">
              <a:spcBef>
                <a:spcPts val="0"/>
              </a:spcBef>
              <a:spcAft>
                <a:spcPts val="0"/>
              </a:spcAft>
              <a:buSzPts val="1800"/>
              <a:buNone/>
              <a:defRPr sz="2400" b="1">
                <a:latin typeface="Didact Gothic"/>
                <a:ea typeface="Didact Gothic"/>
                <a:cs typeface="Didact Gothic"/>
                <a:sym typeface="Didact Gothic"/>
              </a:defRPr>
            </a:lvl4pPr>
            <a:lvl5pPr lvl="4" algn="ctr" rtl="0">
              <a:spcBef>
                <a:spcPts val="0"/>
              </a:spcBef>
              <a:spcAft>
                <a:spcPts val="0"/>
              </a:spcAft>
              <a:buSzPts val="1800"/>
              <a:buNone/>
              <a:defRPr sz="2400" b="1">
                <a:latin typeface="Didact Gothic"/>
                <a:ea typeface="Didact Gothic"/>
                <a:cs typeface="Didact Gothic"/>
                <a:sym typeface="Didact Gothic"/>
              </a:defRPr>
            </a:lvl5pPr>
            <a:lvl6pPr lvl="5" algn="ctr" rtl="0">
              <a:spcBef>
                <a:spcPts val="0"/>
              </a:spcBef>
              <a:spcAft>
                <a:spcPts val="0"/>
              </a:spcAft>
              <a:buSzPts val="1800"/>
              <a:buNone/>
              <a:defRPr sz="2400" b="1">
                <a:latin typeface="Didact Gothic"/>
                <a:ea typeface="Didact Gothic"/>
                <a:cs typeface="Didact Gothic"/>
                <a:sym typeface="Didact Gothic"/>
              </a:defRPr>
            </a:lvl6pPr>
            <a:lvl7pPr lvl="6" algn="ctr" rtl="0">
              <a:spcBef>
                <a:spcPts val="0"/>
              </a:spcBef>
              <a:spcAft>
                <a:spcPts val="0"/>
              </a:spcAft>
              <a:buSzPts val="1800"/>
              <a:buNone/>
              <a:defRPr sz="2400" b="1">
                <a:latin typeface="Didact Gothic"/>
                <a:ea typeface="Didact Gothic"/>
                <a:cs typeface="Didact Gothic"/>
                <a:sym typeface="Didact Gothic"/>
              </a:defRPr>
            </a:lvl7pPr>
            <a:lvl8pPr lvl="7" algn="ctr" rtl="0">
              <a:spcBef>
                <a:spcPts val="0"/>
              </a:spcBef>
              <a:spcAft>
                <a:spcPts val="0"/>
              </a:spcAft>
              <a:buSzPts val="1800"/>
              <a:buNone/>
              <a:defRPr sz="2400" b="1">
                <a:latin typeface="Didact Gothic"/>
                <a:ea typeface="Didact Gothic"/>
                <a:cs typeface="Didact Gothic"/>
                <a:sym typeface="Didact Gothic"/>
              </a:defRPr>
            </a:lvl8pPr>
            <a:lvl9pPr lvl="8" algn="ctr" rtl="0">
              <a:spcBef>
                <a:spcPts val="0"/>
              </a:spcBef>
              <a:spcAft>
                <a:spcPts val="0"/>
              </a:spcAft>
              <a:buSzPts val="1800"/>
              <a:buNone/>
              <a:defRPr sz="2400" b="1">
                <a:latin typeface="Didact Gothic"/>
                <a:ea typeface="Didact Gothic"/>
                <a:cs typeface="Didact Gothic"/>
                <a:sym typeface="Didact Gothic"/>
              </a:defRPr>
            </a:lvl9pPr>
          </a:lstStyle>
          <a:p>
            <a:r>
              <a:rPr lang="cs-CZ"/>
              <a:t>Kliknutím lze upravit styl.</a:t>
            </a:r>
            <a:endParaRPr/>
          </a:p>
        </p:txBody>
      </p:sp>
      <p:grpSp>
        <p:nvGrpSpPr>
          <p:cNvPr id="254" name="Google Shape;254;p21"/>
          <p:cNvGrpSpPr/>
          <p:nvPr/>
        </p:nvGrpSpPr>
        <p:grpSpPr>
          <a:xfrm>
            <a:off x="13" y="-9537"/>
            <a:ext cx="5206760" cy="3307535"/>
            <a:chOff x="73" y="-50"/>
            <a:chExt cx="6214307" cy="2673691"/>
          </a:xfrm>
        </p:grpSpPr>
        <p:sp>
          <p:nvSpPr>
            <p:cNvPr id="255" name="Google Shape;255;p21"/>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 name="Google Shape;256;p21"/>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57" name="Google Shape;257;p21"/>
          <p:cNvGrpSpPr/>
          <p:nvPr/>
        </p:nvGrpSpPr>
        <p:grpSpPr>
          <a:xfrm flipH="1">
            <a:off x="6985013" y="-9537"/>
            <a:ext cx="5206760" cy="3307535"/>
            <a:chOff x="73" y="-50"/>
            <a:chExt cx="6214307" cy="2673691"/>
          </a:xfrm>
        </p:grpSpPr>
        <p:sp>
          <p:nvSpPr>
            <p:cNvPr id="258" name="Google Shape;258;p21"/>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 name="Google Shape;259;p21"/>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60" name="Google Shape;260;p21"/>
          <p:cNvSpPr/>
          <p:nvPr/>
        </p:nvSpPr>
        <p:spPr>
          <a:xfrm>
            <a:off x="101" y="6046133"/>
            <a:ext cx="12205079" cy="150325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1" name="Google Shape;261;p21"/>
          <p:cNvSpPr/>
          <p:nvPr/>
        </p:nvSpPr>
        <p:spPr>
          <a:xfrm>
            <a:off x="103" y="5976321"/>
            <a:ext cx="12205079" cy="1268297"/>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921"/>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4044861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262"/>
        <p:cNvGrpSpPr/>
        <p:nvPr/>
      </p:nvGrpSpPr>
      <p:grpSpPr>
        <a:xfrm>
          <a:off x="0" y="0"/>
          <a:ext cx="0" cy="0"/>
          <a:chOff x="0" y="0"/>
          <a:chExt cx="0" cy="0"/>
        </a:xfrm>
      </p:grpSpPr>
      <p:sp>
        <p:nvSpPr>
          <p:cNvPr id="263" name="Google Shape;263;p22"/>
          <p:cNvSpPr txBox="1">
            <a:spLocks noGrp="1"/>
          </p:cNvSpPr>
          <p:nvPr>
            <p:ph type="title"/>
          </p:nvPr>
        </p:nvSpPr>
        <p:spPr>
          <a:xfrm>
            <a:off x="960000" y="5669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CE00"/>
              </a:buClr>
              <a:buSzPts val="2800"/>
              <a:buNone/>
              <a:defRPr sz="4000" b="1">
                <a:solidFill>
                  <a:srgbClr val="FFCE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264" name="Google Shape;264;p22"/>
          <p:cNvSpPr txBox="1">
            <a:spLocks noGrp="1"/>
          </p:cNvSpPr>
          <p:nvPr>
            <p:ph type="subTitle" idx="1"/>
          </p:nvPr>
        </p:nvSpPr>
        <p:spPr>
          <a:xfrm>
            <a:off x="3442433" y="2539459"/>
            <a:ext cx="2320400" cy="10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400"/>
              <a:buNone/>
              <a:defRPr sz="1867"/>
            </a:lvl1pPr>
            <a:lvl2pPr lvl="1" rtl="0">
              <a:lnSpc>
                <a:spcPct val="100000"/>
              </a:lnSpc>
              <a:spcBef>
                <a:spcPts val="0"/>
              </a:spcBef>
              <a:spcAft>
                <a:spcPts val="0"/>
              </a:spcAft>
              <a:buClr>
                <a:srgbClr val="FFFFFF"/>
              </a:buClr>
              <a:buSzPts val="1400"/>
              <a:buNone/>
              <a:defRPr>
                <a:solidFill>
                  <a:srgbClr val="FFFFFF"/>
                </a:solidFill>
              </a:defRPr>
            </a:lvl2pPr>
            <a:lvl3pPr lvl="2" rtl="0">
              <a:lnSpc>
                <a:spcPct val="100000"/>
              </a:lnSpc>
              <a:spcBef>
                <a:spcPts val="0"/>
              </a:spcBef>
              <a:spcAft>
                <a:spcPts val="0"/>
              </a:spcAft>
              <a:buClr>
                <a:srgbClr val="FFFFFF"/>
              </a:buClr>
              <a:buSzPts val="1400"/>
              <a:buNone/>
              <a:defRPr>
                <a:solidFill>
                  <a:srgbClr val="FFFFFF"/>
                </a:solidFill>
              </a:defRPr>
            </a:lvl3pPr>
            <a:lvl4pPr lvl="3" rtl="0">
              <a:lnSpc>
                <a:spcPct val="100000"/>
              </a:lnSpc>
              <a:spcBef>
                <a:spcPts val="0"/>
              </a:spcBef>
              <a:spcAft>
                <a:spcPts val="0"/>
              </a:spcAft>
              <a:buClr>
                <a:srgbClr val="FFFFFF"/>
              </a:buClr>
              <a:buSzPts val="1400"/>
              <a:buNone/>
              <a:defRPr>
                <a:solidFill>
                  <a:srgbClr val="FFFFFF"/>
                </a:solidFill>
              </a:defRPr>
            </a:lvl4pPr>
            <a:lvl5pPr lvl="4" rtl="0">
              <a:lnSpc>
                <a:spcPct val="100000"/>
              </a:lnSpc>
              <a:spcBef>
                <a:spcPts val="0"/>
              </a:spcBef>
              <a:spcAft>
                <a:spcPts val="0"/>
              </a:spcAft>
              <a:buClr>
                <a:srgbClr val="FFFFFF"/>
              </a:buClr>
              <a:buSzPts val="1400"/>
              <a:buNone/>
              <a:defRPr>
                <a:solidFill>
                  <a:srgbClr val="FFFFFF"/>
                </a:solidFill>
              </a:defRPr>
            </a:lvl5pPr>
            <a:lvl6pPr lvl="5" rtl="0">
              <a:lnSpc>
                <a:spcPct val="100000"/>
              </a:lnSpc>
              <a:spcBef>
                <a:spcPts val="0"/>
              </a:spcBef>
              <a:spcAft>
                <a:spcPts val="0"/>
              </a:spcAft>
              <a:buClr>
                <a:srgbClr val="FFFFFF"/>
              </a:buClr>
              <a:buSzPts val="1400"/>
              <a:buNone/>
              <a:defRPr>
                <a:solidFill>
                  <a:srgbClr val="FFFFFF"/>
                </a:solidFill>
              </a:defRPr>
            </a:lvl6pPr>
            <a:lvl7pPr lvl="6" rtl="0">
              <a:lnSpc>
                <a:spcPct val="100000"/>
              </a:lnSpc>
              <a:spcBef>
                <a:spcPts val="0"/>
              </a:spcBef>
              <a:spcAft>
                <a:spcPts val="0"/>
              </a:spcAft>
              <a:buClr>
                <a:srgbClr val="FFFFFF"/>
              </a:buClr>
              <a:buSzPts val="1400"/>
              <a:buNone/>
              <a:defRPr>
                <a:solidFill>
                  <a:srgbClr val="FFFFFF"/>
                </a:solidFill>
              </a:defRPr>
            </a:lvl7pPr>
            <a:lvl8pPr lvl="7" rtl="0">
              <a:lnSpc>
                <a:spcPct val="100000"/>
              </a:lnSpc>
              <a:spcBef>
                <a:spcPts val="0"/>
              </a:spcBef>
              <a:spcAft>
                <a:spcPts val="0"/>
              </a:spcAft>
              <a:buClr>
                <a:srgbClr val="FFFFFF"/>
              </a:buClr>
              <a:buSzPts val="1400"/>
              <a:buNone/>
              <a:defRPr>
                <a:solidFill>
                  <a:srgbClr val="FFFFFF"/>
                </a:solidFill>
              </a:defRPr>
            </a:lvl8pPr>
            <a:lvl9pPr lvl="8"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65" name="Google Shape;265;p22"/>
          <p:cNvSpPr txBox="1">
            <a:spLocks noGrp="1"/>
          </p:cNvSpPr>
          <p:nvPr>
            <p:ph type="subTitle" idx="2"/>
          </p:nvPr>
        </p:nvSpPr>
        <p:spPr>
          <a:xfrm>
            <a:off x="7779917" y="2539459"/>
            <a:ext cx="2320400" cy="10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400"/>
              <a:buNone/>
              <a:defRPr sz="1867"/>
            </a:lvl1pPr>
            <a:lvl2pPr lvl="1" rtl="0">
              <a:lnSpc>
                <a:spcPct val="100000"/>
              </a:lnSpc>
              <a:spcBef>
                <a:spcPts val="0"/>
              </a:spcBef>
              <a:spcAft>
                <a:spcPts val="0"/>
              </a:spcAft>
              <a:buClr>
                <a:srgbClr val="FFFFFF"/>
              </a:buClr>
              <a:buSzPts val="1400"/>
              <a:buNone/>
              <a:defRPr>
                <a:solidFill>
                  <a:srgbClr val="FFFFFF"/>
                </a:solidFill>
              </a:defRPr>
            </a:lvl2pPr>
            <a:lvl3pPr lvl="2" rtl="0">
              <a:lnSpc>
                <a:spcPct val="100000"/>
              </a:lnSpc>
              <a:spcBef>
                <a:spcPts val="0"/>
              </a:spcBef>
              <a:spcAft>
                <a:spcPts val="0"/>
              </a:spcAft>
              <a:buClr>
                <a:srgbClr val="FFFFFF"/>
              </a:buClr>
              <a:buSzPts val="1400"/>
              <a:buNone/>
              <a:defRPr>
                <a:solidFill>
                  <a:srgbClr val="FFFFFF"/>
                </a:solidFill>
              </a:defRPr>
            </a:lvl3pPr>
            <a:lvl4pPr lvl="3" rtl="0">
              <a:lnSpc>
                <a:spcPct val="100000"/>
              </a:lnSpc>
              <a:spcBef>
                <a:spcPts val="0"/>
              </a:spcBef>
              <a:spcAft>
                <a:spcPts val="0"/>
              </a:spcAft>
              <a:buClr>
                <a:srgbClr val="FFFFFF"/>
              </a:buClr>
              <a:buSzPts val="1400"/>
              <a:buNone/>
              <a:defRPr>
                <a:solidFill>
                  <a:srgbClr val="FFFFFF"/>
                </a:solidFill>
              </a:defRPr>
            </a:lvl4pPr>
            <a:lvl5pPr lvl="4" rtl="0">
              <a:lnSpc>
                <a:spcPct val="100000"/>
              </a:lnSpc>
              <a:spcBef>
                <a:spcPts val="0"/>
              </a:spcBef>
              <a:spcAft>
                <a:spcPts val="0"/>
              </a:spcAft>
              <a:buClr>
                <a:srgbClr val="FFFFFF"/>
              </a:buClr>
              <a:buSzPts val="1400"/>
              <a:buNone/>
              <a:defRPr>
                <a:solidFill>
                  <a:srgbClr val="FFFFFF"/>
                </a:solidFill>
              </a:defRPr>
            </a:lvl5pPr>
            <a:lvl6pPr lvl="5" rtl="0">
              <a:lnSpc>
                <a:spcPct val="100000"/>
              </a:lnSpc>
              <a:spcBef>
                <a:spcPts val="0"/>
              </a:spcBef>
              <a:spcAft>
                <a:spcPts val="0"/>
              </a:spcAft>
              <a:buClr>
                <a:srgbClr val="FFFFFF"/>
              </a:buClr>
              <a:buSzPts val="1400"/>
              <a:buNone/>
              <a:defRPr>
                <a:solidFill>
                  <a:srgbClr val="FFFFFF"/>
                </a:solidFill>
              </a:defRPr>
            </a:lvl6pPr>
            <a:lvl7pPr lvl="6" rtl="0">
              <a:lnSpc>
                <a:spcPct val="100000"/>
              </a:lnSpc>
              <a:spcBef>
                <a:spcPts val="0"/>
              </a:spcBef>
              <a:spcAft>
                <a:spcPts val="0"/>
              </a:spcAft>
              <a:buClr>
                <a:srgbClr val="FFFFFF"/>
              </a:buClr>
              <a:buSzPts val="1400"/>
              <a:buNone/>
              <a:defRPr>
                <a:solidFill>
                  <a:srgbClr val="FFFFFF"/>
                </a:solidFill>
              </a:defRPr>
            </a:lvl7pPr>
            <a:lvl8pPr lvl="7" rtl="0">
              <a:lnSpc>
                <a:spcPct val="100000"/>
              </a:lnSpc>
              <a:spcBef>
                <a:spcPts val="0"/>
              </a:spcBef>
              <a:spcAft>
                <a:spcPts val="0"/>
              </a:spcAft>
              <a:buClr>
                <a:srgbClr val="FFFFFF"/>
              </a:buClr>
              <a:buSzPts val="1400"/>
              <a:buNone/>
              <a:defRPr>
                <a:solidFill>
                  <a:srgbClr val="FFFFFF"/>
                </a:solidFill>
              </a:defRPr>
            </a:lvl8pPr>
            <a:lvl9pPr lvl="8"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66" name="Google Shape;266;p22"/>
          <p:cNvSpPr txBox="1">
            <a:spLocks noGrp="1"/>
          </p:cNvSpPr>
          <p:nvPr>
            <p:ph type="title" idx="3"/>
          </p:nvPr>
        </p:nvSpPr>
        <p:spPr>
          <a:xfrm>
            <a:off x="3442433" y="1843433"/>
            <a:ext cx="2320400" cy="774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b="1">
                <a:latin typeface="Didact Gothic"/>
                <a:ea typeface="Didact Gothic"/>
                <a:cs typeface="Didact Gothic"/>
                <a:sym typeface="Didact Gothic"/>
              </a:defRPr>
            </a:lvl1pPr>
            <a:lvl2pPr lvl="1" rtl="0">
              <a:spcBef>
                <a:spcPts val="0"/>
              </a:spcBef>
              <a:spcAft>
                <a:spcPts val="0"/>
              </a:spcAft>
              <a:buSzPts val="1800"/>
              <a:buNone/>
              <a:defRPr sz="2400" b="1">
                <a:latin typeface="Didact Gothic"/>
                <a:ea typeface="Didact Gothic"/>
                <a:cs typeface="Didact Gothic"/>
                <a:sym typeface="Didact Gothic"/>
              </a:defRPr>
            </a:lvl2pPr>
            <a:lvl3pPr lvl="2" rtl="0">
              <a:spcBef>
                <a:spcPts val="0"/>
              </a:spcBef>
              <a:spcAft>
                <a:spcPts val="0"/>
              </a:spcAft>
              <a:buSzPts val="1800"/>
              <a:buNone/>
              <a:defRPr sz="2400" b="1">
                <a:latin typeface="Didact Gothic"/>
                <a:ea typeface="Didact Gothic"/>
                <a:cs typeface="Didact Gothic"/>
                <a:sym typeface="Didact Gothic"/>
              </a:defRPr>
            </a:lvl3pPr>
            <a:lvl4pPr lvl="3" rtl="0">
              <a:spcBef>
                <a:spcPts val="0"/>
              </a:spcBef>
              <a:spcAft>
                <a:spcPts val="0"/>
              </a:spcAft>
              <a:buSzPts val="1800"/>
              <a:buNone/>
              <a:defRPr sz="2400" b="1">
                <a:latin typeface="Didact Gothic"/>
                <a:ea typeface="Didact Gothic"/>
                <a:cs typeface="Didact Gothic"/>
                <a:sym typeface="Didact Gothic"/>
              </a:defRPr>
            </a:lvl4pPr>
            <a:lvl5pPr lvl="4" rtl="0">
              <a:spcBef>
                <a:spcPts val="0"/>
              </a:spcBef>
              <a:spcAft>
                <a:spcPts val="0"/>
              </a:spcAft>
              <a:buSzPts val="1800"/>
              <a:buNone/>
              <a:defRPr sz="2400" b="1">
                <a:latin typeface="Didact Gothic"/>
                <a:ea typeface="Didact Gothic"/>
                <a:cs typeface="Didact Gothic"/>
                <a:sym typeface="Didact Gothic"/>
              </a:defRPr>
            </a:lvl5pPr>
            <a:lvl6pPr lvl="5" rtl="0">
              <a:spcBef>
                <a:spcPts val="0"/>
              </a:spcBef>
              <a:spcAft>
                <a:spcPts val="0"/>
              </a:spcAft>
              <a:buSzPts val="1800"/>
              <a:buNone/>
              <a:defRPr sz="2400" b="1">
                <a:latin typeface="Didact Gothic"/>
                <a:ea typeface="Didact Gothic"/>
                <a:cs typeface="Didact Gothic"/>
                <a:sym typeface="Didact Gothic"/>
              </a:defRPr>
            </a:lvl6pPr>
            <a:lvl7pPr lvl="6" rtl="0">
              <a:spcBef>
                <a:spcPts val="0"/>
              </a:spcBef>
              <a:spcAft>
                <a:spcPts val="0"/>
              </a:spcAft>
              <a:buSzPts val="1800"/>
              <a:buNone/>
              <a:defRPr sz="2400" b="1">
                <a:latin typeface="Didact Gothic"/>
                <a:ea typeface="Didact Gothic"/>
                <a:cs typeface="Didact Gothic"/>
                <a:sym typeface="Didact Gothic"/>
              </a:defRPr>
            </a:lvl7pPr>
            <a:lvl8pPr lvl="7" rtl="0">
              <a:spcBef>
                <a:spcPts val="0"/>
              </a:spcBef>
              <a:spcAft>
                <a:spcPts val="0"/>
              </a:spcAft>
              <a:buSzPts val="1800"/>
              <a:buNone/>
              <a:defRPr sz="2400" b="1">
                <a:latin typeface="Didact Gothic"/>
                <a:ea typeface="Didact Gothic"/>
                <a:cs typeface="Didact Gothic"/>
                <a:sym typeface="Didact Gothic"/>
              </a:defRPr>
            </a:lvl8pPr>
            <a:lvl9pPr lvl="8" rtl="0">
              <a:spcBef>
                <a:spcPts val="0"/>
              </a:spcBef>
              <a:spcAft>
                <a:spcPts val="0"/>
              </a:spcAft>
              <a:buSzPts val="1800"/>
              <a:buNone/>
              <a:defRPr sz="2400" b="1">
                <a:latin typeface="Didact Gothic"/>
                <a:ea typeface="Didact Gothic"/>
                <a:cs typeface="Didact Gothic"/>
                <a:sym typeface="Didact Gothic"/>
              </a:defRPr>
            </a:lvl9pPr>
          </a:lstStyle>
          <a:p>
            <a:r>
              <a:rPr lang="cs-CZ"/>
              <a:t>Kliknutím lze upravit styl.</a:t>
            </a:r>
            <a:endParaRPr/>
          </a:p>
        </p:txBody>
      </p:sp>
      <p:sp>
        <p:nvSpPr>
          <p:cNvPr id="267" name="Google Shape;267;p22"/>
          <p:cNvSpPr txBox="1">
            <a:spLocks noGrp="1"/>
          </p:cNvSpPr>
          <p:nvPr>
            <p:ph type="title" idx="4"/>
          </p:nvPr>
        </p:nvSpPr>
        <p:spPr>
          <a:xfrm>
            <a:off x="7779917" y="1843433"/>
            <a:ext cx="2320400" cy="774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b="1">
                <a:latin typeface="Didact Gothic"/>
                <a:ea typeface="Didact Gothic"/>
                <a:cs typeface="Didact Gothic"/>
                <a:sym typeface="Didact Gothic"/>
              </a:defRPr>
            </a:lvl1pPr>
            <a:lvl2pPr lvl="1" rtl="0">
              <a:spcBef>
                <a:spcPts val="0"/>
              </a:spcBef>
              <a:spcAft>
                <a:spcPts val="0"/>
              </a:spcAft>
              <a:buSzPts val="1800"/>
              <a:buNone/>
              <a:defRPr sz="2400" b="1">
                <a:latin typeface="Didact Gothic"/>
                <a:ea typeface="Didact Gothic"/>
                <a:cs typeface="Didact Gothic"/>
                <a:sym typeface="Didact Gothic"/>
              </a:defRPr>
            </a:lvl2pPr>
            <a:lvl3pPr lvl="2" rtl="0">
              <a:spcBef>
                <a:spcPts val="0"/>
              </a:spcBef>
              <a:spcAft>
                <a:spcPts val="0"/>
              </a:spcAft>
              <a:buSzPts val="1800"/>
              <a:buNone/>
              <a:defRPr sz="2400" b="1">
                <a:latin typeface="Didact Gothic"/>
                <a:ea typeface="Didact Gothic"/>
                <a:cs typeface="Didact Gothic"/>
                <a:sym typeface="Didact Gothic"/>
              </a:defRPr>
            </a:lvl3pPr>
            <a:lvl4pPr lvl="3" rtl="0">
              <a:spcBef>
                <a:spcPts val="0"/>
              </a:spcBef>
              <a:spcAft>
                <a:spcPts val="0"/>
              </a:spcAft>
              <a:buSzPts val="1800"/>
              <a:buNone/>
              <a:defRPr sz="2400" b="1">
                <a:latin typeface="Didact Gothic"/>
                <a:ea typeface="Didact Gothic"/>
                <a:cs typeface="Didact Gothic"/>
                <a:sym typeface="Didact Gothic"/>
              </a:defRPr>
            </a:lvl4pPr>
            <a:lvl5pPr lvl="4" rtl="0">
              <a:spcBef>
                <a:spcPts val="0"/>
              </a:spcBef>
              <a:spcAft>
                <a:spcPts val="0"/>
              </a:spcAft>
              <a:buSzPts val="1800"/>
              <a:buNone/>
              <a:defRPr sz="2400" b="1">
                <a:latin typeface="Didact Gothic"/>
                <a:ea typeface="Didact Gothic"/>
                <a:cs typeface="Didact Gothic"/>
                <a:sym typeface="Didact Gothic"/>
              </a:defRPr>
            </a:lvl5pPr>
            <a:lvl6pPr lvl="5" rtl="0">
              <a:spcBef>
                <a:spcPts val="0"/>
              </a:spcBef>
              <a:spcAft>
                <a:spcPts val="0"/>
              </a:spcAft>
              <a:buSzPts val="1800"/>
              <a:buNone/>
              <a:defRPr sz="2400" b="1">
                <a:latin typeface="Didact Gothic"/>
                <a:ea typeface="Didact Gothic"/>
                <a:cs typeface="Didact Gothic"/>
                <a:sym typeface="Didact Gothic"/>
              </a:defRPr>
            </a:lvl6pPr>
            <a:lvl7pPr lvl="6" rtl="0">
              <a:spcBef>
                <a:spcPts val="0"/>
              </a:spcBef>
              <a:spcAft>
                <a:spcPts val="0"/>
              </a:spcAft>
              <a:buSzPts val="1800"/>
              <a:buNone/>
              <a:defRPr sz="2400" b="1">
                <a:latin typeface="Didact Gothic"/>
                <a:ea typeface="Didact Gothic"/>
                <a:cs typeface="Didact Gothic"/>
                <a:sym typeface="Didact Gothic"/>
              </a:defRPr>
            </a:lvl7pPr>
            <a:lvl8pPr lvl="7" rtl="0">
              <a:spcBef>
                <a:spcPts val="0"/>
              </a:spcBef>
              <a:spcAft>
                <a:spcPts val="0"/>
              </a:spcAft>
              <a:buSzPts val="1800"/>
              <a:buNone/>
              <a:defRPr sz="2400" b="1">
                <a:latin typeface="Didact Gothic"/>
                <a:ea typeface="Didact Gothic"/>
                <a:cs typeface="Didact Gothic"/>
                <a:sym typeface="Didact Gothic"/>
              </a:defRPr>
            </a:lvl8pPr>
            <a:lvl9pPr lvl="8" rtl="0">
              <a:spcBef>
                <a:spcPts val="0"/>
              </a:spcBef>
              <a:spcAft>
                <a:spcPts val="0"/>
              </a:spcAft>
              <a:buSzPts val="1800"/>
              <a:buNone/>
              <a:defRPr sz="2400" b="1">
                <a:latin typeface="Didact Gothic"/>
                <a:ea typeface="Didact Gothic"/>
                <a:cs typeface="Didact Gothic"/>
                <a:sym typeface="Didact Gothic"/>
              </a:defRPr>
            </a:lvl9pPr>
          </a:lstStyle>
          <a:p>
            <a:r>
              <a:rPr lang="cs-CZ"/>
              <a:t>Kliknutím lze upravit styl.</a:t>
            </a:r>
            <a:endParaRPr/>
          </a:p>
        </p:txBody>
      </p:sp>
      <p:sp>
        <p:nvSpPr>
          <p:cNvPr id="268" name="Google Shape;268;p22"/>
          <p:cNvSpPr txBox="1">
            <a:spLocks noGrp="1"/>
          </p:cNvSpPr>
          <p:nvPr>
            <p:ph type="subTitle" idx="5"/>
          </p:nvPr>
        </p:nvSpPr>
        <p:spPr>
          <a:xfrm>
            <a:off x="3429733" y="4673059"/>
            <a:ext cx="2320400" cy="10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400"/>
              <a:buNone/>
              <a:defRPr sz="1867"/>
            </a:lvl1pPr>
            <a:lvl2pPr lvl="1" rtl="0">
              <a:lnSpc>
                <a:spcPct val="100000"/>
              </a:lnSpc>
              <a:spcBef>
                <a:spcPts val="0"/>
              </a:spcBef>
              <a:spcAft>
                <a:spcPts val="0"/>
              </a:spcAft>
              <a:buClr>
                <a:srgbClr val="FFFFFF"/>
              </a:buClr>
              <a:buSzPts val="1400"/>
              <a:buNone/>
              <a:defRPr>
                <a:solidFill>
                  <a:srgbClr val="FFFFFF"/>
                </a:solidFill>
              </a:defRPr>
            </a:lvl2pPr>
            <a:lvl3pPr lvl="2" rtl="0">
              <a:lnSpc>
                <a:spcPct val="100000"/>
              </a:lnSpc>
              <a:spcBef>
                <a:spcPts val="0"/>
              </a:spcBef>
              <a:spcAft>
                <a:spcPts val="0"/>
              </a:spcAft>
              <a:buClr>
                <a:srgbClr val="FFFFFF"/>
              </a:buClr>
              <a:buSzPts val="1400"/>
              <a:buNone/>
              <a:defRPr>
                <a:solidFill>
                  <a:srgbClr val="FFFFFF"/>
                </a:solidFill>
              </a:defRPr>
            </a:lvl3pPr>
            <a:lvl4pPr lvl="3" rtl="0">
              <a:lnSpc>
                <a:spcPct val="100000"/>
              </a:lnSpc>
              <a:spcBef>
                <a:spcPts val="0"/>
              </a:spcBef>
              <a:spcAft>
                <a:spcPts val="0"/>
              </a:spcAft>
              <a:buClr>
                <a:srgbClr val="FFFFFF"/>
              </a:buClr>
              <a:buSzPts val="1400"/>
              <a:buNone/>
              <a:defRPr>
                <a:solidFill>
                  <a:srgbClr val="FFFFFF"/>
                </a:solidFill>
              </a:defRPr>
            </a:lvl4pPr>
            <a:lvl5pPr lvl="4" rtl="0">
              <a:lnSpc>
                <a:spcPct val="100000"/>
              </a:lnSpc>
              <a:spcBef>
                <a:spcPts val="0"/>
              </a:spcBef>
              <a:spcAft>
                <a:spcPts val="0"/>
              </a:spcAft>
              <a:buClr>
                <a:srgbClr val="FFFFFF"/>
              </a:buClr>
              <a:buSzPts val="1400"/>
              <a:buNone/>
              <a:defRPr>
                <a:solidFill>
                  <a:srgbClr val="FFFFFF"/>
                </a:solidFill>
              </a:defRPr>
            </a:lvl5pPr>
            <a:lvl6pPr lvl="5" rtl="0">
              <a:lnSpc>
                <a:spcPct val="100000"/>
              </a:lnSpc>
              <a:spcBef>
                <a:spcPts val="0"/>
              </a:spcBef>
              <a:spcAft>
                <a:spcPts val="0"/>
              </a:spcAft>
              <a:buClr>
                <a:srgbClr val="FFFFFF"/>
              </a:buClr>
              <a:buSzPts val="1400"/>
              <a:buNone/>
              <a:defRPr>
                <a:solidFill>
                  <a:srgbClr val="FFFFFF"/>
                </a:solidFill>
              </a:defRPr>
            </a:lvl6pPr>
            <a:lvl7pPr lvl="6" rtl="0">
              <a:lnSpc>
                <a:spcPct val="100000"/>
              </a:lnSpc>
              <a:spcBef>
                <a:spcPts val="0"/>
              </a:spcBef>
              <a:spcAft>
                <a:spcPts val="0"/>
              </a:spcAft>
              <a:buClr>
                <a:srgbClr val="FFFFFF"/>
              </a:buClr>
              <a:buSzPts val="1400"/>
              <a:buNone/>
              <a:defRPr>
                <a:solidFill>
                  <a:srgbClr val="FFFFFF"/>
                </a:solidFill>
              </a:defRPr>
            </a:lvl7pPr>
            <a:lvl8pPr lvl="7" rtl="0">
              <a:lnSpc>
                <a:spcPct val="100000"/>
              </a:lnSpc>
              <a:spcBef>
                <a:spcPts val="0"/>
              </a:spcBef>
              <a:spcAft>
                <a:spcPts val="0"/>
              </a:spcAft>
              <a:buClr>
                <a:srgbClr val="FFFFFF"/>
              </a:buClr>
              <a:buSzPts val="1400"/>
              <a:buNone/>
              <a:defRPr>
                <a:solidFill>
                  <a:srgbClr val="FFFFFF"/>
                </a:solidFill>
              </a:defRPr>
            </a:lvl8pPr>
            <a:lvl9pPr lvl="8"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69" name="Google Shape;269;p22"/>
          <p:cNvSpPr txBox="1">
            <a:spLocks noGrp="1"/>
          </p:cNvSpPr>
          <p:nvPr>
            <p:ph type="subTitle" idx="6"/>
          </p:nvPr>
        </p:nvSpPr>
        <p:spPr>
          <a:xfrm>
            <a:off x="7779917" y="4673059"/>
            <a:ext cx="2320400" cy="10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400"/>
              <a:buNone/>
              <a:defRPr sz="1867">
                <a:solidFill>
                  <a:srgbClr val="FFFFFF"/>
                </a:solidFill>
              </a:defRPr>
            </a:lvl1pPr>
            <a:lvl2pPr lvl="1" rtl="0">
              <a:lnSpc>
                <a:spcPct val="100000"/>
              </a:lnSpc>
              <a:spcBef>
                <a:spcPts val="0"/>
              </a:spcBef>
              <a:spcAft>
                <a:spcPts val="0"/>
              </a:spcAft>
              <a:buClr>
                <a:srgbClr val="FFFFFF"/>
              </a:buClr>
              <a:buSzPts val="1400"/>
              <a:buNone/>
              <a:defRPr>
                <a:solidFill>
                  <a:srgbClr val="FFFFFF"/>
                </a:solidFill>
              </a:defRPr>
            </a:lvl2pPr>
            <a:lvl3pPr lvl="2" rtl="0">
              <a:lnSpc>
                <a:spcPct val="100000"/>
              </a:lnSpc>
              <a:spcBef>
                <a:spcPts val="0"/>
              </a:spcBef>
              <a:spcAft>
                <a:spcPts val="0"/>
              </a:spcAft>
              <a:buClr>
                <a:srgbClr val="FFFFFF"/>
              </a:buClr>
              <a:buSzPts val="1400"/>
              <a:buNone/>
              <a:defRPr>
                <a:solidFill>
                  <a:srgbClr val="FFFFFF"/>
                </a:solidFill>
              </a:defRPr>
            </a:lvl3pPr>
            <a:lvl4pPr lvl="3" rtl="0">
              <a:lnSpc>
                <a:spcPct val="100000"/>
              </a:lnSpc>
              <a:spcBef>
                <a:spcPts val="0"/>
              </a:spcBef>
              <a:spcAft>
                <a:spcPts val="0"/>
              </a:spcAft>
              <a:buClr>
                <a:srgbClr val="FFFFFF"/>
              </a:buClr>
              <a:buSzPts val="1400"/>
              <a:buNone/>
              <a:defRPr>
                <a:solidFill>
                  <a:srgbClr val="FFFFFF"/>
                </a:solidFill>
              </a:defRPr>
            </a:lvl4pPr>
            <a:lvl5pPr lvl="4" rtl="0">
              <a:lnSpc>
                <a:spcPct val="100000"/>
              </a:lnSpc>
              <a:spcBef>
                <a:spcPts val="0"/>
              </a:spcBef>
              <a:spcAft>
                <a:spcPts val="0"/>
              </a:spcAft>
              <a:buClr>
                <a:srgbClr val="FFFFFF"/>
              </a:buClr>
              <a:buSzPts val="1400"/>
              <a:buNone/>
              <a:defRPr>
                <a:solidFill>
                  <a:srgbClr val="FFFFFF"/>
                </a:solidFill>
              </a:defRPr>
            </a:lvl5pPr>
            <a:lvl6pPr lvl="5" rtl="0">
              <a:lnSpc>
                <a:spcPct val="100000"/>
              </a:lnSpc>
              <a:spcBef>
                <a:spcPts val="0"/>
              </a:spcBef>
              <a:spcAft>
                <a:spcPts val="0"/>
              </a:spcAft>
              <a:buClr>
                <a:srgbClr val="FFFFFF"/>
              </a:buClr>
              <a:buSzPts val="1400"/>
              <a:buNone/>
              <a:defRPr>
                <a:solidFill>
                  <a:srgbClr val="FFFFFF"/>
                </a:solidFill>
              </a:defRPr>
            </a:lvl6pPr>
            <a:lvl7pPr lvl="6" rtl="0">
              <a:lnSpc>
                <a:spcPct val="100000"/>
              </a:lnSpc>
              <a:spcBef>
                <a:spcPts val="0"/>
              </a:spcBef>
              <a:spcAft>
                <a:spcPts val="0"/>
              </a:spcAft>
              <a:buClr>
                <a:srgbClr val="FFFFFF"/>
              </a:buClr>
              <a:buSzPts val="1400"/>
              <a:buNone/>
              <a:defRPr>
                <a:solidFill>
                  <a:srgbClr val="FFFFFF"/>
                </a:solidFill>
              </a:defRPr>
            </a:lvl7pPr>
            <a:lvl8pPr lvl="7" rtl="0">
              <a:lnSpc>
                <a:spcPct val="100000"/>
              </a:lnSpc>
              <a:spcBef>
                <a:spcPts val="0"/>
              </a:spcBef>
              <a:spcAft>
                <a:spcPts val="0"/>
              </a:spcAft>
              <a:buClr>
                <a:srgbClr val="FFFFFF"/>
              </a:buClr>
              <a:buSzPts val="1400"/>
              <a:buNone/>
              <a:defRPr>
                <a:solidFill>
                  <a:srgbClr val="FFFFFF"/>
                </a:solidFill>
              </a:defRPr>
            </a:lvl8pPr>
            <a:lvl9pPr lvl="8"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70" name="Google Shape;270;p22"/>
          <p:cNvSpPr txBox="1">
            <a:spLocks noGrp="1"/>
          </p:cNvSpPr>
          <p:nvPr>
            <p:ph type="title" idx="7"/>
          </p:nvPr>
        </p:nvSpPr>
        <p:spPr>
          <a:xfrm>
            <a:off x="3429733" y="3977033"/>
            <a:ext cx="2320400" cy="774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b="1">
                <a:latin typeface="Didact Gothic"/>
                <a:ea typeface="Didact Gothic"/>
                <a:cs typeface="Didact Gothic"/>
                <a:sym typeface="Didact Gothic"/>
              </a:defRPr>
            </a:lvl1pPr>
            <a:lvl2pPr lvl="1" rtl="0">
              <a:spcBef>
                <a:spcPts val="0"/>
              </a:spcBef>
              <a:spcAft>
                <a:spcPts val="0"/>
              </a:spcAft>
              <a:buSzPts val="1800"/>
              <a:buNone/>
              <a:defRPr sz="2400" b="1">
                <a:latin typeface="Didact Gothic"/>
                <a:ea typeface="Didact Gothic"/>
                <a:cs typeface="Didact Gothic"/>
                <a:sym typeface="Didact Gothic"/>
              </a:defRPr>
            </a:lvl2pPr>
            <a:lvl3pPr lvl="2" rtl="0">
              <a:spcBef>
                <a:spcPts val="0"/>
              </a:spcBef>
              <a:spcAft>
                <a:spcPts val="0"/>
              </a:spcAft>
              <a:buSzPts val="1800"/>
              <a:buNone/>
              <a:defRPr sz="2400" b="1">
                <a:latin typeface="Didact Gothic"/>
                <a:ea typeface="Didact Gothic"/>
                <a:cs typeface="Didact Gothic"/>
                <a:sym typeface="Didact Gothic"/>
              </a:defRPr>
            </a:lvl3pPr>
            <a:lvl4pPr lvl="3" rtl="0">
              <a:spcBef>
                <a:spcPts val="0"/>
              </a:spcBef>
              <a:spcAft>
                <a:spcPts val="0"/>
              </a:spcAft>
              <a:buSzPts val="1800"/>
              <a:buNone/>
              <a:defRPr sz="2400" b="1">
                <a:latin typeface="Didact Gothic"/>
                <a:ea typeface="Didact Gothic"/>
                <a:cs typeface="Didact Gothic"/>
                <a:sym typeface="Didact Gothic"/>
              </a:defRPr>
            </a:lvl4pPr>
            <a:lvl5pPr lvl="4" rtl="0">
              <a:spcBef>
                <a:spcPts val="0"/>
              </a:spcBef>
              <a:spcAft>
                <a:spcPts val="0"/>
              </a:spcAft>
              <a:buSzPts val="1800"/>
              <a:buNone/>
              <a:defRPr sz="2400" b="1">
                <a:latin typeface="Didact Gothic"/>
                <a:ea typeface="Didact Gothic"/>
                <a:cs typeface="Didact Gothic"/>
                <a:sym typeface="Didact Gothic"/>
              </a:defRPr>
            </a:lvl5pPr>
            <a:lvl6pPr lvl="5" rtl="0">
              <a:spcBef>
                <a:spcPts val="0"/>
              </a:spcBef>
              <a:spcAft>
                <a:spcPts val="0"/>
              </a:spcAft>
              <a:buSzPts val="1800"/>
              <a:buNone/>
              <a:defRPr sz="2400" b="1">
                <a:latin typeface="Didact Gothic"/>
                <a:ea typeface="Didact Gothic"/>
                <a:cs typeface="Didact Gothic"/>
                <a:sym typeface="Didact Gothic"/>
              </a:defRPr>
            </a:lvl6pPr>
            <a:lvl7pPr lvl="6" rtl="0">
              <a:spcBef>
                <a:spcPts val="0"/>
              </a:spcBef>
              <a:spcAft>
                <a:spcPts val="0"/>
              </a:spcAft>
              <a:buSzPts val="1800"/>
              <a:buNone/>
              <a:defRPr sz="2400" b="1">
                <a:latin typeface="Didact Gothic"/>
                <a:ea typeface="Didact Gothic"/>
                <a:cs typeface="Didact Gothic"/>
                <a:sym typeface="Didact Gothic"/>
              </a:defRPr>
            </a:lvl7pPr>
            <a:lvl8pPr lvl="7" rtl="0">
              <a:spcBef>
                <a:spcPts val="0"/>
              </a:spcBef>
              <a:spcAft>
                <a:spcPts val="0"/>
              </a:spcAft>
              <a:buSzPts val="1800"/>
              <a:buNone/>
              <a:defRPr sz="2400" b="1">
                <a:latin typeface="Didact Gothic"/>
                <a:ea typeface="Didact Gothic"/>
                <a:cs typeface="Didact Gothic"/>
                <a:sym typeface="Didact Gothic"/>
              </a:defRPr>
            </a:lvl8pPr>
            <a:lvl9pPr lvl="8" rtl="0">
              <a:spcBef>
                <a:spcPts val="0"/>
              </a:spcBef>
              <a:spcAft>
                <a:spcPts val="0"/>
              </a:spcAft>
              <a:buSzPts val="1800"/>
              <a:buNone/>
              <a:defRPr sz="2400" b="1">
                <a:latin typeface="Didact Gothic"/>
                <a:ea typeface="Didact Gothic"/>
                <a:cs typeface="Didact Gothic"/>
                <a:sym typeface="Didact Gothic"/>
              </a:defRPr>
            </a:lvl9pPr>
          </a:lstStyle>
          <a:p>
            <a:r>
              <a:rPr lang="cs-CZ"/>
              <a:t>Kliknutím lze upravit styl.</a:t>
            </a:r>
            <a:endParaRPr/>
          </a:p>
        </p:txBody>
      </p:sp>
      <p:sp>
        <p:nvSpPr>
          <p:cNvPr id="271" name="Google Shape;271;p22"/>
          <p:cNvSpPr txBox="1">
            <a:spLocks noGrp="1"/>
          </p:cNvSpPr>
          <p:nvPr>
            <p:ph type="title" idx="8"/>
          </p:nvPr>
        </p:nvSpPr>
        <p:spPr>
          <a:xfrm>
            <a:off x="7779917" y="3977033"/>
            <a:ext cx="2320400" cy="774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b="1">
                <a:latin typeface="Didact Gothic"/>
                <a:ea typeface="Didact Gothic"/>
                <a:cs typeface="Didact Gothic"/>
                <a:sym typeface="Didact Gothic"/>
              </a:defRPr>
            </a:lvl1pPr>
            <a:lvl2pPr lvl="1" rtl="0">
              <a:spcBef>
                <a:spcPts val="0"/>
              </a:spcBef>
              <a:spcAft>
                <a:spcPts val="0"/>
              </a:spcAft>
              <a:buSzPts val="1800"/>
              <a:buNone/>
              <a:defRPr sz="2400" b="1">
                <a:latin typeface="Didact Gothic"/>
                <a:ea typeface="Didact Gothic"/>
                <a:cs typeface="Didact Gothic"/>
                <a:sym typeface="Didact Gothic"/>
              </a:defRPr>
            </a:lvl2pPr>
            <a:lvl3pPr lvl="2" rtl="0">
              <a:spcBef>
                <a:spcPts val="0"/>
              </a:spcBef>
              <a:spcAft>
                <a:spcPts val="0"/>
              </a:spcAft>
              <a:buSzPts val="1800"/>
              <a:buNone/>
              <a:defRPr sz="2400" b="1">
                <a:latin typeface="Didact Gothic"/>
                <a:ea typeface="Didact Gothic"/>
                <a:cs typeface="Didact Gothic"/>
                <a:sym typeface="Didact Gothic"/>
              </a:defRPr>
            </a:lvl3pPr>
            <a:lvl4pPr lvl="3" rtl="0">
              <a:spcBef>
                <a:spcPts val="0"/>
              </a:spcBef>
              <a:spcAft>
                <a:spcPts val="0"/>
              </a:spcAft>
              <a:buSzPts val="1800"/>
              <a:buNone/>
              <a:defRPr sz="2400" b="1">
                <a:latin typeface="Didact Gothic"/>
                <a:ea typeface="Didact Gothic"/>
                <a:cs typeface="Didact Gothic"/>
                <a:sym typeface="Didact Gothic"/>
              </a:defRPr>
            </a:lvl4pPr>
            <a:lvl5pPr lvl="4" rtl="0">
              <a:spcBef>
                <a:spcPts val="0"/>
              </a:spcBef>
              <a:spcAft>
                <a:spcPts val="0"/>
              </a:spcAft>
              <a:buSzPts val="1800"/>
              <a:buNone/>
              <a:defRPr sz="2400" b="1">
                <a:latin typeface="Didact Gothic"/>
                <a:ea typeface="Didact Gothic"/>
                <a:cs typeface="Didact Gothic"/>
                <a:sym typeface="Didact Gothic"/>
              </a:defRPr>
            </a:lvl5pPr>
            <a:lvl6pPr lvl="5" rtl="0">
              <a:spcBef>
                <a:spcPts val="0"/>
              </a:spcBef>
              <a:spcAft>
                <a:spcPts val="0"/>
              </a:spcAft>
              <a:buSzPts val="1800"/>
              <a:buNone/>
              <a:defRPr sz="2400" b="1">
                <a:latin typeface="Didact Gothic"/>
                <a:ea typeface="Didact Gothic"/>
                <a:cs typeface="Didact Gothic"/>
                <a:sym typeface="Didact Gothic"/>
              </a:defRPr>
            </a:lvl6pPr>
            <a:lvl7pPr lvl="6" rtl="0">
              <a:spcBef>
                <a:spcPts val="0"/>
              </a:spcBef>
              <a:spcAft>
                <a:spcPts val="0"/>
              </a:spcAft>
              <a:buSzPts val="1800"/>
              <a:buNone/>
              <a:defRPr sz="2400" b="1">
                <a:latin typeface="Didact Gothic"/>
                <a:ea typeface="Didact Gothic"/>
                <a:cs typeface="Didact Gothic"/>
                <a:sym typeface="Didact Gothic"/>
              </a:defRPr>
            </a:lvl7pPr>
            <a:lvl8pPr lvl="7" rtl="0">
              <a:spcBef>
                <a:spcPts val="0"/>
              </a:spcBef>
              <a:spcAft>
                <a:spcPts val="0"/>
              </a:spcAft>
              <a:buSzPts val="1800"/>
              <a:buNone/>
              <a:defRPr sz="2400" b="1">
                <a:latin typeface="Didact Gothic"/>
                <a:ea typeface="Didact Gothic"/>
                <a:cs typeface="Didact Gothic"/>
                <a:sym typeface="Didact Gothic"/>
              </a:defRPr>
            </a:lvl8pPr>
            <a:lvl9pPr lvl="8" rtl="0">
              <a:spcBef>
                <a:spcPts val="0"/>
              </a:spcBef>
              <a:spcAft>
                <a:spcPts val="0"/>
              </a:spcAft>
              <a:buSzPts val="1800"/>
              <a:buNone/>
              <a:defRPr sz="2400" b="1">
                <a:latin typeface="Didact Gothic"/>
                <a:ea typeface="Didact Gothic"/>
                <a:cs typeface="Didact Gothic"/>
                <a:sym typeface="Didact Gothic"/>
              </a:defRPr>
            </a:lvl9pPr>
          </a:lstStyle>
          <a:p>
            <a:r>
              <a:rPr lang="cs-CZ"/>
              <a:t>Kliknutím lze upravit styl.</a:t>
            </a:r>
            <a:endParaRPr/>
          </a:p>
        </p:txBody>
      </p:sp>
      <p:sp>
        <p:nvSpPr>
          <p:cNvPr id="272" name="Google Shape;272;p22"/>
          <p:cNvSpPr/>
          <p:nvPr/>
        </p:nvSpPr>
        <p:spPr>
          <a:xfrm>
            <a:off x="-2019492" y="5966867"/>
            <a:ext cx="14211811" cy="212003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3" name="Google Shape;273;p22"/>
          <p:cNvSpPr/>
          <p:nvPr/>
        </p:nvSpPr>
        <p:spPr>
          <a:xfrm flipH="1">
            <a:off x="-4267497" y="6157442"/>
            <a:ext cx="16444157" cy="198020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921"/>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4" name="Google Shape;274;p22"/>
          <p:cNvSpPr/>
          <p:nvPr/>
        </p:nvSpPr>
        <p:spPr>
          <a:xfrm>
            <a:off x="9148179" y="-26233"/>
            <a:ext cx="3057000" cy="2262367"/>
          </a:xfrm>
          <a:custGeom>
            <a:avLst/>
            <a:gdLst/>
            <a:ahLst/>
            <a:cxnLst/>
            <a:rect l="l" t="t" r="r" b="b"/>
            <a:pathLst>
              <a:path w="91710" h="67871" extrusionOk="0">
                <a:moveTo>
                  <a:pt x="57216" y="0"/>
                </a:moveTo>
                <a:cubicBezTo>
                  <a:pt x="52193" y="11027"/>
                  <a:pt x="45640" y="21608"/>
                  <a:pt x="37837" y="31520"/>
                </a:cubicBezTo>
                <a:cubicBezTo>
                  <a:pt x="27494" y="44583"/>
                  <a:pt x="14803" y="56472"/>
                  <a:pt x="1" y="66325"/>
                </a:cubicBezTo>
                <a:cubicBezTo>
                  <a:pt x="6867" y="66994"/>
                  <a:pt x="13807" y="67365"/>
                  <a:pt x="20673" y="67677"/>
                </a:cubicBezTo>
                <a:cubicBezTo>
                  <a:pt x="24091" y="67811"/>
                  <a:pt x="27494" y="67871"/>
                  <a:pt x="30897" y="67871"/>
                </a:cubicBezTo>
                <a:cubicBezTo>
                  <a:pt x="48731" y="67871"/>
                  <a:pt x="66445" y="66013"/>
                  <a:pt x="83714" y="62298"/>
                </a:cubicBezTo>
                <a:cubicBezTo>
                  <a:pt x="86374" y="61733"/>
                  <a:pt x="89034" y="61124"/>
                  <a:pt x="91709" y="60500"/>
                </a:cubicBezTo>
                <a:lnTo>
                  <a:pt x="91709" y="0"/>
                </a:lnTo>
                <a:close/>
              </a:path>
            </a:pathLst>
          </a:custGeom>
          <a:solidFill>
            <a:srgbClr val="FDF0F7">
              <a:alpha val="95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5" name="Google Shape;275;p22"/>
          <p:cNvSpPr/>
          <p:nvPr/>
        </p:nvSpPr>
        <p:spPr>
          <a:xfrm flipH="1">
            <a:off x="12" y="1"/>
            <a:ext cx="3057000" cy="2262367"/>
          </a:xfrm>
          <a:custGeom>
            <a:avLst/>
            <a:gdLst/>
            <a:ahLst/>
            <a:cxnLst/>
            <a:rect l="l" t="t" r="r" b="b"/>
            <a:pathLst>
              <a:path w="91710" h="67871" extrusionOk="0">
                <a:moveTo>
                  <a:pt x="57216" y="0"/>
                </a:moveTo>
                <a:cubicBezTo>
                  <a:pt x="52193" y="11027"/>
                  <a:pt x="45640" y="21608"/>
                  <a:pt x="37837" y="31520"/>
                </a:cubicBezTo>
                <a:cubicBezTo>
                  <a:pt x="27494" y="44583"/>
                  <a:pt x="14803" y="56472"/>
                  <a:pt x="1" y="66325"/>
                </a:cubicBezTo>
                <a:cubicBezTo>
                  <a:pt x="6867" y="66994"/>
                  <a:pt x="13807" y="67365"/>
                  <a:pt x="20673" y="67677"/>
                </a:cubicBezTo>
                <a:cubicBezTo>
                  <a:pt x="24091" y="67811"/>
                  <a:pt x="27494" y="67871"/>
                  <a:pt x="30897" y="67871"/>
                </a:cubicBezTo>
                <a:cubicBezTo>
                  <a:pt x="48731" y="67871"/>
                  <a:pt x="66445" y="66013"/>
                  <a:pt x="83714" y="62298"/>
                </a:cubicBezTo>
                <a:cubicBezTo>
                  <a:pt x="86374" y="61733"/>
                  <a:pt x="89034" y="61124"/>
                  <a:pt x="91709" y="60500"/>
                </a:cubicBezTo>
                <a:lnTo>
                  <a:pt x="91709" y="0"/>
                </a:lnTo>
                <a:close/>
              </a:path>
            </a:pathLst>
          </a:custGeom>
          <a:solidFill>
            <a:srgbClr val="FDF0F7">
              <a:alpha val="95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5396127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76"/>
        <p:cNvGrpSpPr/>
        <p:nvPr/>
      </p:nvGrpSpPr>
      <p:grpSpPr>
        <a:xfrm>
          <a:off x="0" y="0"/>
          <a:ext cx="0" cy="0"/>
          <a:chOff x="0" y="0"/>
          <a:chExt cx="0" cy="0"/>
        </a:xfrm>
      </p:grpSpPr>
      <p:sp>
        <p:nvSpPr>
          <p:cNvPr id="277" name="Google Shape;277;p23"/>
          <p:cNvSpPr txBox="1">
            <a:spLocks noGrp="1"/>
          </p:cNvSpPr>
          <p:nvPr>
            <p:ph type="title"/>
          </p:nvPr>
        </p:nvSpPr>
        <p:spPr>
          <a:xfrm>
            <a:off x="1339600" y="4454548"/>
            <a:ext cx="2820000" cy="6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CE00"/>
              </a:buClr>
              <a:buSzPts val="1800"/>
              <a:buNone/>
              <a:defRPr sz="2400" b="1">
                <a:solidFill>
                  <a:srgbClr val="FFCE00"/>
                </a:solidFill>
              </a:defRPr>
            </a:lvl1pPr>
            <a:lvl2pPr lvl="1" algn="ctr" rtl="0">
              <a:spcBef>
                <a:spcPts val="0"/>
              </a:spcBef>
              <a:spcAft>
                <a:spcPts val="0"/>
              </a:spcAft>
              <a:buClr>
                <a:srgbClr val="FFCE00"/>
              </a:buClr>
              <a:buSzPts val="1800"/>
              <a:buNone/>
              <a:defRPr sz="2400" b="1">
                <a:solidFill>
                  <a:srgbClr val="FFCE00"/>
                </a:solidFill>
              </a:defRPr>
            </a:lvl2pPr>
            <a:lvl3pPr lvl="2" algn="ctr" rtl="0">
              <a:spcBef>
                <a:spcPts val="0"/>
              </a:spcBef>
              <a:spcAft>
                <a:spcPts val="0"/>
              </a:spcAft>
              <a:buClr>
                <a:srgbClr val="FFCE00"/>
              </a:buClr>
              <a:buSzPts val="1800"/>
              <a:buNone/>
              <a:defRPr sz="2400" b="1">
                <a:solidFill>
                  <a:srgbClr val="FFCE00"/>
                </a:solidFill>
              </a:defRPr>
            </a:lvl3pPr>
            <a:lvl4pPr lvl="3" algn="ctr" rtl="0">
              <a:spcBef>
                <a:spcPts val="0"/>
              </a:spcBef>
              <a:spcAft>
                <a:spcPts val="0"/>
              </a:spcAft>
              <a:buClr>
                <a:srgbClr val="FFCE00"/>
              </a:buClr>
              <a:buSzPts val="1800"/>
              <a:buNone/>
              <a:defRPr sz="2400" b="1">
                <a:solidFill>
                  <a:srgbClr val="FFCE00"/>
                </a:solidFill>
              </a:defRPr>
            </a:lvl4pPr>
            <a:lvl5pPr lvl="4" algn="ctr" rtl="0">
              <a:spcBef>
                <a:spcPts val="0"/>
              </a:spcBef>
              <a:spcAft>
                <a:spcPts val="0"/>
              </a:spcAft>
              <a:buClr>
                <a:srgbClr val="FFCE00"/>
              </a:buClr>
              <a:buSzPts val="1800"/>
              <a:buNone/>
              <a:defRPr sz="2400" b="1">
                <a:solidFill>
                  <a:srgbClr val="FFCE00"/>
                </a:solidFill>
              </a:defRPr>
            </a:lvl5pPr>
            <a:lvl6pPr lvl="5" algn="ctr" rtl="0">
              <a:spcBef>
                <a:spcPts val="0"/>
              </a:spcBef>
              <a:spcAft>
                <a:spcPts val="0"/>
              </a:spcAft>
              <a:buClr>
                <a:srgbClr val="FFCE00"/>
              </a:buClr>
              <a:buSzPts val="1800"/>
              <a:buNone/>
              <a:defRPr sz="2400" b="1">
                <a:solidFill>
                  <a:srgbClr val="FFCE00"/>
                </a:solidFill>
              </a:defRPr>
            </a:lvl6pPr>
            <a:lvl7pPr lvl="6" algn="ctr" rtl="0">
              <a:spcBef>
                <a:spcPts val="0"/>
              </a:spcBef>
              <a:spcAft>
                <a:spcPts val="0"/>
              </a:spcAft>
              <a:buClr>
                <a:srgbClr val="FFCE00"/>
              </a:buClr>
              <a:buSzPts val="1800"/>
              <a:buNone/>
              <a:defRPr sz="2400" b="1">
                <a:solidFill>
                  <a:srgbClr val="FFCE00"/>
                </a:solidFill>
              </a:defRPr>
            </a:lvl7pPr>
            <a:lvl8pPr lvl="7" algn="ctr" rtl="0">
              <a:spcBef>
                <a:spcPts val="0"/>
              </a:spcBef>
              <a:spcAft>
                <a:spcPts val="0"/>
              </a:spcAft>
              <a:buClr>
                <a:srgbClr val="FFCE00"/>
              </a:buClr>
              <a:buSzPts val="1800"/>
              <a:buNone/>
              <a:defRPr sz="2400" b="1">
                <a:solidFill>
                  <a:srgbClr val="FFCE00"/>
                </a:solidFill>
              </a:defRPr>
            </a:lvl8pPr>
            <a:lvl9pPr lvl="8" algn="ctr" rtl="0">
              <a:spcBef>
                <a:spcPts val="0"/>
              </a:spcBef>
              <a:spcAft>
                <a:spcPts val="0"/>
              </a:spcAft>
              <a:buClr>
                <a:srgbClr val="FFCE00"/>
              </a:buClr>
              <a:buSzPts val="1800"/>
              <a:buNone/>
              <a:defRPr sz="2400" b="1">
                <a:solidFill>
                  <a:srgbClr val="FFCE00"/>
                </a:solidFill>
              </a:defRPr>
            </a:lvl9pPr>
          </a:lstStyle>
          <a:p>
            <a:r>
              <a:rPr lang="cs-CZ"/>
              <a:t>Kliknutím lze upravit styl.</a:t>
            </a:r>
            <a:endParaRPr/>
          </a:p>
        </p:txBody>
      </p:sp>
      <p:sp>
        <p:nvSpPr>
          <p:cNvPr id="278" name="Google Shape;278;p23"/>
          <p:cNvSpPr txBox="1">
            <a:spLocks noGrp="1"/>
          </p:cNvSpPr>
          <p:nvPr>
            <p:ph type="subTitle" idx="1"/>
          </p:nvPr>
        </p:nvSpPr>
        <p:spPr>
          <a:xfrm>
            <a:off x="1339617" y="4921315"/>
            <a:ext cx="2820000"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867">
                <a:latin typeface="Muli"/>
                <a:ea typeface="Muli"/>
                <a:cs typeface="Muli"/>
                <a:sym typeface="Muli"/>
              </a:defRPr>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79" name="Google Shape;279;p23"/>
          <p:cNvSpPr txBox="1">
            <a:spLocks noGrp="1"/>
          </p:cNvSpPr>
          <p:nvPr>
            <p:ph type="title" idx="2"/>
          </p:nvPr>
        </p:nvSpPr>
        <p:spPr>
          <a:xfrm>
            <a:off x="4685984" y="4454548"/>
            <a:ext cx="2820000" cy="6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CE00"/>
              </a:buClr>
              <a:buSzPts val="1800"/>
              <a:buNone/>
              <a:defRPr sz="2400" b="1">
                <a:solidFill>
                  <a:srgbClr val="FFCE00"/>
                </a:solidFill>
              </a:defRPr>
            </a:lvl1pPr>
            <a:lvl2pPr lvl="1" algn="ctr" rtl="0">
              <a:spcBef>
                <a:spcPts val="0"/>
              </a:spcBef>
              <a:spcAft>
                <a:spcPts val="0"/>
              </a:spcAft>
              <a:buClr>
                <a:srgbClr val="FFCE00"/>
              </a:buClr>
              <a:buSzPts val="1800"/>
              <a:buNone/>
              <a:defRPr sz="2400" b="1">
                <a:solidFill>
                  <a:srgbClr val="FFCE00"/>
                </a:solidFill>
              </a:defRPr>
            </a:lvl2pPr>
            <a:lvl3pPr lvl="2" algn="ctr" rtl="0">
              <a:spcBef>
                <a:spcPts val="0"/>
              </a:spcBef>
              <a:spcAft>
                <a:spcPts val="0"/>
              </a:spcAft>
              <a:buClr>
                <a:srgbClr val="FFCE00"/>
              </a:buClr>
              <a:buSzPts val="1800"/>
              <a:buNone/>
              <a:defRPr sz="2400" b="1">
                <a:solidFill>
                  <a:srgbClr val="FFCE00"/>
                </a:solidFill>
              </a:defRPr>
            </a:lvl3pPr>
            <a:lvl4pPr lvl="3" algn="ctr" rtl="0">
              <a:spcBef>
                <a:spcPts val="0"/>
              </a:spcBef>
              <a:spcAft>
                <a:spcPts val="0"/>
              </a:spcAft>
              <a:buClr>
                <a:srgbClr val="FFCE00"/>
              </a:buClr>
              <a:buSzPts val="1800"/>
              <a:buNone/>
              <a:defRPr sz="2400" b="1">
                <a:solidFill>
                  <a:srgbClr val="FFCE00"/>
                </a:solidFill>
              </a:defRPr>
            </a:lvl4pPr>
            <a:lvl5pPr lvl="4" algn="ctr" rtl="0">
              <a:spcBef>
                <a:spcPts val="0"/>
              </a:spcBef>
              <a:spcAft>
                <a:spcPts val="0"/>
              </a:spcAft>
              <a:buClr>
                <a:srgbClr val="FFCE00"/>
              </a:buClr>
              <a:buSzPts val="1800"/>
              <a:buNone/>
              <a:defRPr sz="2400" b="1">
                <a:solidFill>
                  <a:srgbClr val="FFCE00"/>
                </a:solidFill>
              </a:defRPr>
            </a:lvl5pPr>
            <a:lvl6pPr lvl="5" algn="ctr" rtl="0">
              <a:spcBef>
                <a:spcPts val="0"/>
              </a:spcBef>
              <a:spcAft>
                <a:spcPts val="0"/>
              </a:spcAft>
              <a:buClr>
                <a:srgbClr val="FFCE00"/>
              </a:buClr>
              <a:buSzPts val="1800"/>
              <a:buNone/>
              <a:defRPr sz="2400" b="1">
                <a:solidFill>
                  <a:srgbClr val="FFCE00"/>
                </a:solidFill>
              </a:defRPr>
            </a:lvl6pPr>
            <a:lvl7pPr lvl="6" algn="ctr" rtl="0">
              <a:spcBef>
                <a:spcPts val="0"/>
              </a:spcBef>
              <a:spcAft>
                <a:spcPts val="0"/>
              </a:spcAft>
              <a:buClr>
                <a:srgbClr val="FFCE00"/>
              </a:buClr>
              <a:buSzPts val="1800"/>
              <a:buNone/>
              <a:defRPr sz="2400" b="1">
                <a:solidFill>
                  <a:srgbClr val="FFCE00"/>
                </a:solidFill>
              </a:defRPr>
            </a:lvl7pPr>
            <a:lvl8pPr lvl="7" algn="ctr" rtl="0">
              <a:spcBef>
                <a:spcPts val="0"/>
              </a:spcBef>
              <a:spcAft>
                <a:spcPts val="0"/>
              </a:spcAft>
              <a:buClr>
                <a:srgbClr val="FFCE00"/>
              </a:buClr>
              <a:buSzPts val="1800"/>
              <a:buNone/>
              <a:defRPr sz="2400" b="1">
                <a:solidFill>
                  <a:srgbClr val="FFCE00"/>
                </a:solidFill>
              </a:defRPr>
            </a:lvl8pPr>
            <a:lvl9pPr lvl="8" algn="ctr" rtl="0">
              <a:spcBef>
                <a:spcPts val="0"/>
              </a:spcBef>
              <a:spcAft>
                <a:spcPts val="0"/>
              </a:spcAft>
              <a:buClr>
                <a:srgbClr val="FFCE00"/>
              </a:buClr>
              <a:buSzPts val="1800"/>
              <a:buNone/>
              <a:defRPr sz="2400" b="1">
                <a:solidFill>
                  <a:srgbClr val="FFCE00"/>
                </a:solidFill>
              </a:defRPr>
            </a:lvl9pPr>
          </a:lstStyle>
          <a:p>
            <a:r>
              <a:rPr lang="cs-CZ"/>
              <a:t>Kliknutím lze upravit styl.</a:t>
            </a:r>
            <a:endParaRPr/>
          </a:p>
        </p:txBody>
      </p:sp>
      <p:sp>
        <p:nvSpPr>
          <p:cNvPr id="280" name="Google Shape;280;p23"/>
          <p:cNvSpPr txBox="1">
            <a:spLocks noGrp="1"/>
          </p:cNvSpPr>
          <p:nvPr>
            <p:ph type="subTitle" idx="3"/>
          </p:nvPr>
        </p:nvSpPr>
        <p:spPr>
          <a:xfrm>
            <a:off x="4686000" y="4921315"/>
            <a:ext cx="2820000"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867">
                <a:latin typeface="Muli"/>
                <a:ea typeface="Muli"/>
                <a:cs typeface="Muli"/>
                <a:sym typeface="Muli"/>
              </a:defRPr>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81" name="Google Shape;281;p23"/>
          <p:cNvSpPr txBox="1">
            <a:spLocks noGrp="1"/>
          </p:cNvSpPr>
          <p:nvPr>
            <p:ph type="title" idx="4"/>
          </p:nvPr>
        </p:nvSpPr>
        <p:spPr>
          <a:xfrm>
            <a:off x="8032351" y="4454548"/>
            <a:ext cx="2820000" cy="6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CE00"/>
              </a:buClr>
              <a:buSzPts val="1800"/>
              <a:buNone/>
              <a:defRPr sz="2400" b="1">
                <a:solidFill>
                  <a:srgbClr val="FFCE00"/>
                </a:solidFill>
              </a:defRPr>
            </a:lvl1pPr>
            <a:lvl2pPr lvl="1" algn="ctr" rtl="0">
              <a:spcBef>
                <a:spcPts val="0"/>
              </a:spcBef>
              <a:spcAft>
                <a:spcPts val="0"/>
              </a:spcAft>
              <a:buClr>
                <a:srgbClr val="FFCE00"/>
              </a:buClr>
              <a:buSzPts val="1800"/>
              <a:buNone/>
              <a:defRPr sz="2400" b="1">
                <a:solidFill>
                  <a:srgbClr val="FFCE00"/>
                </a:solidFill>
              </a:defRPr>
            </a:lvl2pPr>
            <a:lvl3pPr lvl="2" algn="ctr" rtl="0">
              <a:spcBef>
                <a:spcPts val="0"/>
              </a:spcBef>
              <a:spcAft>
                <a:spcPts val="0"/>
              </a:spcAft>
              <a:buClr>
                <a:srgbClr val="FFCE00"/>
              </a:buClr>
              <a:buSzPts val="1800"/>
              <a:buNone/>
              <a:defRPr sz="2400" b="1">
                <a:solidFill>
                  <a:srgbClr val="FFCE00"/>
                </a:solidFill>
              </a:defRPr>
            </a:lvl3pPr>
            <a:lvl4pPr lvl="3" algn="ctr" rtl="0">
              <a:spcBef>
                <a:spcPts val="0"/>
              </a:spcBef>
              <a:spcAft>
                <a:spcPts val="0"/>
              </a:spcAft>
              <a:buClr>
                <a:srgbClr val="FFCE00"/>
              </a:buClr>
              <a:buSzPts val="1800"/>
              <a:buNone/>
              <a:defRPr sz="2400" b="1">
                <a:solidFill>
                  <a:srgbClr val="FFCE00"/>
                </a:solidFill>
              </a:defRPr>
            </a:lvl4pPr>
            <a:lvl5pPr lvl="4" algn="ctr" rtl="0">
              <a:spcBef>
                <a:spcPts val="0"/>
              </a:spcBef>
              <a:spcAft>
                <a:spcPts val="0"/>
              </a:spcAft>
              <a:buClr>
                <a:srgbClr val="FFCE00"/>
              </a:buClr>
              <a:buSzPts val="1800"/>
              <a:buNone/>
              <a:defRPr sz="2400" b="1">
                <a:solidFill>
                  <a:srgbClr val="FFCE00"/>
                </a:solidFill>
              </a:defRPr>
            </a:lvl5pPr>
            <a:lvl6pPr lvl="5" algn="ctr" rtl="0">
              <a:spcBef>
                <a:spcPts val="0"/>
              </a:spcBef>
              <a:spcAft>
                <a:spcPts val="0"/>
              </a:spcAft>
              <a:buClr>
                <a:srgbClr val="FFCE00"/>
              </a:buClr>
              <a:buSzPts val="1800"/>
              <a:buNone/>
              <a:defRPr sz="2400" b="1">
                <a:solidFill>
                  <a:srgbClr val="FFCE00"/>
                </a:solidFill>
              </a:defRPr>
            </a:lvl6pPr>
            <a:lvl7pPr lvl="6" algn="ctr" rtl="0">
              <a:spcBef>
                <a:spcPts val="0"/>
              </a:spcBef>
              <a:spcAft>
                <a:spcPts val="0"/>
              </a:spcAft>
              <a:buClr>
                <a:srgbClr val="FFCE00"/>
              </a:buClr>
              <a:buSzPts val="1800"/>
              <a:buNone/>
              <a:defRPr sz="2400" b="1">
                <a:solidFill>
                  <a:srgbClr val="FFCE00"/>
                </a:solidFill>
              </a:defRPr>
            </a:lvl7pPr>
            <a:lvl8pPr lvl="7" algn="ctr" rtl="0">
              <a:spcBef>
                <a:spcPts val="0"/>
              </a:spcBef>
              <a:spcAft>
                <a:spcPts val="0"/>
              </a:spcAft>
              <a:buClr>
                <a:srgbClr val="FFCE00"/>
              </a:buClr>
              <a:buSzPts val="1800"/>
              <a:buNone/>
              <a:defRPr sz="2400" b="1">
                <a:solidFill>
                  <a:srgbClr val="FFCE00"/>
                </a:solidFill>
              </a:defRPr>
            </a:lvl8pPr>
            <a:lvl9pPr lvl="8" algn="ctr" rtl="0">
              <a:spcBef>
                <a:spcPts val="0"/>
              </a:spcBef>
              <a:spcAft>
                <a:spcPts val="0"/>
              </a:spcAft>
              <a:buClr>
                <a:srgbClr val="FFCE00"/>
              </a:buClr>
              <a:buSzPts val="1800"/>
              <a:buNone/>
              <a:defRPr sz="2400" b="1">
                <a:solidFill>
                  <a:srgbClr val="FFCE00"/>
                </a:solidFill>
              </a:defRPr>
            </a:lvl9pPr>
          </a:lstStyle>
          <a:p>
            <a:r>
              <a:rPr lang="cs-CZ"/>
              <a:t>Kliknutím lze upravit styl.</a:t>
            </a:r>
            <a:endParaRPr/>
          </a:p>
        </p:txBody>
      </p:sp>
      <p:sp>
        <p:nvSpPr>
          <p:cNvPr id="282" name="Google Shape;282;p23"/>
          <p:cNvSpPr txBox="1">
            <a:spLocks noGrp="1"/>
          </p:cNvSpPr>
          <p:nvPr>
            <p:ph type="subTitle" idx="5"/>
          </p:nvPr>
        </p:nvSpPr>
        <p:spPr>
          <a:xfrm>
            <a:off x="8032367" y="4921315"/>
            <a:ext cx="2820000"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867">
                <a:latin typeface="Muli"/>
                <a:ea typeface="Muli"/>
                <a:cs typeface="Muli"/>
                <a:sym typeface="Muli"/>
              </a:defRPr>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83" name="Google Shape;283;p23"/>
          <p:cNvSpPr txBox="1">
            <a:spLocks noGrp="1"/>
          </p:cNvSpPr>
          <p:nvPr>
            <p:ph type="title" idx="6"/>
          </p:nvPr>
        </p:nvSpPr>
        <p:spPr>
          <a:xfrm>
            <a:off x="1339617" y="2309248"/>
            <a:ext cx="2820000" cy="6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CE00"/>
              </a:buClr>
              <a:buSzPts val="1800"/>
              <a:buNone/>
              <a:defRPr sz="2400" b="1">
                <a:solidFill>
                  <a:srgbClr val="FFCE00"/>
                </a:solidFill>
              </a:defRPr>
            </a:lvl1pPr>
            <a:lvl2pPr lvl="1" algn="ctr" rtl="0">
              <a:spcBef>
                <a:spcPts val="0"/>
              </a:spcBef>
              <a:spcAft>
                <a:spcPts val="0"/>
              </a:spcAft>
              <a:buClr>
                <a:srgbClr val="FFCE00"/>
              </a:buClr>
              <a:buSzPts val="1800"/>
              <a:buNone/>
              <a:defRPr sz="2400" b="1">
                <a:solidFill>
                  <a:srgbClr val="FFCE00"/>
                </a:solidFill>
              </a:defRPr>
            </a:lvl2pPr>
            <a:lvl3pPr lvl="2" algn="ctr" rtl="0">
              <a:spcBef>
                <a:spcPts val="0"/>
              </a:spcBef>
              <a:spcAft>
                <a:spcPts val="0"/>
              </a:spcAft>
              <a:buClr>
                <a:srgbClr val="FFCE00"/>
              </a:buClr>
              <a:buSzPts val="1800"/>
              <a:buNone/>
              <a:defRPr sz="2400" b="1">
                <a:solidFill>
                  <a:srgbClr val="FFCE00"/>
                </a:solidFill>
              </a:defRPr>
            </a:lvl3pPr>
            <a:lvl4pPr lvl="3" algn="ctr" rtl="0">
              <a:spcBef>
                <a:spcPts val="0"/>
              </a:spcBef>
              <a:spcAft>
                <a:spcPts val="0"/>
              </a:spcAft>
              <a:buClr>
                <a:srgbClr val="FFCE00"/>
              </a:buClr>
              <a:buSzPts val="1800"/>
              <a:buNone/>
              <a:defRPr sz="2400" b="1">
                <a:solidFill>
                  <a:srgbClr val="FFCE00"/>
                </a:solidFill>
              </a:defRPr>
            </a:lvl4pPr>
            <a:lvl5pPr lvl="4" algn="ctr" rtl="0">
              <a:spcBef>
                <a:spcPts val="0"/>
              </a:spcBef>
              <a:spcAft>
                <a:spcPts val="0"/>
              </a:spcAft>
              <a:buClr>
                <a:srgbClr val="FFCE00"/>
              </a:buClr>
              <a:buSzPts val="1800"/>
              <a:buNone/>
              <a:defRPr sz="2400" b="1">
                <a:solidFill>
                  <a:srgbClr val="FFCE00"/>
                </a:solidFill>
              </a:defRPr>
            </a:lvl5pPr>
            <a:lvl6pPr lvl="5" algn="ctr" rtl="0">
              <a:spcBef>
                <a:spcPts val="0"/>
              </a:spcBef>
              <a:spcAft>
                <a:spcPts val="0"/>
              </a:spcAft>
              <a:buClr>
                <a:srgbClr val="FFCE00"/>
              </a:buClr>
              <a:buSzPts val="1800"/>
              <a:buNone/>
              <a:defRPr sz="2400" b="1">
                <a:solidFill>
                  <a:srgbClr val="FFCE00"/>
                </a:solidFill>
              </a:defRPr>
            </a:lvl6pPr>
            <a:lvl7pPr lvl="6" algn="ctr" rtl="0">
              <a:spcBef>
                <a:spcPts val="0"/>
              </a:spcBef>
              <a:spcAft>
                <a:spcPts val="0"/>
              </a:spcAft>
              <a:buClr>
                <a:srgbClr val="FFCE00"/>
              </a:buClr>
              <a:buSzPts val="1800"/>
              <a:buNone/>
              <a:defRPr sz="2400" b="1">
                <a:solidFill>
                  <a:srgbClr val="FFCE00"/>
                </a:solidFill>
              </a:defRPr>
            </a:lvl7pPr>
            <a:lvl8pPr lvl="7" algn="ctr" rtl="0">
              <a:spcBef>
                <a:spcPts val="0"/>
              </a:spcBef>
              <a:spcAft>
                <a:spcPts val="0"/>
              </a:spcAft>
              <a:buClr>
                <a:srgbClr val="FFCE00"/>
              </a:buClr>
              <a:buSzPts val="1800"/>
              <a:buNone/>
              <a:defRPr sz="2400" b="1">
                <a:solidFill>
                  <a:srgbClr val="FFCE00"/>
                </a:solidFill>
              </a:defRPr>
            </a:lvl8pPr>
            <a:lvl9pPr lvl="8" algn="ctr" rtl="0">
              <a:spcBef>
                <a:spcPts val="0"/>
              </a:spcBef>
              <a:spcAft>
                <a:spcPts val="0"/>
              </a:spcAft>
              <a:buClr>
                <a:srgbClr val="FFCE00"/>
              </a:buClr>
              <a:buSzPts val="1800"/>
              <a:buNone/>
              <a:defRPr sz="2400" b="1">
                <a:solidFill>
                  <a:srgbClr val="FFCE00"/>
                </a:solidFill>
              </a:defRPr>
            </a:lvl9pPr>
          </a:lstStyle>
          <a:p>
            <a:r>
              <a:rPr lang="cs-CZ"/>
              <a:t>Kliknutím lze upravit styl.</a:t>
            </a:r>
            <a:endParaRPr/>
          </a:p>
        </p:txBody>
      </p:sp>
      <p:sp>
        <p:nvSpPr>
          <p:cNvPr id="284" name="Google Shape;284;p23"/>
          <p:cNvSpPr txBox="1">
            <a:spLocks noGrp="1"/>
          </p:cNvSpPr>
          <p:nvPr>
            <p:ph type="subTitle" idx="7"/>
          </p:nvPr>
        </p:nvSpPr>
        <p:spPr>
          <a:xfrm>
            <a:off x="1339633" y="2776015"/>
            <a:ext cx="2820000"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867">
                <a:latin typeface="Muli"/>
                <a:ea typeface="Muli"/>
                <a:cs typeface="Muli"/>
                <a:sym typeface="Muli"/>
              </a:defRPr>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85" name="Google Shape;285;p23"/>
          <p:cNvSpPr txBox="1">
            <a:spLocks noGrp="1"/>
          </p:cNvSpPr>
          <p:nvPr>
            <p:ph type="title" idx="8"/>
          </p:nvPr>
        </p:nvSpPr>
        <p:spPr>
          <a:xfrm>
            <a:off x="4686000" y="2309248"/>
            <a:ext cx="2820000" cy="6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CE00"/>
              </a:buClr>
              <a:buSzPts val="1800"/>
              <a:buNone/>
              <a:defRPr sz="2400" b="1">
                <a:solidFill>
                  <a:srgbClr val="FFCE00"/>
                </a:solidFill>
              </a:defRPr>
            </a:lvl1pPr>
            <a:lvl2pPr lvl="1" algn="ctr" rtl="0">
              <a:spcBef>
                <a:spcPts val="0"/>
              </a:spcBef>
              <a:spcAft>
                <a:spcPts val="0"/>
              </a:spcAft>
              <a:buClr>
                <a:srgbClr val="FFCE00"/>
              </a:buClr>
              <a:buSzPts val="1800"/>
              <a:buNone/>
              <a:defRPr sz="2400" b="1">
                <a:solidFill>
                  <a:srgbClr val="FFCE00"/>
                </a:solidFill>
              </a:defRPr>
            </a:lvl2pPr>
            <a:lvl3pPr lvl="2" algn="ctr" rtl="0">
              <a:spcBef>
                <a:spcPts val="0"/>
              </a:spcBef>
              <a:spcAft>
                <a:spcPts val="0"/>
              </a:spcAft>
              <a:buClr>
                <a:srgbClr val="FFCE00"/>
              </a:buClr>
              <a:buSzPts val="1800"/>
              <a:buNone/>
              <a:defRPr sz="2400" b="1">
                <a:solidFill>
                  <a:srgbClr val="FFCE00"/>
                </a:solidFill>
              </a:defRPr>
            </a:lvl3pPr>
            <a:lvl4pPr lvl="3" algn="ctr" rtl="0">
              <a:spcBef>
                <a:spcPts val="0"/>
              </a:spcBef>
              <a:spcAft>
                <a:spcPts val="0"/>
              </a:spcAft>
              <a:buClr>
                <a:srgbClr val="FFCE00"/>
              </a:buClr>
              <a:buSzPts val="1800"/>
              <a:buNone/>
              <a:defRPr sz="2400" b="1">
                <a:solidFill>
                  <a:srgbClr val="FFCE00"/>
                </a:solidFill>
              </a:defRPr>
            </a:lvl4pPr>
            <a:lvl5pPr lvl="4" algn="ctr" rtl="0">
              <a:spcBef>
                <a:spcPts val="0"/>
              </a:spcBef>
              <a:spcAft>
                <a:spcPts val="0"/>
              </a:spcAft>
              <a:buClr>
                <a:srgbClr val="FFCE00"/>
              </a:buClr>
              <a:buSzPts val="1800"/>
              <a:buNone/>
              <a:defRPr sz="2400" b="1">
                <a:solidFill>
                  <a:srgbClr val="FFCE00"/>
                </a:solidFill>
              </a:defRPr>
            </a:lvl5pPr>
            <a:lvl6pPr lvl="5" algn="ctr" rtl="0">
              <a:spcBef>
                <a:spcPts val="0"/>
              </a:spcBef>
              <a:spcAft>
                <a:spcPts val="0"/>
              </a:spcAft>
              <a:buClr>
                <a:srgbClr val="FFCE00"/>
              </a:buClr>
              <a:buSzPts val="1800"/>
              <a:buNone/>
              <a:defRPr sz="2400" b="1">
                <a:solidFill>
                  <a:srgbClr val="FFCE00"/>
                </a:solidFill>
              </a:defRPr>
            </a:lvl6pPr>
            <a:lvl7pPr lvl="6" algn="ctr" rtl="0">
              <a:spcBef>
                <a:spcPts val="0"/>
              </a:spcBef>
              <a:spcAft>
                <a:spcPts val="0"/>
              </a:spcAft>
              <a:buClr>
                <a:srgbClr val="FFCE00"/>
              </a:buClr>
              <a:buSzPts val="1800"/>
              <a:buNone/>
              <a:defRPr sz="2400" b="1">
                <a:solidFill>
                  <a:srgbClr val="FFCE00"/>
                </a:solidFill>
              </a:defRPr>
            </a:lvl7pPr>
            <a:lvl8pPr lvl="7" algn="ctr" rtl="0">
              <a:spcBef>
                <a:spcPts val="0"/>
              </a:spcBef>
              <a:spcAft>
                <a:spcPts val="0"/>
              </a:spcAft>
              <a:buClr>
                <a:srgbClr val="FFCE00"/>
              </a:buClr>
              <a:buSzPts val="1800"/>
              <a:buNone/>
              <a:defRPr sz="2400" b="1">
                <a:solidFill>
                  <a:srgbClr val="FFCE00"/>
                </a:solidFill>
              </a:defRPr>
            </a:lvl8pPr>
            <a:lvl9pPr lvl="8" algn="ctr" rtl="0">
              <a:spcBef>
                <a:spcPts val="0"/>
              </a:spcBef>
              <a:spcAft>
                <a:spcPts val="0"/>
              </a:spcAft>
              <a:buClr>
                <a:srgbClr val="FFCE00"/>
              </a:buClr>
              <a:buSzPts val="1800"/>
              <a:buNone/>
              <a:defRPr sz="2400" b="1">
                <a:solidFill>
                  <a:srgbClr val="FFCE00"/>
                </a:solidFill>
              </a:defRPr>
            </a:lvl9pPr>
          </a:lstStyle>
          <a:p>
            <a:r>
              <a:rPr lang="cs-CZ"/>
              <a:t>Kliknutím lze upravit styl.</a:t>
            </a:r>
            <a:endParaRPr/>
          </a:p>
        </p:txBody>
      </p:sp>
      <p:sp>
        <p:nvSpPr>
          <p:cNvPr id="286" name="Google Shape;286;p23"/>
          <p:cNvSpPr txBox="1">
            <a:spLocks noGrp="1"/>
          </p:cNvSpPr>
          <p:nvPr>
            <p:ph type="subTitle" idx="9"/>
          </p:nvPr>
        </p:nvSpPr>
        <p:spPr>
          <a:xfrm>
            <a:off x="4686017" y="2776015"/>
            <a:ext cx="2820000"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867">
                <a:latin typeface="Muli"/>
                <a:ea typeface="Muli"/>
                <a:cs typeface="Muli"/>
                <a:sym typeface="Muli"/>
              </a:defRPr>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87" name="Google Shape;287;p23"/>
          <p:cNvSpPr txBox="1">
            <a:spLocks noGrp="1"/>
          </p:cNvSpPr>
          <p:nvPr>
            <p:ph type="title" idx="13"/>
          </p:nvPr>
        </p:nvSpPr>
        <p:spPr>
          <a:xfrm>
            <a:off x="8032367" y="2309248"/>
            <a:ext cx="2820000" cy="6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CE00"/>
              </a:buClr>
              <a:buSzPts val="1800"/>
              <a:buNone/>
              <a:defRPr sz="2400" b="1">
                <a:solidFill>
                  <a:srgbClr val="FFCE00"/>
                </a:solidFill>
              </a:defRPr>
            </a:lvl1pPr>
            <a:lvl2pPr lvl="1" algn="ctr" rtl="0">
              <a:spcBef>
                <a:spcPts val="0"/>
              </a:spcBef>
              <a:spcAft>
                <a:spcPts val="0"/>
              </a:spcAft>
              <a:buClr>
                <a:srgbClr val="FFCE00"/>
              </a:buClr>
              <a:buSzPts val="1800"/>
              <a:buNone/>
              <a:defRPr sz="2400" b="1">
                <a:solidFill>
                  <a:srgbClr val="FFCE00"/>
                </a:solidFill>
              </a:defRPr>
            </a:lvl2pPr>
            <a:lvl3pPr lvl="2" algn="ctr" rtl="0">
              <a:spcBef>
                <a:spcPts val="0"/>
              </a:spcBef>
              <a:spcAft>
                <a:spcPts val="0"/>
              </a:spcAft>
              <a:buClr>
                <a:srgbClr val="FFCE00"/>
              </a:buClr>
              <a:buSzPts val="1800"/>
              <a:buNone/>
              <a:defRPr sz="2400" b="1">
                <a:solidFill>
                  <a:srgbClr val="FFCE00"/>
                </a:solidFill>
              </a:defRPr>
            </a:lvl3pPr>
            <a:lvl4pPr lvl="3" algn="ctr" rtl="0">
              <a:spcBef>
                <a:spcPts val="0"/>
              </a:spcBef>
              <a:spcAft>
                <a:spcPts val="0"/>
              </a:spcAft>
              <a:buClr>
                <a:srgbClr val="FFCE00"/>
              </a:buClr>
              <a:buSzPts val="1800"/>
              <a:buNone/>
              <a:defRPr sz="2400" b="1">
                <a:solidFill>
                  <a:srgbClr val="FFCE00"/>
                </a:solidFill>
              </a:defRPr>
            </a:lvl4pPr>
            <a:lvl5pPr lvl="4" algn="ctr" rtl="0">
              <a:spcBef>
                <a:spcPts val="0"/>
              </a:spcBef>
              <a:spcAft>
                <a:spcPts val="0"/>
              </a:spcAft>
              <a:buClr>
                <a:srgbClr val="FFCE00"/>
              </a:buClr>
              <a:buSzPts val="1800"/>
              <a:buNone/>
              <a:defRPr sz="2400" b="1">
                <a:solidFill>
                  <a:srgbClr val="FFCE00"/>
                </a:solidFill>
              </a:defRPr>
            </a:lvl5pPr>
            <a:lvl6pPr lvl="5" algn="ctr" rtl="0">
              <a:spcBef>
                <a:spcPts val="0"/>
              </a:spcBef>
              <a:spcAft>
                <a:spcPts val="0"/>
              </a:spcAft>
              <a:buClr>
                <a:srgbClr val="FFCE00"/>
              </a:buClr>
              <a:buSzPts val="1800"/>
              <a:buNone/>
              <a:defRPr sz="2400" b="1">
                <a:solidFill>
                  <a:srgbClr val="FFCE00"/>
                </a:solidFill>
              </a:defRPr>
            </a:lvl6pPr>
            <a:lvl7pPr lvl="6" algn="ctr" rtl="0">
              <a:spcBef>
                <a:spcPts val="0"/>
              </a:spcBef>
              <a:spcAft>
                <a:spcPts val="0"/>
              </a:spcAft>
              <a:buClr>
                <a:srgbClr val="FFCE00"/>
              </a:buClr>
              <a:buSzPts val="1800"/>
              <a:buNone/>
              <a:defRPr sz="2400" b="1">
                <a:solidFill>
                  <a:srgbClr val="FFCE00"/>
                </a:solidFill>
              </a:defRPr>
            </a:lvl7pPr>
            <a:lvl8pPr lvl="7" algn="ctr" rtl="0">
              <a:spcBef>
                <a:spcPts val="0"/>
              </a:spcBef>
              <a:spcAft>
                <a:spcPts val="0"/>
              </a:spcAft>
              <a:buClr>
                <a:srgbClr val="FFCE00"/>
              </a:buClr>
              <a:buSzPts val="1800"/>
              <a:buNone/>
              <a:defRPr sz="2400" b="1">
                <a:solidFill>
                  <a:srgbClr val="FFCE00"/>
                </a:solidFill>
              </a:defRPr>
            </a:lvl8pPr>
            <a:lvl9pPr lvl="8" algn="ctr" rtl="0">
              <a:spcBef>
                <a:spcPts val="0"/>
              </a:spcBef>
              <a:spcAft>
                <a:spcPts val="0"/>
              </a:spcAft>
              <a:buClr>
                <a:srgbClr val="FFCE00"/>
              </a:buClr>
              <a:buSzPts val="1800"/>
              <a:buNone/>
              <a:defRPr sz="2400" b="1">
                <a:solidFill>
                  <a:srgbClr val="FFCE00"/>
                </a:solidFill>
              </a:defRPr>
            </a:lvl9pPr>
          </a:lstStyle>
          <a:p>
            <a:r>
              <a:rPr lang="cs-CZ"/>
              <a:t>Kliknutím lze upravit styl.</a:t>
            </a:r>
            <a:endParaRPr/>
          </a:p>
        </p:txBody>
      </p:sp>
      <p:sp>
        <p:nvSpPr>
          <p:cNvPr id="288" name="Google Shape;288;p23"/>
          <p:cNvSpPr txBox="1">
            <a:spLocks noGrp="1"/>
          </p:cNvSpPr>
          <p:nvPr>
            <p:ph type="subTitle" idx="14"/>
          </p:nvPr>
        </p:nvSpPr>
        <p:spPr>
          <a:xfrm>
            <a:off x="8032384" y="2776015"/>
            <a:ext cx="2820000" cy="7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867">
                <a:latin typeface="Muli"/>
                <a:ea typeface="Muli"/>
                <a:cs typeface="Muli"/>
                <a:sym typeface="Muli"/>
              </a:defRPr>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r>
              <a:rPr lang="cs-CZ"/>
              <a:t>Kliknutím můžete upravit styl předlohy.</a:t>
            </a:r>
            <a:endParaRPr/>
          </a:p>
        </p:txBody>
      </p:sp>
      <p:sp>
        <p:nvSpPr>
          <p:cNvPr id="289" name="Google Shape;289;p23"/>
          <p:cNvSpPr txBox="1">
            <a:spLocks noGrp="1"/>
          </p:cNvSpPr>
          <p:nvPr>
            <p:ph type="title" idx="15"/>
          </p:nvPr>
        </p:nvSpPr>
        <p:spPr>
          <a:xfrm>
            <a:off x="960000" y="5669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CE00"/>
              </a:buClr>
              <a:buSzPts val="2800"/>
              <a:buNone/>
              <a:defRPr sz="4000" b="1">
                <a:solidFill>
                  <a:srgbClr val="FFCE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290" name="Google Shape;290;p23"/>
          <p:cNvSpPr/>
          <p:nvPr/>
        </p:nvSpPr>
        <p:spPr>
          <a:xfrm flipH="1">
            <a:off x="103" y="6046133"/>
            <a:ext cx="12205079" cy="150325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1" name="Google Shape;291;p23"/>
          <p:cNvSpPr/>
          <p:nvPr/>
        </p:nvSpPr>
        <p:spPr>
          <a:xfrm flipH="1">
            <a:off x="101" y="5976321"/>
            <a:ext cx="12205079" cy="1268297"/>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921"/>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2" name="Google Shape;292;p23"/>
          <p:cNvSpPr/>
          <p:nvPr/>
        </p:nvSpPr>
        <p:spPr>
          <a:xfrm>
            <a:off x="9148179" y="-26900"/>
            <a:ext cx="3057000" cy="2262367"/>
          </a:xfrm>
          <a:custGeom>
            <a:avLst/>
            <a:gdLst/>
            <a:ahLst/>
            <a:cxnLst/>
            <a:rect l="l" t="t" r="r" b="b"/>
            <a:pathLst>
              <a:path w="91710" h="67871" extrusionOk="0">
                <a:moveTo>
                  <a:pt x="57216" y="0"/>
                </a:moveTo>
                <a:cubicBezTo>
                  <a:pt x="52193" y="11027"/>
                  <a:pt x="45640" y="21608"/>
                  <a:pt x="37837" y="31520"/>
                </a:cubicBezTo>
                <a:cubicBezTo>
                  <a:pt x="27494" y="44583"/>
                  <a:pt x="14803" y="56472"/>
                  <a:pt x="1" y="66325"/>
                </a:cubicBezTo>
                <a:cubicBezTo>
                  <a:pt x="6867" y="66994"/>
                  <a:pt x="13807" y="67365"/>
                  <a:pt x="20673" y="67677"/>
                </a:cubicBezTo>
                <a:cubicBezTo>
                  <a:pt x="24091" y="67811"/>
                  <a:pt x="27494" y="67871"/>
                  <a:pt x="30897" y="67871"/>
                </a:cubicBezTo>
                <a:cubicBezTo>
                  <a:pt x="48731" y="67871"/>
                  <a:pt x="66445" y="66013"/>
                  <a:pt x="83714" y="62298"/>
                </a:cubicBezTo>
                <a:cubicBezTo>
                  <a:pt x="86374" y="61733"/>
                  <a:pt x="89034" y="61124"/>
                  <a:pt x="91709" y="60500"/>
                </a:cubicBezTo>
                <a:lnTo>
                  <a:pt x="91709" y="0"/>
                </a:lnTo>
                <a:close/>
              </a:path>
            </a:pathLst>
          </a:custGeom>
          <a:solidFill>
            <a:srgbClr val="FDF0F7">
              <a:alpha val="95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3" name="Google Shape;293;p23"/>
          <p:cNvSpPr/>
          <p:nvPr/>
        </p:nvSpPr>
        <p:spPr>
          <a:xfrm flipH="1">
            <a:off x="12" y="1"/>
            <a:ext cx="3057000" cy="2262367"/>
          </a:xfrm>
          <a:custGeom>
            <a:avLst/>
            <a:gdLst/>
            <a:ahLst/>
            <a:cxnLst/>
            <a:rect l="l" t="t" r="r" b="b"/>
            <a:pathLst>
              <a:path w="91710" h="67871" extrusionOk="0">
                <a:moveTo>
                  <a:pt x="57216" y="0"/>
                </a:moveTo>
                <a:cubicBezTo>
                  <a:pt x="52193" y="11027"/>
                  <a:pt x="45640" y="21608"/>
                  <a:pt x="37837" y="31520"/>
                </a:cubicBezTo>
                <a:cubicBezTo>
                  <a:pt x="27494" y="44583"/>
                  <a:pt x="14803" y="56472"/>
                  <a:pt x="1" y="66325"/>
                </a:cubicBezTo>
                <a:cubicBezTo>
                  <a:pt x="6867" y="66994"/>
                  <a:pt x="13807" y="67365"/>
                  <a:pt x="20673" y="67677"/>
                </a:cubicBezTo>
                <a:cubicBezTo>
                  <a:pt x="24091" y="67811"/>
                  <a:pt x="27494" y="67871"/>
                  <a:pt x="30897" y="67871"/>
                </a:cubicBezTo>
                <a:cubicBezTo>
                  <a:pt x="48731" y="67871"/>
                  <a:pt x="66445" y="66013"/>
                  <a:pt x="83714" y="62298"/>
                </a:cubicBezTo>
                <a:cubicBezTo>
                  <a:pt x="86374" y="61733"/>
                  <a:pt x="89034" y="61124"/>
                  <a:pt x="91709" y="60500"/>
                </a:cubicBezTo>
                <a:lnTo>
                  <a:pt x="91709" y="0"/>
                </a:lnTo>
                <a:close/>
              </a:path>
            </a:pathLst>
          </a:custGeom>
          <a:solidFill>
            <a:srgbClr val="FDF0F7">
              <a:alpha val="95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8371078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94"/>
        <p:cNvGrpSpPr/>
        <p:nvPr/>
      </p:nvGrpSpPr>
      <p:grpSpPr>
        <a:xfrm>
          <a:off x="0" y="0"/>
          <a:ext cx="0" cy="0"/>
          <a:chOff x="0" y="0"/>
          <a:chExt cx="0" cy="0"/>
        </a:xfrm>
      </p:grpSpPr>
      <p:sp>
        <p:nvSpPr>
          <p:cNvPr id="295" name="Google Shape;295;p24"/>
          <p:cNvSpPr/>
          <p:nvPr/>
        </p:nvSpPr>
        <p:spPr>
          <a:xfrm flipH="1">
            <a:off x="-1135335" y="2774067"/>
            <a:ext cx="12191752" cy="5381543"/>
          </a:xfrm>
          <a:custGeom>
            <a:avLst/>
            <a:gdLst/>
            <a:ahLst/>
            <a:cxnLst/>
            <a:rect l="l" t="t" r="r" b="b"/>
            <a:pathLst>
              <a:path w="285588" h="148867" extrusionOk="0">
                <a:moveTo>
                  <a:pt x="233938" y="0"/>
                </a:moveTo>
                <a:cubicBezTo>
                  <a:pt x="233896" y="0"/>
                  <a:pt x="233853" y="1"/>
                  <a:pt x="233811" y="3"/>
                </a:cubicBezTo>
                <a:cubicBezTo>
                  <a:pt x="231522" y="196"/>
                  <a:pt x="230779" y="2663"/>
                  <a:pt x="229115" y="3971"/>
                </a:cubicBezTo>
                <a:cubicBezTo>
                  <a:pt x="226380" y="6200"/>
                  <a:pt x="221491" y="4952"/>
                  <a:pt x="218266" y="6690"/>
                </a:cubicBezTo>
                <a:cubicBezTo>
                  <a:pt x="215799" y="7924"/>
                  <a:pt x="214997" y="10465"/>
                  <a:pt x="213689" y="12516"/>
                </a:cubicBezTo>
                <a:cubicBezTo>
                  <a:pt x="209483" y="18951"/>
                  <a:pt x="204401" y="24955"/>
                  <a:pt x="199021" y="30721"/>
                </a:cubicBezTo>
                <a:cubicBezTo>
                  <a:pt x="193507" y="36665"/>
                  <a:pt x="187504" y="42104"/>
                  <a:pt x="181990" y="48049"/>
                </a:cubicBezTo>
                <a:cubicBezTo>
                  <a:pt x="181619" y="48495"/>
                  <a:pt x="181188" y="48926"/>
                  <a:pt x="180623" y="49297"/>
                </a:cubicBezTo>
                <a:cubicBezTo>
                  <a:pt x="178825" y="50352"/>
                  <a:pt x="176967" y="50352"/>
                  <a:pt x="175243" y="51705"/>
                </a:cubicBezTo>
                <a:cubicBezTo>
                  <a:pt x="173564" y="53131"/>
                  <a:pt x="172642" y="55048"/>
                  <a:pt x="171156" y="56594"/>
                </a:cubicBezTo>
                <a:cubicBezTo>
                  <a:pt x="168422" y="59388"/>
                  <a:pt x="164469" y="61127"/>
                  <a:pt x="161868" y="64024"/>
                </a:cubicBezTo>
                <a:cubicBezTo>
                  <a:pt x="161303" y="64708"/>
                  <a:pt x="160754" y="65451"/>
                  <a:pt x="160070" y="66016"/>
                </a:cubicBezTo>
                <a:cubicBezTo>
                  <a:pt x="159134" y="66759"/>
                  <a:pt x="157900" y="67190"/>
                  <a:pt x="156667" y="67680"/>
                </a:cubicBezTo>
                <a:cubicBezTo>
                  <a:pt x="141122" y="73625"/>
                  <a:pt x="129174" y="85276"/>
                  <a:pt x="113198" y="90908"/>
                </a:cubicBezTo>
                <a:cubicBezTo>
                  <a:pt x="112143" y="91280"/>
                  <a:pt x="110716" y="91651"/>
                  <a:pt x="109661" y="91889"/>
                </a:cubicBezTo>
                <a:cubicBezTo>
                  <a:pt x="99318" y="94624"/>
                  <a:pt x="88172" y="94311"/>
                  <a:pt x="77457" y="94371"/>
                </a:cubicBezTo>
                <a:cubicBezTo>
                  <a:pt x="67307" y="94430"/>
                  <a:pt x="57216" y="94936"/>
                  <a:pt x="47066" y="95114"/>
                </a:cubicBezTo>
                <a:cubicBezTo>
                  <a:pt x="31893" y="95426"/>
                  <a:pt x="16660" y="95604"/>
                  <a:pt x="1487" y="95679"/>
                </a:cubicBezTo>
                <a:cubicBezTo>
                  <a:pt x="1427" y="95679"/>
                  <a:pt x="1" y="95738"/>
                  <a:pt x="1" y="95738"/>
                </a:cubicBezTo>
                <a:lnTo>
                  <a:pt x="1" y="148867"/>
                </a:lnTo>
                <a:lnTo>
                  <a:pt x="285587" y="148867"/>
                </a:lnTo>
                <a:lnTo>
                  <a:pt x="285587" y="41361"/>
                </a:lnTo>
                <a:cubicBezTo>
                  <a:pt x="285587" y="41361"/>
                  <a:pt x="284398" y="41302"/>
                  <a:pt x="283046" y="41183"/>
                </a:cubicBezTo>
                <a:cubicBezTo>
                  <a:pt x="271469" y="39949"/>
                  <a:pt x="264707" y="30349"/>
                  <a:pt x="258584" y="23156"/>
                </a:cubicBezTo>
                <a:cubicBezTo>
                  <a:pt x="256786" y="21120"/>
                  <a:pt x="255419" y="18460"/>
                  <a:pt x="253383" y="16662"/>
                </a:cubicBezTo>
                <a:cubicBezTo>
                  <a:pt x="251466" y="14923"/>
                  <a:pt x="249475" y="14061"/>
                  <a:pt x="247929" y="11892"/>
                </a:cubicBezTo>
                <a:cubicBezTo>
                  <a:pt x="245269" y="8176"/>
                  <a:pt x="240929" y="5085"/>
                  <a:pt x="237526" y="1860"/>
                </a:cubicBezTo>
                <a:cubicBezTo>
                  <a:pt x="236573" y="965"/>
                  <a:pt x="235368" y="0"/>
                  <a:pt x="233938" y="0"/>
                </a:cubicBezTo>
                <a:close/>
              </a:path>
            </a:pathLst>
          </a:custGeom>
          <a:gradFill>
            <a:gsLst>
              <a:gs pos="0">
                <a:srgbClr val="F5C8ED"/>
              </a:gs>
              <a:gs pos="100000">
                <a:srgbClr val="9393FF"/>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6" name="Google Shape;296;p24"/>
          <p:cNvSpPr/>
          <p:nvPr/>
        </p:nvSpPr>
        <p:spPr>
          <a:xfrm>
            <a:off x="98" y="5378590"/>
            <a:ext cx="12205079" cy="212003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7" name="Google Shape;297;p24"/>
          <p:cNvSpPr/>
          <p:nvPr/>
        </p:nvSpPr>
        <p:spPr>
          <a:xfrm>
            <a:off x="101" y="5760785"/>
            <a:ext cx="12205079"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921"/>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98" name="Google Shape;298;p24"/>
          <p:cNvGrpSpPr/>
          <p:nvPr/>
        </p:nvGrpSpPr>
        <p:grpSpPr>
          <a:xfrm flipH="1">
            <a:off x="460541" y="224728"/>
            <a:ext cx="11284147" cy="3159736"/>
            <a:chOff x="345406" y="168546"/>
            <a:chExt cx="8463110" cy="2369802"/>
          </a:xfrm>
        </p:grpSpPr>
        <p:sp>
          <p:nvSpPr>
            <p:cNvPr id="299" name="Google Shape;299;p24"/>
            <p:cNvSpPr/>
            <p:nvPr/>
          </p:nvSpPr>
          <p:spPr>
            <a:xfrm>
              <a:off x="2883804" y="1389394"/>
              <a:ext cx="23847" cy="19584"/>
            </a:xfrm>
            <a:custGeom>
              <a:avLst/>
              <a:gdLst/>
              <a:ahLst/>
              <a:cxnLst/>
              <a:rect l="l" t="t" r="r" b="b"/>
              <a:pathLst>
                <a:path w="744" h="611" extrusionOk="0">
                  <a:moveTo>
                    <a:pt x="372" y="1"/>
                  </a:moveTo>
                  <a:cubicBezTo>
                    <a:pt x="194" y="1"/>
                    <a:pt x="1" y="120"/>
                    <a:pt x="1" y="313"/>
                  </a:cubicBezTo>
                  <a:cubicBezTo>
                    <a:pt x="1" y="491"/>
                    <a:pt x="194" y="610"/>
                    <a:pt x="372" y="610"/>
                  </a:cubicBezTo>
                  <a:cubicBezTo>
                    <a:pt x="625" y="610"/>
                    <a:pt x="744" y="491"/>
                    <a:pt x="744" y="313"/>
                  </a:cubicBezTo>
                  <a:cubicBezTo>
                    <a:pt x="744" y="120"/>
                    <a:pt x="625"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0" name="Google Shape;300;p24"/>
            <p:cNvSpPr/>
            <p:nvPr/>
          </p:nvSpPr>
          <p:spPr>
            <a:xfrm>
              <a:off x="2326027" y="1627576"/>
              <a:ext cx="25738" cy="19552"/>
            </a:xfrm>
            <a:custGeom>
              <a:avLst/>
              <a:gdLst/>
              <a:ahLst/>
              <a:cxnLst/>
              <a:rect l="l" t="t" r="r" b="b"/>
              <a:pathLst>
                <a:path w="803" h="610" extrusionOk="0">
                  <a:moveTo>
                    <a:pt x="431" y="0"/>
                  </a:moveTo>
                  <a:cubicBezTo>
                    <a:pt x="194" y="0"/>
                    <a:pt x="1" y="119"/>
                    <a:pt x="1" y="312"/>
                  </a:cubicBezTo>
                  <a:cubicBezTo>
                    <a:pt x="1" y="491"/>
                    <a:pt x="194" y="610"/>
                    <a:pt x="431" y="610"/>
                  </a:cubicBezTo>
                  <a:cubicBezTo>
                    <a:pt x="625" y="610"/>
                    <a:pt x="803" y="491"/>
                    <a:pt x="803" y="312"/>
                  </a:cubicBezTo>
                  <a:cubicBezTo>
                    <a:pt x="803" y="119"/>
                    <a:pt x="625" y="0"/>
                    <a:pt x="431"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 name="Google Shape;301;p24"/>
            <p:cNvSpPr/>
            <p:nvPr/>
          </p:nvSpPr>
          <p:spPr>
            <a:xfrm>
              <a:off x="1419069" y="948800"/>
              <a:ext cx="25770" cy="19552"/>
            </a:xfrm>
            <a:custGeom>
              <a:avLst/>
              <a:gdLst/>
              <a:ahLst/>
              <a:cxnLst/>
              <a:rect l="l" t="t" r="r" b="b"/>
              <a:pathLst>
                <a:path w="804" h="610" extrusionOk="0">
                  <a:moveTo>
                    <a:pt x="372" y="0"/>
                  </a:moveTo>
                  <a:cubicBezTo>
                    <a:pt x="194" y="0"/>
                    <a:pt x="1" y="119"/>
                    <a:pt x="1" y="312"/>
                  </a:cubicBezTo>
                  <a:cubicBezTo>
                    <a:pt x="1" y="491"/>
                    <a:pt x="194" y="610"/>
                    <a:pt x="372" y="610"/>
                  </a:cubicBezTo>
                  <a:cubicBezTo>
                    <a:pt x="625" y="610"/>
                    <a:pt x="803" y="491"/>
                    <a:pt x="803" y="312"/>
                  </a:cubicBezTo>
                  <a:cubicBezTo>
                    <a:pt x="803" y="119"/>
                    <a:pt x="625"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 name="Google Shape;302;p24"/>
            <p:cNvSpPr/>
            <p:nvPr/>
          </p:nvSpPr>
          <p:spPr>
            <a:xfrm>
              <a:off x="2992911" y="1200765"/>
              <a:ext cx="35739" cy="31956"/>
            </a:xfrm>
            <a:custGeom>
              <a:avLst/>
              <a:gdLst/>
              <a:ahLst/>
              <a:cxnLst/>
              <a:rect l="l" t="t" r="r" b="b"/>
              <a:pathLst>
                <a:path w="1115" h="997" extrusionOk="0">
                  <a:moveTo>
                    <a:pt x="565" y="1"/>
                  </a:moveTo>
                  <a:cubicBezTo>
                    <a:pt x="253" y="1"/>
                    <a:pt x="0" y="253"/>
                    <a:pt x="0" y="491"/>
                  </a:cubicBezTo>
                  <a:cubicBezTo>
                    <a:pt x="0" y="744"/>
                    <a:pt x="253" y="997"/>
                    <a:pt x="565" y="997"/>
                  </a:cubicBezTo>
                  <a:cubicBezTo>
                    <a:pt x="877" y="997"/>
                    <a:pt x="1115" y="744"/>
                    <a:pt x="1115" y="491"/>
                  </a:cubicBezTo>
                  <a:cubicBezTo>
                    <a:pt x="1115" y="253"/>
                    <a:pt x="877" y="1"/>
                    <a:pt x="565"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 name="Google Shape;303;p24"/>
            <p:cNvSpPr/>
            <p:nvPr/>
          </p:nvSpPr>
          <p:spPr>
            <a:xfrm>
              <a:off x="2859989" y="1087395"/>
              <a:ext cx="23847" cy="20065"/>
            </a:xfrm>
            <a:custGeom>
              <a:avLst/>
              <a:gdLst/>
              <a:ahLst/>
              <a:cxnLst/>
              <a:rect l="l" t="t" r="r" b="b"/>
              <a:pathLst>
                <a:path w="744" h="626" extrusionOk="0">
                  <a:moveTo>
                    <a:pt x="372" y="1"/>
                  </a:moveTo>
                  <a:cubicBezTo>
                    <a:pt x="194" y="1"/>
                    <a:pt x="1" y="135"/>
                    <a:pt x="1" y="313"/>
                  </a:cubicBezTo>
                  <a:cubicBezTo>
                    <a:pt x="1" y="506"/>
                    <a:pt x="194" y="625"/>
                    <a:pt x="372" y="625"/>
                  </a:cubicBezTo>
                  <a:cubicBezTo>
                    <a:pt x="566" y="625"/>
                    <a:pt x="744" y="506"/>
                    <a:pt x="744" y="313"/>
                  </a:cubicBezTo>
                  <a:cubicBezTo>
                    <a:pt x="744" y="135"/>
                    <a:pt x="566"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 name="Google Shape;304;p24"/>
            <p:cNvSpPr/>
            <p:nvPr/>
          </p:nvSpPr>
          <p:spPr>
            <a:xfrm>
              <a:off x="4269017" y="1077876"/>
              <a:ext cx="50034" cy="39585"/>
            </a:xfrm>
            <a:custGeom>
              <a:avLst/>
              <a:gdLst/>
              <a:ahLst/>
              <a:cxnLst/>
              <a:rect l="l" t="t" r="r" b="b"/>
              <a:pathLst>
                <a:path w="1561" h="1235" extrusionOk="0">
                  <a:moveTo>
                    <a:pt x="743" y="1"/>
                  </a:moveTo>
                  <a:cubicBezTo>
                    <a:pt x="372" y="1"/>
                    <a:pt x="0" y="238"/>
                    <a:pt x="0" y="610"/>
                  </a:cubicBezTo>
                  <a:cubicBezTo>
                    <a:pt x="0" y="982"/>
                    <a:pt x="372" y="1234"/>
                    <a:pt x="743" y="1234"/>
                  </a:cubicBezTo>
                  <a:cubicBezTo>
                    <a:pt x="1189" y="1234"/>
                    <a:pt x="1561" y="982"/>
                    <a:pt x="1561" y="610"/>
                  </a:cubicBezTo>
                  <a:cubicBezTo>
                    <a:pt x="1561" y="238"/>
                    <a:pt x="1189" y="1"/>
                    <a:pt x="743"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 name="Google Shape;305;p24"/>
            <p:cNvSpPr/>
            <p:nvPr/>
          </p:nvSpPr>
          <p:spPr>
            <a:xfrm>
              <a:off x="6448234" y="777800"/>
              <a:ext cx="35771" cy="31924"/>
            </a:xfrm>
            <a:custGeom>
              <a:avLst/>
              <a:gdLst/>
              <a:ahLst/>
              <a:cxnLst/>
              <a:rect l="l" t="t" r="r" b="b"/>
              <a:pathLst>
                <a:path w="1116" h="996" extrusionOk="0">
                  <a:moveTo>
                    <a:pt x="566" y="0"/>
                  </a:moveTo>
                  <a:cubicBezTo>
                    <a:pt x="253" y="0"/>
                    <a:pt x="1" y="253"/>
                    <a:pt x="1" y="505"/>
                  </a:cubicBezTo>
                  <a:cubicBezTo>
                    <a:pt x="1" y="743"/>
                    <a:pt x="253" y="996"/>
                    <a:pt x="566" y="996"/>
                  </a:cubicBezTo>
                  <a:cubicBezTo>
                    <a:pt x="878" y="996"/>
                    <a:pt x="1115" y="743"/>
                    <a:pt x="1115" y="505"/>
                  </a:cubicBezTo>
                  <a:cubicBezTo>
                    <a:pt x="1115" y="253"/>
                    <a:pt x="878" y="0"/>
                    <a:pt x="566"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 name="Google Shape;306;p24"/>
            <p:cNvSpPr/>
            <p:nvPr/>
          </p:nvSpPr>
          <p:spPr>
            <a:xfrm>
              <a:off x="6170532" y="877355"/>
              <a:ext cx="23847" cy="19552"/>
            </a:xfrm>
            <a:custGeom>
              <a:avLst/>
              <a:gdLst/>
              <a:ahLst/>
              <a:cxnLst/>
              <a:rect l="l" t="t" r="r" b="b"/>
              <a:pathLst>
                <a:path w="744" h="610" extrusionOk="0">
                  <a:moveTo>
                    <a:pt x="372" y="0"/>
                  </a:moveTo>
                  <a:cubicBezTo>
                    <a:pt x="194" y="0"/>
                    <a:pt x="1" y="119"/>
                    <a:pt x="1" y="312"/>
                  </a:cubicBezTo>
                  <a:cubicBezTo>
                    <a:pt x="1" y="491"/>
                    <a:pt x="194" y="609"/>
                    <a:pt x="372" y="609"/>
                  </a:cubicBezTo>
                  <a:cubicBezTo>
                    <a:pt x="625" y="609"/>
                    <a:pt x="744" y="491"/>
                    <a:pt x="744" y="312"/>
                  </a:cubicBezTo>
                  <a:cubicBezTo>
                    <a:pt x="744" y="119"/>
                    <a:pt x="625"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 name="Google Shape;307;p24"/>
            <p:cNvSpPr/>
            <p:nvPr/>
          </p:nvSpPr>
          <p:spPr>
            <a:xfrm>
              <a:off x="4564798" y="2199168"/>
              <a:ext cx="23847" cy="21956"/>
            </a:xfrm>
            <a:custGeom>
              <a:avLst/>
              <a:gdLst/>
              <a:ahLst/>
              <a:cxnLst/>
              <a:rect l="l" t="t" r="r" b="b"/>
              <a:pathLst>
                <a:path w="744" h="685" extrusionOk="0">
                  <a:moveTo>
                    <a:pt x="372" y="1"/>
                  </a:moveTo>
                  <a:cubicBezTo>
                    <a:pt x="194" y="1"/>
                    <a:pt x="1" y="179"/>
                    <a:pt x="1" y="313"/>
                  </a:cubicBezTo>
                  <a:cubicBezTo>
                    <a:pt x="1" y="491"/>
                    <a:pt x="194" y="684"/>
                    <a:pt x="372" y="684"/>
                  </a:cubicBezTo>
                  <a:cubicBezTo>
                    <a:pt x="566" y="684"/>
                    <a:pt x="744" y="491"/>
                    <a:pt x="744" y="313"/>
                  </a:cubicBezTo>
                  <a:cubicBezTo>
                    <a:pt x="744" y="179"/>
                    <a:pt x="566"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 name="Google Shape;308;p24"/>
            <p:cNvSpPr/>
            <p:nvPr/>
          </p:nvSpPr>
          <p:spPr>
            <a:xfrm>
              <a:off x="1605807" y="313360"/>
              <a:ext cx="49585" cy="41957"/>
            </a:xfrm>
            <a:custGeom>
              <a:avLst/>
              <a:gdLst/>
              <a:ahLst/>
              <a:cxnLst/>
              <a:rect l="l" t="t" r="r" b="b"/>
              <a:pathLst>
                <a:path w="1547" h="1309" extrusionOk="0">
                  <a:moveTo>
                    <a:pt x="744" y="1"/>
                  </a:moveTo>
                  <a:cubicBezTo>
                    <a:pt x="372" y="1"/>
                    <a:pt x="0" y="313"/>
                    <a:pt x="0" y="684"/>
                  </a:cubicBezTo>
                  <a:cubicBezTo>
                    <a:pt x="0" y="996"/>
                    <a:pt x="372" y="1308"/>
                    <a:pt x="744" y="1308"/>
                  </a:cubicBezTo>
                  <a:cubicBezTo>
                    <a:pt x="1174" y="1308"/>
                    <a:pt x="1546" y="996"/>
                    <a:pt x="1546" y="684"/>
                  </a:cubicBezTo>
                  <a:cubicBezTo>
                    <a:pt x="1546" y="313"/>
                    <a:pt x="1174" y="1"/>
                    <a:pt x="744"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 name="Google Shape;309;p24"/>
            <p:cNvSpPr/>
            <p:nvPr/>
          </p:nvSpPr>
          <p:spPr>
            <a:xfrm>
              <a:off x="1961141" y="601544"/>
              <a:ext cx="23847" cy="21475"/>
            </a:xfrm>
            <a:custGeom>
              <a:avLst/>
              <a:gdLst/>
              <a:ahLst/>
              <a:cxnLst/>
              <a:rect l="l" t="t" r="r" b="b"/>
              <a:pathLst>
                <a:path w="744" h="670" extrusionOk="0">
                  <a:moveTo>
                    <a:pt x="372" y="1"/>
                  </a:moveTo>
                  <a:cubicBezTo>
                    <a:pt x="179" y="1"/>
                    <a:pt x="1" y="179"/>
                    <a:pt x="1" y="298"/>
                  </a:cubicBezTo>
                  <a:cubicBezTo>
                    <a:pt x="1" y="491"/>
                    <a:pt x="179" y="669"/>
                    <a:pt x="372" y="669"/>
                  </a:cubicBezTo>
                  <a:cubicBezTo>
                    <a:pt x="610" y="669"/>
                    <a:pt x="744" y="491"/>
                    <a:pt x="744" y="298"/>
                  </a:cubicBezTo>
                  <a:cubicBezTo>
                    <a:pt x="744" y="179"/>
                    <a:pt x="610"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 name="Google Shape;310;p24"/>
            <p:cNvSpPr/>
            <p:nvPr/>
          </p:nvSpPr>
          <p:spPr>
            <a:xfrm>
              <a:off x="6740233" y="335284"/>
              <a:ext cx="25770" cy="20033"/>
            </a:xfrm>
            <a:custGeom>
              <a:avLst/>
              <a:gdLst/>
              <a:ahLst/>
              <a:cxnLst/>
              <a:rect l="l" t="t" r="r" b="b"/>
              <a:pathLst>
                <a:path w="804" h="625" extrusionOk="0">
                  <a:moveTo>
                    <a:pt x="372" y="0"/>
                  </a:moveTo>
                  <a:cubicBezTo>
                    <a:pt x="179" y="0"/>
                    <a:pt x="1" y="134"/>
                    <a:pt x="1" y="312"/>
                  </a:cubicBezTo>
                  <a:cubicBezTo>
                    <a:pt x="1" y="506"/>
                    <a:pt x="179" y="624"/>
                    <a:pt x="372" y="624"/>
                  </a:cubicBezTo>
                  <a:cubicBezTo>
                    <a:pt x="625" y="624"/>
                    <a:pt x="803" y="506"/>
                    <a:pt x="803" y="312"/>
                  </a:cubicBezTo>
                  <a:cubicBezTo>
                    <a:pt x="803" y="134"/>
                    <a:pt x="625"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 name="Google Shape;311;p24"/>
            <p:cNvSpPr/>
            <p:nvPr/>
          </p:nvSpPr>
          <p:spPr>
            <a:xfrm>
              <a:off x="3147692" y="2085799"/>
              <a:ext cx="23879" cy="21956"/>
            </a:xfrm>
            <a:custGeom>
              <a:avLst/>
              <a:gdLst/>
              <a:ahLst/>
              <a:cxnLst/>
              <a:rect l="l" t="t" r="r" b="b"/>
              <a:pathLst>
                <a:path w="745" h="685" extrusionOk="0">
                  <a:moveTo>
                    <a:pt x="373" y="1"/>
                  </a:moveTo>
                  <a:cubicBezTo>
                    <a:pt x="194" y="1"/>
                    <a:pt x="1" y="194"/>
                    <a:pt x="1" y="313"/>
                  </a:cubicBezTo>
                  <a:cubicBezTo>
                    <a:pt x="1" y="506"/>
                    <a:pt x="194" y="684"/>
                    <a:pt x="373" y="684"/>
                  </a:cubicBezTo>
                  <a:cubicBezTo>
                    <a:pt x="566" y="684"/>
                    <a:pt x="744" y="506"/>
                    <a:pt x="744" y="313"/>
                  </a:cubicBezTo>
                  <a:cubicBezTo>
                    <a:pt x="744" y="194"/>
                    <a:pt x="566" y="1"/>
                    <a:pt x="373"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 name="Google Shape;312;p24"/>
            <p:cNvSpPr/>
            <p:nvPr/>
          </p:nvSpPr>
          <p:spPr>
            <a:xfrm>
              <a:off x="1301917" y="1811910"/>
              <a:ext cx="49553" cy="40034"/>
            </a:xfrm>
            <a:custGeom>
              <a:avLst/>
              <a:gdLst/>
              <a:ahLst/>
              <a:cxnLst/>
              <a:rect l="l" t="t" r="r" b="b"/>
              <a:pathLst>
                <a:path w="1546" h="1249" extrusionOk="0">
                  <a:moveTo>
                    <a:pt x="743" y="1"/>
                  </a:moveTo>
                  <a:cubicBezTo>
                    <a:pt x="312" y="1"/>
                    <a:pt x="0" y="253"/>
                    <a:pt x="0" y="625"/>
                  </a:cubicBezTo>
                  <a:cubicBezTo>
                    <a:pt x="0" y="996"/>
                    <a:pt x="312" y="1249"/>
                    <a:pt x="743" y="1249"/>
                  </a:cubicBezTo>
                  <a:cubicBezTo>
                    <a:pt x="1174" y="1249"/>
                    <a:pt x="1546" y="996"/>
                    <a:pt x="1546" y="625"/>
                  </a:cubicBezTo>
                  <a:cubicBezTo>
                    <a:pt x="1546" y="253"/>
                    <a:pt x="1174" y="1"/>
                    <a:pt x="743"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 name="Google Shape;313;p24"/>
            <p:cNvSpPr/>
            <p:nvPr/>
          </p:nvSpPr>
          <p:spPr>
            <a:xfrm>
              <a:off x="5444126" y="591543"/>
              <a:ext cx="25770" cy="19552"/>
            </a:xfrm>
            <a:custGeom>
              <a:avLst/>
              <a:gdLst/>
              <a:ahLst/>
              <a:cxnLst/>
              <a:rect l="l" t="t" r="r" b="b"/>
              <a:pathLst>
                <a:path w="804" h="610" extrusionOk="0">
                  <a:moveTo>
                    <a:pt x="432" y="0"/>
                  </a:moveTo>
                  <a:cubicBezTo>
                    <a:pt x="194" y="0"/>
                    <a:pt x="1" y="119"/>
                    <a:pt x="1" y="313"/>
                  </a:cubicBezTo>
                  <a:cubicBezTo>
                    <a:pt x="1" y="491"/>
                    <a:pt x="194" y="610"/>
                    <a:pt x="432" y="610"/>
                  </a:cubicBezTo>
                  <a:cubicBezTo>
                    <a:pt x="625" y="610"/>
                    <a:pt x="803" y="491"/>
                    <a:pt x="803" y="313"/>
                  </a:cubicBezTo>
                  <a:cubicBezTo>
                    <a:pt x="803" y="119"/>
                    <a:pt x="625" y="0"/>
                    <a:pt x="43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 name="Google Shape;314;p24"/>
            <p:cNvSpPr/>
            <p:nvPr/>
          </p:nvSpPr>
          <p:spPr>
            <a:xfrm>
              <a:off x="631219" y="773986"/>
              <a:ext cx="23847" cy="20033"/>
            </a:xfrm>
            <a:custGeom>
              <a:avLst/>
              <a:gdLst/>
              <a:ahLst/>
              <a:cxnLst/>
              <a:rect l="l" t="t" r="r" b="b"/>
              <a:pathLst>
                <a:path w="744" h="625" extrusionOk="0">
                  <a:moveTo>
                    <a:pt x="372" y="0"/>
                  </a:moveTo>
                  <a:cubicBezTo>
                    <a:pt x="179" y="0"/>
                    <a:pt x="1" y="119"/>
                    <a:pt x="1" y="312"/>
                  </a:cubicBezTo>
                  <a:cubicBezTo>
                    <a:pt x="1" y="491"/>
                    <a:pt x="179" y="624"/>
                    <a:pt x="372" y="624"/>
                  </a:cubicBezTo>
                  <a:cubicBezTo>
                    <a:pt x="550" y="624"/>
                    <a:pt x="744" y="491"/>
                    <a:pt x="744" y="312"/>
                  </a:cubicBezTo>
                  <a:cubicBezTo>
                    <a:pt x="744" y="119"/>
                    <a:pt x="550"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 name="Google Shape;315;p24"/>
            <p:cNvSpPr/>
            <p:nvPr/>
          </p:nvSpPr>
          <p:spPr>
            <a:xfrm>
              <a:off x="1351438" y="2286351"/>
              <a:ext cx="23847" cy="21924"/>
            </a:xfrm>
            <a:custGeom>
              <a:avLst/>
              <a:gdLst/>
              <a:ahLst/>
              <a:cxnLst/>
              <a:rect l="l" t="t" r="r" b="b"/>
              <a:pathLst>
                <a:path w="744" h="684" extrusionOk="0">
                  <a:moveTo>
                    <a:pt x="372" y="0"/>
                  </a:moveTo>
                  <a:cubicBezTo>
                    <a:pt x="134" y="0"/>
                    <a:pt x="1" y="194"/>
                    <a:pt x="1" y="372"/>
                  </a:cubicBezTo>
                  <a:cubicBezTo>
                    <a:pt x="1" y="491"/>
                    <a:pt x="134" y="684"/>
                    <a:pt x="372" y="684"/>
                  </a:cubicBezTo>
                  <a:cubicBezTo>
                    <a:pt x="565" y="684"/>
                    <a:pt x="744" y="491"/>
                    <a:pt x="744" y="372"/>
                  </a:cubicBezTo>
                  <a:cubicBezTo>
                    <a:pt x="744" y="194"/>
                    <a:pt x="565"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 name="Google Shape;316;p24"/>
            <p:cNvSpPr/>
            <p:nvPr/>
          </p:nvSpPr>
          <p:spPr>
            <a:xfrm>
              <a:off x="8448855" y="676803"/>
              <a:ext cx="26219" cy="20033"/>
            </a:xfrm>
            <a:custGeom>
              <a:avLst/>
              <a:gdLst/>
              <a:ahLst/>
              <a:cxnLst/>
              <a:rect l="l" t="t" r="r" b="b"/>
              <a:pathLst>
                <a:path w="818" h="625" extrusionOk="0">
                  <a:moveTo>
                    <a:pt x="372" y="1"/>
                  </a:moveTo>
                  <a:cubicBezTo>
                    <a:pt x="194" y="1"/>
                    <a:pt x="1" y="120"/>
                    <a:pt x="1" y="313"/>
                  </a:cubicBezTo>
                  <a:cubicBezTo>
                    <a:pt x="1" y="491"/>
                    <a:pt x="194" y="625"/>
                    <a:pt x="372" y="625"/>
                  </a:cubicBezTo>
                  <a:cubicBezTo>
                    <a:pt x="625" y="625"/>
                    <a:pt x="818" y="491"/>
                    <a:pt x="818" y="313"/>
                  </a:cubicBezTo>
                  <a:cubicBezTo>
                    <a:pt x="818" y="120"/>
                    <a:pt x="625"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 name="Google Shape;317;p24"/>
            <p:cNvSpPr/>
            <p:nvPr/>
          </p:nvSpPr>
          <p:spPr>
            <a:xfrm>
              <a:off x="6265792" y="1065984"/>
              <a:ext cx="23879" cy="21443"/>
            </a:xfrm>
            <a:custGeom>
              <a:avLst/>
              <a:gdLst/>
              <a:ahLst/>
              <a:cxnLst/>
              <a:rect l="l" t="t" r="r" b="b"/>
              <a:pathLst>
                <a:path w="745" h="669" extrusionOk="0">
                  <a:moveTo>
                    <a:pt x="373" y="0"/>
                  </a:moveTo>
                  <a:cubicBezTo>
                    <a:pt x="120" y="0"/>
                    <a:pt x="1" y="119"/>
                    <a:pt x="1" y="297"/>
                  </a:cubicBezTo>
                  <a:cubicBezTo>
                    <a:pt x="1" y="491"/>
                    <a:pt x="120" y="669"/>
                    <a:pt x="373" y="669"/>
                  </a:cubicBezTo>
                  <a:cubicBezTo>
                    <a:pt x="566" y="669"/>
                    <a:pt x="744" y="491"/>
                    <a:pt x="744" y="297"/>
                  </a:cubicBezTo>
                  <a:cubicBezTo>
                    <a:pt x="744" y="119"/>
                    <a:pt x="566" y="0"/>
                    <a:pt x="373"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 name="Google Shape;318;p24"/>
            <p:cNvSpPr/>
            <p:nvPr/>
          </p:nvSpPr>
          <p:spPr>
            <a:xfrm>
              <a:off x="6998416" y="168546"/>
              <a:ext cx="23847" cy="20033"/>
            </a:xfrm>
            <a:custGeom>
              <a:avLst/>
              <a:gdLst/>
              <a:ahLst/>
              <a:cxnLst/>
              <a:rect l="l" t="t" r="r" b="b"/>
              <a:pathLst>
                <a:path w="744" h="625" extrusionOk="0">
                  <a:moveTo>
                    <a:pt x="372" y="1"/>
                  </a:moveTo>
                  <a:cubicBezTo>
                    <a:pt x="179" y="1"/>
                    <a:pt x="0" y="135"/>
                    <a:pt x="0" y="313"/>
                  </a:cubicBezTo>
                  <a:cubicBezTo>
                    <a:pt x="0" y="506"/>
                    <a:pt x="179" y="625"/>
                    <a:pt x="372" y="625"/>
                  </a:cubicBezTo>
                  <a:cubicBezTo>
                    <a:pt x="550" y="625"/>
                    <a:pt x="743" y="506"/>
                    <a:pt x="743" y="313"/>
                  </a:cubicBezTo>
                  <a:cubicBezTo>
                    <a:pt x="743" y="135"/>
                    <a:pt x="550"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 name="Google Shape;319;p24"/>
            <p:cNvSpPr/>
            <p:nvPr/>
          </p:nvSpPr>
          <p:spPr>
            <a:xfrm>
              <a:off x="865586" y="1490392"/>
              <a:ext cx="23847" cy="20033"/>
            </a:xfrm>
            <a:custGeom>
              <a:avLst/>
              <a:gdLst/>
              <a:ahLst/>
              <a:cxnLst/>
              <a:rect l="l" t="t" r="r" b="b"/>
              <a:pathLst>
                <a:path w="744" h="625" extrusionOk="0">
                  <a:moveTo>
                    <a:pt x="372" y="0"/>
                  </a:moveTo>
                  <a:cubicBezTo>
                    <a:pt x="119" y="0"/>
                    <a:pt x="0" y="134"/>
                    <a:pt x="0" y="312"/>
                  </a:cubicBezTo>
                  <a:cubicBezTo>
                    <a:pt x="0" y="506"/>
                    <a:pt x="119" y="625"/>
                    <a:pt x="372" y="625"/>
                  </a:cubicBezTo>
                  <a:cubicBezTo>
                    <a:pt x="550" y="625"/>
                    <a:pt x="743" y="506"/>
                    <a:pt x="743" y="312"/>
                  </a:cubicBezTo>
                  <a:cubicBezTo>
                    <a:pt x="743" y="134"/>
                    <a:pt x="550"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 name="Google Shape;320;p24"/>
            <p:cNvSpPr/>
            <p:nvPr/>
          </p:nvSpPr>
          <p:spPr>
            <a:xfrm>
              <a:off x="2332213" y="2506905"/>
              <a:ext cx="37662" cy="31444"/>
            </a:xfrm>
            <a:custGeom>
              <a:avLst/>
              <a:gdLst/>
              <a:ahLst/>
              <a:cxnLst/>
              <a:rect l="l" t="t" r="r" b="b"/>
              <a:pathLst>
                <a:path w="1175" h="981" extrusionOk="0">
                  <a:moveTo>
                    <a:pt x="610" y="0"/>
                  </a:moveTo>
                  <a:cubicBezTo>
                    <a:pt x="313" y="0"/>
                    <a:pt x="1" y="238"/>
                    <a:pt x="1" y="490"/>
                  </a:cubicBezTo>
                  <a:cubicBezTo>
                    <a:pt x="1" y="743"/>
                    <a:pt x="313" y="981"/>
                    <a:pt x="610" y="981"/>
                  </a:cubicBezTo>
                  <a:cubicBezTo>
                    <a:pt x="922" y="981"/>
                    <a:pt x="1175" y="743"/>
                    <a:pt x="1175" y="490"/>
                  </a:cubicBezTo>
                  <a:cubicBezTo>
                    <a:pt x="1175" y="238"/>
                    <a:pt x="922" y="0"/>
                    <a:pt x="610"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 name="Google Shape;321;p24"/>
            <p:cNvSpPr/>
            <p:nvPr/>
          </p:nvSpPr>
          <p:spPr>
            <a:xfrm>
              <a:off x="8554116" y="406729"/>
              <a:ext cx="35771" cy="31956"/>
            </a:xfrm>
            <a:custGeom>
              <a:avLst/>
              <a:gdLst/>
              <a:ahLst/>
              <a:cxnLst/>
              <a:rect l="l" t="t" r="r" b="b"/>
              <a:pathLst>
                <a:path w="1116" h="997" extrusionOk="0">
                  <a:moveTo>
                    <a:pt x="566" y="0"/>
                  </a:moveTo>
                  <a:cubicBezTo>
                    <a:pt x="254" y="0"/>
                    <a:pt x="1" y="253"/>
                    <a:pt x="1" y="506"/>
                  </a:cubicBezTo>
                  <a:cubicBezTo>
                    <a:pt x="1" y="743"/>
                    <a:pt x="254" y="996"/>
                    <a:pt x="566" y="996"/>
                  </a:cubicBezTo>
                  <a:cubicBezTo>
                    <a:pt x="878" y="996"/>
                    <a:pt x="1116" y="743"/>
                    <a:pt x="1116" y="506"/>
                  </a:cubicBezTo>
                  <a:cubicBezTo>
                    <a:pt x="1116" y="253"/>
                    <a:pt x="878" y="0"/>
                    <a:pt x="566"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 name="Google Shape;322;p24"/>
            <p:cNvSpPr/>
            <p:nvPr/>
          </p:nvSpPr>
          <p:spPr>
            <a:xfrm>
              <a:off x="345406" y="1801910"/>
              <a:ext cx="25770" cy="20033"/>
            </a:xfrm>
            <a:custGeom>
              <a:avLst/>
              <a:gdLst/>
              <a:ahLst/>
              <a:cxnLst/>
              <a:rect l="l" t="t" r="r" b="b"/>
              <a:pathLst>
                <a:path w="804" h="625" extrusionOk="0">
                  <a:moveTo>
                    <a:pt x="372" y="1"/>
                  </a:moveTo>
                  <a:cubicBezTo>
                    <a:pt x="179" y="1"/>
                    <a:pt x="1" y="134"/>
                    <a:pt x="1" y="313"/>
                  </a:cubicBezTo>
                  <a:cubicBezTo>
                    <a:pt x="1" y="506"/>
                    <a:pt x="179" y="625"/>
                    <a:pt x="372" y="625"/>
                  </a:cubicBezTo>
                  <a:cubicBezTo>
                    <a:pt x="625" y="625"/>
                    <a:pt x="803" y="506"/>
                    <a:pt x="803" y="313"/>
                  </a:cubicBezTo>
                  <a:cubicBezTo>
                    <a:pt x="803" y="134"/>
                    <a:pt x="625"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 name="Google Shape;323;p24"/>
            <p:cNvSpPr/>
            <p:nvPr/>
          </p:nvSpPr>
          <p:spPr>
            <a:xfrm>
              <a:off x="8784669" y="783986"/>
              <a:ext cx="23847" cy="20033"/>
            </a:xfrm>
            <a:custGeom>
              <a:avLst/>
              <a:gdLst/>
              <a:ahLst/>
              <a:cxnLst/>
              <a:rect l="l" t="t" r="r" b="b"/>
              <a:pathLst>
                <a:path w="744" h="625" extrusionOk="0">
                  <a:moveTo>
                    <a:pt x="372" y="0"/>
                  </a:moveTo>
                  <a:cubicBezTo>
                    <a:pt x="179" y="0"/>
                    <a:pt x="1" y="119"/>
                    <a:pt x="1" y="312"/>
                  </a:cubicBezTo>
                  <a:cubicBezTo>
                    <a:pt x="1" y="491"/>
                    <a:pt x="179" y="625"/>
                    <a:pt x="372" y="625"/>
                  </a:cubicBezTo>
                  <a:cubicBezTo>
                    <a:pt x="610" y="625"/>
                    <a:pt x="744" y="491"/>
                    <a:pt x="744" y="312"/>
                  </a:cubicBezTo>
                  <a:cubicBezTo>
                    <a:pt x="744" y="119"/>
                    <a:pt x="610"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 name="Google Shape;324;p24"/>
            <p:cNvSpPr/>
            <p:nvPr/>
          </p:nvSpPr>
          <p:spPr>
            <a:xfrm>
              <a:off x="4188020" y="432435"/>
              <a:ext cx="25770" cy="21956"/>
            </a:xfrm>
            <a:custGeom>
              <a:avLst/>
              <a:gdLst/>
              <a:ahLst/>
              <a:cxnLst/>
              <a:rect l="l" t="t" r="r" b="b"/>
              <a:pathLst>
                <a:path w="804" h="685" extrusionOk="0">
                  <a:moveTo>
                    <a:pt x="372" y="1"/>
                  </a:moveTo>
                  <a:cubicBezTo>
                    <a:pt x="179" y="1"/>
                    <a:pt x="1" y="194"/>
                    <a:pt x="1" y="313"/>
                  </a:cubicBezTo>
                  <a:cubicBezTo>
                    <a:pt x="1" y="506"/>
                    <a:pt x="179" y="684"/>
                    <a:pt x="372" y="684"/>
                  </a:cubicBezTo>
                  <a:cubicBezTo>
                    <a:pt x="610" y="684"/>
                    <a:pt x="803" y="506"/>
                    <a:pt x="803" y="313"/>
                  </a:cubicBezTo>
                  <a:cubicBezTo>
                    <a:pt x="803" y="194"/>
                    <a:pt x="610"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 name="Google Shape;325;p24"/>
            <p:cNvSpPr/>
            <p:nvPr/>
          </p:nvSpPr>
          <p:spPr>
            <a:xfrm>
              <a:off x="4374277" y="2383502"/>
              <a:ext cx="25738" cy="20065"/>
            </a:xfrm>
            <a:custGeom>
              <a:avLst/>
              <a:gdLst/>
              <a:ahLst/>
              <a:cxnLst/>
              <a:rect l="l" t="t" r="r" b="b"/>
              <a:pathLst>
                <a:path w="803" h="626" extrusionOk="0">
                  <a:moveTo>
                    <a:pt x="372" y="1"/>
                  </a:moveTo>
                  <a:cubicBezTo>
                    <a:pt x="194" y="1"/>
                    <a:pt x="0" y="135"/>
                    <a:pt x="0" y="313"/>
                  </a:cubicBezTo>
                  <a:cubicBezTo>
                    <a:pt x="0" y="506"/>
                    <a:pt x="194" y="625"/>
                    <a:pt x="372" y="625"/>
                  </a:cubicBezTo>
                  <a:cubicBezTo>
                    <a:pt x="625" y="625"/>
                    <a:pt x="803" y="506"/>
                    <a:pt x="803" y="313"/>
                  </a:cubicBezTo>
                  <a:cubicBezTo>
                    <a:pt x="803" y="135"/>
                    <a:pt x="625"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26" name="Google Shape;326;p24"/>
          <p:cNvSpPr txBox="1">
            <a:spLocks noGrp="1"/>
          </p:cNvSpPr>
          <p:nvPr>
            <p:ph type="title"/>
          </p:nvPr>
        </p:nvSpPr>
        <p:spPr>
          <a:xfrm>
            <a:off x="4897800" y="475167"/>
            <a:ext cx="5458000" cy="126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667" b="1">
                <a:solidFill>
                  <a:srgbClr val="FFCE00"/>
                </a:solidFill>
              </a:defRPr>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r>
              <a:rPr lang="cs-CZ"/>
              <a:t>Kliknutím lze upravit styl.</a:t>
            </a:r>
            <a:endParaRPr/>
          </a:p>
        </p:txBody>
      </p:sp>
      <p:sp>
        <p:nvSpPr>
          <p:cNvPr id="327" name="Google Shape;327;p24"/>
          <p:cNvSpPr txBox="1">
            <a:spLocks noGrp="1"/>
          </p:cNvSpPr>
          <p:nvPr>
            <p:ph type="subTitle" idx="1"/>
          </p:nvPr>
        </p:nvSpPr>
        <p:spPr>
          <a:xfrm>
            <a:off x="5373400" y="2362833"/>
            <a:ext cx="4506800" cy="161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Didact Gothic"/>
              <a:buNone/>
              <a:defRPr sz="2133">
                <a:latin typeface="Didact Gothic"/>
                <a:ea typeface="Didact Gothic"/>
                <a:cs typeface="Didact Gothic"/>
                <a:sym typeface="Didact Gothic"/>
              </a:defRPr>
            </a:lvl1pPr>
            <a:lvl2pPr lvl="1" rtl="0">
              <a:lnSpc>
                <a:spcPct val="100000"/>
              </a:lnSpc>
              <a:spcBef>
                <a:spcPts val="0"/>
              </a:spcBef>
              <a:spcAft>
                <a:spcPts val="0"/>
              </a:spcAft>
              <a:buSzPts val="1600"/>
              <a:buNone/>
              <a:defRPr sz="2133"/>
            </a:lvl2pPr>
            <a:lvl3pPr lvl="2" rtl="0">
              <a:lnSpc>
                <a:spcPct val="100000"/>
              </a:lnSpc>
              <a:spcBef>
                <a:spcPts val="0"/>
              </a:spcBef>
              <a:spcAft>
                <a:spcPts val="0"/>
              </a:spcAft>
              <a:buSzPts val="1600"/>
              <a:buNone/>
              <a:defRPr sz="2133"/>
            </a:lvl3pPr>
            <a:lvl4pPr lvl="3" rtl="0">
              <a:lnSpc>
                <a:spcPct val="100000"/>
              </a:lnSpc>
              <a:spcBef>
                <a:spcPts val="0"/>
              </a:spcBef>
              <a:spcAft>
                <a:spcPts val="0"/>
              </a:spcAft>
              <a:buSzPts val="1600"/>
              <a:buNone/>
              <a:defRPr sz="2133"/>
            </a:lvl4pPr>
            <a:lvl5pPr lvl="4" rtl="0">
              <a:lnSpc>
                <a:spcPct val="100000"/>
              </a:lnSpc>
              <a:spcBef>
                <a:spcPts val="0"/>
              </a:spcBef>
              <a:spcAft>
                <a:spcPts val="0"/>
              </a:spcAft>
              <a:buSzPts val="1600"/>
              <a:buNone/>
              <a:defRPr sz="2133"/>
            </a:lvl5pPr>
            <a:lvl6pPr lvl="5" rtl="0">
              <a:lnSpc>
                <a:spcPct val="100000"/>
              </a:lnSpc>
              <a:spcBef>
                <a:spcPts val="0"/>
              </a:spcBef>
              <a:spcAft>
                <a:spcPts val="0"/>
              </a:spcAft>
              <a:buSzPts val="1600"/>
              <a:buNone/>
              <a:defRPr sz="2133"/>
            </a:lvl6pPr>
            <a:lvl7pPr lvl="6" rtl="0">
              <a:lnSpc>
                <a:spcPct val="100000"/>
              </a:lnSpc>
              <a:spcBef>
                <a:spcPts val="0"/>
              </a:spcBef>
              <a:spcAft>
                <a:spcPts val="0"/>
              </a:spcAft>
              <a:buSzPts val="1600"/>
              <a:buNone/>
              <a:defRPr sz="2133"/>
            </a:lvl7pPr>
            <a:lvl8pPr lvl="7" rtl="0">
              <a:lnSpc>
                <a:spcPct val="100000"/>
              </a:lnSpc>
              <a:spcBef>
                <a:spcPts val="0"/>
              </a:spcBef>
              <a:spcAft>
                <a:spcPts val="0"/>
              </a:spcAft>
              <a:buSzPts val="1600"/>
              <a:buNone/>
              <a:defRPr sz="2133"/>
            </a:lvl8pPr>
            <a:lvl9pPr lvl="8" rtl="0">
              <a:lnSpc>
                <a:spcPct val="100000"/>
              </a:lnSpc>
              <a:spcBef>
                <a:spcPts val="0"/>
              </a:spcBef>
              <a:spcAft>
                <a:spcPts val="0"/>
              </a:spcAft>
              <a:buSzPts val="1600"/>
              <a:buNone/>
              <a:defRPr sz="2133"/>
            </a:lvl9pPr>
          </a:lstStyle>
          <a:p>
            <a:r>
              <a:rPr lang="cs-CZ"/>
              <a:t>Kliknutím můžete upravit styl předlohy.</a:t>
            </a:r>
            <a:endParaRPr/>
          </a:p>
        </p:txBody>
      </p:sp>
      <p:sp>
        <p:nvSpPr>
          <p:cNvPr id="328" name="Google Shape;328;p24"/>
          <p:cNvSpPr txBox="1"/>
          <p:nvPr/>
        </p:nvSpPr>
        <p:spPr>
          <a:xfrm>
            <a:off x="5399800" y="4062677"/>
            <a:ext cx="4454000" cy="12200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467">
                <a:solidFill>
                  <a:schemeClr val="lt1"/>
                </a:solidFill>
                <a:latin typeface="Didact Gothic"/>
                <a:ea typeface="Didact Gothic"/>
                <a:cs typeface="Didact Gothic"/>
                <a:sym typeface="Didact Gothic"/>
              </a:rPr>
              <a:t>CREDITS: This presentation template was created by </a:t>
            </a:r>
            <a:r>
              <a:rPr lang="en" sz="1467" b="1">
                <a:solidFill>
                  <a:schemeClr val="lt1"/>
                </a:solidFill>
                <a:uFill>
                  <a:noFill/>
                </a:uFill>
                <a:latin typeface="Didact Gothic"/>
                <a:ea typeface="Didact Gothic"/>
                <a:cs typeface="Didact Gothic"/>
                <a:sym typeface="Didact Gothic"/>
                <a:hlinkClick r:id="rId2">
                  <a:extLst>
                    <a:ext uri="{A12FA001-AC4F-418D-AE19-62706E023703}">
                      <ahyp:hlinkClr xmlns:ahyp="http://schemas.microsoft.com/office/drawing/2018/hyperlinkcolor" val="tx"/>
                    </a:ext>
                  </a:extLst>
                </a:hlinkClick>
              </a:rPr>
              <a:t>Slidesgo</a:t>
            </a:r>
            <a:r>
              <a:rPr lang="en" sz="1467">
                <a:solidFill>
                  <a:schemeClr val="lt1"/>
                </a:solidFill>
                <a:latin typeface="Didact Gothic"/>
                <a:ea typeface="Didact Gothic"/>
                <a:cs typeface="Didact Gothic"/>
                <a:sym typeface="Didact Gothic"/>
              </a:rPr>
              <a:t>, including icons by </a:t>
            </a:r>
            <a:r>
              <a:rPr lang="en" sz="1467" b="1">
                <a:solidFill>
                  <a:schemeClr val="lt1"/>
                </a:solidFill>
                <a:uFill>
                  <a:noFill/>
                </a:uFill>
                <a:latin typeface="Didact Gothic"/>
                <a:ea typeface="Didact Gothic"/>
                <a:cs typeface="Didact Gothic"/>
                <a:sym typeface="Didact Gothic"/>
                <a:hlinkClick r:id="rId3">
                  <a:extLst>
                    <a:ext uri="{A12FA001-AC4F-418D-AE19-62706E023703}">
                      <ahyp:hlinkClr xmlns:ahyp="http://schemas.microsoft.com/office/drawing/2018/hyperlinkcolor" val="tx"/>
                    </a:ext>
                  </a:extLst>
                </a:hlinkClick>
              </a:rPr>
              <a:t>Flaticon</a:t>
            </a:r>
            <a:r>
              <a:rPr lang="en" sz="1467">
                <a:solidFill>
                  <a:schemeClr val="lt1"/>
                </a:solidFill>
                <a:latin typeface="Didact Gothic"/>
                <a:ea typeface="Didact Gothic"/>
                <a:cs typeface="Didact Gothic"/>
                <a:sym typeface="Didact Gothic"/>
              </a:rPr>
              <a:t>, infographics &amp; images by </a:t>
            </a:r>
            <a:r>
              <a:rPr lang="en" sz="1467" b="1">
                <a:solidFill>
                  <a:schemeClr val="lt1"/>
                </a:solidFill>
                <a:uFill>
                  <a:noFill/>
                </a:uFill>
                <a:latin typeface="Didact Gothic"/>
                <a:ea typeface="Didact Gothic"/>
                <a:cs typeface="Didact Gothic"/>
                <a:sym typeface="Didact Gothic"/>
                <a:hlinkClick r:id="rId4">
                  <a:extLst>
                    <a:ext uri="{A12FA001-AC4F-418D-AE19-62706E023703}">
                      <ahyp:hlinkClr xmlns:ahyp="http://schemas.microsoft.com/office/drawing/2018/hyperlinkcolor" val="tx"/>
                    </a:ext>
                  </a:extLst>
                </a:hlinkClick>
              </a:rPr>
              <a:t>Freepik</a:t>
            </a:r>
            <a:endParaRPr sz="1467" b="1">
              <a:solidFill>
                <a:schemeClr val="lt1"/>
              </a:solidFill>
              <a:latin typeface="Didact Gothic"/>
              <a:ea typeface="Didact Gothic"/>
              <a:cs typeface="Didact Gothic"/>
              <a:sym typeface="Didact Gothic"/>
            </a:endParaRPr>
          </a:p>
        </p:txBody>
      </p:sp>
      <p:grpSp>
        <p:nvGrpSpPr>
          <p:cNvPr id="329" name="Google Shape;329;p24"/>
          <p:cNvGrpSpPr/>
          <p:nvPr/>
        </p:nvGrpSpPr>
        <p:grpSpPr>
          <a:xfrm>
            <a:off x="13" y="-9537"/>
            <a:ext cx="5206760" cy="3307535"/>
            <a:chOff x="73" y="-50"/>
            <a:chExt cx="6214307" cy="2673691"/>
          </a:xfrm>
        </p:grpSpPr>
        <p:sp>
          <p:nvSpPr>
            <p:cNvPr id="330" name="Google Shape;330;p24"/>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 name="Google Shape;331;p24"/>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32" name="Google Shape;332;p24"/>
          <p:cNvSpPr/>
          <p:nvPr/>
        </p:nvSpPr>
        <p:spPr>
          <a:xfrm>
            <a:off x="10062579" y="-635833"/>
            <a:ext cx="3057000" cy="2262367"/>
          </a:xfrm>
          <a:custGeom>
            <a:avLst/>
            <a:gdLst/>
            <a:ahLst/>
            <a:cxnLst/>
            <a:rect l="l" t="t" r="r" b="b"/>
            <a:pathLst>
              <a:path w="91710" h="67871" extrusionOk="0">
                <a:moveTo>
                  <a:pt x="57216" y="0"/>
                </a:moveTo>
                <a:cubicBezTo>
                  <a:pt x="52193" y="11027"/>
                  <a:pt x="45640" y="21608"/>
                  <a:pt x="37837" y="31520"/>
                </a:cubicBezTo>
                <a:cubicBezTo>
                  <a:pt x="27494" y="44583"/>
                  <a:pt x="14803" y="56472"/>
                  <a:pt x="1" y="66325"/>
                </a:cubicBezTo>
                <a:cubicBezTo>
                  <a:pt x="6867" y="66994"/>
                  <a:pt x="13807" y="67365"/>
                  <a:pt x="20673" y="67677"/>
                </a:cubicBezTo>
                <a:cubicBezTo>
                  <a:pt x="24091" y="67811"/>
                  <a:pt x="27494" y="67871"/>
                  <a:pt x="30897" y="67871"/>
                </a:cubicBezTo>
                <a:cubicBezTo>
                  <a:pt x="48731" y="67871"/>
                  <a:pt x="66445" y="66013"/>
                  <a:pt x="83714" y="62298"/>
                </a:cubicBezTo>
                <a:cubicBezTo>
                  <a:pt x="86374" y="61733"/>
                  <a:pt x="89034" y="61124"/>
                  <a:pt x="91709" y="60500"/>
                </a:cubicBezTo>
                <a:lnTo>
                  <a:pt x="91709" y="0"/>
                </a:lnTo>
                <a:close/>
              </a:path>
            </a:pathLst>
          </a:custGeom>
          <a:solidFill>
            <a:srgbClr val="FDF0F7">
              <a:alpha val="95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42498458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33"/>
        <p:cNvGrpSpPr/>
        <p:nvPr/>
      </p:nvGrpSpPr>
      <p:grpSpPr>
        <a:xfrm>
          <a:off x="0" y="0"/>
          <a:ext cx="0" cy="0"/>
          <a:chOff x="0" y="0"/>
          <a:chExt cx="0" cy="0"/>
        </a:xfrm>
      </p:grpSpPr>
      <p:sp>
        <p:nvSpPr>
          <p:cNvPr id="334" name="Google Shape;334;p25"/>
          <p:cNvSpPr/>
          <p:nvPr/>
        </p:nvSpPr>
        <p:spPr>
          <a:xfrm flipH="1">
            <a:off x="1523738" y="4691767"/>
            <a:ext cx="16098596" cy="5381543"/>
          </a:xfrm>
          <a:custGeom>
            <a:avLst/>
            <a:gdLst/>
            <a:ahLst/>
            <a:cxnLst/>
            <a:rect l="l" t="t" r="r" b="b"/>
            <a:pathLst>
              <a:path w="285588" h="148867" extrusionOk="0">
                <a:moveTo>
                  <a:pt x="233938" y="0"/>
                </a:moveTo>
                <a:cubicBezTo>
                  <a:pt x="233896" y="0"/>
                  <a:pt x="233853" y="1"/>
                  <a:pt x="233811" y="3"/>
                </a:cubicBezTo>
                <a:cubicBezTo>
                  <a:pt x="231522" y="196"/>
                  <a:pt x="230779" y="2663"/>
                  <a:pt x="229115" y="3971"/>
                </a:cubicBezTo>
                <a:cubicBezTo>
                  <a:pt x="226380" y="6200"/>
                  <a:pt x="221491" y="4952"/>
                  <a:pt x="218266" y="6690"/>
                </a:cubicBezTo>
                <a:cubicBezTo>
                  <a:pt x="215799" y="7924"/>
                  <a:pt x="214997" y="10465"/>
                  <a:pt x="213689" y="12516"/>
                </a:cubicBezTo>
                <a:cubicBezTo>
                  <a:pt x="209483" y="18951"/>
                  <a:pt x="204401" y="24955"/>
                  <a:pt x="199021" y="30721"/>
                </a:cubicBezTo>
                <a:cubicBezTo>
                  <a:pt x="193507" y="36665"/>
                  <a:pt x="187504" y="42104"/>
                  <a:pt x="181990" y="48049"/>
                </a:cubicBezTo>
                <a:cubicBezTo>
                  <a:pt x="181619" y="48495"/>
                  <a:pt x="181188" y="48926"/>
                  <a:pt x="180623" y="49297"/>
                </a:cubicBezTo>
                <a:cubicBezTo>
                  <a:pt x="178825" y="50352"/>
                  <a:pt x="176967" y="50352"/>
                  <a:pt x="175243" y="51705"/>
                </a:cubicBezTo>
                <a:cubicBezTo>
                  <a:pt x="173564" y="53131"/>
                  <a:pt x="172642" y="55048"/>
                  <a:pt x="171156" y="56594"/>
                </a:cubicBezTo>
                <a:cubicBezTo>
                  <a:pt x="168422" y="59388"/>
                  <a:pt x="164469" y="61127"/>
                  <a:pt x="161868" y="64024"/>
                </a:cubicBezTo>
                <a:cubicBezTo>
                  <a:pt x="161303" y="64708"/>
                  <a:pt x="160754" y="65451"/>
                  <a:pt x="160070" y="66016"/>
                </a:cubicBezTo>
                <a:cubicBezTo>
                  <a:pt x="159134" y="66759"/>
                  <a:pt x="157900" y="67190"/>
                  <a:pt x="156667" y="67680"/>
                </a:cubicBezTo>
                <a:cubicBezTo>
                  <a:pt x="141122" y="73625"/>
                  <a:pt x="129174" y="85276"/>
                  <a:pt x="113198" y="90908"/>
                </a:cubicBezTo>
                <a:cubicBezTo>
                  <a:pt x="112143" y="91280"/>
                  <a:pt x="110716" y="91651"/>
                  <a:pt x="109661" y="91889"/>
                </a:cubicBezTo>
                <a:cubicBezTo>
                  <a:pt x="99318" y="94624"/>
                  <a:pt x="88172" y="94311"/>
                  <a:pt x="77457" y="94371"/>
                </a:cubicBezTo>
                <a:cubicBezTo>
                  <a:pt x="67307" y="94430"/>
                  <a:pt x="57216" y="94936"/>
                  <a:pt x="47066" y="95114"/>
                </a:cubicBezTo>
                <a:cubicBezTo>
                  <a:pt x="31893" y="95426"/>
                  <a:pt x="16660" y="95604"/>
                  <a:pt x="1487" y="95679"/>
                </a:cubicBezTo>
                <a:cubicBezTo>
                  <a:pt x="1427" y="95679"/>
                  <a:pt x="1" y="95738"/>
                  <a:pt x="1" y="95738"/>
                </a:cubicBezTo>
                <a:lnTo>
                  <a:pt x="1" y="148867"/>
                </a:lnTo>
                <a:lnTo>
                  <a:pt x="285587" y="148867"/>
                </a:lnTo>
                <a:lnTo>
                  <a:pt x="285587" y="41361"/>
                </a:lnTo>
                <a:cubicBezTo>
                  <a:pt x="285587" y="41361"/>
                  <a:pt x="284398" y="41302"/>
                  <a:pt x="283046" y="41183"/>
                </a:cubicBezTo>
                <a:cubicBezTo>
                  <a:pt x="271469" y="39949"/>
                  <a:pt x="264707" y="30349"/>
                  <a:pt x="258584" y="23156"/>
                </a:cubicBezTo>
                <a:cubicBezTo>
                  <a:pt x="256786" y="21120"/>
                  <a:pt x="255419" y="18460"/>
                  <a:pt x="253383" y="16662"/>
                </a:cubicBezTo>
                <a:cubicBezTo>
                  <a:pt x="251466" y="14923"/>
                  <a:pt x="249475" y="14061"/>
                  <a:pt x="247929" y="11892"/>
                </a:cubicBezTo>
                <a:cubicBezTo>
                  <a:pt x="245269" y="8176"/>
                  <a:pt x="240929" y="5085"/>
                  <a:pt x="237526" y="1860"/>
                </a:cubicBezTo>
                <a:cubicBezTo>
                  <a:pt x="236573" y="965"/>
                  <a:pt x="235368" y="0"/>
                  <a:pt x="233938" y="0"/>
                </a:cubicBezTo>
                <a:close/>
              </a:path>
            </a:pathLst>
          </a:custGeom>
          <a:gradFill>
            <a:gsLst>
              <a:gs pos="0">
                <a:srgbClr val="F5C8ED"/>
              </a:gs>
              <a:gs pos="100000">
                <a:srgbClr val="9393FF"/>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35" name="Google Shape;335;p25"/>
          <p:cNvSpPr/>
          <p:nvPr/>
        </p:nvSpPr>
        <p:spPr>
          <a:xfrm>
            <a:off x="-12600" y="5073800"/>
            <a:ext cx="12204127" cy="212003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36" name="Google Shape;336;p25"/>
          <p:cNvSpPr/>
          <p:nvPr/>
        </p:nvSpPr>
        <p:spPr>
          <a:xfrm>
            <a:off x="-12597" y="5455990"/>
            <a:ext cx="12204127"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921"/>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2822008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37"/>
        <p:cNvGrpSpPr/>
        <p:nvPr/>
      </p:nvGrpSpPr>
      <p:grpSpPr>
        <a:xfrm>
          <a:off x="0" y="0"/>
          <a:ext cx="0" cy="0"/>
          <a:chOff x="0" y="0"/>
          <a:chExt cx="0" cy="0"/>
        </a:xfrm>
      </p:grpSpPr>
      <p:sp>
        <p:nvSpPr>
          <p:cNvPr id="338" name="Google Shape;338;p26"/>
          <p:cNvSpPr/>
          <p:nvPr/>
        </p:nvSpPr>
        <p:spPr>
          <a:xfrm>
            <a:off x="-2425962" y="4640967"/>
            <a:ext cx="16098596" cy="5381543"/>
          </a:xfrm>
          <a:custGeom>
            <a:avLst/>
            <a:gdLst/>
            <a:ahLst/>
            <a:cxnLst/>
            <a:rect l="l" t="t" r="r" b="b"/>
            <a:pathLst>
              <a:path w="285588" h="148867" extrusionOk="0">
                <a:moveTo>
                  <a:pt x="233938" y="0"/>
                </a:moveTo>
                <a:cubicBezTo>
                  <a:pt x="233896" y="0"/>
                  <a:pt x="233853" y="1"/>
                  <a:pt x="233811" y="3"/>
                </a:cubicBezTo>
                <a:cubicBezTo>
                  <a:pt x="231522" y="196"/>
                  <a:pt x="230779" y="2663"/>
                  <a:pt x="229115" y="3971"/>
                </a:cubicBezTo>
                <a:cubicBezTo>
                  <a:pt x="226380" y="6200"/>
                  <a:pt x="221491" y="4952"/>
                  <a:pt x="218266" y="6690"/>
                </a:cubicBezTo>
                <a:cubicBezTo>
                  <a:pt x="215799" y="7924"/>
                  <a:pt x="214997" y="10465"/>
                  <a:pt x="213689" y="12516"/>
                </a:cubicBezTo>
                <a:cubicBezTo>
                  <a:pt x="209483" y="18951"/>
                  <a:pt x="204401" y="24955"/>
                  <a:pt x="199021" y="30721"/>
                </a:cubicBezTo>
                <a:cubicBezTo>
                  <a:pt x="193507" y="36665"/>
                  <a:pt x="187504" y="42104"/>
                  <a:pt x="181990" y="48049"/>
                </a:cubicBezTo>
                <a:cubicBezTo>
                  <a:pt x="181619" y="48495"/>
                  <a:pt x="181188" y="48926"/>
                  <a:pt x="180623" y="49297"/>
                </a:cubicBezTo>
                <a:cubicBezTo>
                  <a:pt x="178825" y="50352"/>
                  <a:pt x="176967" y="50352"/>
                  <a:pt x="175243" y="51705"/>
                </a:cubicBezTo>
                <a:cubicBezTo>
                  <a:pt x="173564" y="53131"/>
                  <a:pt x="172642" y="55048"/>
                  <a:pt x="171156" y="56594"/>
                </a:cubicBezTo>
                <a:cubicBezTo>
                  <a:pt x="168422" y="59388"/>
                  <a:pt x="164469" y="61127"/>
                  <a:pt x="161868" y="64024"/>
                </a:cubicBezTo>
                <a:cubicBezTo>
                  <a:pt x="161303" y="64708"/>
                  <a:pt x="160754" y="65451"/>
                  <a:pt x="160070" y="66016"/>
                </a:cubicBezTo>
                <a:cubicBezTo>
                  <a:pt x="159134" y="66759"/>
                  <a:pt x="157900" y="67190"/>
                  <a:pt x="156667" y="67680"/>
                </a:cubicBezTo>
                <a:cubicBezTo>
                  <a:pt x="141122" y="73625"/>
                  <a:pt x="129174" y="85276"/>
                  <a:pt x="113198" y="90908"/>
                </a:cubicBezTo>
                <a:cubicBezTo>
                  <a:pt x="112143" y="91280"/>
                  <a:pt x="110716" y="91651"/>
                  <a:pt x="109661" y="91889"/>
                </a:cubicBezTo>
                <a:cubicBezTo>
                  <a:pt x="99318" y="94624"/>
                  <a:pt x="88172" y="94311"/>
                  <a:pt x="77457" y="94371"/>
                </a:cubicBezTo>
                <a:cubicBezTo>
                  <a:pt x="67307" y="94430"/>
                  <a:pt x="57216" y="94936"/>
                  <a:pt x="47066" y="95114"/>
                </a:cubicBezTo>
                <a:cubicBezTo>
                  <a:pt x="31893" y="95426"/>
                  <a:pt x="16660" y="95604"/>
                  <a:pt x="1487" y="95679"/>
                </a:cubicBezTo>
                <a:cubicBezTo>
                  <a:pt x="1427" y="95679"/>
                  <a:pt x="1" y="95738"/>
                  <a:pt x="1" y="95738"/>
                </a:cubicBezTo>
                <a:lnTo>
                  <a:pt x="1" y="148867"/>
                </a:lnTo>
                <a:lnTo>
                  <a:pt x="285587" y="148867"/>
                </a:lnTo>
                <a:lnTo>
                  <a:pt x="285587" y="41361"/>
                </a:lnTo>
                <a:cubicBezTo>
                  <a:pt x="285587" y="41361"/>
                  <a:pt x="284398" y="41302"/>
                  <a:pt x="283046" y="41183"/>
                </a:cubicBezTo>
                <a:cubicBezTo>
                  <a:pt x="271469" y="39949"/>
                  <a:pt x="264707" y="30349"/>
                  <a:pt x="258584" y="23156"/>
                </a:cubicBezTo>
                <a:cubicBezTo>
                  <a:pt x="256786" y="21120"/>
                  <a:pt x="255419" y="18460"/>
                  <a:pt x="253383" y="16662"/>
                </a:cubicBezTo>
                <a:cubicBezTo>
                  <a:pt x="251466" y="14923"/>
                  <a:pt x="249475" y="14061"/>
                  <a:pt x="247929" y="11892"/>
                </a:cubicBezTo>
                <a:cubicBezTo>
                  <a:pt x="245269" y="8176"/>
                  <a:pt x="240929" y="5085"/>
                  <a:pt x="237526" y="1860"/>
                </a:cubicBezTo>
                <a:cubicBezTo>
                  <a:pt x="236573" y="965"/>
                  <a:pt x="235368" y="0"/>
                  <a:pt x="233938" y="0"/>
                </a:cubicBezTo>
                <a:close/>
              </a:path>
            </a:pathLst>
          </a:custGeom>
          <a:gradFill>
            <a:gsLst>
              <a:gs pos="0">
                <a:srgbClr val="F5C8ED"/>
              </a:gs>
              <a:gs pos="100000">
                <a:srgbClr val="9393FF"/>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39" name="Google Shape;339;p26"/>
          <p:cNvSpPr/>
          <p:nvPr/>
        </p:nvSpPr>
        <p:spPr>
          <a:xfrm>
            <a:off x="-12600" y="5073800"/>
            <a:ext cx="12204127" cy="212003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40" name="Google Shape;340;p26"/>
          <p:cNvSpPr/>
          <p:nvPr/>
        </p:nvSpPr>
        <p:spPr>
          <a:xfrm>
            <a:off x="-12597" y="5455990"/>
            <a:ext cx="12204127"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921"/>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848795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950967" y="719333"/>
            <a:ext cx="10290000" cy="7680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cs-CZ"/>
              <a:t>Kliknutím lze upravit styl.</a:t>
            </a:r>
            <a:endParaRPr/>
          </a:p>
        </p:txBody>
      </p:sp>
      <p:sp>
        <p:nvSpPr>
          <p:cNvPr id="37" name="Google Shape;37;p7"/>
          <p:cNvSpPr txBox="1">
            <a:spLocks noGrp="1"/>
          </p:cNvSpPr>
          <p:nvPr>
            <p:ph type="body" idx="1"/>
          </p:nvPr>
        </p:nvSpPr>
        <p:spPr>
          <a:xfrm>
            <a:off x="3057084" y="1934551"/>
            <a:ext cx="3084400" cy="2378800"/>
          </a:xfrm>
          <a:prstGeom prst="rect">
            <a:avLst/>
          </a:prstGeom>
        </p:spPr>
        <p:txBody>
          <a:bodyPr spcFirstLastPara="1" wrap="square" lIns="91425" tIns="91425" rIns="91425" bIns="91425" anchor="ctr" anchorCtr="0">
            <a:noAutofit/>
          </a:bodyPr>
          <a:lstStyle>
            <a:lvl1pPr marL="609585" lvl="0" indent="-406390" algn="ctr">
              <a:spcBef>
                <a:spcPts val="0"/>
              </a:spcBef>
              <a:spcAft>
                <a:spcPts val="0"/>
              </a:spcAft>
              <a:buSzPts val="1200"/>
              <a:buChar char="●"/>
              <a:defRPr sz="2667"/>
            </a:lvl1pPr>
            <a:lvl2pPr marL="1219170" lvl="1" indent="-406390" algn="ctr">
              <a:spcBef>
                <a:spcPts val="2133"/>
              </a:spcBef>
              <a:spcAft>
                <a:spcPts val="0"/>
              </a:spcAft>
              <a:buSzPts val="1200"/>
              <a:buChar char="○"/>
              <a:defRPr sz="1600"/>
            </a:lvl2pPr>
            <a:lvl3pPr marL="1828754" lvl="2" indent="-406390" algn="ctr">
              <a:spcBef>
                <a:spcPts val="2133"/>
              </a:spcBef>
              <a:spcAft>
                <a:spcPts val="0"/>
              </a:spcAft>
              <a:buSzPts val="1200"/>
              <a:buChar char="■"/>
              <a:defRPr sz="1600"/>
            </a:lvl3pPr>
            <a:lvl4pPr marL="2438339" lvl="3" indent="-406390" algn="ctr">
              <a:spcBef>
                <a:spcPts val="2133"/>
              </a:spcBef>
              <a:spcAft>
                <a:spcPts val="0"/>
              </a:spcAft>
              <a:buSzPts val="1200"/>
              <a:buChar char="●"/>
              <a:defRPr sz="1600"/>
            </a:lvl4pPr>
            <a:lvl5pPr marL="3047924" lvl="4" indent="-406390" algn="ctr">
              <a:spcBef>
                <a:spcPts val="2133"/>
              </a:spcBef>
              <a:spcAft>
                <a:spcPts val="0"/>
              </a:spcAft>
              <a:buSzPts val="1200"/>
              <a:buChar char="○"/>
              <a:defRPr sz="1600"/>
            </a:lvl5pPr>
            <a:lvl6pPr marL="3657509" lvl="5" indent="-406390" algn="ctr">
              <a:spcBef>
                <a:spcPts val="2133"/>
              </a:spcBef>
              <a:spcAft>
                <a:spcPts val="0"/>
              </a:spcAft>
              <a:buSzPts val="1200"/>
              <a:buChar char="■"/>
              <a:defRPr sz="1600"/>
            </a:lvl6pPr>
            <a:lvl7pPr marL="4267093" lvl="6" indent="-406390" algn="ctr">
              <a:spcBef>
                <a:spcPts val="2133"/>
              </a:spcBef>
              <a:spcAft>
                <a:spcPts val="0"/>
              </a:spcAft>
              <a:buSzPts val="1200"/>
              <a:buChar char="●"/>
              <a:defRPr sz="1600"/>
            </a:lvl7pPr>
            <a:lvl8pPr marL="4876678" lvl="7" indent="-406390" algn="ctr">
              <a:spcBef>
                <a:spcPts val="2133"/>
              </a:spcBef>
              <a:spcAft>
                <a:spcPts val="0"/>
              </a:spcAft>
              <a:buSzPts val="1200"/>
              <a:buChar char="○"/>
              <a:defRPr sz="1600"/>
            </a:lvl8pPr>
            <a:lvl9pPr marL="5486263" lvl="8" indent="-406390" algn="ctr">
              <a:spcBef>
                <a:spcPts val="2133"/>
              </a:spcBef>
              <a:spcAft>
                <a:spcPts val="2133"/>
              </a:spcAft>
              <a:buSzPts val="1200"/>
              <a:buChar char="■"/>
              <a:defRPr sz="1600"/>
            </a:lvl9pPr>
          </a:lstStyle>
          <a:p>
            <a:pPr lvl="0"/>
            <a:r>
              <a:rPr lang="cs-CZ"/>
              <a:t>Po kliknutí můžete upravovat styly textu v předloze.</a:t>
            </a:r>
          </a:p>
        </p:txBody>
      </p:sp>
    </p:spTree>
    <p:extLst>
      <p:ext uri="{BB962C8B-B14F-4D97-AF65-F5344CB8AC3E}">
        <p14:creationId xmlns:p14="http://schemas.microsoft.com/office/powerpoint/2010/main" val="33383455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341"/>
        <p:cNvGrpSpPr/>
        <p:nvPr/>
      </p:nvGrpSpPr>
      <p:grpSpPr>
        <a:xfrm>
          <a:off x="0" y="0"/>
          <a:ext cx="0" cy="0"/>
          <a:chOff x="0" y="0"/>
          <a:chExt cx="0" cy="0"/>
        </a:xfrm>
      </p:grpSpPr>
      <p:grpSp>
        <p:nvGrpSpPr>
          <p:cNvPr id="342" name="Google Shape;342;p27"/>
          <p:cNvGrpSpPr/>
          <p:nvPr/>
        </p:nvGrpSpPr>
        <p:grpSpPr>
          <a:xfrm>
            <a:off x="13" y="-9537"/>
            <a:ext cx="5206760" cy="3307535"/>
            <a:chOff x="73" y="-50"/>
            <a:chExt cx="6214307" cy="2673691"/>
          </a:xfrm>
        </p:grpSpPr>
        <p:sp>
          <p:nvSpPr>
            <p:cNvPr id="343" name="Google Shape;343;p27"/>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4" name="Google Shape;344;p27"/>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45" name="Google Shape;345;p27"/>
          <p:cNvGrpSpPr/>
          <p:nvPr/>
        </p:nvGrpSpPr>
        <p:grpSpPr>
          <a:xfrm flipH="1">
            <a:off x="6985013" y="-9537"/>
            <a:ext cx="5206760" cy="3307535"/>
            <a:chOff x="73" y="-50"/>
            <a:chExt cx="6214307" cy="2673691"/>
          </a:xfrm>
        </p:grpSpPr>
        <p:sp>
          <p:nvSpPr>
            <p:cNvPr id="346" name="Google Shape;346;p27"/>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7" name="Google Shape;347;p27"/>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48" name="Google Shape;348;p27"/>
          <p:cNvSpPr/>
          <p:nvPr/>
        </p:nvSpPr>
        <p:spPr>
          <a:xfrm flipH="1">
            <a:off x="3817665" y="4519434"/>
            <a:ext cx="12191752" cy="5381543"/>
          </a:xfrm>
          <a:custGeom>
            <a:avLst/>
            <a:gdLst/>
            <a:ahLst/>
            <a:cxnLst/>
            <a:rect l="l" t="t" r="r" b="b"/>
            <a:pathLst>
              <a:path w="285588" h="148867" extrusionOk="0">
                <a:moveTo>
                  <a:pt x="233938" y="0"/>
                </a:moveTo>
                <a:cubicBezTo>
                  <a:pt x="233896" y="0"/>
                  <a:pt x="233853" y="1"/>
                  <a:pt x="233811" y="3"/>
                </a:cubicBezTo>
                <a:cubicBezTo>
                  <a:pt x="231522" y="196"/>
                  <a:pt x="230779" y="2663"/>
                  <a:pt x="229115" y="3971"/>
                </a:cubicBezTo>
                <a:cubicBezTo>
                  <a:pt x="226380" y="6200"/>
                  <a:pt x="221491" y="4952"/>
                  <a:pt x="218266" y="6690"/>
                </a:cubicBezTo>
                <a:cubicBezTo>
                  <a:pt x="215799" y="7924"/>
                  <a:pt x="214997" y="10465"/>
                  <a:pt x="213689" y="12516"/>
                </a:cubicBezTo>
                <a:cubicBezTo>
                  <a:pt x="209483" y="18951"/>
                  <a:pt x="204401" y="24955"/>
                  <a:pt x="199021" y="30721"/>
                </a:cubicBezTo>
                <a:cubicBezTo>
                  <a:pt x="193507" y="36665"/>
                  <a:pt x="187504" y="42104"/>
                  <a:pt x="181990" y="48049"/>
                </a:cubicBezTo>
                <a:cubicBezTo>
                  <a:pt x="181619" y="48495"/>
                  <a:pt x="181188" y="48926"/>
                  <a:pt x="180623" y="49297"/>
                </a:cubicBezTo>
                <a:cubicBezTo>
                  <a:pt x="178825" y="50352"/>
                  <a:pt x="176967" y="50352"/>
                  <a:pt x="175243" y="51705"/>
                </a:cubicBezTo>
                <a:cubicBezTo>
                  <a:pt x="173564" y="53131"/>
                  <a:pt x="172642" y="55048"/>
                  <a:pt x="171156" y="56594"/>
                </a:cubicBezTo>
                <a:cubicBezTo>
                  <a:pt x="168422" y="59388"/>
                  <a:pt x="164469" y="61127"/>
                  <a:pt x="161868" y="64024"/>
                </a:cubicBezTo>
                <a:cubicBezTo>
                  <a:pt x="161303" y="64708"/>
                  <a:pt x="160754" y="65451"/>
                  <a:pt x="160070" y="66016"/>
                </a:cubicBezTo>
                <a:cubicBezTo>
                  <a:pt x="159134" y="66759"/>
                  <a:pt x="157900" y="67190"/>
                  <a:pt x="156667" y="67680"/>
                </a:cubicBezTo>
                <a:cubicBezTo>
                  <a:pt x="141122" y="73625"/>
                  <a:pt x="129174" y="85276"/>
                  <a:pt x="113198" y="90908"/>
                </a:cubicBezTo>
                <a:cubicBezTo>
                  <a:pt x="112143" y="91280"/>
                  <a:pt x="110716" y="91651"/>
                  <a:pt x="109661" y="91889"/>
                </a:cubicBezTo>
                <a:cubicBezTo>
                  <a:pt x="99318" y="94624"/>
                  <a:pt x="88172" y="94311"/>
                  <a:pt x="77457" y="94371"/>
                </a:cubicBezTo>
                <a:cubicBezTo>
                  <a:pt x="67307" y="94430"/>
                  <a:pt x="57216" y="94936"/>
                  <a:pt x="47066" y="95114"/>
                </a:cubicBezTo>
                <a:cubicBezTo>
                  <a:pt x="31893" y="95426"/>
                  <a:pt x="16660" y="95604"/>
                  <a:pt x="1487" y="95679"/>
                </a:cubicBezTo>
                <a:cubicBezTo>
                  <a:pt x="1427" y="95679"/>
                  <a:pt x="1" y="95738"/>
                  <a:pt x="1" y="95738"/>
                </a:cubicBezTo>
                <a:lnTo>
                  <a:pt x="1" y="148867"/>
                </a:lnTo>
                <a:lnTo>
                  <a:pt x="285587" y="148867"/>
                </a:lnTo>
                <a:lnTo>
                  <a:pt x="285587" y="41361"/>
                </a:lnTo>
                <a:cubicBezTo>
                  <a:pt x="285587" y="41361"/>
                  <a:pt x="284398" y="41302"/>
                  <a:pt x="283046" y="41183"/>
                </a:cubicBezTo>
                <a:cubicBezTo>
                  <a:pt x="271469" y="39949"/>
                  <a:pt x="264707" y="30349"/>
                  <a:pt x="258584" y="23156"/>
                </a:cubicBezTo>
                <a:cubicBezTo>
                  <a:pt x="256786" y="21120"/>
                  <a:pt x="255419" y="18460"/>
                  <a:pt x="253383" y="16662"/>
                </a:cubicBezTo>
                <a:cubicBezTo>
                  <a:pt x="251466" y="14923"/>
                  <a:pt x="249475" y="14061"/>
                  <a:pt x="247929" y="11892"/>
                </a:cubicBezTo>
                <a:cubicBezTo>
                  <a:pt x="245269" y="8176"/>
                  <a:pt x="240929" y="5085"/>
                  <a:pt x="237526" y="1860"/>
                </a:cubicBezTo>
                <a:cubicBezTo>
                  <a:pt x="236573" y="965"/>
                  <a:pt x="235368" y="0"/>
                  <a:pt x="233938" y="0"/>
                </a:cubicBezTo>
                <a:close/>
              </a:path>
            </a:pathLst>
          </a:custGeom>
          <a:gradFill>
            <a:gsLst>
              <a:gs pos="0">
                <a:srgbClr val="F5C8ED"/>
              </a:gs>
              <a:gs pos="100000">
                <a:srgbClr val="9393FF"/>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49" name="Google Shape;349;p27"/>
          <p:cNvSpPr/>
          <p:nvPr/>
        </p:nvSpPr>
        <p:spPr>
          <a:xfrm>
            <a:off x="98" y="5073790"/>
            <a:ext cx="12205079" cy="212003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50" name="Google Shape;350;p27"/>
          <p:cNvSpPr/>
          <p:nvPr/>
        </p:nvSpPr>
        <p:spPr>
          <a:xfrm>
            <a:off x="101" y="5455985"/>
            <a:ext cx="12205079"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921"/>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667190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351"/>
        <p:cNvGrpSpPr/>
        <p:nvPr/>
      </p:nvGrpSpPr>
      <p:grpSpPr>
        <a:xfrm>
          <a:off x="0" y="0"/>
          <a:ext cx="0" cy="0"/>
          <a:chOff x="0" y="0"/>
          <a:chExt cx="0" cy="0"/>
        </a:xfrm>
      </p:grpSpPr>
      <p:grpSp>
        <p:nvGrpSpPr>
          <p:cNvPr id="352" name="Google Shape;352;p28"/>
          <p:cNvGrpSpPr/>
          <p:nvPr/>
        </p:nvGrpSpPr>
        <p:grpSpPr>
          <a:xfrm flipH="1">
            <a:off x="3906265" y="1"/>
            <a:ext cx="8285743" cy="3564921"/>
            <a:chOff x="73" y="-50"/>
            <a:chExt cx="6214307" cy="2673691"/>
          </a:xfrm>
        </p:grpSpPr>
        <p:sp>
          <p:nvSpPr>
            <p:cNvPr id="353" name="Google Shape;353;p28"/>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4" name="Google Shape;354;p28"/>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55" name="Google Shape;355;p28"/>
          <p:cNvSpPr/>
          <p:nvPr/>
        </p:nvSpPr>
        <p:spPr>
          <a:xfrm rot="10800000">
            <a:off x="12" y="4595634"/>
            <a:ext cx="3057000" cy="2262367"/>
          </a:xfrm>
          <a:custGeom>
            <a:avLst/>
            <a:gdLst/>
            <a:ahLst/>
            <a:cxnLst/>
            <a:rect l="l" t="t" r="r" b="b"/>
            <a:pathLst>
              <a:path w="91710" h="67871" extrusionOk="0">
                <a:moveTo>
                  <a:pt x="57216" y="0"/>
                </a:moveTo>
                <a:cubicBezTo>
                  <a:pt x="52193" y="11027"/>
                  <a:pt x="45640" y="21608"/>
                  <a:pt x="37837" y="31520"/>
                </a:cubicBezTo>
                <a:cubicBezTo>
                  <a:pt x="27494" y="44583"/>
                  <a:pt x="14803" y="56472"/>
                  <a:pt x="1" y="66325"/>
                </a:cubicBezTo>
                <a:cubicBezTo>
                  <a:pt x="6867" y="66994"/>
                  <a:pt x="13807" y="67365"/>
                  <a:pt x="20673" y="67677"/>
                </a:cubicBezTo>
                <a:cubicBezTo>
                  <a:pt x="24091" y="67811"/>
                  <a:pt x="27494" y="67871"/>
                  <a:pt x="30897" y="67871"/>
                </a:cubicBezTo>
                <a:cubicBezTo>
                  <a:pt x="48731" y="67871"/>
                  <a:pt x="66445" y="66013"/>
                  <a:pt x="83714" y="62298"/>
                </a:cubicBezTo>
                <a:cubicBezTo>
                  <a:pt x="86374" y="61733"/>
                  <a:pt x="89034" y="61124"/>
                  <a:pt x="91709" y="60500"/>
                </a:cubicBezTo>
                <a:lnTo>
                  <a:pt x="91709" y="0"/>
                </a:lnTo>
                <a:close/>
              </a:path>
            </a:pathLst>
          </a:custGeom>
          <a:solidFill>
            <a:srgbClr val="FDF0F7">
              <a:alpha val="95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56" name="Google Shape;356;p28"/>
          <p:cNvSpPr/>
          <p:nvPr/>
        </p:nvSpPr>
        <p:spPr>
          <a:xfrm>
            <a:off x="-6536" y="5403990"/>
            <a:ext cx="12205079" cy="2120037"/>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57" name="Google Shape;357;p28"/>
          <p:cNvSpPr/>
          <p:nvPr/>
        </p:nvSpPr>
        <p:spPr>
          <a:xfrm>
            <a:off x="-6533" y="5786185"/>
            <a:ext cx="12205079" cy="1788631"/>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921"/>
                </a:srgbClr>
              </a:gs>
              <a:gs pos="100000">
                <a:srgbClr val="281B66">
                  <a:alpha val="6274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5108602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26003245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361"/>
        <p:cNvGrpSpPr/>
        <p:nvPr/>
      </p:nvGrpSpPr>
      <p:grpSpPr>
        <a:xfrm>
          <a:off x="0" y="0"/>
          <a:ext cx="0" cy="0"/>
          <a:chOff x="0" y="0"/>
          <a:chExt cx="0" cy="0"/>
        </a:xfrm>
      </p:grpSpPr>
    </p:spTree>
    <p:extLst>
      <p:ext uri="{BB962C8B-B14F-4D97-AF65-F5344CB8AC3E}">
        <p14:creationId xmlns:p14="http://schemas.microsoft.com/office/powerpoint/2010/main" val="2229643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a:off x="282" y="3290755"/>
            <a:ext cx="12192209" cy="3452103"/>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 name="Google Shape;10;p2"/>
          <p:cNvSpPr/>
          <p:nvPr/>
        </p:nvSpPr>
        <p:spPr>
          <a:xfrm>
            <a:off x="282" y="4055710"/>
            <a:ext cx="12192209" cy="2801501"/>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 name="Google Shape;11;p2"/>
          <p:cNvSpPr txBox="1">
            <a:spLocks noGrp="1"/>
          </p:cNvSpPr>
          <p:nvPr>
            <p:ph type="ctrTitle"/>
          </p:nvPr>
        </p:nvSpPr>
        <p:spPr>
          <a:xfrm>
            <a:off x="983600" y="1601500"/>
            <a:ext cx="6115200" cy="213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8666"/>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cs-CZ"/>
              <a:t>Kliknutím lze upravit styl.</a:t>
            </a:r>
            <a:endParaRPr/>
          </a:p>
        </p:txBody>
      </p:sp>
      <p:sp>
        <p:nvSpPr>
          <p:cNvPr id="12" name="Google Shape;12;p2"/>
          <p:cNvSpPr txBox="1">
            <a:spLocks noGrp="1"/>
          </p:cNvSpPr>
          <p:nvPr>
            <p:ph type="subTitle" idx="1"/>
          </p:nvPr>
        </p:nvSpPr>
        <p:spPr>
          <a:xfrm>
            <a:off x="1995600" y="4157167"/>
            <a:ext cx="4091200" cy="54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133">
                <a:solidFill>
                  <a:schemeClr val="dk1"/>
                </a:solidFill>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r>
              <a:rPr lang="cs-CZ"/>
              <a:t>Kliknutím můžete upravit styl předlohy.</a:t>
            </a:r>
            <a:endParaRPr/>
          </a:p>
        </p:txBody>
      </p:sp>
      <p:sp>
        <p:nvSpPr>
          <p:cNvPr id="13" name="Google Shape;13;p2"/>
          <p:cNvSpPr/>
          <p:nvPr/>
        </p:nvSpPr>
        <p:spPr>
          <a:xfrm>
            <a:off x="4786" y="5289301"/>
            <a:ext cx="12233437" cy="1574351"/>
          </a:xfrm>
          <a:custGeom>
            <a:avLst/>
            <a:gdLst/>
            <a:ahLst/>
            <a:cxnLst/>
            <a:rect l="l" t="t" r="r" b="b"/>
            <a:pathLst>
              <a:path w="285650" h="36761" extrusionOk="0">
                <a:moveTo>
                  <a:pt x="285649" y="0"/>
                </a:moveTo>
                <a:cubicBezTo>
                  <a:pt x="285649" y="0"/>
                  <a:pt x="250969" y="6396"/>
                  <a:pt x="202600" y="6396"/>
                </a:cubicBezTo>
                <a:cubicBezTo>
                  <a:pt x="184261" y="6396"/>
                  <a:pt x="163955" y="5476"/>
                  <a:pt x="142825" y="2941"/>
                </a:cubicBezTo>
                <a:cubicBezTo>
                  <a:pt x="125322" y="829"/>
                  <a:pt x="110002" y="13"/>
                  <a:pt x="96779" y="13"/>
                </a:cubicBezTo>
                <a:cubicBezTo>
                  <a:pt x="52258" y="13"/>
                  <a:pt x="31520" y="9257"/>
                  <a:pt x="31304" y="9369"/>
                </a:cubicBezTo>
                <a:cubicBezTo>
                  <a:pt x="25714" y="12019"/>
                  <a:pt x="24037" y="14400"/>
                  <a:pt x="29213" y="16077"/>
                </a:cubicBezTo>
                <a:cubicBezTo>
                  <a:pt x="47381" y="22360"/>
                  <a:pt x="51853" y="28789"/>
                  <a:pt x="0" y="36760"/>
                </a:cubicBezTo>
                <a:lnTo>
                  <a:pt x="285649" y="36760"/>
                </a:lnTo>
                <a:lnTo>
                  <a:pt x="285649"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 name="Google Shape;14;p2"/>
          <p:cNvSpPr/>
          <p:nvPr/>
        </p:nvSpPr>
        <p:spPr>
          <a:xfrm>
            <a:off x="896779" y="6151144"/>
            <a:ext cx="11341444" cy="712507"/>
          </a:xfrm>
          <a:custGeom>
            <a:avLst/>
            <a:gdLst/>
            <a:ahLst/>
            <a:cxnLst/>
            <a:rect l="l" t="t" r="r" b="b"/>
            <a:pathLst>
              <a:path w="264822" h="16637" extrusionOk="0">
                <a:moveTo>
                  <a:pt x="35631" y="0"/>
                </a:moveTo>
                <a:cubicBezTo>
                  <a:pt x="43323" y="5031"/>
                  <a:pt x="38012" y="10342"/>
                  <a:pt x="0" y="16636"/>
                </a:cubicBezTo>
                <a:lnTo>
                  <a:pt x="264821" y="16636"/>
                </a:lnTo>
                <a:lnTo>
                  <a:pt x="264821" y="9090"/>
                </a:lnTo>
                <a:cubicBezTo>
                  <a:pt x="264821" y="9090"/>
                  <a:pt x="245479" y="2893"/>
                  <a:pt x="211257" y="2893"/>
                </a:cubicBezTo>
                <a:cubicBezTo>
                  <a:pt x="199213" y="2893"/>
                  <a:pt x="185327" y="3661"/>
                  <a:pt x="169791" y="5736"/>
                </a:cubicBezTo>
                <a:cubicBezTo>
                  <a:pt x="148149" y="8623"/>
                  <a:pt x="127498" y="9894"/>
                  <a:pt x="108899" y="9894"/>
                </a:cubicBezTo>
                <a:cubicBezTo>
                  <a:pt x="76222" y="9894"/>
                  <a:pt x="49881" y="5971"/>
                  <a:pt x="3563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3485689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grpSp>
        <p:nvGrpSpPr>
          <p:cNvPr id="16" name="Google Shape;16;p3"/>
          <p:cNvGrpSpPr/>
          <p:nvPr/>
        </p:nvGrpSpPr>
        <p:grpSpPr>
          <a:xfrm>
            <a:off x="282" y="3290755"/>
            <a:ext cx="12192209" cy="3566456"/>
            <a:chOff x="211" y="2468066"/>
            <a:chExt cx="9144157" cy="2674842"/>
          </a:xfrm>
        </p:grpSpPr>
        <p:sp>
          <p:nvSpPr>
            <p:cNvPr id="17" name="Google Shape;17;p3"/>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 name="Google Shape;18;p3"/>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9" name="Google Shape;19;p3"/>
          <p:cNvSpPr txBox="1">
            <a:spLocks noGrp="1"/>
          </p:cNvSpPr>
          <p:nvPr>
            <p:ph type="title"/>
          </p:nvPr>
        </p:nvSpPr>
        <p:spPr>
          <a:xfrm>
            <a:off x="1140500" y="3081512"/>
            <a:ext cx="4754800" cy="573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cs-CZ"/>
              <a:t>Kliknutím lze upravit styl.</a:t>
            </a:r>
            <a:endParaRPr/>
          </a:p>
        </p:txBody>
      </p:sp>
      <p:sp>
        <p:nvSpPr>
          <p:cNvPr id="20" name="Google Shape;20;p3"/>
          <p:cNvSpPr txBox="1">
            <a:spLocks noGrp="1"/>
          </p:cNvSpPr>
          <p:nvPr>
            <p:ph type="subTitle" idx="1"/>
          </p:nvPr>
        </p:nvSpPr>
        <p:spPr>
          <a:xfrm>
            <a:off x="1141100" y="4121332"/>
            <a:ext cx="4753600" cy="508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None/>
              <a:defRPr sz="2133">
                <a:solidFill>
                  <a:schemeClr val="dk1"/>
                </a:solidFill>
              </a:defRPr>
            </a:lvl1pPr>
            <a:lvl2pPr lvl="1" algn="ctr">
              <a:lnSpc>
                <a:spcPct val="100000"/>
              </a:lnSpc>
              <a:spcBef>
                <a:spcPts val="0"/>
              </a:spcBef>
              <a:spcAft>
                <a:spcPts val="0"/>
              </a:spcAft>
              <a:buNone/>
              <a:defRPr sz="2133"/>
            </a:lvl2pPr>
            <a:lvl3pPr lvl="2" algn="ctr">
              <a:lnSpc>
                <a:spcPct val="100000"/>
              </a:lnSpc>
              <a:spcBef>
                <a:spcPts val="0"/>
              </a:spcBef>
              <a:spcAft>
                <a:spcPts val="0"/>
              </a:spcAft>
              <a:buNone/>
              <a:defRPr sz="2133"/>
            </a:lvl3pPr>
            <a:lvl4pPr lvl="3" algn="ctr">
              <a:lnSpc>
                <a:spcPct val="100000"/>
              </a:lnSpc>
              <a:spcBef>
                <a:spcPts val="0"/>
              </a:spcBef>
              <a:spcAft>
                <a:spcPts val="0"/>
              </a:spcAft>
              <a:buNone/>
              <a:defRPr sz="2133"/>
            </a:lvl4pPr>
            <a:lvl5pPr lvl="4" algn="ctr">
              <a:lnSpc>
                <a:spcPct val="100000"/>
              </a:lnSpc>
              <a:spcBef>
                <a:spcPts val="0"/>
              </a:spcBef>
              <a:spcAft>
                <a:spcPts val="0"/>
              </a:spcAft>
              <a:buNone/>
              <a:defRPr sz="2133"/>
            </a:lvl5pPr>
            <a:lvl6pPr lvl="5" algn="ctr">
              <a:lnSpc>
                <a:spcPct val="100000"/>
              </a:lnSpc>
              <a:spcBef>
                <a:spcPts val="0"/>
              </a:spcBef>
              <a:spcAft>
                <a:spcPts val="0"/>
              </a:spcAft>
              <a:buNone/>
              <a:defRPr sz="2133"/>
            </a:lvl6pPr>
            <a:lvl7pPr lvl="6" algn="ctr">
              <a:lnSpc>
                <a:spcPct val="100000"/>
              </a:lnSpc>
              <a:spcBef>
                <a:spcPts val="0"/>
              </a:spcBef>
              <a:spcAft>
                <a:spcPts val="0"/>
              </a:spcAft>
              <a:buNone/>
              <a:defRPr sz="2133"/>
            </a:lvl7pPr>
            <a:lvl8pPr lvl="7" algn="ctr">
              <a:lnSpc>
                <a:spcPct val="100000"/>
              </a:lnSpc>
              <a:spcBef>
                <a:spcPts val="0"/>
              </a:spcBef>
              <a:spcAft>
                <a:spcPts val="0"/>
              </a:spcAft>
              <a:buNone/>
              <a:defRPr sz="2133"/>
            </a:lvl8pPr>
            <a:lvl9pPr lvl="8" algn="ctr">
              <a:lnSpc>
                <a:spcPct val="100000"/>
              </a:lnSpc>
              <a:spcBef>
                <a:spcPts val="0"/>
              </a:spcBef>
              <a:spcAft>
                <a:spcPts val="0"/>
              </a:spcAft>
              <a:buNone/>
              <a:defRPr sz="2133"/>
            </a:lvl9pPr>
          </a:lstStyle>
          <a:p>
            <a:r>
              <a:rPr lang="cs-CZ"/>
              <a:t>Kliknutím můžete upravit styl předlohy.</a:t>
            </a:r>
            <a:endParaRPr/>
          </a:p>
        </p:txBody>
      </p:sp>
      <p:sp>
        <p:nvSpPr>
          <p:cNvPr id="21" name="Google Shape;21;p3"/>
          <p:cNvSpPr txBox="1">
            <a:spLocks noGrp="1"/>
          </p:cNvSpPr>
          <p:nvPr>
            <p:ph type="title" idx="2" hasCustomPrompt="1"/>
          </p:nvPr>
        </p:nvSpPr>
        <p:spPr>
          <a:xfrm>
            <a:off x="2946400" y="2247900"/>
            <a:ext cx="1061200" cy="6320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6667"/>
            </a:lvl1pPr>
            <a:lvl2pPr lvl="1" algn="ctr" rtl="0">
              <a:spcBef>
                <a:spcPts val="0"/>
              </a:spcBef>
              <a:spcAft>
                <a:spcPts val="0"/>
              </a:spcAft>
              <a:buSzPts val="5000"/>
              <a:buNone/>
              <a:defRPr sz="6667"/>
            </a:lvl2pPr>
            <a:lvl3pPr lvl="2" algn="ctr" rtl="0">
              <a:spcBef>
                <a:spcPts val="0"/>
              </a:spcBef>
              <a:spcAft>
                <a:spcPts val="0"/>
              </a:spcAft>
              <a:buSzPts val="5000"/>
              <a:buNone/>
              <a:defRPr sz="6667"/>
            </a:lvl3pPr>
            <a:lvl4pPr lvl="3" algn="ctr" rtl="0">
              <a:spcBef>
                <a:spcPts val="0"/>
              </a:spcBef>
              <a:spcAft>
                <a:spcPts val="0"/>
              </a:spcAft>
              <a:buSzPts val="5000"/>
              <a:buNone/>
              <a:defRPr sz="6667"/>
            </a:lvl4pPr>
            <a:lvl5pPr lvl="4" algn="ctr" rtl="0">
              <a:spcBef>
                <a:spcPts val="0"/>
              </a:spcBef>
              <a:spcAft>
                <a:spcPts val="0"/>
              </a:spcAft>
              <a:buSzPts val="5000"/>
              <a:buNone/>
              <a:defRPr sz="6667"/>
            </a:lvl5pPr>
            <a:lvl6pPr lvl="5" algn="ctr" rtl="0">
              <a:spcBef>
                <a:spcPts val="0"/>
              </a:spcBef>
              <a:spcAft>
                <a:spcPts val="0"/>
              </a:spcAft>
              <a:buSzPts val="5000"/>
              <a:buNone/>
              <a:defRPr sz="6667"/>
            </a:lvl6pPr>
            <a:lvl7pPr lvl="6" algn="ctr" rtl="0">
              <a:spcBef>
                <a:spcPts val="0"/>
              </a:spcBef>
              <a:spcAft>
                <a:spcPts val="0"/>
              </a:spcAft>
              <a:buSzPts val="5000"/>
              <a:buNone/>
              <a:defRPr sz="6667"/>
            </a:lvl7pPr>
            <a:lvl8pPr lvl="7" algn="ctr" rtl="0">
              <a:spcBef>
                <a:spcPts val="0"/>
              </a:spcBef>
              <a:spcAft>
                <a:spcPts val="0"/>
              </a:spcAft>
              <a:buSzPts val="5000"/>
              <a:buNone/>
              <a:defRPr sz="6667"/>
            </a:lvl8pPr>
            <a:lvl9pPr lvl="8" algn="ctr" rtl="0">
              <a:spcBef>
                <a:spcPts val="0"/>
              </a:spcBef>
              <a:spcAft>
                <a:spcPts val="0"/>
              </a:spcAft>
              <a:buSzPts val="5000"/>
              <a:buNone/>
              <a:defRPr sz="6667"/>
            </a:lvl9pPr>
          </a:lstStyle>
          <a:p>
            <a:r>
              <a:t>xx%</a:t>
            </a:r>
          </a:p>
        </p:txBody>
      </p:sp>
    </p:spTree>
    <p:extLst>
      <p:ext uri="{BB962C8B-B14F-4D97-AF65-F5344CB8AC3E}">
        <p14:creationId xmlns:p14="http://schemas.microsoft.com/office/powerpoint/2010/main" val="3421772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grpSp>
        <p:nvGrpSpPr>
          <p:cNvPr id="23" name="Google Shape;23;p4"/>
          <p:cNvGrpSpPr/>
          <p:nvPr/>
        </p:nvGrpSpPr>
        <p:grpSpPr>
          <a:xfrm>
            <a:off x="282" y="3290755"/>
            <a:ext cx="12192209" cy="3566456"/>
            <a:chOff x="211" y="2468066"/>
            <a:chExt cx="9144157" cy="2674842"/>
          </a:xfrm>
        </p:grpSpPr>
        <p:sp>
          <p:nvSpPr>
            <p:cNvPr id="24" name="Google Shape;24;p4"/>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 name="Google Shape;25;p4"/>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6" name="Google Shape;26;p4"/>
          <p:cNvSpPr/>
          <p:nvPr/>
        </p:nvSpPr>
        <p:spPr>
          <a:xfrm flipH="1">
            <a:off x="11289585" y="3834167"/>
            <a:ext cx="1192167" cy="3265133"/>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 name="Google Shape;27;p4"/>
          <p:cNvSpPr txBox="1">
            <a:spLocks noGrp="1"/>
          </p:cNvSpPr>
          <p:nvPr>
            <p:ph type="body" idx="1"/>
          </p:nvPr>
        </p:nvSpPr>
        <p:spPr>
          <a:xfrm>
            <a:off x="950967" y="1520933"/>
            <a:ext cx="10485200" cy="4611600"/>
          </a:xfrm>
          <a:prstGeom prst="rect">
            <a:avLst/>
          </a:prstGeom>
        </p:spPr>
        <p:txBody>
          <a:bodyPr spcFirstLastPara="1" wrap="square" lIns="91425" tIns="91425" rIns="91425" bIns="91425" anchor="t" anchorCtr="0">
            <a:noAutofit/>
          </a:bodyPr>
          <a:lstStyle>
            <a:lvl1pPr marL="609585" lvl="0" indent="-397923" rtl="0">
              <a:lnSpc>
                <a:spcPct val="100000"/>
              </a:lnSpc>
              <a:spcBef>
                <a:spcPts val="0"/>
              </a:spcBef>
              <a:spcAft>
                <a:spcPts val="0"/>
              </a:spcAft>
              <a:buSzPts val="1100"/>
              <a:buAutoNum type="arabicPeriod"/>
              <a:defRPr sz="1600">
                <a:solidFill>
                  <a:srgbClr val="FFFFFF"/>
                </a:solidFill>
              </a:defRPr>
            </a:lvl1pPr>
            <a:lvl2pPr marL="1219170" lvl="1" indent="-397923" rtl="0">
              <a:spcBef>
                <a:spcPts val="0"/>
              </a:spcBef>
              <a:spcAft>
                <a:spcPts val="0"/>
              </a:spcAft>
              <a:buClr>
                <a:schemeClr val="dk1"/>
              </a:buClr>
              <a:buSzPts val="1100"/>
              <a:buAutoNum type="alphaLcPeriod"/>
              <a:defRPr sz="1600">
                <a:solidFill>
                  <a:schemeClr val="dk1"/>
                </a:solidFill>
              </a:defRPr>
            </a:lvl2pPr>
            <a:lvl3pPr marL="1828754" lvl="2" indent="-397923" rtl="0">
              <a:spcBef>
                <a:spcPts val="2133"/>
              </a:spcBef>
              <a:spcAft>
                <a:spcPts val="0"/>
              </a:spcAft>
              <a:buClr>
                <a:schemeClr val="dk1"/>
              </a:buClr>
              <a:buSzPts val="1100"/>
              <a:buAutoNum type="romanLcPeriod"/>
              <a:defRPr sz="1600">
                <a:solidFill>
                  <a:schemeClr val="dk1"/>
                </a:solidFill>
              </a:defRPr>
            </a:lvl3pPr>
            <a:lvl4pPr marL="2438339" lvl="3" indent="-397923" rtl="0">
              <a:spcBef>
                <a:spcPts val="2133"/>
              </a:spcBef>
              <a:spcAft>
                <a:spcPts val="0"/>
              </a:spcAft>
              <a:buClr>
                <a:schemeClr val="dk1"/>
              </a:buClr>
              <a:buSzPts val="1100"/>
              <a:buAutoNum type="arabicPeriod"/>
              <a:defRPr sz="1600">
                <a:solidFill>
                  <a:schemeClr val="dk1"/>
                </a:solidFill>
              </a:defRPr>
            </a:lvl4pPr>
            <a:lvl5pPr marL="3047924" lvl="4" indent="-397923" rtl="0">
              <a:spcBef>
                <a:spcPts val="2133"/>
              </a:spcBef>
              <a:spcAft>
                <a:spcPts val="0"/>
              </a:spcAft>
              <a:buClr>
                <a:schemeClr val="dk1"/>
              </a:buClr>
              <a:buSzPts val="1100"/>
              <a:buAutoNum type="alphaLcPeriod"/>
              <a:defRPr sz="1600">
                <a:solidFill>
                  <a:schemeClr val="dk1"/>
                </a:solidFill>
              </a:defRPr>
            </a:lvl5pPr>
            <a:lvl6pPr marL="3657509" lvl="5" indent="-397923" rtl="0">
              <a:spcBef>
                <a:spcPts val="2133"/>
              </a:spcBef>
              <a:spcAft>
                <a:spcPts val="0"/>
              </a:spcAft>
              <a:buClr>
                <a:schemeClr val="dk1"/>
              </a:buClr>
              <a:buSzPts val="1100"/>
              <a:buAutoNum type="romanLcPeriod"/>
              <a:defRPr sz="1600">
                <a:solidFill>
                  <a:schemeClr val="dk1"/>
                </a:solidFill>
              </a:defRPr>
            </a:lvl6pPr>
            <a:lvl7pPr marL="4267093" lvl="6" indent="-397923" rtl="0">
              <a:spcBef>
                <a:spcPts val="2133"/>
              </a:spcBef>
              <a:spcAft>
                <a:spcPts val="0"/>
              </a:spcAft>
              <a:buClr>
                <a:schemeClr val="dk1"/>
              </a:buClr>
              <a:buSzPts val="1100"/>
              <a:buAutoNum type="arabicPeriod"/>
              <a:defRPr sz="1600">
                <a:solidFill>
                  <a:schemeClr val="dk1"/>
                </a:solidFill>
              </a:defRPr>
            </a:lvl7pPr>
            <a:lvl8pPr marL="4876678" lvl="7" indent="-397923" rtl="0">
              <a:spcBef>
                <a:spcPts val="2133"/>
              </a:spcBef>
              <a:spcAft>
                <a:spcPts val="0"/>
              </a:spcAft>
              <a:buClr>
                <a:schemeClr val="dk1"/>
              </a:buClr>
              <a:buSzPts val="1100"/>
              <a:buAutoNum type="alphaLcPeriod"/>
              <a:defRPr sz="1600">
                <a:solidFill>
                  <a:schemeClr val="dk1"/>
                </a:solidFill>
              </a:defRPr>
            </a:lvl8pPr>
            <a:lvl9pPr marL="5486263" lvl="8" indent="-397923" rtl="0">
              <a:spcBef>
                <a:spcPts val="2133"/>
              </a:spcBef>
              <a:spcAft>
                <a:spcPts val="2133"/>
              </a:spcAft>
              <a:buClr>
                <a:schemeClr val="dk1"/>
              </a:buClr>
              <a:buSzPts val="1100"/>
              <a:buAutoNum type="romanLcPeriod"/>
              <a:defRPr sz="1600">
                <a:solidFill>
                  <a:schemeClr val="dk1"/>
                </a:solidFill>
              </a:defRPr>
            </a:lvl9pPr>
          </a:lstStyle>
          <a:p>
            <a:pPr lvl="0"/>
            <a:r>
              <a:rPr lang="cs-CZ"/>
              <a:t>Po kliknutí můžete upravovat styly textu v předloze.</a:t>
            </a:r>
          </a:p>
        </p:txBody>
      </p:sp>
      <p:sp>
        <p:nvSpPr>
          <p:cNvPr id="28" name="Google Shape;28;p4"/>
          <p:cNvSpPr txBox="1">
            <a:spLocks noGrp="1"/>
          </p:cNvSpPr>
          <p:nvPr>
            <p:ph type="title"/>
          </p:nvPr>
        </p:nvSpPr>
        <p:spPr>
          <a:xfrm>
            <a:off x="914400" y="711200"/>
            <a:ext cx="10363200" cy="40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29" name="Google Shape;29;p4"/>
          <p:cNvSpPr/>
          <p:nvPr/>
        </p:nvSpPr>
        <p:spPr>
          <a:xfrm>
            <a:off x="-292816" y="3834167"/>
            <a:ext cx="1192167" cy="3265133"/>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6998933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grpSp>
        <p:nvGrpSpPr>
          <p:cNvPr id="31" name="Google Shape;31;p5"/>
          <p:cNvGrpSpPr/>
          <p:nvPr/>
        </p:nvGrpSpPr>
        <p:grpSpPr>
          <a:xfrm>
            <a:off x="282" y="3290755"/>
            <a:ext cx="12192209" cy="3566456"/>
            <a:chOff x="211" y="2468066"/>
            <a:chExt cx="9144157" cy="2674842"/>
          </a:xfrm>
        </p:grpSpPr>
        <p:sp>
          <p:nvSpPr>
            <p:cNvPr id="32" name="Google Shape;32;p5"/>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 name="Google Shape;33;p5"/>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4" name="Google Shape;34;p5"/>
          <p:cNvSpPr txBox="1">
            <a:spLocks noGrp="1"/>
          </p:cNvSpPr>
          <p:nvPr>
            <p:ph type="subTitle" idx="1"/>
          </p:nvPr>
        </p:nvSpPr>
        <p:spPr>
          <a:xfrm>
            <a:off x="1537600" y="4367267"/>
            <a:ext cx="3935200" cy="9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67">
                <a:solidFill>
                  <a:schemeClr val="dk1"/>
                </a:solidFill>
              </a:defRPr>
            </a:lvl1pPr>
            <a:lvl2pPr lvl="1" algn="ctr" rtl="0">
              <a:lnSpc>
                <a:spcPct val="100000"/>
              </a:lnSpc>
              <a:spcBef>
                <a:spcPts val="0"/>
              </a:spcBef>
              <a:spcAft>
                <a:spcPts val="0"/>
              </a:spcAft>
              <a:buNone/>
              <a:defRPr sz="1867">
                <a:solidFill>
                  <a:schemeClr val="dk1"/>
                </a:solidFill>
              </a:defRPr>
            </a:lvl2pPr>
            <a:lvl3pPr lvl="2" algn="ctr" rtl="0">
              <a:lnSpc>
                <a:spcPct val="100000"/>
              </a:lnSpc>
              <a:spcBef>
                <a:spcPts val="0"/>
              </a:spcBef>
              <a:spcAft>
                <a:spcPts val="0"/>
              </a:spcAft>
              <a:buNone/>
              <a:defRPr sz="1867">
                <a:solidFill>
                  <a:schemeClr val="dk1"/>
                </a:solidFill>
              </a:defRPr>
            </a:lvl3pPr>
            <a:lvl4pPr lvl="3" algn="ctr" rtl="0">
              <a:lnSpc>
                <a:spcPct val="100000"/>
              </a:lnSpc>
              <a:spcBef>
                <a:spcPts val="0"/>
              </a:spcBef>
              <a:spcAft>
                <a:spcPts val="0"/>
              </a:spcAft>
              <a:buNone/>
              <a:defRPr sz="1867">
                <a:solidFill>
                  <a:schemeClr val="dk1"/>
                </a:solidFill>
              </a:defRPr>
            </a:lvl4pPr>
            <a:lvl5pPr lvl="4" algn="ctr" rtl="0">
              <a:lnSpc>
                <a:spcPct val="100000"/>
              </a:lnSpc>
              <a:spcBef>
                <a:spcPts val="0"/>
              </a:spcBef>
              <a:spcAft>
                <a:spcPts val="0"/>
              </a:spcAft>
              <a:buNone/>
              <a:defRPr sz="1867">
                <a:solidFill>
                  <a:schemeClr val="dk1"/>
                </a:solidFill>
              </a:defRPr>
            </a:lvl5pPr>
            <a:lvl6pPr lvl="5" algn="ctr" rtl="0">
              <a:lnSpc>
                <a:spcPct val="100000"/>
              </a:lnSpc>
              <a:spcBef>
                <a:spcPts val="0"/>
              </a:spcBef>
              <a:spcAft>
                <a:spcPts val="0"/>
              </a:spcAft>
              <a:buNone/>
              <a:defRPr sz="1867">
                <a:solidFill>
                  <a:schemeClr val="dk1"/>
                </a:solidFill>
              </a:defRPr>
            </a:lvl6pPr>
            <a:lvl7pPr lvl="6" algn="ctr" rtl="0">
              <a:lnSpc>
                <a:spcPct val="100000"/>
              </a:lnSpc>
              <a:spcBef>
                <a:spcPts val="0"/>
              </a:spcBef>
              <a:spcAft>
                <a:spcPts val="0"/>
              </a:spcAft>
              <a:buNone/>
              <a:defRPr sz="1867">
                <a:solidFill>
                  <a:schemeClr val="dk1"/>
                </a:solidFill>
              </a:defRPr>
            </a:lvl7pPr>
            <a:lvl8pPr lvl="7" algn="ctr" rtl="0">
              <a:lnSpc>
                <a:spcPct val="100000"/>
              </a:lnSpc>
              <a:spcBef>
                <a:spcPts val="0"/>
              </a:spcBef>
              <a:spcAft>
                <a:spcPts val="0"/>
              </a:spcAft>
              <a:buNone/>
              <a:defRPr sz="1867">
                <a:solidFill>
                  <a:schemeClr val="dk1"/>
                </a:solidFill>
              </a:defRPr>
            </a:lvl8pPr>
            <a:lvl9pPr lvl="8" algn="ctr" rtl="0">
              <a:lnSpc>
                <a:spcPct val="100000"/>
              </a:lnSpc>
              <a:spcBef>
                <a:spcPts val="0"/>
              </a:spcBef>
              <a:spcAft>
                <a:spcPts val="0"/>
              </a:spcAft>
              <a:buNone/>
              <a:defRPr sz="1867">
                <a:solidFill>
                  <a:schemeClr val="dk1"/>
                </a:solidFill>
              </a:defRPr>
            </a:lvl9pPr>
          </a:lstStyle>
          <a:p>
            <a:r>
              <a:rPr lang="cs-CZ"/>
              <a:t>Kliknutím můžete upravit styl předlohy.</a:t>
            </a:r>
            <a:endParaRPr/>
          </a:p>
        </p:txBody>
      </p:sp>
      <p:sp>
        <p:nvSpPr>
          <p:cNvPr id="35" name="Google Shape;35;p5"/>
          <p:cNvSpPr txBox="1">
            <a:spLocks noGrp="1"/>
          </p:cNvSpPr>
          <p:nvPr>
            <p:ph type="subTitle" idx="2"/>
          </p:nvPr>
        </p:nvSpPr>
        <p:spPr>
          <a:xfrm>
            <a:off x="6736300" y="4367267"/>
            <a:ext cx="3935200" cy="9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67">
                <a:solidFill>
                  <a:schemeClr val="dk1"/>
                </a:solidFill>
              </a:defRPr>
            </a:lvl1pPr>
            <a:lvl2pPr lvl="1" algn="ctr" rtl="0">
              <a:lnSpc>
                <a:spcPct val="100000"/>
              </a:lnSpc>
              <a:spcBef>
                <a:spcPts val="0"/>
              </a:spcBef>
              <a:spcAft>
                <a:spcPts val="0"/>
              </a:spcAft>
              <a:buNone/>
              <a:defRPr sz="1867">
                <a:solidFill>
                  <a:schemeClr val="dk1"/>
                </a:solidFill>
              </a:defRPr>
            </a:lvl2pPr>
            <a:lvl3pPr lvl="2" algn="ctr" rtl="0">
              <a:lnSpc>
                <a:spcPct val="100000"/>
              </a:lnSpc>
              <a:spcBef>
                <a:spcPts val="0"/>
              </a:spcBef>
              <a:spcAft>
                <a:spcPts val="0"/>
              </a:spcAft>
              <a:buNone/>
              <a:defRPr sz="1867">
                <a:solidFill>
                  <a:schemeClr val="dk1"/>
                </a:solidFill>
              </a:defRPr>
            </a:lvl3pPr>
            <a:lvl4pPr lvl="3" algn="ctr" rtl="0">
              <a:lnSpc>
                <a:spcPct val="100000"/>
              </a:lnSpc>
              <a:spcBef>
                <a:spcPts val="0"/>
              </a:spcBef>
              <a:spcAft>
                <a:spcPts val="0"/>
              </a:spcAft>
              <a:buNone/>
              <a:defRPr sz="1867">
                <a:solidFill>
                  <a:schemeClr val="dk1"/>
                </a:solidFill>
              </a:defRPr>
            </a:lvl4pPr>
            <a:lvl5pPr lvl="4" algn="ctr" rtl="0">
              <a:lnSpc>
                <a:spcPct val="100000"/>
              </a:lnSpc>
              <a:spcBef>
                <a:spcPts val="0"/>
              </a:spcBef>
              <a:spcAft>
                <a:spcPts val="0"/>
              </a:spcAft>
              <a:buNone/>
              <a:defRPr sz="1867">
                <a:solidFill>
                  <a:schemeClr val="dk1"/>
                </a:solidFill>
              </a:defRPr>
            </a:lvl5pPr>
            <a:lvl6pPr lvl="5" algn="ctr" rtl="0">
              <a:lnSpc>
                <a:spcPct val="100000"/>
              </a:lnSpc>
              <a:spcBef>
                <a:spcPts val="0"/>
              </a:spcBef>
              <a:spcAft>
                <a:spcPts val="0"/>
              </a:spcAft>
              <a:buNone/>
              <a:defRPr sz="1867">
                <a:solidFill>
                  <a:schemeClr val="dk1"/>
                </a:solidFill>
              </a:defRPr>
            </a:lvl6pPr>
            <a:lvl7pPr lvl="6" algn="ctr" rtl="0">
              <a:lnSpc>
                <a:spcPct val="100000"/>
              </a:lnSpc>
              <a:spcBef>
                <a:spcPts val="0"/>
              </a:spcBef>
              <a:spcAft>
                <a:spcPts val="0"/>
              </a:spcAft>
              <a:buNone/>
              <a:defRPr sz="1867">
                <a:solidFill>
                  <a:schemeClr val="dk1"/>
                </a:solidFill>
              </a:defRPr>
            </a:lvl7pPr>
            <a:lvl8pPr lvl="7" algn="ctr" rtl="0">
              <a:lnSpc>
                <a:spcPct val="100000"/>
              </a:lnSpc>
              <a:spcBef>
                <a:spcPts val="0"/>
              </a:spcBef>
              <a:spcAft>
                <a:spcPts val="0"/>
              </a:spcAft>
              <a:buNone/>
              <a:defRPr sz="1867">
                <a:solidFill>
                  <a:schemeClr val="dk1"/>
                </a:solidFill>
              </a:defRPr>
            </a:lvl8pPr>
            <a:lvl9pPr lvl="8" algn="ctr" rtl="0">
              <a:lnSpc>
                <a:spcPct val="100000"/>
              </a:lnSpc>
              <a:spcBef>
                <a:spcPts val="0"/>
              </a:spcBef>
              <a:spcAft>
                <a:spcPts val="0"/>
              </a:spcAft>
              <a:buNone/>
              <a:defRPr sz="1867">
                <a:solidFill>
                  <a:schemeClr val="dk1"/>
                </a:solidFill>
              </a:defRPr>
            </a:lvl9pPr>
          </a:lstStyle>
          <a:p>
            <a:r>
              <a:rPr lang="cs-CZ"/>
              <a:t>Kliknutím můžete upravit styl předlohy.</a:t>
            </a:r>
            <a:endParaRPr/>
          </a:p>
        </p:txBody>
      </p:sp>
      <p:sp>
        <p:nvSpPr>
          <p:cNvPr id="36" name="Google Shape;36;p5"/>
          <p:cNvSpPr txBox="1">
            <a:spLocks noGrp="1"/>
          </p:cNvSpPr>
          <p:nvPr>
            <p:ph type="subTitle" idx="3"/>
          </p:nvPr>
        </p:nvSpPr>
        <p:spPr>
          <a:xfrm>
            <a:off x="1350600" y="3943600"/>
            <a:ext cx="4309200" cy="300800"/>
          </a:xfrm>
          <a:prstGeom prst="rect">
            <a:avLst/>
          </a:prstGeom>
          <a:noFill/>
        </p:spPr>
        <p:txBody>
          <a:bodyPr spcFirstLastPara="1" wrap="square" lIns="91425" tIns="91425" rIns="91425" bIns="0" anchor="ctr" anchorCtr="0">
            <a:noAutofit/>
          </a:bodyPr>
          <a:lstStyle>
            <a:lvl1pPr lvl="0" algn="ctr" rtl="0">
              <a:lnSpc>
                <a:spcPct val="100000"/>
              </a:lnSpc>
              <a:spcBef>
                <a:spcPts val="0"/>
              </a:spcBef>
              <a:spcAft>
                <a:spcPts val="0"/>
              </a:spcAft>
              <a:buNone/>
              <a:defRPr sz="2667">
                <a:solidFill>
                  <a:schemeClr val="dk1"/>
                </a:solidFill>
                <a:latin typeface="Staatliches"/>
                <a:ea typeface="Staatliches"/>
                <a:cs typeface="Staatliches"/>
                <a:sym typeface="Staatliches"/>
              </a:defRPr>
            </a:lvl1pPr>
            <a:lvl2pPr lvl="1" rtl="0">
              <a:lnSpc>
                <a:spcPct val="100000"/>
              </a:lnSpc>
              <a:spcBef>
                <a:spcPts val="0"/>
              </a:spcBef>
              <a:spcAft>
                <a:spcPts val="0"/>
              </a:spcAft>
              <a:buNone/>
              <a:defRPr sz="2667">
                <a:solidFill>
                  <a:schemeClr val="dk1"/>
                </a:solidFill>
                <a:latin typeface="Staatliches"/>
                <a:ea typeface="Staatliches"/>
                <a:cs typeface="Staatliches"/>
                <a:sym typeface="Staatliches"/>
              </a:defRPr>
            </a:lvl2pPr>
            <a:lvl3pPr lvl="2" rtl="0">
              <a:lnSpc>
                <a:spcPct val="100000"/>
              </a:lnSpc>
              <a:spcBef>
                <a:spcPts val="0"/>
              </a:spcBef>
              <a:spcAft>
                <a:spcPts val="0"/>
              </a:spcAft>
              <a:buNone/>
              <a:defRPr sz="2667">
                <a:solidFill>
                  <a:schemeClr val="dk1"/>
                </a:solidFill>
                <a:latin typeface="Staatliches"/>
                <a:ea typeface="Staatliches"/>
                <a:cs typeface="Staatliches"/>
                <a:sym typeface="Staatliches"/>
              </a:defRPr>
            </a:lvl3pPr>
            <a:lvl4pPr lvl="3" rtl="0">
              <a:lnSpc>
                <a:spcPct val="100000"/>
              </a:lnSpc>
              <a:spcBef>
                <a:spcPts val="0"/>
              </a:spcBef>
              <a:spcAft>
                <a:spcPts val="0"/>
              </a:spcAft>
              <a:buNone/>
              <a:defRPr sz="2667">
                <a:solidFill>
                  <a:schemeClr val="dk1"/>
                </a:solidFill>
                <a:latin typeface="Staatliches"/>
                <a:ea typeface="Staatliches"/>
                <a:cs typeface="Staatliches"/>
                <a:sym typeface="Staatliches"/>
              </a:defRPr>
            </a:lvl4pPr>
            <a:lvl5pPr lvl="4" rtl="0">
              <a:lnSpc>
                <a:spcPct val="100000"/>
              </a:lnSpc>
              <a:spcBef>
                <a:spcPts val="0"/>
              </a:spcBef>
              <a:spcAft>
                <a:spcPts val="0"/>
              </a:spcAft>
              <a:buNone/>
              <a:defRPr sz="2667">
                <a:solidFill>
                  <a:schemeClr val="dk1"/>
                </a:solidFill>
                <a:latin typeface="Staatliches"/>
                <a:ea typeface="Staatliches"/>
                <a:cs typeface="Staatliches"/>
                <a:sym typeface="Staatliches"/>
              </a:defRPr>
            </a:lvl5pPr>
            <a:lvl6pPr lvl="5" rtl="0">
              <a:lnSpc>
                <a:spcPct val="100000"/>
              </a:lnSpc>
              <a:spcBef>
                <a:spcPts val="0"/>
              </a:spcBef>
              <a:spcAft>
                <a:spcPts val="0"/>
              </a:spcAft>
              <a:buNone/>
              <a:defRPr sz="2667">
                <a:solidFill>
                  <a:schemeClr val="dk1"/>
                </a:solidFill>
                <a:latin typeface="Staatliches"/>
                <a:ea typeface="Staatliches"/>
                <a:cs typeface="Staatliches"/>
                <a:sym typeface="Staatliches"/>
              </a:defRPr>
            </a:lvl6pPr>
            <a:lvl7pPr lvl="6" rtl="0">
              <a:lnSpc>
                <a:spcPct val="100000"/>
              </a:lnSpc>
              <a:spcBef>
                <a:spcPts val="0"/>
              </a:spcBef>
              <a:spcAft>
                <a:spcPts val="0"/>
              </a:spcAft>
              <a:buNone/>
              <a:defRPr sz="2667">
                <a:solidFill>
                  <a:schemeClr val="dk1"/>
                </a:solidFill>
                <a:latin typeface="Staatliches"/>
                <a:ea typeface="Staatliches"/>
                <a:cs typeface="Staatliches"/>
                <a:sym typeface="Staatliches"/>
              </a:defRPr>
            </a:lvl7pPr>
            <a:lvl8pPr lvl="7" rtl="0">
              <a:lnSpc>
                <a:spcPct val="100000"/>
              </a:lnSpc>
              <a:spcBef>
                <a:spcPts val="0"/>
              </a:spcBef>
              <a:spcAft>
                <a:spcPts val="0"/>
              </a:spcAft>
              <a:buNone/>
              <a:defRPr sz="2667">
                <a:solidFill>
                  <a:schemeClr val="dk1"/>
                </a:solidFill>
                <a:latin typeface="Staatliches"/>
                <a:ea typeface="Staatliches"/>
                <a:cs typeface="Staatliches"/>
                <a:sym typeface="Staatliches"/>
              </a:defRPr>
            </a:lvl8pPr>
            <a:lvl9pPr lvl="8" rtl="0">
              <a:lnSpc>
                <a:spcPct val="100000"/>
              </a:lnSpc>
              <a:spcBef>
                <a:spcPts val="0"/>
              </a:spcBef>
              <a:spcAft>
                <a:spcPts val="0"/>
              </a:spcAft>
              <a:buNone/>
              <a:defRPr sz="2667">
                <a:solidFill>
                  <a:schemeClr val="dk1"/>
                </a:solidFill>
                <a:latin typeface="Staatliches"/>
                <a:ea typeface="Staatliches"/>
                <a:cs typeface="Staatliches"/>
                <a:sym typeface="Staatliches"/>
              </a:defRPr>
            </a:lvl9pPr>
          </a:lstStyle>
          <a:p>
            <a:r>
              <a:rPr lang="cs-CZ"/>
              <a:t>Kliknutím můžete upravit styl předlohy.</a:t>
            </a:r>
            <a:endParaRPr/>
          </a:p>
        </p:txBody>
      </p:sp>
      <p:sp>
        <p:nvSpPr>
          <p:cNvPr id="37" name="Google Shape;37;p5"/>
          <p:cNvSpPr txBox="1">
            <a:spLocks noGrp="1"/>
          </p:cNvSpPr>
          <p:nvPr>
            <p:ph type="subTitle" idx="4"/>
          </p:nvPr>
        </p:nvSpPr>
        <p:spPr>
          <a:xfrm>
            <a:off x="6549300" y="3945525"/>
            <a:ext cx="4309200" cy="300800"/>
          </a:xfrm>
          <a:prstGeom prst="rect">
            <a:avLst/>
          </a:prstGeom>
          <a:noFill/>
        </p:spPr>
        <p:txBody>
          <a:bodyPr spcFirstLastPara="1" wrap="square" lIns="91425" tIns="91425" rIns="91425" bIns="0" anchor="ctr" anchorCtr="0">
            <a:noAutofit/>
          </a:bodyPr>
          <a:lstStyle>
            <a:lvl1pPr lvl="0" algn="ctr" rtl="0">
              <a:lnSpc>
                <a:spcPct val="100000"/>
              </a:lnSpc>
              <a:spcBef>
                <a:spcPts val="0"/>
              </a:spcBef>
              <a:spcAft>
                <a:spcPts val="0"/>
              </a:spcAft>
              <a:buNone/>
              <a:defRPr sz="2667">
                <a:solidFill>
                  <a:schemeClr val="dk1"/>
                </a:solidFill>
                <a:latin typeface="Staatliches"/>
                <a:ea typeface="Staatliches"/>
                <a:cs typeface="Staatliches"/>
                <a:sym typeface="Staatliches"/>
              </a:defRPr>
            </a:lvl1pPr>
            <a:lvl2pPr lvl="1" algn="r" rtl="0">
              <a:lnSpc>
                <a:spcPct val="100000"/>
              </a:lnSpc>
              <a:spcBef>
                <a:spcPts val="0"/>
              </a:spcBef>
              <a:spcAft>
                <a:spcPts val="0"/>
              </a:spcAft>
              <a:buNone/>
              <a:defRPr sz="2667">
                <a:solidFill>
                  <a:schemeClr val="dk1"/>
                </a:solidFill>
                <a:latin typeface="Staatliches"/>
                <a:ea typeface="Staatliches"/>
                <a:cs typeface="Staatliches"/>
                <a:sym typeface="Staatliches"/>
              </a:defRPr>
            </a:lvl2pPr>
            <a:lvl3pPr lvl="2" algn="r" rtl="0">
              <a:lnSpc>
                <a:spcPct val="100000"/>
              </a:lnSpc>
              <a:spcBef>
                <a:spcPts val="0"/>
              </a:spcBef>
              <a:spcAft>
                <a:spcPts val="0"/>
              </a:spcAft>
              <a:buNone/>
              <a:defRPr sz="2667">
                <a:solidFill>
                  <a:schemeClr val="dk1"/>
                </a:solidFill>
                <a:latin typeface="Staatliches"/>
                <a:ea typeface="Staatliches"/>
                <a:cs typeface="Staatliches"/>
                <a:sym typeface="Staatliches"/>
              </a:defRPr>
            </a:lvl3pPr>
            <a:lvl4pPr lvl="3" algn="r" rtl="0">
              <a:lnSpc>
                <a:spcPct val="100000"/>
              </a:lnSpc>
              <a:spcBef>
                <a:spcPts val="0"/>
              </a:spcBef>
              <a:spcAft>
                <a:spcPts val="0"/>
              </a:spcAft>
              <a:buNone/>
              <a:defRPr sz="2667">
                <a:solidFill>
                  <a:schemeClr val="dk1"/>
                </a:solidFill>
                <a:latin typeface="Staatliches"/>
                <a:ea typeface="Staatliches"/>
                <a:cs typeface="Staatliches"/>
                <a:sym typeface="Staatliches"/>
              </a:defRPr>
            </a:lvl4pPr>
            <a:lvl5pPr lvl="4" algn="r" rtl="0">
              <a:lnSpc>
                <a:spcPct val="100000"/>
              </a:lnSpc>
              <a:spcBef>
                <a:spcPts val="0"/>
              </a:spcBef>
              <a:spcAft>
                <a:spcPts val="0"/>
              </a:spcAft>
              <a:buNone/>
              <a:defRPr sz="2667">
                <a:solidFill>
                  <a:schemeClr val="dk1"/>
                </a:solidFill>
                <a:latin typeface="Staatliches"/>
                <a:ea typeface="Staatliches"/>
                <a:cs typeface="Staatliches"/>
                <a:sym typeface="Staatliches"/>
              </a:defRPr>
            </a:lvl5pPr>
            <a:lvl6pPr lvl="5" algn="r" rtl="0">
              <a:lnSpc>
                <a:spcPct val="100000"/>
              </a:lnSpc>
              <a:spcBef>
                <a:spcPts val="0"/>
              </a:spcBef>
              <a:spcAft>
                <a:spcPts val="0"/>
              </a:spcAft>
              <a:buNone/>
              <a:defRPr sz="2667">
                <a:solidFill>
                  <a:schemeClr val="dk1"/>
                </a:solidFill>
                <a:latin typeface="Staatliches"/>
                <a:ea typeface="Staatliches"/>
                <a:cs typeface="Staatliches"/>
                <a:sym typeface="Staatliches"/>
              </a:defRPr>
            </a:lvl6pPr>
            <a:lvl7pPr lvl="6" algn="r" rtl="0">
              <a:lnSpc>
                <a:spcPct val="100000"/>
              </a:lnSpc>
              <a:spcBef>
                <a:spcPts val="0"/>
              </a:spcBef>
              <a:spcAft>
                <a:spcPts val="0"/>
              </a:spcAft>
              <a:buNone/>
              <a:defRPr sz="2667">
                <a:solidFill>
                  <a:schemeClr val="dk1"/>
                </a:solidFill>
                <a:latin typeface="Staatliches"/>
                <a:ea typeface="Staatliches"/>
                <a:cs typeface="Staatliches"/>
                <a:sym typeface="Staatliches"/>
              </a:defRPr>
            </a:lvl7pPr>
            <a:lvl8pPr lvl="7" algn="r" rtl="0">
              <a:lnSpc>
                <a:spcPct val="100000"/>
              </a:lnSpc>
              <a:spcBef>
                <a:spcPts val="0"/>
              </a:spcBef>
              <a:spcAft>
                <a:spcPts val="0"/>
              </a:spcAft>
              <a:buNone/>
              <a:defRPr sz="2667">
                <a:solidFill>
                  <a:schemeClr val="dk1"/>
                </a:solidFill>
                <a:latin typeface="Staatliches"/>
                <a:ea typeface="Staatliches"/>
                <a:cs typeface="Staatliches"/>
                <a:sym typeface="Staatliches"/>
              </a:defRPr>
            </a:lvl8pPr>
            <a:lvl9pPr lvl="8" algn="r" rtl="0">
              <a:lnSpc>
                <a:spcPct val="100000"/>
              </a:lnSpc>
              <a:spcBef>
                <a:spcPts val="0"/>
              </a:spcBef>
              <a:spcAft>
                <a:spcPts val="0"/>
              </a:spcAft>
              <a:buNone/>
              <a:defRPr sz="2667">
                <a:solidFill>
                  <a:schemeClr val="dk1"/>
                </a:solidFill>
                <a:latin typeface="Staatliches"/>
                <a:ea typeface="Staatliches"/>
                <a:cs typeface="Staatliches"/>
                <a:sym typeface="Staatliches"/>
              </a:defRPr>
            </a:lvl9pPr>
          </a:lstStyle>
          <a:p>
            <a:r>
              <a:rPr lang="cs-CZ"/>
              <a:t>Kliknutím můžete upravit styl předlohy.</a:t>
            </a:r>
            <a:endParaRPr/>
          </a:p>
        </p:txBody>
      </p:sp>
      <p:sp>
        <p:nvSpPr>
          <p:cNvPr id="38" name="Google Shape;38;p5"/>
          <p:cNvSpPr txBox="1">
            <a:spLocks noGrp="1"/>
          </p:cNvSpPr>
          <p:nvPr>
            <p:ph type="title"/>
          </p:nvPr>
        </p:nvSpPr>
        <p:spPr>
          <a:xfrm>
            <a:off x="914400" y="711200"/>
            <a:ext cx="10363200" cy="40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39" name="Google Shape;39;p5"/>
          <p:cNvSpPr/>
          <p:nvPr/>
        </p:nvSpPr>
        <p:spPr>
          <a:xfrm flipH="1">
            <a:off x="11289585" y="3834167"/>
            <a:ext cx="1192167" cy="3265133"/>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 name="Google Shape;40;p5"/>
          <p:cNvSpPr/>
          <p:nvPr/>
        </p:nvSpPr>
        <p:spPr>
          <a:xfrm>
            <a:off x="-292816" y="3834167"/>
            <a:ext cx="1192167" cy="3265133"/>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2033097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1"/>
        <p:cNvGrpSpPr/>
        <p:nvPr/>
      </p:nvGrpSpPr>
      <p:grpSpPr>
        <a:xfrm>
          <a:off x="0" y="0"/>
          <a:ext cx="0" cy="0"/>
          <a:chOff x="0" y="0"/>
          <a:chExt cx="0" cy="0"/>
        </a:xfrm>
      </p:grpSpPr>
      <p:grpSp>
        <p:nvGrpSpPr>
          <p:cNvPr id="42" name="Google Shape;42;p6"/>
          <p:cNvGrpSpPr/>
          <p:nvPr/>
        </p:nvGrpSpPr>
        <p:grpSpPr>
          <a:xfrm>
            <a:off x="282" y="3290755"/>
            <a:ext cx="12192209" cy="3566456"/>
            <a:chOff x="211" y="2468066"/>
            <a:chExt cx="9144157" cy="2674842"/>
          </a:xfrm>
        </p:grpSpPr>
        <p:sp>
          <p:nvSpPr>
            <p:cNvPr id="43" name="Google Shape;43;p6"/>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 name="Google Shape;44;p6"/>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45" name="Google Shape;45;p6"/>
          <p:cNvSpPr txBox="1">
            <a:spLocks noGrp="1"/>
          </p:cNvSpPr>
          <p:nvPr>
            <p:ph type="title"/>
          </p:nvPr>
        </p:nvSpPr>
        <p:spPr>
          <a:xfrm>
            <a:off x="914400" y="711200"/>
            <a:ext cx="10363200" cy="40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46" name="Google Shape;46;p6"/>
          <p:cNvSpPr/>
          <p:nvPr/>
        </p:nvSpPr>
        <p:spPr>
          <a:xfrm flipH="1">
            <a:off x="11289585" y="3834167"/>
            <a:ext cx="1192167" cy="3265133"/>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 name="Google Shape;47;p6"/>
          <p:cNvSpPr/>
          <p:nvPr/>
        </p:nvSpPr>
        <p:spPr>
          <a:xfrm>
            <a:off x="-292816" y="3834167"/>
            <a:ext cx="1192167" cy="3265133"/>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1557923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8"/>
        <p:cNvGrpSpPr/>
        <p:nvPr/>
      </p:nvGrpSpPr>
      <p:grpSpPr>
        <a:xfrm>
          <a:off x="0" y="0"/>
          <a:ext cx="0" cy="0"/>
          <a:chOff x="0" y="0"/>
          <a:chExt cx="0" cy="0"/>
        </a:xfrm>
      </p:grpSpPr>
      <p:grpSp>
        <p:nvGrpSpPr>
          <p:cNvPr id="49" name="Google Shape;49;p7"/>
          <p:cNvGrpSpPr/>
          <p:nvPr/>
        </p:nvGrpSpPr>
        <p:grpSpPr>
          <a:xfrm>
            <a:off x="282" y="3290755"/>
            <a:ext cx="12192209" cy="3566456"/>
            <a:chOff x="211" y="2468066"/>
            <a:chExt cx="9144157" cy="2674842"/>
          </a:xfrm>
        </p:grpSpPr>
        <p:sp>
          <p:nvSpPr>
            <p:cNvPr id="50" name="Google Shape;50;p7"/>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 name="Google Shape;51;p7"/>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52" name="Google Shape;52;p7"/>
          <p:cNvSpPr txBox="1">
            <a:spLocks noGrp="1"/>
          </p:cNvSpPr>
          <p:nvPr>
            <p:ph type="title"/>
          </p:nvPr>
        </p:nvSpPr>
        <p:spPr>
          <a:xfrm>
            <a:off x="3535600" y="2152651"/>
            <a:ext cx="2242800" cy="602400"/>
          </a:xfrm>
          <a:prstGeom prst="rect">
            <a:avLst/>
          </a:prstGeom>
        </p:spPr>
        <p:txBody>
          <a:bodyPr spcFirstLastPara="1" wrap="square" lIns="91425" tIns="91425" rIns="91425" bIns="91425" anchor="ctr" anchorCtr="0">
            <a:noAutofit/>
          </a:bodyPr>
          <a:lstStyle>
            <a:lvl1pPr lvl="0" algn="r">
              <a:spcBef>
                <a:spcPts val="0"/>
              </a:spcBef>
              <a:spcAft>
                <a:spcPts val="0"/>
              </a:spcAft>
              <a:buSzPts val="3000"/>
              <a:buNone/>
              <a:defRPr sz="6667" b="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cs-CZ"/>
              <a:t>Kliknutím lze upravit styl.</a:t>
            </a:r>
            <a:endParaRPr/>
          </a:p>
        </p:txBody>
      </p:sp>
      <p:sp>
        <p:nvSpPr>
          <p:cNvPr id="53" name="Google Shape;53;p7"/>
          <p:cNvSpPr txBox="1">
            <a:spLocks noGrp="1"/>
          </p:cNvSpPr>
          <p:nvPr>
            <p:ph type="subTitle" idx="1"/>
          </p:nvPr>
        </p:nvSpPr>
        <p:spPr>
          <a:xfrm>
            <a:off x="1237200" y="3213273"/>
            <a:ext cx="4541200" cy="15008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None/>
              <a:defRPr sz="2133"/>
            </a:lvl1pPr>
            <a:lvl2pPr lvl="1" algn="r">
              <a:lnSpc>
                <a:spcPct val="100000"/>
              </a:lnSpc>
              <a:spcBef>
                <a:spcPts val="0"/>
              </a:spcBef>
              <a:spcAft>
                <a:spcPts val="0"/>
              </a:spcAft>
              <a:buNone/>
              <a:defRPr sz="2133"/>
            </a:lvl2pPr>
            <a:lvl3pPr lvl="2" algn="r">
              <a:lnSpc>
                <a:spcPct val="100000"/>
              </a:lnSpc>
              <a:spcBef>
                <a:spcPts val="0"/>
              </a:spcBef>
              <a:spcAft>
                <a:spcPts val="0"/>
              </a:spcAft>
              <a:buNone/>
              <a:defRPr sz="2133"/>
            </a:lvl3pPr>
            <a:lvl4pPr lvl="3" algn="r">
              <a:lnSpc>
                <a:spcPct val="100000"/>
              </a:lnSpc>
              <a:spcBef>
                <a:spcPts val="0"/>
              </a:spcBef>
              <a:spcAft>
                <a:spcPts val="0"/>
              </a:spcAft>
              <a:buNone/>
              <a:defRPr sz="2133"/>
            </a:lvl4pPr>
            <a:lvl5pPr lvl="4" algn="r">
              <a:lnSpc>
                <a:spcPct val="100000"/>
              </a:lnSpc>
              <a:spcBef>
                <a:spcPts val="0"/>
              </a:spcBef>
              <a:spcAft>
                <a:spcPts val="0"/>
              </a:spcAft>
              <a:buNone/>
              <a:defRPr sz="2133"/>
            </a:lvl5pPr>
            <a:lvl6pPr lvl="5" algn="r">
              <a:lnSpc>
                <a:spcPct val="100000"/>
              </a:lnSpc>
              <a:spcBef>
                <a:spcPts val="0"/>
              </a:spcBef>
              <a:spcAft>
                <a:spcPts val="0"/>
              </a:spcAft>
              <a:buNone/>
              <a:defRPr sz="2133"/>
            </a:lvl6pPr>
            <a:lvl7pPr lvl="6" algn="r">
              <a:lnSpc>
                <a:spcPct val="100000"/>
              </a:lnSpc>
              <a:spcBef>
                <a:spcPts val="0"/>
              </a:spcBef>
              <a:spcAft>
                <a:spcPts val="0"/>
              </a:spcAft>
              <a:buNone/>
              <a:defRPr sz="2133"/>
            </a:lvl7pPr>
            <a:lvl8pPr lvl="7" algn="r">
              <a:lnSpc>
                <a:spcPct val="100000"/>
              </a:lnSpc>
              <a:spcBef>
                <a:spcPts val="0"/>
              </a:spcBef>
              <a:spcAft>
                <a:spcPts val="0"/>
              </a:spcAft>
              <a:buNone/>
              <a:defRPr sz="2133"/>
            </a:lvl8pPr>
            <a:lvl9pPr lvl="8" algn="r">
              <a:lnSpc>
                <a:spcPct val="100000"/>
              </a:lnSpc>
              <a:spcBef>
                <a:spcPts val="0"/>
              </a:spcBef>
              <a:spcAft>
                <a:spcPts val="0"/>
              </a:spcAft>
              <a:buNone/>
              <a:defRPr sz="2133"/>
            </a:lvl9pPr>
          </a:lstStyle>
          <a:p>
            <a:r>
              <a:rPr lang="cs-CZ"/>
              <a:t>Kliknutím můžete upravit styl předlohy.</a:t>
            </a:r>
            <a:endParaRPr/>
          </a:p>
        </p:txBody>
      </p:sp>
      <p:sp>
        <p:nvSpPr>
          <p:cNvPr id="54" name="Google Shape;54;p7"/>
          <p:cNvSpPr/>
          <p:nvPr/>
        </p:nvSpPr>
        <p:spPr>
          <a:xfrm>
            <a:off x="-292816" y="3834167"/>
            <a:ext cx="1192167" cy="3265133"/>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42750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6869300" y="2324384"/>
            <a:ext cx="4553600" cy="2102000"/>
          </a:xfrm>
          <a:prstGeom prst="rect">
            <a:avLst/>
          </a:prstGeom>
        </p:spPr>
        <p:txBody>
          <a:bodyPr spcFirstLastPara="1" wrap="square" lIns="91425" tIns="91425" rIns="91425" bIns="91425" anchor="t" anchorCtr="0">
            <a:noAutofit/>
          </a:bodyPr>
          <a:lstStyle>
            <a:lvl1pPr lvl="0">
              <a:lnSpc>
                <a:spcPct val="50000"/>
              </a:lnSpc>
              <a:spcBef>
                <a:spcPts val="0"/>
              </a:spcBef>
              <a:spcAft>
                <a:spcPts val="0"/>
              </a:spcAft>
              <a:buSzPts val="4800"/>
              <a:buNone/>
              <a:defRPr sz="13333">
                <a:solidFill>
                  <a:schemeClr val="accent6"/>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cs-CZ"/>
              <a:t>Kliknutím lze upravit styl.</a:t>
            </a:r>
            <a:endParaRPr/>
          </a:p>
        </p:txBody>
      </p:sp>
    </p:spTree>
    <p:extLst>
      <p:ext uri="{BB962C8B-B14F-4D97-AF65-F5344CB8AC3E}">
        <p14:creationId xmlns:p14="http://schemas.microsoft.com/office/powerpoint/2010/main" val="40963465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282" y="3290755"/>
            <a:ext cx="12192209" cy="3566456"/>
            <a:chOff x="211" y="2468066"/>
            <a:chExt cx="9144157" cy="2674842"/>
          </a:xfrm>
        </p:grpSpPr>
        <p:sp>
          <p:nvSpPr>
            <p:cNvPr id="57" name="Google Shape;57;p8"/>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 name="Google Shape;58;p8"/>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59" name="Google Shape;59;p8"/>
          <p:cNvSpPr txBox="1">
            <a:spLocks noGrp="1"/>
          </p:cNvSpPr>
          <p:nvPr>
            <p:ph type="title"/>
          </p:nvPr>
        </p:nvSpPr>
        <p:spPr>
          <a:xfrm>
            <a:off x="1016000" y="2936900"/>
            <a:ext cx="10160000" cy="9620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10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cs-CZ"/>
              <a:t>Kliknutím lze upravit styl.</a:t>
            </a:r>
            <a:endParaRPr/>
          </a:p>
        </p:txBody>
      </p:sp>
      <p:grpSp>
        <p:nvGrpSpPr>
          <p:cNvPr id="60" name="Google Shape;60;p8"/>
          <p:cNvGrpSpPr/>
          <p:nvPr/>
        </p:nvGrpSpPr>
        <p:grpSpPr>
          <a:xfrm>
            <a:off x="5678034" y="6118200"/>
            <a:ext cx="7631567" cy="2517800"/>
            <a:chOff x="2315700" y="3585450"/>
            <a:chExt cx="5723675" cy="1888350"/>
          </a:xfrm>
        </p:grpSpPr>
        <p:sp>
          <p:nvSpPr>
            <p:cNvPr id="61" name="Google Shape;61;p8"/>
            <p:cNvSpPr/>
            <p:nvPr/>
          </p:nvSpPr>
          <p:spPr>
            <a:xfrm>
              <a:off x="2315700" y="3585450"/>
              <a:ext cx="5723675" cy="1888350"/>
            </a:xfrm>
            <a:custGeom>
              <a:avLst/>
              <a:gdLst/>
              <a:ahLst/>
              <a:cxnLst/>
              <a:rect l="l" t="t" r="r" b="b"/>
              <a:pathLst>
                <a:path w="228947" h="75534" extrusionOk="0">
                  <a:moveTo>
                    <a:pt x="228946" y="1"/>
                  </a:moveTo>
                  <a:cubicBezTo>
                    <a:pt x="228946" y="1"/>
                    <a:pt x="201187" y="13171"/>
                    <a:pt x="162466" y="13171"/>
                  </a:cubicBezTo>
                  <a:cubicBezTo>
                    <a:pt x="147716" y="13171"/>
                    <a:pt x="131375" y="11260"/>
                    <a:pt x="114373" y="5982"/>
                  </a:cubicBezTo>
                  <a:cubicBezTo>
                    <a:pt x="100410" y="1711"/>
                    <a:pt x="88185" y="61"/>
                    <a:pt x="77629" y="61"/>
                  </a:cubicBezTo>
                  <a:cubicBezTo>
                    <a:pt x="41886" y="61"/>
                    <a:pt x="25271" y="18976"/>
                    <a:pt x="25116" y="19120"/>
                  </a:cubicBezTo>
                  <a:cubicBezTo>
                    <a:pt x="20680" y="24730"/>
                    <a:pt x="19320" y="29552"/>
                    <a:pt x="23385" y="33231"/>
                  </a:cubicBezTo>
                  <a:cubicBezTo>
                    <a:pt x="38068" y="45982"/>
                    <a:pt x="41545" y="59305"/>
                    <a:pt x="0" y="75533"/>
                  </a:cubicBezTo>
                  <a:lnTo>
                    <a:pt x="228946" y="75533"/>
                  </a:lnTo>
                  <a:lnTo>
                    <a:pt x="2289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 name="Google Shape;62;p8"/>
            <p:cNvSpPr/>
            <p:nvPr/>
          </p:nvSpPr>
          <p:spPr>
            <a:xfrm>
              <a:off x="2798675" y="3590100"/>
              <a:ext cx="3646825" cy="1835025"/>
            </a:xfrm>
            <a:custGeom>
              <a:avLst/>
              <a:gdLst/>
              <a:ahLst/>
              <a:cxnLst/>
              <a:rect l="l" t="t" r="r" b="b"/>
              <a:pathLst>
                <a:path w="145873" h="73401" extrusionOk="0">
                  <a:moveTo>
                    <a:pt x="52365" y="0"/>
                  </a:moveTo>
                  <a:lnTo>
                    <a:pt x="52365" y="0"/>
                  </a:lnTo>
                  <a:cubicBezTo>
                    <a:pt x="20681" y="1932"/>
                    <a:pt x="5998" y="18748"/>
                    <a:pt x="5797" y="18934"/>
                  </a:cubicBezTo>
                  <a:cubicBezTo>
                    <a:pt x="1361" y="24544"/>
                    <a:pt x="1" y="29366"/>
                    <a:pt x="4066" y="33045"/>
                  </a:cubicBezTo>
                  <a:cubicBezTo>
                    <a:pt x="13138" y="40958"/>
                    <a:pt x="17976" y="49072"/>
                    <a:pt x="10248" y="58160"/>
                  </a:cubicBezTo>
                  <a:cubicBezTo>
                    <a:pt x="11021" y="58732"/>
                    <a:pt x="11979" y="59320"/>
                    <a:pt x="12752" y="59892"/>
                  </a:cubicBezTo>
                  <a:cubicBezTo>
                    <a:pt x="29753" y="71870"/>
                    <a:pt x="44822" y="72256"/>
                    <a:pt x="60479" y="73029"/>
                  </a:cubicBezTo>
                  <a:cubicBezTo>
                    <a:pt x="64733" y="73294"/>
                    <a:pt x="70001" y="73401"/>
                    <a:pt x="75588" y="73401"/>
                  </a:cubicBezTo>
                  <a:cubicBezTo>
                    <a:pt x="90549" y="73401"/>
                    <a:pt x="107798" y="72633"/>
                    <a:pt x="113987" y="72071"/>
                  </a:cubicBezTo>
                  <a:cubicBezTo>
                    <a:pt x="122488" y="71298"/>
                    <a:pt x="145872" y="48686"/>
                    <a:pt x="145872" y="48686"/>
                  </a:cubicBezTo>
                  <a:lnTo>
                    <a:pt x="145872" y="48686"/>
                  </a:lnTo>
                  <a:cubicBezTo>
                    <a:pt x="145872" y="48686"/>
                    <a:pt x="130675" y="50649"/>
                    <a:pt x="111651" y="50649"/>
                  </a:cubicBezTo>
                  <a:cubicBezTo>
                    <a:pt x="86822" y="50649"/>
                    <a:pt x="55474" y="47305"/>
                    <a:pt x="42891" y="31886"/>
                  </a:cubicBezTo>
                  <a:cubicBezTo>
                    <a:pt x="20681" y="4838"/>
                    <a:pt x="52364" y="0"/>
                    <a:pt x="52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63" name="Google Shape;63;p8"/>
          <p:cNvSpPr/>
          <p:nvPr/>
        </p:nvSpPr>
        <p:spPr>
          <a:xfrm flipH="1">
            <a:off x="10781585" y="4240567"/>
            <a:ext cx="1192167" cy="3265133"/>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4" name="Google Shape;64;p8"/>
          <p:cNvSpPr/>
          <p:nvPr/>
        </p:nvSpPr>
        <p:spPr>
          <a:xfrm flipH="1">
            <a:off x="9896451" y="5249300"/>
            <a:ext cx="1192167" cy="3265133"/>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545312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5"/>
        <p:cNvGrpSpPr/>
        <p:nvPr/>
      </p:nvGrpSpPr>
      <p:grpSpPr>
        <a:xfrm>
          <a:off x="0" y="0"/>
          <a:ext cx="0" cy="0"/>
          <a:chOff x="0" y="0"/>
          <a:chExt cx="0" cy="0"/>
        </a:xfrm>
      </p:grpSpPr>
      <p:grpSp>
        <p:nvGrpSpPr>
          <p:cNvPr id="66" name="Google Shape;66;p9"/>
          <p:cNvGrpSpPr/>
          <p:nvPr/>
        </p:nvGrpSpPr>
        <p:grpSpPr>
          <a:xfrm>
            <a:off x="282" y="3290755"/>
            <a:ext cx="12192209" cy="3566456"/>
            <a:chOff x="211" y="2468066"/>
            <a:chExt cx="9144157" cy="2674842"/>
          </a:xfrm>
        </p:grpSpPr>
        <p:sp>
          <p:nvSpPr>
            <p:cNvPr id="67" name="Google Shape;67;p9"/>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 name="Google Shape;68;p9"/>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69" name="Google Shape;69;p9"/>
          <p:cNvSpPr txBox="1">
            <a:spLocks noGrp="1"/>
          </p:cNvSpPr>
          <p:nvPr>
            <p:ph type="title"/>
          </p:nvPr>
        </p:nvSpPr>
        <p:spPr>
          <a:xfrm>
            <a:off x="6413600" y="2330467"/>
            <a:ext cx="4827600" cy="6924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6667"/>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r>
              <a:rPr lang="cs-CZ"/>
              <a:t>Kliknutím lze upravit styl.</a:t>
            </a:r>
            <a:endParaRPr/>
          </a:p>
        </p:txBody>
      </p:sp>
      <p:sp>
        <p:nvSpPr>
          <p:cNvPr id="70" name="Google Shape;70;p9"/>
          <p:cNvSpPr txBox="1">
            <a:spLocks noGrp="1"/>
          </p:cNvSpPr>
          <p:nvPr>
            <p:ph type="body" idx="1"/>
          </p:nvPr>
        </p:nvSpPr>
        <p:spPr>
          <a:xfrm>
            <a:off x="6413600" y="3429008"/>
            <a:ext cx="4827600" cy="1167600"/>
          </a:xfrm>
          <a:prstGeom prst="rect">
            <a:avLst/>
          </a:prstGeom>
        </p:spPr>
        <p:txBody>
          <a:bodyPr spcFirstLastPara="1" wrap="square" lIns="91425" tIns="91425" rIns="91425" bIns="91425" anchor="ctr" anchorCtr="0">
            <a:noAutofit/>
          </a:bodyPr>
          <a:lstStyle>
            <a:lvl1pPr marL="609585" lvl="0" indent="-457189">
              <a:lnSpc>
                <a:spcPct val="100000"/>
              </a:lnSpc>
              <a:spcBef>
                <a:spcPts val="0"/>
              </a:spcBef>
              <a:spcAft>
                <a:spcPts val="0"/>
              </a:spcAft>
              <a:buSzPts val="1800"/>
              <a:buChar char="●"/>
              <a:defRPr sz="2133"/>
            </a:lvl1pPr>
            <a:lvl2pPr marL="1219170" lvl="1" indent="-423323">
              <a:spcBef>
                <a:spcPts val="0"/>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cs-CZ"/>
              <a:t>Po kliknutí můžete upravovat styly textu v předloze.</a:t>
            </a:r>
          </a:p>
        </p:txBody>
      </p:sp>
      <p:sp>
        <p:nvSpPr>
          <p:cNvPr id="71" name="Google Shape;71;p9"/>
          <p:cNvSpPr/>
          <p:nvPr/>
        </p:nvSpPr>
        <p:spPr>
          <a:xfrm flipH="1">
            <a:off x="11289585" y="3834167"/>
            <a:ext cx="1192167" cy="3265133"/>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941972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6858003" y="4694400"/>
            <a:ext cx="4368800" cy="1300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FFFF"/>
              </a:buClr>
              <a:buSzPts val="2000"/>
              <a:buNone/>
              <a:defRPr sz="4000" i="0">
                <a:solidFill>
                  <a:srgbClr val="FFFFFF"/>
                </a:solidFill>
              </a:defRPr>
            </a:lvl1pPr>
            <a:lvl2pPr lvl="1" rtl="0">
              <a:spcBef>
                <a:spcPts val="0"/>
              </a:spcBef>
              <a:spcAft>
                <a:spcPts val="0"/>
              </a:spcAft>
              <a:buClr>
                <a:srgbClr val="FFFFFF"/>
              </a:buClr>
              <a:buSzPts val="1300"/>
              <a:buFont typeface="BenchNine"/>
              <a:buNone/>
              <a:defRPr sz="1733">
                <a:solidFill>
                  <a:srgbClr val="FFFFFF"/>
                </a:solidFill>
                <a:latin typeface="BenchNine"/>
                <a:ea typeface="BenchNine"/>
                <a:cs typeface="BenchNine"/>
                <a:sym typeface="BenchNine"/>
              </a:defRPr>
            </a:lvl2pPr>
            <a:lvl3pPr lvl="2" rtl="0">
              <a:spcBef>
                <a:spcPts val="0"/>
              </a:spcBef>
              <a:spcAft>
                <a:spcPts val="0"/>
              </a:spcAft>
              <a:buClr>
                <a:srgbClr val="FFFFFF"/>
              </a:buClr>
              <a:buSzPts val="1300"/>
              <a:buFont typeface="BenchNine"/>
              <a:buNone/>
              <a:defRPr sz="1733">
                <a:solidFill>
                  <a:srgbClr val="FFFFFF"/>
                </a:solidFill>
                <a:latin typeface="BenchNine"/>
                <a:ea typeface="BenchNine"/>
                <a:cs typeface="BenchNine"/>
                <a:sym typeface="BenchNine"/>
              </a:defRPr>
            </a:lvl3pPr>
            <a:lvl4pPr lvl="3" rtl="0">
              <a:spcBef>
                <a:spcPts val="0"/>
              </a:spcBef>
              <a:spcAft>
                <a:spcPts val="0"/>
              </a:spcAft>
              <a:buClr>
                <a:srgbClr val="FFFFFF"/>
              </a:buClr>
              <a:buSzPts val="1300"/>
              <a:buFont typeface="BenchNine"/>
              <a:buNone/>
              <a:defRPr sz="1733">
                <a:solidFill>
                  <a:srgbClr val="FFFFFF"/>
                </a:solidFill>
                <a:latin typeface="BenchNine"/>
                <a:ea typeface="BenchNine"/>
                <a:cs typeface="BenchNine"/>
                <a:sym typeface="BenchNine"/>
              </a:defRPr>
            </a:lvl4pPr>
            <a:lvl5pPr lvl="4" rtl="0">
              <a:spcBef>
                <a:spcPts val="0"/>
              </a:spcBef>
              <a:spcAft>
                <a:spcPts val="0"/>
              </a:spcAft>
              <a:buClr>
                <a:srgbClr val="FFFFFF"/>
              </a:buClr>
              <a:buSzPts val="1300"/>
              <a:buFont typeface="BenchNine"/>
              <a:buNone/>
              <a:defRPr sz="1733">
                <a:solidFill>
                  <a:srgbClr val="FFFFFF"/>
                </a:solidFill>
                <a:latin typeface="BenchNine"/>
                <a:ea typeface="BenchNine"/>
                <a:cs typeface="BenchNine"/>
                <a:sym typeface="BenchNine"/>
              </a:defRPr>
            </a:lvl5pPr>
            <a:lvl6pPr lvl="5" rtl="0">
              <a:spcBef>
                <a:spcPts val="0"/>
              </a:spcBef>
              <a:spcAft>
                <a:spcPts val="0"/>
              </a:spcAft>
              <a:buClr>
                <a:srgbClr val="FFFFFF"/>
              </a:buClr>
              <a:buSzPts val="1300"/>
              <a:buFont typeface="BenchNine"/>
              <a:buNone/>
              <a:defRPr sz="1733">
                <a:solidFill>
                  <a:srgbClr val="FFFFFF"/>
                </a:solidFill>
                <a:latin typeface="BenchNine"/>
                <a:ea typeface="BenchNine"/>
                <a:cs typeface="BenchNine"/>
                <a:sym typeface="BenchNine"/>
              </a:defRPr>
            </a:lvl6pPr>
            <a:lvl7pPr lvl="6" rtl="0">
              <a:spcBef>
                <a:spcPts val="0"/>
              </a:spcBef>
              <a:spcAft>
                <a:spcPts val="0"/>
              </a:spcAft>
              <a:buClr>
                <a:srgbClr val="FFFFFF"/>
              </a:buClr>
              <a:buSzPts val="1300"/>
              <a:buFont typeface="BenchNine"/>
              <a:buNone/>
              <a:defRPr sz="1733">
                <a:solidFill>
                  <a:srgbClr val="FFFFFF"/>
                </a:solidFill>
                <a:latin typeface="BenchNine"/>
                <a:ea typeface="BenchNine"/>
                <a:cs typeface="BenchNine"/>
                <a:sym typeface="BenchNine"/>
              </a:defRPr>
            </a:lvl7pPr>
            <a:lvl8pPr lvl="7" rtl="0">
              <a:spcBef>
                <a:spcPts val="0"/>
              </a:spcBef>
              <a:spcAft>
                <a:spcPts val="0"/>
              </a:spcAft>
              <a:buClr>
                <a:srgbClr val="FFFFFF"/>
              </a:buClr>
              <a:buSzPts val="1300"/>
              <a:buFont typeface="BenchNine"/>
              <a:buNone/>
              <a:defRPr sz="1733">
                <a:solidFill>
                  <a:srgbClr val="FFFFFF"/>
                </a:solidFill>
                <a:latin typeface="BenchNine"/>
                <a:ea typeface="BenchNine"/>
                <a:cs typeface="BenchNine"/>
                <a:sym typeface="BenchNine"/>
              </a:defRPr>
            </a:lvl8pPr>
            <a:lvl9pPr lvl="8" rtl="0">
              <a:spcBef>
                <a:spcPts val="0"/>
              </a:spcBef>
              <a:spcAft>
                <a:spcPts val="0"/>
              </a:spcAft>
              <a:buClr>
                <a:srgbClr val="FFFFFF"/>
              </a:buClr>
              <a:buSzPts val="1300"/>
              <a:buFont typeface="BenchNine"/>
              <a:buNone/>
              <a:defRPr sz="1733">
                <a:solidFill>
                  <a:srgbClr val="FFFFFF"/>
                </a:solidFill>
                <a:latin typeface="BenchNine"/>
                <a:ea typeface="BenchNine"/>
                <a:cs typeface="BenchNine"/>
                <a:sym typeface="BenchNine"/>
              </a:defRPr>
            </a:lvl9pPr>
          </a:lstStyle>
          <a:p>
            <a:r>
              <a:rPr lang="cs-CZ"/>
              <a:t>Kliknutím lze upravit styl.</a:t>
            </a:r>
            <a:endParaRPr/>
          </a:p>
        </p:txBody>
      </p:sp>
    </p:spTree>
    <p:extLst>
      <p:ext uri="{BB962C8B-B14F-4D97-AF65-F5344CB8AC3E}">
        <p14:creationId xmlns:p14="http://schemas.microsoft.com/office/powerpoint/2010/main" val="10327268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4"/>
        <p:cNvGrpSpPr/>
        <p:nvPr/>
      </p:nvGrpSpPr>
      <p:grpSpPr>
        <a:xfrm>
          <a:off x="0" y="0"/>
          <a:ext cx="0" cy="0"/>
          <a:chOff x="0" y="0"/>
          <a:chExt cx="0" cy="0"/>
        </a:xfrm>
      </p:grpSpPr>
      <p:grpSp>
        <p:nvGrpSpPr>
          <p:cNvPr id="75" name="Google Shape;75;p11"/>
          <p:cNvGrpSpPr/>
          <p:nvPr/>
        </p:nvGrpSpPr>
        <p:grpSpPr>
          <a:xfrm>
            <a:off x="282" y="3290755"/>
            <a:ext cx="12192209" cy="3566456"/>
            <a:chOff x="211" y="2468066"/>
            <a:chExt cx="9144157" cy="2674842"/>
          </a:xfrm>
        </p:grpSpPr>
        <p:sp>
          <p:nvSpPr>
            <p:cNvPr id="76" name="Google Shape;76;p11"/>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 name="Google Shape;77;p11"/>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78" name="Google Shape;78;p11"/>
          <p:cNvSpPr txBox="1">
            <a:spLocks noGrp="1"/>
          </p:cNvSpPr>
          <p:nvPr>
            <p:ph type="title" hasCustomPrompt="1"/>
          </p:nvPr>
        </p:nvSpPr>
        <p:spPr>
          <a:xfrm>
            <a:off x="950967" y="2731833"/>
            <a:ext cx="10290000" cy="101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10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79" name="Google Shape;79;p11"/>
          <p:cNvSpPr txBox="1">
            <a:spLocks noGrp="1"/>
          </p:cNvSpPr>
          <p:nvPr>
            <p:ph type="body" idx="1"/>
          </p:nvPr>
        </p:nvSpPr>
        <p:spPr>
          <a:xfrm>
            <a:off x="2946400" y="4102100"/>
            <a:ext cx="6705600" cy="304800"/>
          </a:xfrm>
          <a:prstGeom prst="rect">
            <a:avLst/>
          </a:prstGeom>
        </p:spPr>
        <p:txBody>
          <a:bodyPr spcFirstLastPara="1" wrap="square" lIns="91425" tIns="91425" rIns="91425" bIns="91425" anchor="ctr" anchorCtr="0">
            <a:noAutofit/>
          </a:bodyPr>
          <a:lstStyle>
            <a:lvl1pPr marL="609585" lvl="0" indent="-423323" algn="ctr">
              <a:lnSpc>
                <a:spcPct val="100000"/>
              </a:lnSpc>
              <a:spcBef>
                <a:spcPts val="0"/>
              </a:spcBef>
              <a:spcAft>
                <a:spcPts val="0"/>
              </a:spcAft>
              <a:buSzPts val="1400"/>
              <a:buChar char="●"/>
              <a:defRPr sz="2133"/>
            </a:lvl1pPr>
            <a:lvl2pPr marL="1219170" lvl="1" indent="-423323">
              <a:spcBef>
                <a:spcPts val="0"/>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cs-CZ"/>
              <a:t>Po kliknutí můžete upravovat styly textu v předloze.</a:t>
            </a:r>
          </a:p>
        </p:txBody>
      </p:sp>
      <p:sp>
        <p:nvSpPr>
          <p:cNvPr id="80" name="Google Shape;80;p11"/>
          <p:cNvSpPr/>
          <p:nvPr/>
        </p:nvSpPr>
        <p:spPr>
          <a:xfrm flipH="1">
            <a:off x="11289585" y="3834167"/>
            <a:ext cx="1192167" cy="3265133"/>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1" name="Google Shape;81;p11"/>
          <p:cNvSpPr/>
          <p:nvPr/>
        </p:nvSpPr>
        <p:spPr>
          <a:xfrm>
            <a:off x="-292816" y="3834167"/>
            <a:ext cx="1192167" cy="3265133"/>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1915106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1"/>
        </a:solidFill>
        <a:effectLst/>
      </p:bgPr>
    </p:bg>
    <p:spTree>
      <p:nvGrpSpPr>
        <p:cNvPr id="1" name="Shape 82"/>
        <p:cNvGrpSpPr/>
        <p:nvPr/>
      </p:nvGrpSpPr>
      <p:grpSpPr>
        <a:xfrm>
          <a:off x="0" y="0"/>
          <a:ext cx="0" cy="0"/>
          <a:chOff x="0" y="0"/>
          <a:chExt cx="0" cy="0"/>
        </a:xfrm>
      </p:grpSpPr>
    </p:spTree>
    <p:extLst>
      <p:ext uri="{BB962C8B-B14F-4D97-AF65-F5344CB8AC3E}">
        <p14:creationId xmlns:p14="http://schemas.microsoft.com/office/powerpoint/2010/main" val="8392349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83"/>
        <p:cNvGrpSpPr/>
        <p:nvPr/>
      </p:nvGrpSpPr>
      <p:grpSpPr>
        <a:xfrm>
          <a:off x="0" y="0"/>
          <a:ext cx="0" cy="0"/>
          <a:chOff x="0" y="0"/>
          <a:chExt cx="0" cy="0"/>
        </a:xfrm>
      </p:grpSpPr>
      <p:grpSp>
        <p:nvGrpSpPr>
          <p:cNvPr id="84" name="Google Shape;84;p13"/>
          <p:cNvGrpSpPr/>
          <p:nvPr/>
        </p:nvGrpSpPr>
        <p:grpSpPr>
          <a:xfrm>
            <a:off x="282" y="3290755"/>
            <a:ext cx="12192209" cy="3566456"/>
            <a:chOff x="211" y="2468066"/>
            <a:chExt cx="9144157" cy="2674842"/>
          </a:xfrm>
        </p:grpSpPr>
        <p:sp>
          <p:nvSpPr>
            <p:cNvPr id="85" name="Google Shape;85;p13"/>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 name="Google Shape;86;p13"/>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40042714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 Table of Contents">
  <p:cSld name=" Table of Contents">
    <p:spTree>
      <p:nvGrpSpPr>
        <p:cNvPr id="1" name="Shape 87"/>
        <p:cNvGrpSpPr/>
        <p:nvPr/>
      </p:nvGrpSpPr>
      <p:grpSpPr>
        <a:xfrm>
          <a:off x="0" y="0"/>
          <a:ext cx="0" cy="0"/>
          <a:chOff x="0" y="0"/>
          <a:chExt cx="0" cy="0"/>
        </a:xfrm>
      </p:grpSpPr>
      <p:grpSp>
        <p:nvGrpSpPr>
          <p:cNvPr id="88" name="Google Shape;88;p14"/>
          <p:cNvGrpSpPr/>
          <p:nvPr/>
        </p:nvGrpSpPr>
        <p:grpSpPr>
          <a:xfrm>
            <a:off x="282" y="3290755"/>
            <a:ext cx="12192209" cy="3566456"/>
            <a:chOff x="211" y="2468066"/>
            <a:chExt cx="9144157" cy="2674842"/>
          </a:xfrm>
        </p:grpSpPr>
        <p:sp>
          <p:nvSpPr>
            <p:cNvPr id="89" name="Google Shape;89;p14"/>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 name="Google Shape;90;p14"/>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91" name="Google Shape;91;p14"/>
          <p:cNvSpPr txBox="1">
            <a:spLocks noGrp="1"/>
          </p:cNvSpPr>
          <p:nvPr>
            <p:ph type="title"/>
          </p:nvPr>
        </p:nvSpPr>
        <p:spPr>
          <a:xfrm>
            <a:off x="914400" y="711200"/>
            <a:ext cx="10363200" cy="40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92" name="Google Shape;92;p14"/>
          <p:cNvSpPr txBox="1">
            <a:spLocks noGrp="1"/>
          </p:cNvSpPr>
          <p:nvPr>
            <p:ph type="subTitle" idx="1"/>
          </p:nvPr>
        </p:nvSpPr>
        <p:spPr>
          <a:xfrm>
            <a:off x="2743200" y="2254251"/>
            <a:ext cx="3048000" cy="304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000"/>
              <a:buFont typeface="Staatliches"/>
              <a:buNone/>
              <a:defRPr sz="2667">
                <a:latin typeface="Staatliches"/>
                <a:ea typeface="Staatliches"/>
                <a:cs typeface="Staatliches"/>
                <a:sym typeface="Staatliches"/>
              </a:defRPr>
            </a:lvl1pPr>
            <a:lvl2pPr lvl="1" algn="ctr">
              <a:lnSpc>
                <a:spcPct val="100000"/>
              </a:lnSpc>
              <a:spcBef>
                <a:spcPts val="0"/>
              </a:spcBef>
              <a:spcAft>
                <a:spcPts val="0"/>
              </a:spcAft>
              <a:buSzPts val="2000"/>
              <a:buFont typeface="Staatliches"/>
              <a:buNone/>
              <a:defRPr sz="2667">
                <a:latin typeface="Staatliches"/>
                <a:ea typeface="Staatliches"/>
                <a:cs typeface="Staatliches"/>
                <a:sym typeface="Staatliches"/>
              </a:defRPr>
            </a:lvl2pPr>
            <a:lvl3pPr lvl="2" algn="ctr">
              <a:lnSpc>
                <a:spcPct val="100000"/>
              </a:lnSpc>
              <a:spcBef>
                <a:spcPts val="0"/>
              </a:spcBef>
              <a:spcAft>
                <a:spcPts val="0"/>
              </a:spcAft>
              <a:buSzPts val="2000"/>
              <a:buFont typeface="Staatliches"/>
              <a:buNone/>
              <a:defRPr sz="2667">
                <a:latin typeface="Staatliches"/>
                <a:ea typeface="Staatliches"/>
                <a:cs typeface="Staatliches"/>
                <a:sym typeface="Staatliches"/>
              </a:defRPr>
            </a:lvl3pPr>
            <a:lvl4pPr lvl="3" algn="ctr">
              <a:lnSpc>
                <a:spcPct val="100000"/>
              </a:lnSpc>
              <a:spcBef>
                <a:spcPts val="0"/>
              </a:spcBef>
              <a:spcAft>
                <a:spcPts val="0"/>
              </a:spcAft>
              <a:buSzPts val="2000"/>
              <a:buFont typeface="Staatliches"/>
              <a:buNone/>
              <a:defRPr sz="2667">
                <a:latin typeface="Staatliches"/>
                <a:ea typeface="Staatliches"/>
                <a:cs typeface="Staatliches"/>
                <a:sym typeface="Staatliches"/>
              </a:defRPr>
            </a:lvl4pPr>
            <a:lvl5pPr lvl="4" algn="ctr">
              <a:lnSpc>
                <a:spcPct val="100000"/>
              </a:lnSpc>
              <a:spcBef>
                <a:spcPts val="0"/>
              </a:spcBef>
              <a:spcAft>
                <a:spcPts val="0"/>
              </a:spcAft>
              <a:buSzPts val="2000"/>
              <a:buFont typeface="Staatliches"/>
              <a:buNone/>
              <a:defRPr sz="2667">
                <a:latin typeface="Staatliches"/>
                <a:ea typeface="Staatliches"/>
                <a:cs typeface="Staatliches"/>
                <a:sym typeface="Staatliches"/>
              </a:defRPr>
            </a:lvl5pPr>
            <a:lvl6pPr lvl="5" algn="ctr">
              <a:lnSpc>
                <a:spcPct val="100000"/>
              </a:lnSpc>
              <a:spcBef>
                <a:spcPts val="0"/>
              </a:spcBef>
              <a:spcAft>
                <a:spcPts val="0"/>
              </a:spcAft>
              <a:buSzPts val="2000"/>
              <a:buFont typeface="Staatliches"/>
              <a:buNone/>
              <a:defRPr sz="2667">
                <a:latin typeface="Staatliches"/>
                <a:ea typeface="Staatliches"/>
                <a:cs typeface="Staatliches"/>
                <a:sym typeface="Staatliches"/>
              </a:defRPr>
            </a:lvl6pPr>
            <a:lvl7pPr lvl="6" algn="ctr">
              <a:lnSpc>
                <a:spcPct val="100000"/>
              </a:lnSpc>
              <a:spcBef>
                <a:spcPts val="0"/>
              </a:spcBef>
              <a:spcAft>
                <a:spcPts val="0"/>
              </a:spcAft>
              <a:buSzPts val="2000"/>
              <a:buFont typeface="Staatliches"/>
              <a:buNone/>
              <a:defRPr sz="2667">
                <a:latin typeface="Staatliches"/>
                <a:ea typeface="Staatliches"/>
                <a:cs typeface="Staatliches"/>
                <a:sym typeface="Staatliches"/>
              </a:defRPr>
            </a:lvl7pPr>
            <a:lvl8pPr lvl="7" algn="ctr">
              <a:lnSpc>
                <a:spcPct val="100000"/>
              </a:lnSpc>
              <a:spcBef>
                <a:spcPts val="0"/>
              </a:spcBef>
              <a:spcAft>
                <a:spcPts val="0"/>
              </a:spcAft>
              <a:buSzPts val="2000"/>
              <a:buFont typeface="Staatliches"/>
              <a:buNone/>
              <a:defRPr sz="2667">
                <a:latin typeface="Staatliches"/>
                <a:ea typeface="Staatliches"/>
                <a:cs typeface="Staatliches"/>
                <a:sym typeface="Staatliches"/>
              </a:defRPr>
            </a:lvl8pPr>
            <a:lvl9pPr lvl="8" algn="ctr">
              <a:lnSpc>
                <a:spcPct val="100000"/>
              </a:lnSpc>
              <a:spcBef>
                <a:spcPts val="0"/>
              </a:spcBef>
              <a:spcAft>
                <a:spcPts val="0"/>
              </a:spcAft>
              <a:buSzPts val="2000"/>
              <a:buFont typeface="Staatliches"/>
              <a:buNone/>
              <a:defRPr sz="2667">
                <a:latin typeface="Staatliches"/>
                <a:ea typeface="Staatliches"/>
                <a:cs typeface="Staatliches"/>
                <a:sym typeface="Staatliches"/>
              </a:defRPr>
            </a:lvl9pPr>
          </a:lstStyle>
          <a:p>
            <a:r>
              <a:rPr lang="cs-CZ"/>
              <a:t>Kliknutím můžete upravit styl předlohy.</a:t>
            </a:r>
            <a:endParaRPr/>
          </a:p>
        </p:txBody>
      </p:sp>
      <p:sp>
        <p:nvSpPr>
          <p:cNvPr id="93" name="Google Shape;93;p14"/>
          <p:cNvSpPr txBox="1">
            <a:spLocks noGrp="1"/>
          </p:cNvSpPr>
          <p:nvPr>
            <p:ph type="subTitle" idx="2"/>
          </p:nvPr>
        </p:nvSpPr>
        <p:spPr>
          <a:xfrm>
            <a:off x="2743200" y="2687631"/>
            <a:ext cx="31620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Montserrat"/>
              <a:buNone/>
              <a:defRPr sz="1867">
                <a:latin typeface="Montserrat"/>
                <a:ea typeface="Montserrat"/>
                <a:cs typeface="Montserrat"/>
                <a:sym typeface="Montserrat"/>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r>
              <a:rPr lang="cs-CZ"/>
              <a:t>Kliknutím můžete upravit styl předlohy.</a:t>
            </a:r>
            <a:endParaRPr/>
          </a:p>
        </p:txBody>
      </p:sp>
      <p:sp>
        <p:nvSpPr>
          <p:cNvPr id="94" name="Google Shape;94;p14"/>
          <p:cNvSpPr txBox="1">
            <a:spLocks noGrp="1"/>
          </p:cNvSpPr>
          <p:nvPr>
            <p:ph type="subTitle" idx="3"/>
          </p:nvPr>
        </p:nvSpPr>
        <p:spPr>
          <a:xfrm>
            <a:off x="7950200" y="2254251"/>
            <a:ext cx="30480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Staatliches"/>
              <a:buNone/>
              <a:defRPr sz="2667">
                <a:latin typeface="Staatliches"/>
                <a:ea typeface="Staatliches"/>
                <a:cs typeface="Staatliches"/>
                <a:sym typeface="Staatliches"/>
              </a:defRPr>
            </a:lvl1pPr>
            <a:lvl2pPr lvl="1" algn="ctr" rtl="0">
              <a:lnSpc>
                <a:spcPct val="100000"/>
              </a:lnSpc>
              <a:spcBef>
                <a:spcPts val="0"/>
              </a:spcBef>
              <a:spcAft>
                <a:spcPts val="0"/>
              </a:spcAft>
              <a:buSzPts val="2000"/>
              <a:buFont typeface="Staatliches"/>
              <a:buNone/>
              <a:defRPr sz="2667">
                <a:latin typeface="Staatliches"/>
                <a:ea typeface="Staatliches"/>
                <a:cs typeface="Staatliches"/>
                <a:sym typeface="Staatliches"/>
              </a:defRPr>
            </a:lvl2pPr>
            <a:lvl3pPr lvl="2" algn="ctr" rtl="0">
              <a:lnSpc>
                <a:spcPct val="100000"/>
              </a:lnSpc>
              <a:spcBef>
                <a:spcPts val="0"/>
              </a:spcBef>
              <a:spcAft>
                <a:spcPts val="0"/>
              </a:spcAft>
              <a:buSzPts val="2000"/>
              <a:buFont typeface="Staatliches"/>
              <a:buNone/>
              <a:defRPr sz="2667">
                <a:latin typeface="Staatliches"/>
                <a:ea typeface="Staatliches"/>
                <a:cs typeface="Staatliches"/>
                <a:sym typeface="Staatliches"/>
              </a:defRPr>
            </a:lvl3pPr>
            <a:lvl4pPr lvl="3" algn="ctr" rtl="0">
              <a:lnSpc>
                <a:spcPct val="100000"/>
              </a:lnSpc>
              <a:spcBef>
                <a:spcPts val="0"/>
              </a:spcBef>
              <a:spcAft>
                <a:spcPts val="0"/>
              </a:spcAft>
              <a:buSzPts val="2000"/>
              <a:buFont typeface="Staatliches"/>
              <a:buNone/>
              <a:defRPr sz="2667">
                <a:latin typeface="Staatliches"/>
                <a:ea typeface="Staatliches"/>
                <a:cs typeface="Staatliches"/>
                <a:sym typeface="Staatliches"/>
              </a:defRPr>
            </a:lvl4pPr>
            <a:lvl5pPr lvl="4" algn="ctr" rtl="0">
              <a:lnSpc>
                <a:spcPct val="100000"/>
              </a:lnSpc>
              <a:spcBef>
                <a:spcPts val="0"/>
              </a:spcBef>
              <a:spcAft>
                <a:spcPts val="0"/>
              </a:spcAft>
              <a:buSzPts val="2000"/>
              <a:buFont typeface="Staatliches"/>
              <a:buNone/>
              <a:defRPr sz="2667">
                <a:latin typeface="Staatliches"/>
                <a:ea typeface="Staatliches"/>
                <a:cs typeface="Staatliches"/>
                <a:sym typeface="Staatliches"/>
              </a:defRPr>
            </a:lvl5pPr>
            <a:lvl6pPr lvl="5" algn="ctr" rtl="0">
              <a:lnSpc>
                <a:spcPct val="100000"/>
              </a:lnSpc>
              <a:spcBef>
                <a:spcPts val="0"/>
              </a:spcBef>
              <a:spcAft>
                <a:spcPts val="0"/>
              </a:spcAft>
              <a:buSzPts val="2000"/>
              <a:buFont typeface="Staatliches"/>
              <a:buNone/>
              <a:defRPr sz="2667">
                <a:latin typeface="Staatliches"/>
                <a:ea typeface="Staatliches"/>
                <a:cs typeface="Staatliches"/>
                <a:sym typeface="Staatliches"/>
              </a:defRPr>
            </a:lvl6pPr>
            <a:lvl7pPr lvl="6" algn="ctr" rtl="0">
              <a:lnSpc>
                <a:spcPct val="100000"/>
              </a:lnSpc>
              <a:spcBef>
                <a:spcPts val="0"/>
              </a:spcBef>
              <a:spcAft>
                <a:spcPts val="0"/>
              </a:spcAft>
              <a:buSzPts val="2000"/>
              <a:buFont typeface="Staatliches"/>
              <a:buNone/>
              <a:defRPr sz="2667">
                <a:latin typeface="Staatliches"/>
                <a:ea typeface="Staatliches"/>
                <a:cs typeface="Staatliches"/>
                <a:sym typeface="Staatliches"/>
              </a:defRPr>
            </a:lvl7pPr>
            <a:lvl8pPr lvl="7" algn="ctr" rtl="0">
              <a:lnSpc>
                <a:spcPct val="100000"/>
              </a:lnSpc>
              <a:spcBef>
                <a:spcPts val="0"/>
              </a:spcBef>
              <a:spcAft>
                <a:spcPts val="0"/>
              </a:spcAft>
              <a:buSzPts val="2000"/>
              <a:buFont typeface="Staatliches"/>
              <a:buNone/>
              <a:defRPr sz="2667">
                <a:latin typeface="Staatliches"/>
                <a:ea typeface="Staatliches"/>
                <a:cs typeface="Staatliches"/>
                <a:sym typeface="Staatliches"/>
              </a:defRPr>
            </a:lvl8pPr>
            <a:lvl9pPr lvl="8" algn="ctr" rtl="0">
              <a:lnSpc>
                <a:spcPct val="100000"/>
              </a:lnSpc>
              <a:spcBef>
                <a:spcPts val="0"/>
              </a:spcBef>
              <a:spcAft>
                <a:spcPts val="0"/>
              </a:spcAft>
              <a:buSzPts val="2000"/>
              <a:buFont typeface="Staatliches"/>
              <a:buNone/>
              <a:defRPr sz="2667">
                <a:latin typeface="Staatliches"/>
                <a:ea typeface="Staatliches"/>
                <a:cs typeface="Staatliches"/>
                <a:sym typeface="Staatliches"/>
              </a:defRPr>
            </a:lvl9pPr>
          </a:lstStyle>
          <a:p>
            <a:r>
              <a:rPr lang="cs-CZ"/>
              <a:t>Kliknutím můžete upravit styl předlohy.</a:t>
            </a:r>
            <a:endParaRPr/>
          </a:p>
        </p:txBody>
      </p:sp>
      <p:sp>
        <p:nvSpPr>
          <p:cNvPr id="95" name="Google Shape;95;p14"/>
          <p:cNvSpPr txBox="1">
            <a:spLocks noGrp="1"/>
          </p:cNvSpPr>
          <p:nvPr>
            <p:ph type="subTitle" idx="4"/>
          </p:nvPr>
        </p:nvSpPr>
        <p:spPr>
          <a:xfrm>
            <a:off x="7950200" y="2687631"/>
            <a:ext cx="31620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Montserrat"/>
              <a:buNone/>
              <a:defRPr sz="1867">
                <a:latin typeface="Montserrat"/>
                <a:ea typeface="Montserrat"/>
                <a:cs typeface="Montserrat"/>
                <a:sym typeface="Montserrat"/>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r>
              <a:rPr lang="cs-CZ"/>
              <a:t>Kliknutím můžete upravit styl předlohy.</a:t>
            </a:r>
            <a:endParaRPr/>
          </a:p>
        </p:txBody>
      </p:sp>
      <p:sp>
        <p:nvSpPr>
          <p:cNvPr id="96" name="Google Shape;96;p14"/>
          <p:cNvSpPr txBox="1">
            <a:spLocks noGrp="1"/>
          </p:cNvSpPr>
          <p:nvPr>
            <p:ph type="subTitle" idx="5"/>
          </p:nvPr>
        </p:nvSpPr>
        <p:spPr>
          <a:xfrm>
            <a:off x="2743200" y="4740275"/>
            <a:ext cx="30480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Staatliches"/>
              <a:buNone/>
              <a:defRPr sz="2667">
                <a:latin typeface="Staatliches"/>
                <a:ea typeface="Staatliches"/>
                <a:cs typeface="Staatliches"/>
                <a:sym typeface="Staatliches"/>
              </a:defRPr>
            </a:lvl1pPr>
            <a:lvl2pPr lvl="1" algn="ctr" rtl="0">
              <a:lnSpc>
                <a:spcPct val="100000"/>
              </a:lnSpc>
              <a:spcBef>
                <a:spcPts val="0"/>
              </a:spcBef>
              <a:spcAft>
                <a:spcPts val="0"/>
              </a:spcAft>
              <a:buSzPts val="2000"/>
              <a:buFont typeface="Staatliches"/>
              <a:buNone/>
              <a:defRPr sz="2667">
                <a:latin typeface="Staatliches"/>
                <a:ea typeface="Staatliches"/>
                <a:cs typeface="Staatliches"/>
                <a:sym typeface="Staatliches"/>
              </a:defRPr>
            </a:lvl2pPr>
            <a:lvl3pPr lvl="2" algn="ctr" rtl="0">
              <a:lnSpc>
                <a:spcPct val="100000"/>
              </a:lnSpc>
              <a:spcBef>
                <a:spcPts val="0"/>
              </a:spcBef>
              <a:spcAft>
                <a:spcPts val="0"/>
              </a:spcAft>
              <a:buSzPts val="2000"/>
              <a:buFont typeface="Staatliches"/>
              <a:buNone/>
              <a:defRPr sz="2667">
                <a:latin typeface="Staatliches"/>
                <a:ea typeface="Staatliches"/>
                <a:cs typeface="Staatliches"/>
                <a:sym typeface="Staatliches"/>
              </a:defRPr>
            </a:lvl3pPr>
            <a:lvl4pPr lvl="3" algn="ctr" rtl="0">
              <a:lnSpc>
                <a:spcPct val="100000"/>
              </a:lnSpc>
              <a:spcBef>
                <a:spcPts val="0"/>
              </a:spcBef>
              <a:spcAft>
                <a:spcPts val="0"/>
              </a:spcAft>
              <a:buSzPts val="2000"/>
              <a:buFont typeface="Staatliches"/>
              <a:buNone/>
              <a:defRPr sz="2667">
                <a:latin typeface="Staatliches"/>
                <a:ea typeface="Staatliches"/>
                <a:cs typeface="Staatliches"/>
                <a:sym typeface="Staatliches"/>
              </a:defRPr>
            </a:lvl4pPr>
            <a:lvl5pPr lvl="4" algn="ctr" rtl="0">
              <a:lnSpc>
                <a:spcPct val="100000"/>
              </a:lnSpc>
              <a:spcBef>
                <a:spcPts val="0"/>
              </a:spcBef>
              <a:spcAft>
                <a:spcPts val="0"/>
              </a:spcAft>
              <a:buSzPts val="2000"/>
              <a:buFont typeface="Staatliches"/>
              <a:buNone/>
              <a:defRPr sz="2667">
                <a:latin typeface="Staatliches"/>
                <a:ea typeface="Staatliches"/>
                <a:cs typeface="Staatliches"/>
                <a:sym typeface="Staatliches"/>
              </a:defRPr>
            </a:lvl5pPr>
            <a:lvl6pPr lvl="5" algn="ctr" rtl="0">
              <a:lnSpc>
                <a:spcPct val="100000"/>
              </a:lnSpc>
              <a:spcBef>
                <a:spcPts val="0"/>
              </a:spcBef>
              <a:spcAft>
                <a:spcPts val="0"/>
              </a:spcAft>
              <a:buSzPts val="2000"/>
              <a:buFont typeface="Staatliches"/>
              <a:buNone/>
              <a:defRPr sz="2667">
                <a:latin typeface="Staatliches"/>
                <a:ea typeface="Staatliches"/>
                <a:cs typeface="Staatliches"/>
                <a:sym typeface="Staatliches"/>
              </a:defRPr>
            </a:lvl6pPr>
            <a:lvl7pPr lvl="6" algn="ctr" rtl="0">
              <a:lnSpc>
                <a:spcPct val="100000"/>
              </a:lnSpc>
              <a:spcBef>
                <a:spcPts val="0"/>
              </a:spcBef>
              <a:spcAft>
                <a:spcPts val="0"/>
              </a:spcAft>
              <a:buSzPts val="2000"/>
              <a:buFont typeface="Staatliches"/>
              <a:buNone/>
              <a:defRPr sz="2667">
                <a:latin typeface="Staatliches"/>
                <a:ea typeface="Staatliches"/>
                <a:cs typeface="Staatliches"/>
                <a:sym typeface="Staatliches"/>
              </a:defRPr>
            </a:lvl7pPr>
            <a:lvl8pPr lvl="7" algn="ctr" rtl="0">
              <a:lnSpc>
                <a:spcPct val="100000"/>
              </a:lnSpc>
              <a:spcBef>
                <a:spcPts val="0"/>
              </a:spcBef>
              <a:spcAft>
                <a:spcPts val="0"/>
              </a:spcAft>
              <a:buSzPts val="2000"/>
              <a:buFont typeface="Staatliches"/>
              <a:buNone/>
              <a:defRPr sz="2667">
                <a:latin typeface="Staatliches"/>
                <a:ea typeface="Staatliches"/>
                <a:cs typeface="Staatliches"/>
                <a:sym typeface="Staatliches"/>
              </a:defRPr>
            </a:lvl8pPr>
            <a:lvl9pPr lvl="8" algn="ctr" rtl="0">
              <a:lnSpc>
                <a:spcPct val="100000"/>
              </a:lnSpc>
              <a:spcBef>
                <a:spcPts val="0"/>
              </a:spcBef>
              <a:spcAft>
                <a:spcPts val="0"/>
              </a:spcAft>
              <a:buSzPts val="2000"/>
              <a:buFont typeface="Staatliches"/>
              <a:buNone/>
              <a:defRPr sz="2667">
                <a:latin typeface="Staatliches"/>
                <a:ea typeface="Staatliches"/>
                <a:cs typeface="Staatliches"/>
                <a:sym typeface="Staatliches"/>
              </a:defRPr>
            </a:lvl9pPr>
          </a:lstStyle>
          <a:p>
            <a:r>
              <a:rPr lang="cs-CZ"/>
              <a:t>Kliknutím můžete upravit styl předlohy.</a:t>
            </a:r>
            <a:endParaRPr/>
          </a:p>
        </p:txBody>
      </p:sp>
      <p:sp>
        <p:nvSpPr>
          <p:cNvPr id="97" name="Google Shape;97;p14"/>
          <p:cNvSpPr txBox="1">
            <a:spLocks noGrp="1"/>
          </p:cNvSpPr>
          <p:nvPr>
            <p:ph type="subTitle" idx="6"/>
          </p:nvPr>
        </p:nvSpPr>
        <p:spPr>
          <a:xfrm>
            <a:off x="2743200" y="5167876"/>
            <a:ext cx="31620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Montserrat"/>
              <a:buNone/>
              <a:defRPr sz="1867">
                <a:latin typeface="Montserrat"/>
                <a:ea typeface="Montserrat"/>
                <a:cs typeface="Montserrat"/>
                <a:sym typeface="Montserrat"/>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r>
              <a:rPr lang="cs-CZ"/>
              <a:t>Kliknutím můžete upravit styl předlohy.</a:t>
            </a:r>
            <a:endParaRPr/>
          </a:p>
        </p:txBody>
      </p:sp>
      <p:sp>
        <p:nvSpPr>
          <p:cNvPr id="98" name="Google Shape;98;p14"/>
          <p:cNvSpPr txBox="1">
            <a:spLocks noGrp="1"/>
          </p:cNvSpPr>
          <p:nvPr>
            <p:ph type="subTitle" idx="7"/>
          </p:nvPr>
        </p:nvSpPr>
        <p:spPr>
          <a:xfrm>
            <a:off x="7950200" y="4740275"/>
            <a:ext cx="30480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Staatliches"/>
              <a:buNone/>
              <a:defRPr sz="2667">
                <a:latin typeface="Staatliches"/>
                <a:ea typeface="Staatliches"/>
                <a:cs typeface="Staatliches"/>
                <a:sym typeface="Staatliches"/>
              </a:defRPr>
            </a:lvl1pPr>
            <a:lvl2pPr lvl="1" algn="ctr" rtl="0">
              <a:lnSpc>
                <a:spcPct val="100000"/>
              </a:lnSpc>
              <a:spcBef>
                <a:spcPts val="0"/>
              </a:spcBef>
              <a:spcAft>
                <a:spcPts val="0"/>
              </a:spcAft>
              <a:buSzPts val="2000"/>
              <a:buFont typeface="Staatliches"/>
              <a:buNone/>
              <a:defRPr sz="2667">
                <a:latin typeface="Staatliches"/>
                <a:ea typeface="Staatliches"/>
                <a:cs typeface="Staatliches"/>
                <a:sym typeface="Staatliches"/>
              </a:defRPr>
            </a:lvl2pPr>
            <a:lvl3pPr lvl="2" algn="ctr" rtl="0">
              <a:lnSpc>
                <a:spcPct val="100000"/>
              </a:lnSpc>
              <a:spcBef>
                <a:spcPts val="0"/>
              </a:spcBef>
              <a:spcAft>
                <a:spcPts val="0"/>
              </a:spcAft>
              <a:buSzPts val="2000"/>
              <a:buFont typeface="Staatliches"/>
              <a:buNone/>
              <a:defRPr sz="2667">
                <a:latin typeface="Staatliches"/>
                <a:ea typeface="Staatliches"/>
                <a:cs typeface="Staatliches"/>
                <a:sym typeface="Staatliches"/>
              </a:defRPr>
            </a:lvl3pPr>
            <a:lvl4pPr lvl="3" algn="ctr" rtl="0">
              <a:lnSpc>
                <a:spcPct val="100000"/>
              </a:lnSpc>
              <a:spcBef>
                <a:spcPts val="0"/>
              </a:spcBef>
              <a:spcAft>
                <a:spcPts val="0"/>
              </a:spcAft>
              <a:buSzPts val="2000"/>
              <a:buFont typeface="Staatliches"/>
              <a:buNone/>
              <a:defRPr sz="2667">
                <a:latin typeface="Staatliches"/>
                <a:ea typeface="Staatliches"/>
                <a:cs typeface="Staatliches"/>
                <a:sym typeface="Staatliches"/>
              </a:defRPr>
            </a:lvl4pPr>
            <a:lvl5pPr lvl="4" algn="ctr" rtl="0">
              <a:lnSpc>
                <a:spcPct val="100000"/>
              </a:lnSpc>
              <a:spcBef>
                <a:spcPts val="0"/>
              </a:spcBef>
              <a:spcAft>
                <a:spcPts val="0"/>
              </a:spcAft>
              <a:buSzPts val="2000"/>
              <a:buFont typeface="Staatliches"/>
              <a:buNone/>
              <a:defRPr sz="2667">
                <a:latin typeface="Staatliches"/>
                <a:ea typeface="Staatliches"/>
                <a:cs typeface="Staatliches"/>
                <a:sym typeface="Staatliches"/>
              </a:defRPr>
            </a:lvl5pPr>
            <a:lvl6pPr lvl="5" algn="ctr" rtl="0">
              <a:lnSpc>
                <a:spcPct val="100000"/>
              </a:lnSpc>
              <a:spcBef>
                <a:spcPts val="0"/>
              </a:spcBef>
              <a:spcAft>
                <a:spcPts val="0"/>
              </a:spcAft>
              <a:buSzPts val="2000"/>
              <a:buFont typeface="Staatliches"/>
              <a:buNone/>
              <a:defRPr sz="2667">
                <a:latin typeface="Staatliches"/>
                <a:ea typeface="Staatliches"/>
                <a:cs typeface="Staatliches"/>
                <a:sym typeface="Staatliches"/>
              </a:defRPr>
            </a:lvl6pPr>
            <a:lvl7pPr lvl="6" algn="ctr" rtl="0">
              <a:lnSpc>
                <a:spcPct val="100000"/>
              </a:lnSpc>
              <a:spcBef>
                <a:spcPts val="0"/>
              </a:spcBef>
              <a:spcAft>
                <a:spcPts val="0"/>
              </a:spcAft>
              <a:buSzPts val="2000"/>
              <a:buFont typeface="Staatliches"/>
              <a:buNone/>
              <a:defRPr sz="2667">
                <a:latin typeface="Staatliches"/>
                <a:ea typeface="Staatliches"/>
                <a:cs typeface="Staatliches"/>
                <a:sym typeface="Staatliches"/>
              </a:defRPr>
            </a:lvl7pPr>
            <a:lvl8pPr lvl="7" algn="ctr" rtl="0">
              <a:lnSpc>
                <a:spcPct val="100000"/>
              </a:lnSpc>
              <a:spcBef>
                <a:spcPts val="0"/>
              </a:spcBef>
              <a:spcAft>
                <a:spcPts val="0"/>
              </a:spcAft>
              <a:buSzPts val="2000"/>
              <a:buFont typeface="Staatliches"/>
              <a:buNone/>
              <a:defRPr sz="2667">
                <a:latin typeface="Staatliches"/>
                <a:ea typeface="Staatliches"/>
                <a:cs typeface="Staatliches"/>
                <a:sym typeface="Staatliches"/>
              </a:defRPr>
            </a:lvl8pPr>
            <a:lvl9pPr lvl="8" algn="ctr" rtl="0">
              <a:lnSpc>
                <a:spcPct val="100000"/>
              </a:lnSpc>
              <a:spcBef>
                <a:spcPts val="0"/>
              </a:spcBef>
              <a:spcAft>
                <a:spcPts val="0"/>
              </a:spcAft>
              <a:buSzPts val="2000"/>
              <a:buFont typeface="Staatliches"/>
              <a:buNone/>
              <a:defRPr sz="2667">
                <a:latin typeface="Staatliches"/>
                <a:ea typeface="Staatliches"/>
                <a:cs typeface="Staatliches"/>
                <a:sym typeface="Staatliches"/>
              </a:defRPr>
            </a:lvl9pPr>
          </a:lstStyle>
          <a:p>
            <a:r>
              <a:rPr lang="cs-CZ"/>
              <a:t>Kliknutím můžete upravit styl předlohy.</a:t>
            </a:r>
            <a:endParaRPr/>
          </a:p>
        </p:txBody>
      </p:sp>
      <p:sp>
        <p:nvSpPr>
          <p:cNvPr id="99" name="Google Shape;99;p14"/>
          <p:cNvSpPr txBox="1">
            <a:spLocks noGrp="1"/>
          </p:cNvSpPr>
          <p:nvPr>
            <p:ph type="subTitle" idx="8"/>
          </p:nvPr>
        </p:nvSpPr>
        <p:spPr>
          <a:xfrm>
            <a:off x="7950200" y="5167876"/>
            <a:ext cx="31620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Montserrat"/>
              <a:buNone/>
              <a:defRPr sz="1867">
                <a:latin typeface="Montserrat"/>
                <a:ea typeface="Montserrat"/>
                <a:cs typeface="Montserrat"/>
                <a:sym typeface="Montserrat"/>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r>
              <a:rPr lang="cs-CZ"/>
              <a:t>Kliknutím můžete upravit styl předlohy.</a:t>
            </a:r>
            <a:endParaRPr/>
          </a:p>
        </p:txBody>
      </p:sp>
      <p:sp>
        <p:nvSpPr>
          <p:cNvPr id="100" name="Google Shape;100;p14"/>
          <p:cNvSpPr txBox="1">
            <a:spLocks noGrp="1"/>
          </p:cNvSpPr>
          <p:nvPr>
            <p:ph type="title" idx="9" hasCustomPrompt="1"/>
          </p:nvPr>
        </p:nvSpPr>
        <p:spPr>
          <a:xfrm>
            <a:off x="2743200" y="1755775"/>
            <a:ext cx="726400" cy="329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333"/>
            </a:lvl1pPr>
            <a:lvl2pPr lvl="1" algn="ctr" rtl="0">
              <a:spcBef>
                <a:spcPts val="0"/>
              </a:spcBef>
              <a:spcAft>
                <a:spcPts val="0"/>
              </a:spcAft>
              <a:buSzPts val="2500"/>
              <a:buFont typeface="Staatliches"/>
              <a:buNone/>
              <a:defRPr sz="3333">
                <a:latin typeface="Staatliches"/>
                <a:ea typeface="Staatliches"/>
                <a:cs typeface="Staatliches"/>
                <a:sym typeface="Staatliches"/>
              </a:defRPr>
            </a:lvl2pPr>
            <a:lvl3pPr lvl="2" algn="ctr" rtl="0">
              <a:spcBef>
                <a:spcPts val="0"/>
              </a:spcBef>
              <a:spcAft>
                <a:spcPts val="0"/>
              </a:spcAft>
              <a:buSzPts val="2500"/>
              <a:buFont typeface="Staatliches"/>
              <a:buNone/>
              <a:defRPr sz="3333">
                <a:latin typeface="Staatliches"/>
                <a:ea typeface="Staatliches"/>
                <a:cs typeface="Staatliches"/>
                <a:sym typeface="Staatliches"/>
              </a:defRPr>
            </a:lvl3pPr>
            <a:lvl4pPr lvl="3" algn="ctr" rtl="0">
              <a:spcBef>
                <a:spcPts val="0"/>
              </a:spcBef>
              <a:spcAft>
                <a:spcPts val="0"/>
              </a:spcAft>
              <a:buSzPts val="2500"/>
              <a:buFont typeface="Staatliches"/>
              <a:buNone/>
              <a:defRPr sz="3333">
                <a:latin typeface="Staatliches"/>
                <a:ea typeface="Staatliches"/>
                <a:cs typeface="Staatliches"/>
                <a:sym typeface="Staatliches"/>
              </a:defRPr>
            </a:lvl4pPr>
            <a:lvl5pPr lvl="4" algn="ctr" rtl="0">
              <a:spcBef>
                <a:spcPts val="0"/>
              </a:spcBef>
              <a:spcAft>
                <a:spcPts val="0"/>
              </a:spcAft>
              <a:buSzPts val="2500"/>
              <a:buFont typeface="Staatliches"/>
              <a:buNone/>
              <a:defRPr sz="3333">
                <a:latin typeface="Staatliches"/>
                <a:ea typeface="Staatliches"/>
                <a:cs typeface="Staatliches"/>
                <a:sym typeface="Staatliches"/>
              </a:defRPr>
            </a:lvl5pPr>
            <a:lvl6pPr lvl="5" algn="ctr" rtl="0">
              <a:spcBef>
                <a:spcPts val="0"/>
              </a:spcBef>
              <a:spcAft>
                <a:spcPts val="0"/>
              </a:spcAft>
              <a:buSzPts val="2500"/>
              <a:buFont typeface="Staatliches"/>
              <a:buNone/>
              <a:defRPr sz="3333">
                <a:latin typeface="Staatliches"/>
                <a:ea typeface="Staatliches"/>
                <a:cs typeface="Staatliches"/>
                <a:sym typeface="Staatliches"/>
              </a:defRPr>
            </a:lvl6pPr>
            <a:lvl7pPr lvl="6" algn="ctr" rtl="0">
              <a:spcBef>
                <a:spcPts val="0"/>
              </a:spcBef>
              <a:spcAft>
                <a:spcPts val="0"/>
              </a:spcAft>
              <a:buSzPts val="2500"/>
              <a:buFont typeface="Staatliches"/>
              <a:buNone/>
              <a:defRPr sz="3333">
                <a:latin typeface="Staatliches"/>
                <a:ea typeface="Staatliches"/>
                <a:cs typeface="Staatliches"/>
                <a:sym typeface="Staatliches"/>
              </a:defRPr>
            </a:lvl7pPr>
            <a:lvl8pPr lvl="7" algn="ctr" rtl="0">
              <a:spcBef>
                <a:spcPts val="0"/>
              </a:spcBef>
              <a:spcAft>
                <a:spcPts val="0"/>
              </a:spcAft>
              <a:buSzPts val="2500"/>
              <a:buFont typeface="Staatliches"/>
              <a:buNone/>
              <a:defRPr sz="3333">
                <a:latin typeface="Staatliches"/>
                <a:ea typeface="Staatliches"/>
                <a:cs typeface="Staatliches"/>
                <a:sym typeface="Staatliches"/>
              </a:defRPr>
            </a:lvl8pPr>
            <a:lvl9pPr lvl="8" algn="ctr" rtl="0">
              <a:spcBef>
                <a:spcPts val="0"/>
              </a:spcBef>
              <a:spcAft>
                <a:spcPts val="0"/>
              </a:spcAft>
              <a:buSzPts val="2500"/>
              <a:buFont typeface="Staatliches"/>
              <a:buNone/>
              <a:defRPr sz="3333">
                <a:latin typeface="Staatliches"/>
                <a:ea typeface="Staatliches"/>
                <a:cs typeface="Staatliches"/>
                <a:sym typeface="Staatliches"/>
              </a:defRPr>
            </a:lvl9pPr>
          </a:lstStyle>
          <a:p>
            <a:r>
              <a:t>xx%</a:t>
            </a:r>
          </a:p>
        </p:txBody>
      </p:sp>
      <p:sp>
        <p:nvSpPr>
          <p:cNvPr id="101" name="Google Shape;101;p14"/>
          <p:cNvSpPr txBox="1">
            <a:spLocks noGrp="1"/>
          </p:cNvSpPr>
          <p:nvPr>
            <p:ph type="title" idx="13" hasCustomPrompt="1"/>
          </p:nvPr>
        </p:nvSpPr>
        <p:spPr>
          <a:xfrm>
            <a:off x="7950200" y="1755775"/>
            <a:ext cx="726400" cy="329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333"/>
            </a:lvl1pPr>
            <a:lvl2pPr lvl="1" algn="ctr" rtl="0">
              <a:spcBef>
                <a:spcPts val="0"/>
              </a:spcBef>
              <a:spcAft>
                <a:spcPts val="0"/>
              </a:spcAft>
              <a:buSzPts val="2500"/>
              <a:buFont typeface="Staatliches"/>
              <a:buNone/>
              <a:defRPr sz="3333">
                <a:latin typeface="Staatliches"/>
                <a:ea typeface="Staatliches"/>
                <a:cs typeface="Staatliches"/>
                <a:sym typeface="Staatliches"/>
              </a:defRPr>
            </a:lvl2pPr>
            <a:lvl3pPr lvl="2" algn="ctr" rtl="0">
              <a:spcBef>
                <a:spcPts val="0"/>
              </a:spcBef>
              <a:spcAft>
                <a:spcPts val="0"/>
              </a:spcAft>
              <a:buSzPts val="2500"/>
              <a:buFont typeface="Staatliches"/>
              <a:buNone/>
              <a:defRPr sz="3333">
                <a:latin typeface="Staatliches"/>
                <a:ea typeface="Staatliches"/>
                <a:cs typeface="Staatliches"/>
                <a:sym typeface="Staatliches"/>
              </a:defRPr>
            </a:lvl3pPr>
            <a:lvl4pPr lvl="3" algn="ctr" rtl="0">
              <a:spcBef>
                <a:spcPts val="0"/>
              </a:spcBef>
              <a:spcAft>
                <a:spcPts val="0"/>
              </a:spcAft>
              <a:buSzPts val="2500"/>
              <a:buFont typeface="Staatliches"/>
              <a:buNone/>
              <a:defRPr sz="3333">
                <a:latin typeface="Staatliches"/>
                <a:ea typeface="Staatliches"/>
                <a:cs typeface="Staatliches"/>
                <a:sym typeface="Staatliches"/>
              </a:defRPr>
            </a:lvl4pPr>
            <a:lvl5pPr lvl="4" algn="ctr" rtl="0">
              <a:spcBef>
                <a:spcPts val="0"/>
              </a:spcBef>
              <a:spcAft>
                <a:spcPts val="0"/>
              </a:spcAft>
              <a:buSzPts val="2500"/>
              <a:buFont typeface="Staatliches"/>
              <a:buNone/>
              <a:defRPr sz="3333">
                <a:latin typeface="Staatliches"/>
                <a:ea typeface="Staatliches"/>
                <a:cs typeface="Staatliches"/>
                <a:sym typeface="Staatliches"/>
              </a:defRPr>
            </a:lvl5pPr>
            <a:lvl6pPr lvl="5" algn="ctr" rtl="0">
              <a:spcBef>
                <a:spcPts val="0"/>
              </a:spcBef>
              <a:spcAft>
                <a:spcPts val="0"/>
              </a:spcAft>
              <a:buSzPts val="2500"/>
              <a:buFont typeface="Staatliches"/>
              <a:buNone/>
              <a:defRPr sz="3333">
                <a:latin typeface="Staatliches"/>
                <a:ea typeface="Staatliches"/>
                <a:cs typeface="Staatliches"/>
                <a:sym typeface="Staatliches"/>
              </a:defRPr>
            </a:lvl6pPr>
            <a:lvl7pPr lvl="6" algn="ctr" rtl="0">
              <a:spcBef>
                <a:spcPts val="0"/>
              </a:spcBef>
              <a:spcAft>
                <a:spcPts val="0"/>
              </a:spcAft>
              <a:buSzPts val="2500"/>
              <a:buFont typeface="Staatliches"/>
              <a:buNone/>
              <a:defRPr sz="3333">
                <a:latin typeface="Staatliches"/>
                <a:ea typeface="Staatliches"/>
                <a:cs typeface="Staatliches"/>
                <a:sym typeface="Staatliches"/>
              </a:defRPr>
            </a:lvl7pPr>
            <a:lvl8pPr lvl="7" algn="ctr" rtl="0">
              <a:spcBef>
                <a:spcPts val="0"/>
              </a:spcBef>
              <a:spcAft>
                <a:spcPts val="0"/>
              </a:spcAft>
              <a:buSzPts val="2500"/>
              <a:buFont typeface="Staatliches"/>
              <a:buNone/>
              <a:defRPr sz="3333">
                <a:latin typeface="Staatliches"/>
                <a:ea typeface="Staatliches"/>
                <a:cs typeface="Staatliches"/>
                <a:sym typeface="Staatliches"/>
              </a:defRPr>
            </a:lvl8pPr>
            <a:lvl9pPr lvl="8" algn="ctr" rtl="0">
              <a:spcBef>
                <a:spcPts val="0"/>
              </a:spcBef>
              <a:spcAft>
                <a:spcPts val="0"/>
              </a:spcAft>
              <a:buSzPts val="2500"/>
              <a:buFont typeface="Staatliches"/>
              <a:buNone/>
              <a:defRPr sz="3333">
                <a:latin typeface="Staatliches"/>
                <a:ea typeface="Staatliches"/>
                <a:cs typeface="Staatliches"/>
                <a:sym typeface="Staatliches"/>
              </a:defRPr>
            </a:lvl9pPr>
          </a:lstStyle>
          <a:p>
            <a:r>
              <a:t>xx%</a:t>
            </a:r>
          </a:p>
        </p:txBody>
      </p:sp>
      <p:sp>
        <p:nvSpPr>
          <p:cNvPr id="102" name="Google Shape;102;p14"/>
          <p:cNvSpPr txBox="1">
            <a:spLocks noGrp="1"/>
          </p:cNvSpPr>
          <p:nvPr>
            <p:ph type="title" idx="14" hasCustomPrompt="1"/>
          </p:nvPr>
        </p:nvSpPr>
        <p:spPr>
          <a:xfrm>
            <a:off x="2743200" y="4244975"/>
            <a:ext cx="731600" cy="329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333"/>
            </a:lvl1pPr>
            <a:lvl2pPr lvl="1" algn="ctr" rtl="0">
              <a:spcBef>
                <a:spcPts val="0"/>
              </a:spcBef>
              <a:spcAft>
                <a:spcPts val="0"/>
              </a:spcAft>
              <a:buSzPts val="2500"/>
              <a:buFont typeface="Staatliches"/>
              <a:buNone/>
              <a:defRPr sz="3333">
                <a:latin typeface="Staatliches"/>
                <a:ea typeface="Staatliches"/>
                <a:cs typeface="Staatliches"/>
                <a:sym typeface="Staatliches"/>
              </a:defRPr>
            </a:lvl2pPr>
            <a:lvl3pPr lvl="2" algn="ctr" rtl="0">
              <a:spcBef>
                <a:spcPts val="0"/>
              </a:spcBef>
              <a:spcAft>
                <a:spcPts val="0"/>
              </a:spcAft>
              <a:buSzPts val="2500"/>
              <a:buFont typeface="Staatliches"/>
              <a:buNone/>
              <a:defRPr sz="3333">
                <a:latin typeface="Staatliches"/>
                <a:ea typeface="Staatliches"/>
                <a:cs typeface="Staatliches"/>
                <a:sym typeface="Staatliches"/>
              </a:defRPr>
            </a:lvl3pPr>
            <a:lvl4pPr lvl="3" algn="ctr" rtl="0">
              <a:spcBef>
                <a:spcPts val="0"/>
              </a:spcBef>
              <a:spcAft>
                <a:spcPts val="0"/>
              </a:spcAft>
              <a:buSzPts val="2500"/>
              <a:buFont typeface="Staatliches"/>
              <a:buNone/>
              <a:defRPr sz="3333">
                <a:latin typeface="Staatliches"/>
                <a:ea typeface="Staatliches"/>
                <a:cs typeface="Staatliches"/>
                <a:sym typeface="Staatliches"/>
              </a:defRPr>
            </a:lvl4pPr>
            <a:lvl5pPr lvl="4" algn="ctr" rtl="0">
              <a:spcBef>
                <a:spcPts val="0"/>
              </a:spcBef>
              <a:spcAft>
                <a:spcPts val="0"/>
              </a:spcAft>
              <a:buSzPts val="2500"/>
              <a:buFont typeface="Staatliches"/>
              <a:buNone/>
              <a:defRPr sz="3333">
                <a:latin typeface="Staatliches"/>
                <a:ea typeface="Staatliches"/>
                <a:cs typeface="Staatliches"/>
                <a:sym typeface="Staatliches"/>
              </a:defRPr>
            </a:lvl5pPr>
            <a:lvl6pPr lvl="5" algn="ctr" rtl="0">
              <a:spcBef>
                <a:spcPts val="0"/>
              </a:spcBef>
              <a:spcAft>
                <a:spcPts val="0"/>
              </a:spcAft>
              <a:buSzPts val="2500"/>
              <a:buFont typeface="Staatliches"/>
              <a:buNone/>
              <a:defRPr sz="3333">
                <a:latin typeface="Staatliches"/>
                <a:ea typeface="Staatliches"/>
                <a:cs typeface="Staatliches"/>
                <a:sym typeface="Staatliches"/>
              </a:defRPr>
            </a:lvl6pPr>
            <a:lvl7pPr lvl="6" algn="ctr" rtl="0">
              <a:spcBef>
                <a:spcPts val="0"/>
              </a:spcBef>
              <a:spcAft>
                <a:spcPts val="0"/>
              </a:spcAft>
              <a:buSzPts val="2500"/>
              <a:buFont typeface="Staatliches"/>
              <a:buNone/>
              <a:defRPr sz="3333">
                <a:latin typeface="Staatliches"/>
                <a:ea typeface="Staatliches"/>
                <a:cs typeface="Staatliches"/>
                <a:sym typeface="Staatliches"/>
              </a:defRPr>
            </a:lvl7pPr>
            <a:lvl8pPr lvl="7" algn="ctr" rtl="0">
              <a:spcBef>
                <a:spcPts val="0"/>
              </a:spcBef>
              <a:spcAft>
                <a:spcPts val="0"/>
              </a:spcAft>
              <a:buSzPts val="2500"/>
              <a:buFont typeface="Staatliches"/>
              <a:buNone/>
              <a:defRPr sz="3333">
                <a:latin typeface="Staatliches"/>
                <a:ea typeface="Staatliches"/>
                <a:cs typeface="Staatliches"/>
                <a:sym typeface="Staatliches"/>
              </a:defRPr>
            </a:lvl8pPr>
            <a:lvl9pPr lvl="8" algn="ctr" rtl="0">
              <a:spcBef>
                <a:spcPts val="0"/>
              </a:spcBef>
              <a:spcAft>
                <a:spcPts val="0"/>
              </a:spcAft>
              <a:buSzPts val="2500"/>
              <a:buFont typeface="Staatliches"/>
              <a:buNone/>
              <a:defRPr sz="3333">
                <a:latin typeface="Staatliches"/>
                <a:ea typeface="Staatliches"/>
                <a:cs typeface="Staatliches"/>
                <a:sym typeface="Staatliches"/>
              </a:defRPr>
            </a:lvl9pPr>
          </a:lstStyle>
          <a:p>
            <a:r>
              <a:t>xx%</a:t>
            </a:r>
          </a:p>
        </p:txBody>
      </p:sp>
      <p:sp>
        <p:nvSpPr>
          <p:cNvPr id="103" name="Google Shape;103;p14"/>
          <p:cNvSpPr txBox="1">
            <a:spLocks noGrp="1"/>
          </p:cNvSpPr>
          <p:nvPr>
            <p:ph type="title" idx="15" hasCustomPrompt="1"/>
          </p:nvPr>
        </p:nvSpPr>
        <p:spPr>
          <a:xfrm>
            <a:off x="7950200" y="4244975"/>
            <a:ext cx="731600" cy="329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333"/>
            </a:lvl1pPr>
            <a:lvl2pPr lvl="1" algn="ctr" rtl="0">
              <a:spcBef>
                <a:spcPts val="0"/>
              </a:spcBef>
              <a:spcAft>
                <a:spcPts val="0"/>
              </a:spcAft>
              <a:buSzPts val="2500"/>
              <a:buFont typeface="Staatliches"/>
              <a:buNone/>
              <a:defRPr sz="3333">
                <a:latin typeface="Staatliches"/>
                <a:ea typeface="Staatliches"/>
                <a:cs typeface="Staatliches"/>
                <a:sym typeface="Staatliches"/>
              </a:defRPr>
            </a:lvl2pPr>
            <a:lvl3pPr lvl="2" algn="ctr" rtl="0">
              <a:spcBef>
                <a:spcPts val="0"/>
              </a:spcBef>
              <a:spcAft>
                <a:spcPts val="0"/>
              </a:spcAft>
              <a:buSzPts val="2500"/>
              <a:buFont typeface="Staatliches"/>
              <a:buNone/>
              <a:defRPr sz="3333">
                <a:latin typeface="Staatliches"/>
                <a:ea typeface="Staatliches"/>
                <a:cs typeface="Staatliches"/>
                <a:sym typeface="Staatliches"/>
              </a:defRPr>
            </a:lvl3pPr>
            <a:lvl4pPr lvl="3" algn="ctr" rtl="0">
              <a:spcBef>
                <a:spcPts val="0"/>
              </a:spcBef>
              <a:spcAft>
                <a:spcPts val="0"/>
              </a:spcAft>
              <a:buSzPts val="2500"/>
              <a:buFont typeface="Staatliches"/>
              <a:buNone/>
              <a:defRPr sz="3333">
                <a:latin typeface="Staatliches"/>
                <a:ea typeface="Staatliches"/>
                <a:cs typeface="Staatliches"/>
                <a:sym typeface="Staatliches"/>
              </a:defRPr>
            </a:lvl4pPr>
            <a:lvl5pPr lvl="4" algn="ctr" rtl="0">
              <a:spcBef>
                <a:spcPts val="0"/>
              </a:spcBef>
              <a:spcAft>
                <a:spcPts val="0"/>
              </a:spcAft>
              <a:buSzPts val="2500"/>
              <a:buFont typeface="Staatliches"/>
              <a:buNone/>
              <a:defRPr sz="3333">
                <a:latin typeface="Staatliches"/>
                <a:ea typeface="Staatliches"/>
                <a:cs typeface="Staatliches"/>
                <a:sym typeface="Staatliches"/>
              </a:defRPr>
            </a:lvl5pPr>
            <a:lvl6pPr lvl="5" algn="ctr" rtl="0">
              <a:spcBef>
                <a:spcPts val="0"/>
              </a:spcBef>
              <a:spcAft>
                <a:spcPts val="0"/>
              </a:spcAft>
              <a:buSzPts val="2500"/>
              <a:buFont typeface="Staatliches"/>
              <a:buNone/>
              <a:defRPr sz="3333">
                <a:latin typeface="Staatliches"/>
                <a:ea typeface="Staatliches"/>
                <a:cs typeface="Staatliches"/>
                <a:sym typeface="Staatliches"/>
              </a:defRPr>
            </a:lvl6pPr>
            <a:lvl7pPr lvl="6" algn="ctr" rtl="0">
              <a:spcBef>
                <a:spcPts val="0"/>
              </a:spcBef>
              <a:spcAft>
                <a:spcPts val="0"/>
              </a:spcAft>
              <a:buSzPts val="2500"/>
              <a:buFont typeface="Staatliches"/>
              <a:buNone/>
              <a:defRPr sz="3333">
                <a:latin typeface="Staatliches"/>
                <a:ea typeface="Staatliches"/>
                <a:cs typeface="Staatliches"/>
                <a:sym typeface="Staatliches"/>
              </a:defRPr>
            </a:lvl7pPr>
            <a:lvl8pPr lvl="7" algn="ctr" rtl="0">
              <a:spcBef>
                <a:spcPts val="0"/>
              </a:spcBef>
              <a:spcAft>
                <a:spcPts val="0"/>
              </a:spcAft>
              <a:buSzPts val="2500"/>
              <a:buFont typeface="Staatliches"/>
              <a:buNone/>
              <a:defRPr sz="3333">
                <a:latin typeface="Staatliches"/>
                <a:ea typeface="Staatliches"/>
                <a:cs typeface="Staatliches"/>
                <a:sym typeface="Staatliches"/>
              </a:defRPr>
            </a:lvl8pPr>
            <a:lvl9pPr lvl="8" algn="ctr" rtl="0">
              <a:spcBef>
                <a:spcPts val="0"/>
              </a:spcBef>
              <a:spcAft>
                <a:spcPts val="0"/>
              </a:spcAft>
              <a:buSzPts val="2500"/>
              <a:buFont typeface="Staatliches"/>
              <a:buNone/>
              <a:defRPr sz="3333">
                <a:latin typeface="Staatliches"/>
                <a:ea typeface="Staatliches"/>
                <a:cs typeface="Staatliches"/>
                <a:sym typeface="Staatliches"/>
              </a:defRPr>
            </a:lvl9pPr>
          </a:lstStyle>
          <a:p>
            <a:r>
              <a:t>xx%</a:t>
            </a:r>
          </a:p>
        </p:txBody>
      </p:sp>
    </p:spTree>
    <p:extLst>
      <p:ext uri="{BB962C8B-B14F-4D97-AF65-F5344CB8AC3E}">
        <p14:creationId xmlns:p14="http://schemas.microsoft.com/office/powerpoint/2010/main" val="17313047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text right">
  <p:cSld name="Title and text right">
    <p:spTree>
      <p:nvGrpSpPr>
        <p:cNvPr id="1" name="Shape 104"/>
        <p:cNvGrpSpPr/>
        <p:nvPr/>
      </p:nvGrpSpPr>
      <p:grpSpPr>
        <a:xfrm>
          <a:off x="0" y="0"/>
          <a:ext cx="0" cy="0"/>
          <a:chOff x="0" y="0"/>
          <a:chExt cx="0" cy="0"/>
        </a:xfrm>
      </p:grpSpPr>
      <p:grpSp>
        <p:nvGrpSpPr>
          <p:cNvPr id="105" name="Google Shape;105;p15"/>
          <p:cNvGrpSpPr/>
          <p:nvPr/>
        </p:nvGrpSpPr>
        <p:grpSpPr>
          <a:xfrm>
            <a:off x="282" y="3290755"/>
            <a:ext cx="12192209" cy="3566456"/>
            <a:chOff x="211" y="2468066"/>
            <a:chExt cx="9144157" cy="2674842"/>
          </a:xfrm>
        </p:grpSpPr>
        <p:sp>
          <p:nvSpPr>
            <p:cNvPr id="106" name="Google Shape;106;p15"/>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 name="Google Shape;107;p15"/>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08" name="Google Shape;108;p15"/>
          <p:cNvSpPr txBox="1">
            <a:spLocks noGrp="1"/>
          </p:cNvSpPr>
          <p:nvPr>
            <p:ph type="subTitle" idx="1"/>
          </p:nvPr>
        </p:nvSpPr>
        <p:spPr>
          <a:xfrm>
            <a:off x="5690233" y="2609967"/>
            <a:ext cx="5550800" cy="27120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None/>
              <a:defRPr sz="1867">
                <a:solidFill>
                  <a:schemeClr val="dk1"/>
                </a:solidFill>
              </a:defRPr>
            </a:lvl1pPr>
            <a:lvl2pPr lvl="1">
              <a:lnSpc>
                <a:spcPct val="100000"/>
              </a:lnSpc>
              <a:spcBef>
                <a:spcPts val="2133"/>
              </a:spcBef>
              <a:spcAft>
                <a:spcPts val="0"/>
              </a:spcAft>
              <a:buNone/>
              <a:defRPr>
                <a:solidFill>
                  <a:schemeClr val="dk1"/>
                </a:solidFill>
              </a:defRPr>
            </a:lvl2pPr>
            <a:lvl3pPr lvl="2">
              <a:lnSpc>
                <a:spcPct val="100000"/>
              </a:lnSpc>
              <a:spcBef>
                <a:spcPts val="2133"/>
              </a:spcBef>
              <a:spcAft>
                <a:spcPts val="0"/>
              </a:spcAft>
              <a:buNone/>
              <a:defRPr>
                <a:solidFill>
                  <a:schemeClr val="dk1"/>
                </a:solidFill>
              </a:defRPr>
            </a:lvl3pPr>
            <a:lvl4pPr lvl="3">
              <a:lnSpc>
                <a:spcPct val="100000"/>
              </a:lnSpc>
              <a:spcBef>
                <a:spcPts val="2133"/>
              </a:spcBef>
              <a:spcAft>
                <a:spcPts val="0"/>
              </a:spcAft>
              <a:buNone/>
              <a:defRPr>
                <a:solidFill>
                  <a:schemeClr val="dk1"/>
                </a:solidFill>
              </a:defRPr>
            </a:lvl4pPr>
            <a:lvl5pPr lvl="4">
              <a:lnSpc>
                <a:spcPct val="100000"/>
              </a:lnSpc>
              <a:spcBef>
                <a:spcPts val="2133"/>
              </a:spcBef>
              <a:spcAft>
                <a:spcPts val="0"/>
              </a:spcAft>
              <a:buNone/>
              <a:defRPr>
                <a:solidFill>
                  <a:schemeClr val="dk1"/>
                </a:solidFill>
              </a:defRPr>
            </a:lvl5pPr>
            <a:lvl6pPr lvl="5">
              <a:lnSpc>
                <a:spcPct val="100000"/>
              </a:lnSpc>
              <a:spcBef>
                <a:spcPts val="2133"/>
              </a:spcBef>
              <a:spcAft>
                <a:spcPts val="0"/>
              </a:spcAft>
              <a:buNone/>
              <a:defRPr>
                <a:solidFill>
                  <a:schemeClr val="dk1"/>
                </a:solidFill>
              </a:defRPr>
            </a:lvl6pPr>
            <a:lvl7pPr lvl="6">
              <a:lnSpc>
                <a:spcPct val="100000"/>
              </a:lnSpc>
              <a:spcBef>
                <a:spcPts val="2133"/>
              </a:spcBef>
              <a:spcAft>
                <a:spcPts val="0"/>
              </a:spcAft>
              <a:buNone/>
              <a:defRPr>
                <a:solidFill>
                  <a:schemeClr val="dk1"/>
                </a:solidFill>
              </a:defRPr>
            </a:lvl7pPr>
            <a:lvl8pPr lvl="7">
              <a:lnSpc>
                <a:spcPct val="100000"/>
              </a:lnSpc>
              <a:spcBef>
                <a:spcPts val="2133"/>
              </a:spcBef>
              <a:spcAft>
                <a:spcPts val="0"/>
              </a:spcAft>
              <a:buNone/>
              <a:defRPr>
                <a:solidFill>
                  <a:schemeClr val="dk1"/>
                </a:solidFill>
              </a:defRPr>
            </a:lvl8pPr>
            <a:lvl9pPr lvl="8">
              <a:lnSpc>
                <a:spcPct val="100000"/>
              </a:lnSpc>
              <a:spcBef>
                <a:spcPts val="2133"/>
              </a:spcBef>
              <a:spcAft>
                <a:spcPts val="2133"/>
              </a:spcAft>
              <a:buNone/>
              <a:defRPr>
                <a:solidFill>
                  <a:schemeClr val="dk1"/>
                </a:solidFill>
              </a:defRPr>
            </a:lvl9pPr>
          </a:lstStyle>
          <a:p>
            <a:r>
              <a:rPr lang="cs-CZ"/>
              <a:t>Kliknutím můžete upravit styl předlohy.</a:t>
            </a:r>
            <a:endParaRPr/>
          </a:p>
        </p:txBody>
      </p:sp>
      <p:sp>
        <p:nvSpPr>
          <p:cNvPr id="109" name="Google Shape;109;p15"/>
          <p:cNvSpPr txBox="1">
            <a:spLocks noGrp="1"/>
          </p:cNvSpPr>
          <p:nvPr>
            <p:ph type="title"/>
          </p:nvPr>
        </p:nvSpPr>
        <p:spPr>
          <a:xfrm>
            <a:off x="5690233" y="1701600"/>
            <a:ext cx="5550800" cy="406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110" name="Google Shape;110;p15"/>
          <p:cNvSpPr/>
          <p:nvPr/>
        </p:nvSpPr>
        <p:spPr>
          <a:xfrm>
            <a:off x="-292816" y="3834167"/>
            <a:ext cx="1192167" cy="3265133"/>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4300336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11"/>
        <p:cNvGrpSpPr/>
        <p:nvPr/>
      </p:nvGrpSpPr>
      <p:grpSpPr>
        <a:xfrm>
          <a:off x="0" y="0"/>
          <a:ext cx="0" cy="0"/>
          <a:chOff x="0" y="0"/>
          <a:chExt cx="0" cy="0"/>
        </a:xfrm>
      </p:grpSpPr>
      <p:grpSp>
        <p:nvGrpSpPr>
          <p:cNvPr id="112" name="Google Shape;112;p16"/>
          <p:cNvGrpSpPr/>
          <p:nvPr/>
        </p:nvGrpSpPr>
        <p:grpSpPr>
          <a:xfrm>
            <a:off x="282" y="3290755"/>
            <a:ext cx="12192209" cy="3566456"/>
            <a:chOff x="211" y="2468066"/>
            <a:chExt cx="9144157" cy="2674842"/>
          </a:xfrm>
        </p:grpSpPr>
        <p:sp>
          <p:nvSpPr>
            <p:cNvPr id="113" name="Google Shape;113;p16"/>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 name="Google Shape;114;p16"/>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15" name="Google Shape;115;p16"/>
          <p:cNvSpPr txBox="1">
            <a:spLocks noGrp="1"/>
          </p:cNvSpPr>
          <p:nvPr>
            <p:ph type="subTitle" idx="1"/>
          </p:nvPr>
        </p:nvSpPr>
        <p:spPr>
          <a:xfrm>
            <a:off x="1135897" y="3152224"/>
            <a:ext cx="3048000" cy="48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67">
                <a:solidFill>
                  <a:srgbClr val="F3F3F3"/>
                </a:solidFill>
              </a:defRPr>
            </a:lvl1pPr>
            <a:lvl2pPr lvl="1" algn="ctr" rtl="0">
              <a:lnSpc>
                <a:spcPct val="100000"/>
              </a:lnSpc>
              <a:spcBef>
                <a:spcPts val="0"/>
              </a:spcBef>
              <a:spcAft>
                <a:spcPts val="0"/>
              </a:spcAft>
              <a:buNone/>
              <a:defRPr sz="1867">
                <a:solidFill>
                  <a:srgbClr val="F3F3F3"/>
                </a:solidFill>
              </a:defRPr>
            </a:lvl2pPr>
            <a:lvl3pPr lvl="2" algn="ctr" rtl="0">
              <a:lnSpc>
                <a:spcPct val="100000"/>
              </a:lnSpc>
              <a:spcBef>
                <a:spcPts val="0"/>
              </a:spcBef>
              <a:spcAft>
                <a:spcPts val="0"/>
              </a:spcAft>
              <a:buNone/>
              <a:defRPr sz="1867">
                <a:solidFill>
                  <a:srgbClr val="F3F3F3"/>
                </a:solidFill>
              </a:defRPr>
            </a:lvl3pPr>
            <a:lvl4pPr lvl="3" algn="ctr" rtl="0">
              <a:lnSpc>
                <a:spcPct val="100000"/>
              </a:lnSpc>
              <a:spcBef>
                <a:spcPts val="0"/>
              </a:spcBef>
              <a:spcAft>
                <a:spcPts val="0"/>
              </a:spcAft>
              <a:buNone/>
              <a:defRPr sz="1867">
                <a:solidFill>
                  <a:srgbClr val="F3F3F3"/>
                </a:solidFill>
              </a:defRPr>
            </a:lvl4pPr>
            <a:lvl5pPr lvl="4" algn="ctr" rtl="0">
              <a:lnSpc>
                <a:spcPct val="100000"/>
              </a:lnSpc>
              <a:spcBef>
                <a:spcPts val="0"/>
              </a:spcBef>
              <a:spcAft>
                <a:spcPts val="0"/>
              </a:spcAft>
              <a:buNone/>
              <a:defRPr sz="1867">
                <a:solidFill>
                  <a:srgbClr val="F3F3F3"/>
                </a:solidFill>
              </a:defRPr>
            </a:lvl5pPr>
            <a:lvl6pPr lvl="5" algn="ctr" rtl="0">
              <a:lnSpc>
                <a:spcPct val="100000"/>
              </a:lnSpc>
              <a:spcBef>
                <a:spcPts val="0"/>
              </a:spcBef>
              <a:spcAft>
                <a:spcPts val="0"/>
              </a:spcAft>
              <a:buNone/>
              <a:defRPr sz="1867">
                <a:solidFill>
                  <a:srgbClr val="F3F3F3"/>
                </a:solidFill>
              </a:defRPr>
            </a:lvl6pPr>
            <a:lvl7pPr lvl="6" algn="ctr" rtl="0">
              <a:lnSpc>
                <a:spcPct val="100000"/>
              </a:lnSpc>
              <a:spcBef>
                <a:spcPts val="0"/>
              </a:spcBef>
              <a:spcAft>
                <a:spcPts val="0"/>
              </a:spcAft>
              <a:buNone/>
              <a:defRPr sz="1867">
                <a:solidFill>
                  <a:srgbClr val="F3F3F3"/>
                </a:solidFill>
              </a:defRPr>
            </a:lvl7pPr>
            <a:lvl8pPr lvl="7" algn="ctr" rtl="0">
              <a:lnSpc>
                <a:spcPct val="100000"/>
              </a:lnSpc>
              <a:spcBef>
                <a:spcPts val="0"/>
              </a:spcBef>
              <a:spcAft>
                <a:spcPts val="0"/>
              </a:spcAft>
              <a:buNone/>
              <a:defRPr sz="1867">
                <a:solidFill>
                  <a:srgbClr val="F3F3F3"/>
                </a:solidFill>
              </a:defRPr>
            </a:lvl8pPr>
            <a:lvl9pPr lvl="8" algn="ctr" rtl="0">
              <a:lnSpc>
                <a:spcPct val="100000"/>
              </a:lnSpc>
              <a:spcBef>
                <a:spcPts val="0"/>
              </a:spcBef>
              <a:spcAft>
                <a:spcPts val="0"/>
              </a:spcAft>
              <a:buNone/>
              <a:defRPr sz="1867">
                <a:solidFill>
                  <a:srgbClr val="F3F3F3"/>
                </a:solidFill>
              </a:defRPr>
            </a:lvl9pPr>
          </a:lstStyle>
          <a:p>
            <a:r>
              <a:rPr lang="cs-CZ"/>
              <a:t>Kliknutím můžete upravit styl předlohy.</a:t>
            </a:r>
            <a:endParaRPr/>
          </a:p>
        </p:txBody>
      </p:sp>
      <p:sp>
        <p:nvSpPr>
          <p:cNvPr id="116" name="Google Shape;116;p16"/>
          <p:cNvSpPr txBox="1">
            <a:spLocks noGrp="1"/>
          </p:cNvSpPr>
          <p:nvPr>
            <p:ph type="subTitle" idx="2"/>
          </p:nvPr>
        </p:nvSpPr>
        <p:spPr>
          <a:xfrm>
            <a:off x="1753897" y="2676705"/>
            <a:ext cx="1812000" cy="3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solidFill>
                  <a:srgbClr val="F3F3F3"/>
                </a:solidFill>
                <a:latin typeface="Staatliches"/>
                <a:ea typeface="Staatliches"/>
                <a:cs typeface="Staatliches"/>
                <a:sym typeface="Staatliches"/>
              </a:defRPr>
            </a:lvl1pPr>
            <a:lvl2pPr lvl="1" algn="ctr" rtl="0">
              <a:lnSpc>
                <a:spcPct val="100000"/>
              </a:lnSpc>
              <a:spcBef>
                <a:spcPts val="0"/>
              </a:spcBef>
              <a:spcAft>
                <a:spcPts val="0"/>
              </a:spcAft>
              <a:buNone/>
              <a:defRPr sz="2667">
                <a:solidFill>
                  <a:srgbClr val="F3F3F3"/>
                </a:solidFill>
                <a:latin typeface="Staatliches"/>
                <a:ea typeface="Staatliches"/>
                <a:cs typeface="Staatliches"/>
                <a:sym typeface="Staatliches"/>
              </a:defRPr>
            </a:lvl2pPr>
            <a:lvl3pPr lvl="2" algn="ctr" rtl="0">
              <a:lnSpc>
                <a:spcPct val="100000"/>
              </a:lnSpc>
              <a:spcBef>
                <a:spcPts val="0"/>
              </a:spcBef>
              <a:spcAft>
                <a:spcPts val="0"/>
              </a:spcAft>
              <a:buNone/>
              <a:defRPr sz="2667">
                <a:solidFill>
                  <a:srgbClr val="F3F3F3"/>
                </a:solidFill>
                <a:latin typeface="Staatliches"/>
                <a:ea typeface="Staatliches"/>
                <a:cs typeface="Staatliches"/>
                <a:sym typeface="Staatliches"/>
              </a:defRPr>
            </a:lvl3pPr>
            <a:lvl4pPr lvl="3" algn="ctr" rtl="0">
              <a:lnSpc>
                <a:spcPct val="100000"/>
              </a:lnSpc>
              <a:spcBef>
                <a:spcPts val="0"/>
              </a:spcBef>
              <a:spcAft>
                <a:spcPts val="0"/>
              </a:spcAft>
              <a:buNone/>
              <a:defRPr sz="2667">
                <a:solidFill>
                  <a:srgbClr val="F3F3F3"/>
                </a:solidFill>
                <a:latin typeface="Staatliches"/>
                <a:ea typeface="Staatliches"/>
                <a:cs typeface="Staatliches"/>
                <a:sym typeface="Staatliches"/>
              </a:defRPr>
            </a:lvl4pPr>
            <a:lvl5pPr lvl="4" algn="ctr" rtl="0">
              <a:lnSpc>
                <a:spcPct val="100000"/>
              </a:lnSpc>
              <a:spcBef>
                <a:spcPts val="0"/>
              </a:spcBef>
              <a:spcAft>
                <a:spcPts val="0"/>
              </a:spcAft>
              <a:buNone/>
              <a:defRPr sz="2667">
                <a:solidFill>
                  <a:srgbClr val="F3F3F3"/>
                </a:solidFill>
                <a:latin typeface="Staatliches"/>
                <a:ea typeface="Staatliches"/>
                <a:cs typeface="Staatliches"/>
                <a:sym typeface="Staatliches"/>
              </a:defRPr>
            </a:lvl5pPr>
            <a:lvl6pPr lvl="5" algn="ctr" rtl="0">
              <a:lnSpc>
                <a:spcPct val="100000"/>
              </a:lnSpc>
              <a:spcBef>
                <a:spcPts val="0"/>
              </a:spcBef>
              <a:spcAft>
                <a:spcPts val="0"/>
              </a:spcAft>
              <a:buNone/>
              <a:defRPr sz="2667">
                <a:solidFill>
                  <a:srgbClr val="F3F3F3"/>
                </a:solidFill>
                <a:latin typeface="Staatliches"/>
                <a:ea typeface="Staatliches"/>
                <a:cs typeface="Staatliches"/>
                <a:sym typeface="Staatliches"/>
              </a:defRPr>
            </a:lvl6pPr>
            <a:lvl7pPr lvl="6" algn="ctr" rtl="0">
              <a:lnSpc>
                <a:spcPct val="100000"/>
              </a:lnSpc>
              <a:spcBef>
                <a:spcPts val="0"/>
              </a:spcBef>
              <a:spcAft>
                <a:spcPts val="0"/>
              </a:spcAft>
              <a:buNone/>
              <a:defRPr sz="2667">
                <a:solidFill>
                  <a:srgbClr val="F3F3F3"/>
                </a:solidFill>
                <a:latin typeface="Staatliches"/>
                <a:ea typeface="Staatliches"/>
                <a:cs typeface="Staatliches"/>
                <a:sym typeface="Staatliches"/>
              </a:defRPr>
            </a:lvl7pPr>
            <a:lvl8pPr lvl="7" algn="ctr" rtl="0">
              <a:lnSpc>
                <a:spcPct val="100000"/>
              </a:lnSpc>
              <a:spcBef>
                <a:spcPts val="0"/>
              </a:spcBef>
              <a:spcAft>
                <a:spcPts val="0"/>
              </a:spcAft>
              <a:buNone/>
              <a:defRPr sz="2667">
                <a:solidFill>
                  <a:srgbClr val="F3F3F3"/>
                </a:solidFill>
                <a:latin typeface="Staatliches"/>
                <a:ea typeface="Staatliches"/>
                <a:cs typeface="Staatliches"/>
                <a:sym typeface="Staatliches"/>
              </a:defRPr>
            </a:lvl8pPr>
            <a:lvl9pPr lvl="8" algn="ctr" rtl="0">
              <a:lnSpc>
                <a:spcPct val="100000"/>
              </a:lnSpc>
              <a:spcBef>
                <a:spcPts val="0"/>
              </a:spcBef>
              <a:spcAft>
                <a:spcPts val="0"/>
              </a:spcAft>
              <a:buNone/>
              <a:defRPr sz="2667">
                <a:solidFill>
                  <a:srgbClr val="F3F3F3"/>
                </a:solidFill>
                <a:latin typeface="Staatliches"/>
                <a:ea typeface="Staatliches"/>
                <a:cs typeface="Staatliches"/>
                <a:sym typeface="Staatliches"/>
              </a:defRPr>
            </a:lvl9pPr>
          </a:lstStyle>
          <a:p>
            <a:r>
              <a:rPr lang="cs-CZ"/>
              <a:t>Kliknutím můžete upravit styl předlohy.</a:t>
            </a:r>
            <a:endParaRPr/>
          </a:p>
        </p:txBody>
      </p:sp>
      <p:sp>
        <p:nvSpPr>
          <p:cNvPr id="117" name="Google Shape;117;p16"/>
          <p:cNvSpPr txBox="1">
            <a:spLocks noGrp="1"/>
          </p:cNvSpPr>
          <p:nvPr>
            <p:ph type="subTitle" idx="3"/>
          </p:nvPr>
        </p:nvSpPr>
        <p:spPr>
          <a:xfrm>
            <a:off x="5181000" y="2676705"/>
            <a:ext cx="1830000" cy="3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1pPr>
            <a:lvl2pPr lvl="1"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2pPr>
            <a:lvl3pPr lvl="2"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3pPr>
            <a:lvl4pPr lvl="3"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4pPr>
            <a:lvl5pPr lvl="4"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5pPr>
            <a:lvl6pPr lvl="5"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6pPr>
            <a:lvl7pPr lvl="6"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7pPr>
            <a:lvl8pPr lvl="7"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8pPr>
            <a:lvl9pPr lvl="8"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9pPr>
          </a:lstStyle>
          <a:p>
            <a:r>
              <a:rPr lang="cs-CZ"/>
              <a:t>Kliknutím můžete upravit styl předlohy.</a:t>
            </a:r>
            <a:endParaRPr/>
          </a:p>
        </p:txBody>
      </p:sp>
      <p:sp>
        <p:nvSpPr>
          <p:cNvPr id="118" name="Google Shape;118;p16"/>
          <p:cNvSpPr txBox="1">
            <a:spLocks noGrp="1"/>
          </p:cNvSpPr>
          <p:nvPr>
            <p:ph type="subTitle" idx="4"/>
          </p:nvPr>
        </p:nvSpPr>
        <p:spPr>
          <a:xfrm>
            <a:off x="4572000" y="3152224"/>
            <a:ext cx="3048000" cy="48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67">
                <a:solidFill>
                  <a:schemeClr val="dk1"/>
                </a:solidFill>
              </a:defRPr>
            </a:lvl1pPr>
            <a:lvl2pPr lvl="1" algn="ctr" rtl="0">
              <a:lnSpc>
                <a:spcPct val="100000"/>
              </a:lnSpc>
              <a:spcBef>
                <a:spcPts val="0"/>
              </a:spcBef>
              <a:spcAft>
                <a:spcPts val="0"/>
              </a:spcAft>
              <a:buNone/>
              <a:defRPr sz="1867">
                <a:solidFill>
                  <a:schemeClr val="dk1"/>
                </a:solidFill>
              </a:defRPr>
            </a:lvl2pPr>
            <a:lvl3pPr lvl="2" algn="ctr" rtl="0">
              <a:lnSpc>
                <a:spcPct val="100000"/>
              </a:lnSpc>
              <a:spcBef>
                <a:spcPts val="0"/>
              </a:spcBef>
              <a:spcAft>
                <a:spcPts val="0"/>
              </a:spcAft>
              <a:buNone/>
              <a:defRPr sz="1867">
                <a:solidFill>
                  <a:schemeClr val="dk1"/>
                </a:solidFill>
              </a:defRPr>
            </a:lvl3pPr>
            <a:lvl4pPr lvl="3" algn="ctr" rtl="0">
              <a:lnSpc>
                <a:spcPct val="100000"/>
              </a:lnSpc>
              <a:spcBef>
                <a:spcPts val="0"/>
              </a:spcBef>
              <a:spcAft>
                <a:spcPts val="0"/>
              </a:spcAft>
              <a:buNone/>
              <a:defRPr sz="1867">
                <a:solidFill>
                  <a:schemeClr val="dk1"/>
                </a:solidFill>
              </a:defRPr>
            </a:lvl4pPr>
            <a:lvl5pPr lvl="4" algn="ctr" rtl="0">
              <a:lnSpc>
                <a:spcPct val="100000"/>
              </a:lnSpc>
              <a:spcBef>
                <a:spcPts val="0"/>
              </a:spcBef>
              <a:spcAft>
                <a:spcPts val="0"/>
              </a:spcAft>
              <a:buNone/>
              <a:defRPr sz="1867">
                <a:solidFill>
                  <a:schemeClr val="dk1"/>
                </a:solidFill>
              </a:defRPr>
            </a:lvl5pPr>
            <a:lvl6pPr lvl="5" algn="ctr" rtl="0">
              <a:lnSpc>
                <a:spcPct val="100000"/>
              </a:lnSpc>
              <a:spcBef>
                <a:spcPts val="0"/>
              </a:spcBef>
              <a:spcAft>
                <a:spcPts val="0"/>
              </a:spcAft>
              <a:buNone/>
              <a:defRPr sz="1867">
                <a:solidFill>
                  <a:schemeClr val="dk1"/>
                </a:solidFill>
              </a:defRPr>
            </a:lvl6pPr>
            <a:lvl7pPr lvl="6" algn="ctr" rtl="0">
              <a:lnSpc>
                <a:spcPct val="100000"/>
              </a:lnSpc>
              <a:spcBef>
                <a:spcPts val="0"/>
              </a:spcBef>
              <a:spcAft>
                <a:spcPts val="0"/>
              </a:spcAft>
              <a:buNone/>
              <a:defRPr sz="1867">
                <a:solidFill>
                  <a:schemeClr val="dk1"/>
                </a:solidFill>
              </a:defRPr>
            </a:lvl7pPr>
            <a:lvl8pPr lvl="7" algn="ctr" rtl="0">
              <a:lnSpc>
                <a:spcPct val="100000"/>
              </a:lnSpc>
              <a:spcBef>
                <a:spcPts val="0"/>
              </a:spcBef>
              <a:spcAft>
                <a:spcPts val="0"/>
              </a:spcAft>
              <a:buNone/>
              <a:defRPr sz="1867">
                <a:solidFill>
                  <a:schemeClr val="dk1"/>
                </a:solidFill>
              </a:defRPr>
            </a:lvl8pPr>
            <a:lvl9pPr lvl="8" algn="ctr" rtl="0">
              <a:lnSpc>
                <a:spcPct val="100000"/>
              </a:lnSpc>
              <a:spcBef>
                <a:spcPts val="0"/>
              </a:spcBef>
              <a:spcAft>
                <a:spcPts val="0"/>
              </a:spcAft>
              <a:buNone/>
              <a:defRPr sz="1867">
                <a:solidFill>
                  <a:schemeClr val="dk1"/>
                </a:solidFill>
              </a:defRPr>
            </a:lvl9pPr>
          </a:lstStyle>
          <a:p>
            <a:r>
              <a:rPr lang="cs-CZ"/>
              <a:t>Kliknutím můžete upravit styl předlohy.</a:t>
            </a:r>
            <a:endParaRPr/>
          </a:p>
        </p:txBody>
      </p:sp>
      <p:sp>
        <p:nvSpPr>
          <p:cNvPr id="119" name="Google Shape;119;p16"/>
          <p:cNvSpPr txBox="1">
            <a:spLocks noGrp="1"/>
          </p:cNvSpPr>
          <p:nvPr>
            <p:ph type="subTitle" idx="5"/>
          </p:nvPr>
        </p:nvSpPr>
        <p:spPr>
          <a:xfrm>
            <a:off x="8617481" y="2676705"/>
            <a:ext cx="1830000" cy="3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1pPr>
            <a:lvl2pPr lvl="1"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2pPr>
            <a:lvl3pPr lvl="2"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3pPr>
            <a:lvl4pPr lvl="3"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4pPr>
            <a:lvl5pPr lvl="4"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5pPr>
            <a:lvl6pPr lvl="5"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6pPr>
            <a:lvl7pPr lvl="6"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7pPr>
            <a:lvl8pPr lvl="7"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8pPr>
            <a:lvl9pPr lvl="8"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9pPr>
          </a:lstStyle>
          <a:p>
            <a:r>
              <a:rPr lang="cs-CZ"/>
              <a:t>Kliknutím můžete upravit styl předlohy.</a:t>
            </a:r>
            <a:endParaRPr/>
          </a:p>
        </p:txBody>
      </p:sp>
      <p:sp>
        <p:nvSpPr>
          <p:cNvPr id="120" name="Google Shape;120;p16"/>
          <p:cNvSpPr txBox="1">
            <a:spLocks noGrp="1"/>
          </p:cNvSpPr>
          <p:nvPr>
            <p:ph type="subTitle" idx="6"/>
          </p:nvPr>
        </p:nvSpPr>
        <p:spPr>
          <a:xfrm>
            <a:off x="8008481" y="3152224"/>
            <a:ext cx="3048000" cy="48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67">
                <a:solidFill>
                  <a:schemeClr val="dk1"/>
                </a:solidFill>
              </a:defRPr>
            </a:lvl1pPr>
            <a:lvl2pPr lvl="1" algn="ctr" rtl="0">
              <a:lnSpc>
                <a:spcPct val="100000"/>
              </a:lnSpc>
              <a:spcBef>
                <a:spcPts val="0"/>
              </a:spcBef>
              <a:spcAft>
                <a:spcPts val="0"/>
              </a:spcAft>
              <a:buNone/>
              <a:defRPr sz="1867">
                <a:solidFill>
                  <a:schemeClr val="dk1"/>
                </a:solidFill>
              </a:defRPr>
            </a:lvl2pPr>
            <a:lvl3pPr lvl="2" algn="ctr" rtl="0">
              <a:lnSpc>
                <a:spcPct val="100000"/>
              </a:lnSpc>
              <a:spcBef>
                <a:spcPts val="0"/>
              </a:spcBef>
              <a:spcAft>
                <a:spcPts val="0"/>
              </a:spcAft>
              <a:buNone/>
              <a:defRPr sz="1867">
                <a:solidFill>
                  <a:schemeClr val="dk1"/>
                </a:solidFill>
              </a:defRPr>
            </a:lvl3pPr>
            <a:lvl4pPr lvl="3" algn="ctr" rtl="0">
              <a:lnSpc>
                <a:spcPct val="100000"/>
              </a:lnSpc>
              <a:spcBef>
                <a:spcPts val="0"/>
              </a:spcBef>
              <a:spcAft>
                <a:spcPts val="0"/>
              </a:spcAft>
              <a:buNone/>
              <a:defRPr sz="1867">
                <a:solidFill>
                  <a:schemeClr val="dk1"/>
                </a:solidFill>
              </a:defRPr>
            </a:lvl4pPr>
            <a:lvl5pPr lvl="4" algn="ctr" rtl="0">
              <a:lnSpc>
                <a:spcPct val="100000"/>
              </a:lnSpc>
              <a:spcBef>
                <a:spcPts val="0"/>
              </a:spcBef>
              <a:spcAft>
                <a:spcPts val="0"/>
              </a:spcAft>
              <a:buNone/>
              <a:defRPr sz="1867">
                <a:solidFill>
                  <a:schemeClr val="dk1"/>
                </a:solidFill>
              </a:defRPr>
            </a:lvl5pPr>
            <a:lvl6pPr lvl="5" algn="ctr" rtl="0">
              <a:lnSpc>
                <a:spcPct val="100000"/>
              </a:lnSpc>
              <a:spcBef>
                <a:spcPts val="0"/>
              </a:spcBef>
              <a:spcAft>
                <a:spcPts val="0"/>
              </a:spcAft>
              <a:buNone/>
              <a:defRPr sz="1867">
                <a:solidFill>
                  <a:schemeClr val="dk1"/>
                </a:solidFill>
              </a:defRPr>
            </a:lvl6pPr>
            <a:lvl7pPr lvl="6" algn="ctr" rtl="0">
              <a:lnSpc>
                <a:spcPct val="100000"/>
              </a:lnSpc>
              <a:spcBef>
                <a:spcPts val="0"/>
              </a:spcBef>
              <a:spcAft>
                <a:spcPts val="0"/>
              </a:spcAft>
              <a:buNone/>
              <a:defRPr sz="1867">
                <a:solidFill>
                  <a:schemeClr val="dk1"/>
                </a:solidFill>
              </a:defRPr>
            </a:lvl7pPr>
            <a:lvl8pPr lvl="7" algn="ctr" rtl="0">
              <a:lnSpc>
                <a:spcPct val="100000"/>
              </a:lnSpc>
              <a:spcBef>
                <a:spcPts val="0"/>
              </a:spcBef>
              <a:spcAft>
                <a:spcPts val="0"/>
              </a:spcAft>
              <a:buNone/>
              <a:defRPr sz="1867">
                <a:solidFill>
                  <a:schemeClr val="dk1"/>
                </a:solidFill>
              </a:defRPr>
            </a:lvl8pPr>
            <a:lvl9pPr lvl="8" algn="ctr" rtl="0">
              <a:lnSpc>
                <a:spcPct val="100000"/>
              </a:lnSpc>
              <a:spcBef>
                <a:spcPts val="0"/>
              </a:spcBef>
              <a:spcAft>
                <a:spcPts val="0"/>
              </a:spcAft>
              <a:buNone/>
              <a:defRPr sz="1867">
                <a:solidFill>
                  <a:schemeClr val="dk1"/>
                </a:solidFill>
              </a:defRPr>
            </a:lvl9pPr>
          </a:lstStyle>
          <a:p>
            <a:r>
              <a:rPr lang="cs-CZ"/>
              <a:t>Kliknutím můžete upravit styl předlohy.</a:t>
            </a:r>
            <a:endParaRPr/>
          </a:p>
        </p:txBody>
      </p:sp>
      <p:sp>
        <p:nvSpPr>
          <p:cNvPr id="121" name="Google Shape;121;p16"/>
          <p:cNvSpPr txBox="1">
            <a:spLocks noGrp="1"/>
          </p:cNvSpPr>
          <p:nvPr>
            <p:ph type="subTitle" idx="7"/>
          </p:nvPr>
        </p:nvSpPr>
        <p:spPr>
          <a:xfrm>
            <a:off x="1135897" y="5650055"/>
            <a:ext cx="3048000" cy="48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67">
                <a:solidFill>
                  <a:schemeClr val="dk1"/>
                </a:solidFill>
              </a:defRPr>
            </a:lvl1pPr>
            <a:lvl2pPr lvl="1" algn="ctr" rtl="0">
              <a:lnSpc>
                <a:spcPct val="100000"/>
              </a:lnSpc>
              <a:spcBef>
                <a:spcPts val="0"/>
              </a:spcBef>
              <a:spcAft>
                <a:spcPts val="0"/>
              </a:spcAft>
              <a:buNone/>
              <a:defRPr sz="1867">
                <a:solidFill>
                  <a:schemeClr val="dk1"/>
                </a:solidFill>
              </a:defRPr>
            </a:lvl2pPr>
            <a:lvl3pPr lvl="2" algn="ctr" rtl="0">
              <a:lnSpc>
                <a:spcPct val="100000"/>
              </a:lnSpc>
              <a:spcBef>
                <a:spcPts val="0"/>
              </a:spcBef>
              <a:spcAft>
                <a:spcPts val="0"/>
              </a:spcAft>
              <a:buNone/>
              <a:defRPr sz="1867">
                <a:solidFill>
                  <a:schemeClr val="dk1"/>
                </a:solidFill>
              </a:defRPr>
            </a:lvl3pPr>
            <a:lvl4pPr lvl="3" algn="ctr" rtl="0">
              <a:lnSpc>
                <a:spcPct val="100000"/>
              </a:lnSpc>
              <a:spcBef>
                <a:spcPts val="0"/>
              </a:spcBef>
              <a:spcAft>
                <a:spcPts val="0"/>
              </a:spcAft>
              <a:buNone/>
              <a:defRPr sz="1867">
                <a:solidFill>
                  <a:schemeClr val="dk1"/>
                </a:solidFill>
              </a:defRPr>
            </a:lvl4pPr>
            <a:lvl5pPr lvl="4" algn="ctr" rtl="0">
              <a:lnSpc>
                <a:spcPct val="100000"/>
              </a:lnSpc>
              <a:spcBef>
                <a:spcPts val="0"/>
              </a:spcBef>
              <a:spcAft>
                <a:spcPts val="0"/>
              </a:spcAft>
              <a:buNone/>
              <a:defRPr sz="1867">
                <a:solidFill>
                  <a:schemeClr val="dk1"/>
                </a:solidFill>
              </a:defRPr>
            </a:lvl5pPr>
            <a:lvl6pPr lvl="5" algn="ctr" rtl="0">
              <a:lnSpc>
                <a:spcPct val="100000"/>
              </a:lnSpc>
              <a:spcBef>
                <a:spcPts val="0"/>
              </a:spcBef>
              <a:spcAft>
                <a:spcPts val="0"/>
              </a:spcAft>
              <a:buNone/>
              <a:defRPr sz="1867">
                <a:solidFill>
                  <a:schemeClr val="dk1"/>
                </a:solidFill>
              </a:defRPr>
            </a:lvl6pPr>
            <a:lvl7pPr lvl="6" algn="ctr" rtl="0">
              <a:lnSpc>
                <a:spcPct val="100000"/>
              </a:lnSpc>
              <a:spcBef>
                <a:spcPts val="0"/>
              </a:spcBef>
              <a:spcAft>
                <a:spcPts val="0"/>
              </a:spcAft>
              <a:buNone/>
              <a:defRPr sz="1867">
                <a:solidFill>
                  <a:schemeClr val="dk1"/>
                </a:solidFill>
              </a:defRPr>
            </a:lvl7pPr>
            <a:lvl8pPr lvl="7" algn="ctr" rtl="0">
              <a:lnSpc>
                <a:spcPct val="100000"/>
              </a:lnSpc>
              <a:spcBef>
                <a:spcPts val="0"/>
              </a:spcBef>
              <a:spcAft>
                <a:spcPts val="0"/>
              </a:spcAft>
              <a:buNone/>
              <a:defRPr sz="1867">
                <a:solidFill>
                  <a:schemeClr val="dk1"/>
                </a:solidFill>
              </a:defRPr>
            </a:lvl8pPr>
            <a:lvl9pPr lvl="8" algn="ctr" rtl="0">
              <a:lnSpc>
                <a:spcPct val="100000"/>
              </a:lnSpc>
              <a:spcBef>
                <a:spcPts val="0"/>
              </a:spcBef>
              <a:spcAft>
                <a:spcPts val="0"/>
              </a:spcAft>
              <a:buNone/>
              <a:defRPr sz="1867">
                <a:solidFill>
                  <a:schemeClr val="dk1"/>
                </a:solidFill>
              </a:defRPr>
            </a:lvl9pPr>
          </a:lstStyle>
          <a:p>
            <a:r>
              <a:rPr lang="cs-CZ"/>
              <a:t>Kliknutím můžete upravit styl předlohy.</a:t>
            </a:r>
            <a:endParaRPr/>
          </a:p>
        </p:txBody>
      </p:sp>
      <p:sp>
        <p:nvSpPr>
          <p:cNvPr id="122" name="Google Shape;122;p16"/>
          <p:cNvSpPr txBox="1">
            <a:spLocks noGrp="1"/>
          </p:cNvSpPr>
          <p:nvPr>
            <p:ph type="subTitle" idx="8"/>
          </p:nvPr>
        </p:nvSpPr>
        <p:spPr>
          <a:xfrm>
            <a:off x="1753697" y="5180892"/>
            <a:ext cx="1812400" cy="34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1pPr>
            <a:lvl2pPr lvl="1"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2pPr>
            <a:lvl3pPr lvl="2"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3pPr>
            <a:lvl4pPr lvl="3"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4pPr>
            <a:lvl5pPr lvl="4"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5pPr>
            <a:lvl6pPr lvl="5"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6pPr>
            <a:lvl7pPr lvl="6"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7pPr>
            <a:lvl8pPr lvl="7"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8pPr>
            <a:lvl9pPr lvl="8"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9pPr>
          </a:lstStyle>
          <a:p>
            <a:r>
              <a:rPr lang="cs-CZ"/>
              <a:t>Kliknutím můžete upravit styl předlohy.</a:t>
            </a:r>
            <a:endParaRPr/>
          </a:p>
        </p:txBody>
      </p:sp>
      <p:sp>
        <p:nvSpPr>
          <p:cNvPr id="123" name="Google Shape;123;p16"/>
          <p:cNvSpPr txBox="1">
            <a:spLocks noGrp="1"/>
          </p:cNvSpPr>
          <p:nvPr>
            <p:ph type="subTitle" idx="9"/>
          </p:nvPr>
        </p:nvSpPr>
        <p:spPr>
          <a:xfrm>
            <a:off x="5180800" y="5180892"/>
            <a:ext cx="1830400" cy="34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1pPr>
            <a:lvl2pPr lvl="1"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2pPr>
            <a:lvl3pPr lvl="2"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3pPr>
            <a:lvl4pPr lvl="3"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4pPr>
            <a:lvl5pPr lvl="4"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5pPr>
            <a:lvl6pPr lvl="5"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6pPr>
            <a:lvl7pPr lvl="6"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7pPr>
            <a:lvl8pPr lvl="7"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8pPr>
            <a:lvl9pPr lvl="8"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9pPr>
          </a:lstStyle>
          <a:p>
            <a:r>
              <a:rPr lang="cs-CZ"/>
              <a:t>Kliknutím můžete upravit styl předlohy.</a:t>
            </a:r>
            <a:endParaRPr/>
          </a:p>
        </p:txBody>
      </p:sp>
      <p:sp>
        <p:nvSpPr>
          <p:cNvPr id="124" name="Google Shape;124;p16"/>
          <p:cNvSpPr txBox="1">
            <a:spLocks noGrp="1"/>
          </p:cNvSpPr>
          <p:nvPr>
            <p:ph type="subTitle" idx="13"/>
          </p:nvPr>
        </p:nvSpPr>
        <p:spPr>
          <a:xfrm>
            <a:off x="4572000" y="5650055"/>
            <a:ext cx="3048000" cy="48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67">
                <a:solidFill>
                  <a:schemeClr val="dk1"/>
                </a:solidFill>
              </a:defRPr>
            </a:lvl1pPr>
            <a:lvl2pPr lvl="1" algn="ctr" rtl="0">
              <a:lnSpc>
                <a:spcPct val="100000"/>
              </a:lnSpc>
              <a:spcBef>
                <a:spcPts val="0"/>
              </a:spcBef>
              <a:spcAft>
                <a:spcPts val="0"/>
              </a:spcAft>
              <a:buNone/>
              <a:defRPr sz="1867">
                <a:solidFill>
                  <a:schemeClr val="dk1"/>
                </a:solidFill>
              </a:defRPr>
            </a:lvl2pPr>
            <a:lvl3pPr lvl="2" algn="ctr" rtl="0">
              <a:lnSpc>
                <a:spcPct val="100000"/>
              </a:lnSpc>
              <a:spcBef>
                <a:spcPts val="0"/>
              </a:spcBef>
              <a:spcAft>
                <a:spcPts val="0"/>
              </a:spcAft>
              <a:buNone/>
              <a:defRPr sz="1867">
                <a:solidFill>
                  <a:schemeClr val="dk1"/>
                </a:solidFill>
              </a:defRPr>
            </a:lvl3pPr>
            <a:lvl4pPr lvl="3" algn="ctr" rtl="0">
              <a:lnSpc>
                <a:spcPct val="100000"/>
              </a:lnSpc>
              <a:spcBef>
                <a:spcPts val="0"/>
              </a:spcBef>
              <a:spcAft>
                <a:spcPts val="0"/>
              </a:spcAft>
              <a:buNone/>
              <a:defRPr sz="1867">
                <a:solidFill>
                  <a:schemeClr val="dk1"/>
                </a:solidFill>
              </a:defRPr>
            </a:lvl4pPr>
            <a:lvl5pPr lvl="4" algn="ctr" rtl="0">
              <a:lnSpc>
                <a:spcPct val="100000"/>
              </a:lnSpc>
              <a:spcBef>
                <a:spcPts val="0"/>
              </a:spcBef>
              <a:spcAft>
                <a:spcPts val="0"/>
              </a:spcAft>
              <a:buNone/>
              <a:defRPr sz="1867">
                <a:solidFill>
                  <a:schemeClr val="dk1"/>
                </a:solidFill>
              </a:defRPr>
            </a:lvl5pPr>
            <a:lvl6pPr lvl="5" algn="ctr" rtl="0">
              <a:lnSpc>
                <a:spcPct val="100000"/>
              </a:lnSpc>
              <a:spcBef>
                <a:spcPts val="0"/>
              </a:spcBef>
              <a:spcAft>
                <a:spcPts val="0"/>
              </a:spcAft>
              <a:buNone/>
              <a:defRPr sz="1867">
                <a:solidFill>
                  <a:schemeClr val="dk1"/>
                </a:solidFill>
              </a:defRPr>
            </a:lvl6pPr>
            <a:lvl7pPr lvl="6" algn="ctr" rtl="0">
              <a:lnSpc>
                <a:spcPct val="100000"/>
              </a:lnSpc>
              <a:spcBef>
                <a:spcPts val="0"/>
              </a:spcBef>
              <a:spcAft>
                <a:spcPts val="0"/>
              </a:spcAft>
              <a:buNone/>
              <a:defRPr sz="1867">
                <a:solidFill>
                  <a:schemeClr val="dk1"/>
                </a:solidFill>
              </a:defRPr>
            </a:lvl7pPr>
            <a:lvl8pPr lvl="7" algn="ctr" rtl="0">
              <a:lnSpc>
                <a:spcPct val="100000"/>
              </a:lnSpc>
              <a:spcBef>
                <a:spcPts val="0"/>
              </a:spcBef>
              <a:spcAft>
                <a:spcPts val="0"/>
              </a:spcAft>
              <a:buNone/>
              <a:defRPr sz="1867">
                <a:solidFill>
                  <a:schemeClr val="dk1"/>
                </a:solidFill>
              </a:defRPr>
            </a:lvl8pPr>
            <a:lvl9pPr lvl="8" algn="ctr" rtl="0">
              <a:lnSpc>
                <a:spcPct val="100000"/>
              </a:lnSpc>
              <a:spcBef>
                <a:spcPts val="0"/>
              </a:spcBef>
              <a:spcAft>
                <a:spcPts val="0"/>
              </a:spcAft>
              <a:buNone/>
              <a:defRPr sz="1867">
                <a:solidFill>
                  <a:schemeClr val="dk1"/>
                </a:solidFill>
              </a:defRPr>
            </a:lvl9pPr>
          </a:lstStyle>
          <a:p>
            <a:r>
              <a:rPr lang="cs-CZ"/>
              <a:t>Kliknutím můžete upravit styl předlohy.</a:t>
            </a:r>
            <a:endParaRPr/>
          </a:p>
        </p:txBody>
      </p:sp>
      <p:sp>
        <p:nvSpPr>
          <p:cNvPr id="125" name="Google Shape;125;p16"/>
          <p:cNvSpPr txBox="1">
            <a:spLocks noGrp="1"/>
          </p:cNvSpPr>
          <p:nvPr>
            <p:ph type="subTitle" idx="14"/>
          </p:nvPr>
        </p:nvSpPr>
        <p:spPr>
          <a:xfrm>
            <a:off x="8617281" y="5180892"/>
            <a:ext cx="1830400" cy="34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1pPr>
            <a:lvl2pPr lvl="1"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2pPr>
            <a:lvl3pPr lvl="2"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3pPr>
            <a:lvl4pPr lvl="3"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4pPr>
            <a:lvl5pPr lvl="4"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5pPr>
            <a:lvl6pPr lvl="5"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6pPr>
            <a:lvl7pPr lvl="6"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7pPr>
            <a:lvl8pPr lvl="7"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8pPr>
            <a:lvl9pPr lvl="8" algn="ctr" rtl="0">
              <a:lnSpc>
                <a:spcPct val="100000"/>
              </a:lnSpc>
              <a:spcBef>
                <a:spcPts val="0"/>
              </a:spcBef>
              <a:spcAft>
                <a:spcPts val="0"/>
              </a:spcAft>
              <a:buNone/>
              <a:defRPr sz="2667">
                <a:solidFill>
                  <a:srgbClr val="FFFFFF"/>
                </a:solidFill>
                <a:latin typeface="Staatliches"/>
                <a:ea typeface="Staatliches"/>
                <a:cs typeface="Staatliches"/>
                <a:sym typeface="Staatliches"/>
              </a:defRPr>
            </a:lvl9pPr>
          </a:lstStyle>
          <a:p>
            <a:r>
              <a:rPr lang="cs-CZ"/>
              <a:t>Kliknutím můžete upravit styl předlohy.</a:t>
            </a:r>
            <a:endParaRPr/>
          </a:p>
        </p:txBody>
      </p:sp>
      <p:sp>
        <p:nvSpPr>
          <p:cNvPr id="126" name="Google Shape;126;p16"/>
          <p:cNvSpPr txBox="1">
            <a:spLocks noGrp="1"/>
          </p:cNvSpPr>
          <p:nvPr>
            <p:ph type="subTitle" idx="15"/>
          </p:nvPr>
        </p:nvSpPr>
        <p:spPr>
          <a:xfrm>
            <a:off x="8008481" y="5650055"/>
            <a:ext cx="3048000" cy="48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67">
                <a:solidFill>
                  <a:schemeClr val="dk1"/>
                </a:solidFill>
              </a:defRPr>
            </a:lvl1pPr>
            <a:lvl2pPr lvl="1" algn="ctr" rtl="0">
              <a:lnSpc>
                <a:spcPct val="100000"/>
              </a:lnSpc>
              <a:spcBef>
                <a:spcPts val="0"/>
              </a:spcBef>
              <a:spcAft>
                <a:spcPts val="0"/>
              </a:spcAft>
              <a:buNone/>
              <a:defRPr sz="1867">
                <a:solidFill>
                  <a:schemeClr val="dk1"/>
                </a:solidFill>
              </a:defRPr>
            </a:lvl2pPr>
            <a:lvl3pPr lvl="2" algn="ctr" rtl="0">
              <a:lnSpc>
                <a:spcPct val="100000"/>
              </a:lnSpc>
              <a:spcBef>
                <a:spcPts val="0"/>
              </a:spcBef>
              <a:spcAft>
                <a:spcPts val="0"/>
              </a:spcAft>
              <a:buNone/>
              <a:defRPr sz="1867">
                <a:solidFill>
                  <a:schemeClr val="dk1"/>
                </a:solidFill>
              </a:defRPr>
            </a:lvl3pPr>
            <a:lvl4pPr lvl="3" algn="ctr" rtl="0">
              <a:lnSpc>
                <a:spcPct val="100000"/>
              </a:lnSpc>
              <a:spcBef>
                <a:spcPts val="0"/>
              </a:spcBef>
              <a:spcAft>
                <a:spcPts val="0"/>
              </a:spcAft>
              <a:buNone/>
              <a:defRPr sz="1867">
                <a:solidFill>
                  <a:schemeClr val="dk1"/>
                </a:solidFill>
              </a:defRPr>
            </a:lvl4pPr>
            <a:lvl5pPr lvl="4" algn="ctr" rtl="0">
              <a:lnSpc>
                <a:spcPct val="100000"/>
              </a:lnSpc>
              <a:spcBef>
                <a:spcPts val="0"/>
              </a:spcBef>
              <a:spcAft>
                <a:spcPts val="0"/>
              </a:spcAft>
              <a:buNone/>
              <a:defRPr sz="1867">
                <a:solidFill>
                  <a:schemeClr val="dk1"/>
                </a:solidFill>
              </a:defRPr>
            </a:lvl5pPr>
            <a:lvl6pPr lvl="5" algn="ctr" rtl="0">
              <a:lnSpc>
                <a:spcPct val="100000"/>
              </a:lnSpc>
              <a:spcBef>
                <a:spcPts val="0"/>
              </a:spcBef>
              <a:spcAft>
                <a:spcPts val="0"/>
              </a:spcAft>
              <a:buNone/>
              <a:defRPr sz="1867">
                <a:solidFill>
                  <a:schemeClr val="dk1"/>
                </a:solidFill>
              </a:defRPr>
            </a:lvl6pPr>
            <a:lvl7pPr lvl="6" algn="ctr" rtl="0">
              <a:lnSpc>
                <a:spcPct val="100000"/>
              </a:lnSpc>
              <a:spcBef>
                <a:spcPts val="0"/>
              </a:spcBef>
              <a:spcAft>
                <a:spcPts val="0"/>
              </a:spcAft>
              <a:buNone/>
              <a:defRPr sz="1867">
                <a:solidFill>
                  <a:schemeClr val="dk1"/>
                </a:solidFill>
              </a:defRPr>
            </a:lvl7pPr>
            <a:lvl8pPr lvl="7" algn="ctr" rtl="0">
              <a:lnSpc>
                <a:spcPct val="100000"/>
              </a:lnSpc>
              <a:spcBef>
                <a:spcPts val="0"/>
              </a:spcBef>
              <a:spcAft>
                <a:spcPts val="0"/>
              </a:spcAft>
              <a:buNone/>
              <a:defRPr sz="1867">
                <a:solidFill>
                  <a:schemeClr val="dk1"/>
                </a:solidFill>
              </a:defRPr>
            </a:lvl8pPr>
            <a:lvl9pPr lvl="8" algn="ctr" rtl="0">
              <a:lnSpc>
                <a:spcPct val="100000"/>
              </a:lnSpc>
              <a:spcBef>
                <a:spcPts val="0"/>
              </a:spcBef>
              <a:spcAft>
                <a:spcPts val="0"/>
              </a:spcAft>
              <a:buNone/>
              <a:defRPr sz="1867">
                <a:solidFill>
                  <a:schemeClr val="dk1"/>
                </a:solidFill>
              </a:defRPr>
            </a:lvl9pPr>
          </a:lstStyle>
          <a:p>
            <a:r>
              <a:rPr lang="cs-CZ"/>
              <a:t>Kliknutím můžete upravit styl předlohy.</a:t>
            </a:r>
            <a:endParaRPr/>
          </a:p>
        </p:txBody>
      </p:sp>
      <p:sp>
        <p:nvSpPr>
          <p:cNvPr id="127" name="Google Shape;127;p16"/>
          <p:cNvSpPr txBox="1">
            <a:spLocks noGrp="1"/>
          </p:cNvSpPr>
          <p:nvPr>
            <p:ph type="title"/>
          </p:nvPr>
        </p:nvSpPr>
        <p:spPr>
          <a:xfrm>
            <a:off x="914400" y="711200"/>
            <a:ext cx="10363200" cy="40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Tree>
    <p:extLst>
      <p:ext uri="{BB962C8B-B14F-4D97-AF65-F5344CB8AC3E}">
        <p14:creationId xmlns:p14="http://schemas.microsoft.com/office/powerpoint/2010/main" val="1306833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28"/>
        <p:cNvGrpSpPr/>
        <p:nvPr/>
      </p:nvGrpSpPr>
      <p:grpSpPr>
        <a:xfrm>
          <a:off x="0" y="0"/>
          <a:ext cx="0" cy="0"/>
          <a:chOff x="0" y="0"/>
          <a:chExt cx="0" cy="0"/>
        </a:xfrm>
      </p:grpSpPr>
      <p:grpSp>
        <p:nvGrpSpPr>
          <p:cNvPr id="129" name="Google Shape;129;p17"/>
          <p:cNvGrpSpPr/>
          <p:nvPr/>
        </p:nvGrpSpPr>
        <p:grpSpPr>
          <a:xfrm>
            <a:off x="282" y="3290755"/>
            <a:ext cx="12192209" cy="3566456"/>
            <a:chOff x="211" y="2468066"/>
            <a:chExt cx="9144157" cy="2674842"/>
          </a:xfrm>
        </p:grpSpPr>
        <p:sp>
          <p:nvSpPr>
            <p:cNvPr id="130" name="Google Shape;130;p17"/>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 name="Google Shape;131;p17"/>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32" name="Google Shape;132;p17"/>
          <p:cNvSpPr txBox="1">
            <a:spLocks noGrp="1"/>
          </p:cNvSpPr>
          <p:nvPr>
            <p:ph type="subTitle" idx="1"/>
          </p:nvPr>
        </p:nvSpPr>
        <p:spPr>
          <a:xfrm>
            <a:off x="1316967" y="3931400"/>
            <a:ext cx="2698000" cy="550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None/>
              <a:defRPr sz="2667">
                <a:solidFill>
                  <a:schemeClr val="dk1"/>
                </a:solidFill>
                <a:latin typeface="Staatliches"/>
                <a:ea typeface="Staatliches"/>
                <a:cs typeface="Staatliches"/>
                <a:sym typeface="Staatliches"/>
              </a:defRPr>
            </a:lvl1pPr>
            <a:lvl2pPr lvl="1" algn="ctr">
              <a:lnSpc>
                <a:spcPct val="100000"/>
              </a:lnSpc>
              <a:spcBef>
                <a:spcPts val="0"/>
              </a:spcBef>
              <a:spcAft>
                <a:spcPts val="0"/>
              </a:spcAft>
              <a:buNone/>
              <a:defRPr sz="2667">
                <a:solidFill>
                  <a:schemeClr val="dk1"/>
                </a:solidFill>
                <a:latin typeface="Staatliches"/>
                <a:ea typeface="Staatliches"/>
                <a:cs typeface="Staatliches"/>
                <a:sym typeface="Staatliches"/>
              </a:defRPr>
            </a:lvl2pPr>
            <a:lvl3pPr lvl="2" algn="ctr">
              <a:lnSpc>
                <a:spcPct val="100000"/>
              </a:lnSpc>
              <a:spcBef>
                <a:spcPts val="0"/>
              </a:spcBef>
              <a:spcAft>
                <a:spcPts val="0"/>
              </a:spcAft>
              <a:buNone/>
              <a:defRPr sz="2667">
                <a:solidFill>
                  <a:schemeClr val="dk1"/>
                </a:solidFill>
                <a:latin typeface="Staatliches"/>
                <a:ea typeface="Staatliches"/>
                <a:cs typeface="Staatliches"/>
                <a:sym typeface="Staatliches"/>
              </a:defRPr>
            </a:lvl3pPr>
            <a:lvl4pPr lvl="3" algn="ctr">
              <a:lnSpc>
                <a:spcPct val="100000"/>
              </a:lnSpc>
              <a:spcBef>
                <a:spcPts val="0"/>
              </a:spcBef>
              <a:spcAft>
                <a:spcPts val="0"/>
              </a:spcAft>
              <a:buNone/>
              <a:defRPr sz="2667">
                <a:solidFill>
                  <a:schemeClr val="dk1"/>
                </a:solidFill>
                <a:latin typeface="Staatliches"/>
                <a:ea typeface="Staatliches"/>
                <a:cs typeface="Staatliches"/>
                <a:sym typeface="Staatliches"/>
              </a:defRPr>
            </a:lvl4pPr>
            <a:lvl5pPr lvl="4" algn="ctr">
              <a:lnSpc>
                <a:spcPct val="100000"/>
              </a:lnSpc>
              <a:spcBef>
                <a:spcPts val="0"/>
              </a:spcBef>
              <a:spcAft>
                <a:spcPts val="0"/>
              </a:spcAft>
              <a:buNone/>
              <a:defRPr sz="2667">
                <a:solidFill>
                  <a:schemeClr val="dk1"/>
                </a:solidFill>
                <a:latin typeface="Staatliches"/>
                <a:ea typeface="Staatliches"/>
                <a:cs typeface="Staatliches"/>
                <a:sym typeface="Staatliches"/>
              </a:defRPr>
            </a:lvl5pPr>
            <a:lvl6pPr lvl="5" algn="ctr">
              <a:lnSpc>
                <a:spcPct val="100000"/>
              </a:lnSpc>
              <a:spcBef>
                <a:spcPts val="0"/>
              </a:spcBef>
              <a:spcAft>
                <a:spcPts val="0"/>
              </a:spcAft>
              <a:buNone/>
              <a:defRPr sz="2667">
                <a:solidFill>
                  <a:schemeClr val="dk1"/>
                </a:solidFill>
                <a:latin typeface="Staatliches"/>
                <a:ea typeface="Staatliches"/>
                <a:cs typeface="Staatliches"/>
                <a:sym typeface="Staatliches"/>
              </a:defRPr>
            </a:lvl6pPr>
            <a:lvl7pPr lvl="6" algn="ctr">
              <a:lnSpc>
                <a:spcPct val="100000"/>
              </a:lnSpc>
              <a:spcBef>
                <a:spcPts val="0"/>
              </a:spcBef>
              <a:spcAft>
                <a:spcPts val="0"/>
              </a:spcAft>
              <a:buNone/>
              <a:defRPr sz="2667">
                <a:solidFill>
                  <a:schemeClr val="dk1"/>
                </a:solidFill>
                <a:latin typeface="Staatliches"/>
                <a:ea typeface="Staatliches"/>
                <a:cs typeface="Staatliches"/>
                <a:sym typeface="Staatliches"/>
              </a:defRPr>
            </a:lvl7pPr>
            <a:lvl8pPr lvl="7" algn="ctr">
              <a:lnSpc>
                <a:spcPct val="100000"/>
              </a:lnSpc>
              <a:spcBef>
                <a:spcPts val="0"/>
              </a:spcBef>
              <a:spcAft>
                <a:spcPts val="0"/>
              </a:spcAft>
              <a:buNone/>
              <a:defRPr sz="2667">
                <a:solidFill>
                  <a:schemeClr val="dk1"/>
                </a:solidFill>
                <a:latin typeface="Staatliches"/>
                <a:ea typeface="Staatliches"/>
                <a:cs typeface="Staatliches"/>
                <a:sym typeface="Staatliches"/>
              </a:defRPr>
            </a:lvl8pPr>
            <a:lvl9pPr lvl="8" algn="ctr">
              <a:lnSpc>
                <a:spcPct val="100000"/>
              </a:lnSpc>
              <a:spcBef>
                <a:spcPts val="0"/>
              </a:spcBef>
              <a:spcAft>
                <a:spcPts val="0"/>
              </a:spcAft>
              <a:buNone/>
              <a:defRPr sz="2667">
                <a:solidFill>
                  <a:schemeClr val="dk1"/>
                </a:solidFill>
                <a:latin typeface="Staatliches"/>
                <a:ea typeface="Staatliches"/>
                <a:cs typeface="Staatliches"/>
                <a:sym typeface="Staatliches"/>
              </a:defRPr>
            </a:lvl9pPr>
          </a:lstStyle>
          <a:p>
            <a:r>
              <a:rPr lang="cs-CZ"/>
              <a:t>Kliknutím můžete upravit styl předlohy.</a:t>
            </a:r>
            <a:endParaRPr/>
          </a:p>
        </p:txBody>
      </p:sp>
      <p:sp>
        <p:nvSpPr>
          <p:cNvPr id="133" name="Google Shape;133;p17"/>
          <p:cNvSpPr txBox="1">
            <a:spLocks noGrp="1"/>
          </p:cNvSpPr>
          <p:nvPr>
            <p:ph type="subTitle" idx="2"/>
          </p:nvPr>
        </p:nvSpPr>
        <p:spPr>
          <a:xfrm>
            <a:off x="1347767" y="4525125"/>
            <a:ext cx="2636400" cy="8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67">
                <a:solidFill>
                  <a:schemeClr val="dk1"/>
                </a:solidFill>
              </a:defRPr>
            </a:lvl1pPr>
            <a:lvl2pPr lvl="1" algn="ctr" rtl="0">
              <a:lnSpc>
                <a:spcPct val="100000"/>
              </a:lnSpc>
              <a:spcBef>
                <a:spcPts val="0"/>
              </a:spcBef>
              <a:spcAft>
                <a:spcPts val="0"/>
              </a:spcAft>
              <a:buNone/>
              <a:defRPr sz="1867">
                <a:solidFill>
                  <a:schemeClr val="dk1"/>
                </a:solidFill>
              </a:defRPr>
            </a:lvl2pPr>
            <a:lvl3pPr lvl="2" algn="ctr" rtl="0">
              <a:lnSpc>
                <a:spcPct val="100000"/>
              </a:lnSpc>
              <a:spcBef>
                <a:spcPts val="0"/>
              </a:spcBef>
              <a:spcAft>
                <a:spcPts val="0"/>
              </a:spcAft>
              <a:buNone/>
              <a:defRPr sz="1867">
                <a:solidFill>
                  <a:schemeClr val="dk1"/>
                </a:solidFill>
              </a:defRPr>
            </a:lvl3pPr>
            <a:lvl4pPr lvl="3" algn="ctr" rtl="0">
              <a:lnSpc>
                <a:spcPct val="100000"/>
              </a:lnSpc>
              <a:spcBef>
                <a:spcPts val="0"/>
              </a:spcBef>
              <a:spcAft>
                <a:spcPts val="0"/>
              </a:spcAft>
              <a:buNone/>
              <a:defRPr sz="1867">
                <a:solidFill>
                  <a:schemeClr val="dk1"/>
                </a:solidFill>
              </a:defRPr>
            </a:lvl4pPr>
            <a:lvl5pPr lvl="4" algn="ctr" rtl="0">
              <a:lnSpc>
                <a:spcPct val="100000"/>
              </a:lnSpc>
              <a:spcBef>
                <a:spcPts val="0"/>
              </a:spcBef>
              <a:spcAft>
                <a:spcPts val="0"/>
              </a:spcAft>
              <a:buNone/>
              <a:defRPr sz="1867">
                <a:solidFill>
                  <a:schemeClr val="dk1"/>
                </a:solidFill>
              </a:defRPr>
            </a:lvl5pPr>
            <a:lvl6pPr lvl="5" algn="ctr" rtl="0">
              <a:lnSpc>
                <a:spcPct val="100000"/>
              </a:lnSpc>
              <a:spcBef>
                <a:spcPts val="0"/>
              </a:spcBef>
              <a:spcAft>
                <a:spcPts val="0"/>
              </a:spcAft>
              <a:buNone/>
              <a:defRPr sz="1867">
                <a:solidFill>
                  <a:schemeClr val="dk1"/>
                </a:solidFill>
              </a:defRPr>
            </a:lvl6pPr>
            <a:lvl7pPr lvl="6" algn="ctr" rtl="0">
              <a:lnSpc>
                <a:spcPct val="100000"/>
              </a:lnSpc>
              <a:spcBef>
                <a:spcPts val="0"/>
              </a:spcBef>
              <a:spcAft>
                <a:spcPts val="0"/>
              </a:spcAft>
              <a:buNone/>
              <a:defRPr sz="1867">
                <a:solidFill>
                  <a:schemeClr val="dk1"/>
                </a:solidFill>
              </a:defRPr>
            </a:lvl7pPr>
            <a:lvl8pPr lvl="7" algn="ctr" rtl="0">
              <a:lnSpc>
                <a:spcPct val="100000"/>
              </a:lnSpc>
              <a:spcBef>
                <a:spcPts val="0"/>
              </a:spcBef>
              <a:spcAft>
                <a:spcPts val="0"/>
              </a:spcAft>
              <a:buNone/>
              <a:defRPr sz="1867">
                <a:solidFill>
                  <a:schemeClr val="dk1"/>
                </a:solidFill>
              </a:defRPr>
            </a:lvl8pPr>
            <a:lvl9pPr lvl="8" algn="ctr" rtl="0">
              <a:lnSpc>
                <a:spcPct val="100000"/>
              </a:lnSpc>
              <a:spcBef>
                <a:spcPts val="0"/>
              </a:spcBef>
              <a:spcAft>
                <a:spcPts val="0"/>
              </a:spcAft>
              <a:buNone/>
              <a:defRPr sz="1867">
                <a:solidFill>
                  <a:schemeClr val="dk1"/>
                </a:solidFill>
              </a:defRPr>
            </a:lvl9pPr>
          </a:lstStyle>
          <a:p>
            <a:r>
              <a:rPr lang="cs-CZ"/>
              <a:t>Kliknutím můžete upravit styl předlohy.</a:t>
            </a:r>
            <a:endParaRPr/>
          </a:p>
        </p:txBody>
      </p:sp>
      <p:sp>
        <p:nvSpPr>
          <p:cNvPr id="134" name="Google Shape;134;p17"/>
          <p:cNvSpPr txBox="1">
            <a:spLocks noGrp="1"/>
          </p:cNvSpPr>
          <p:nvPr>
            <p:ph type="subTitle" idx="3"/>
          </p:nvPr>
        </p:nvSpPr>
        <p:spPr>
          <a:xfrm>
            <a:off x="4657184" y="3931400"/>
            <a:ext cx="2877600" cy="55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667">
                <a:solidFill>
                  <a:schemeClr val="dk1"/>
                </a:solidFill>
                <a:latin typeface="Staatliches"/>
                <a:ea typeface="Staatliches"/>
                <a:cs typeface="Staatliches"/>
                <a:sym typeface="Staatliches"/>
              </a:defRPr>
            </a:lvl1pPr>
            <a:lvl2pPr lvl="1" algn="ctr" rtl="0">
              <a:lnSpc>
                <a:spcPct val="100000"/>
              </a:lnSpc>
              <a:spcBef>
                <a:spcPts val="0"/>
              </a:spcBef>
              <a:spcAft>
                <a:spcPts val="0"/>
              </a:spcAft>
              <a:buNone/>
              <a:defRPr sz="2667">
                <a:solidFill>
                  <a:schemeClr val="dk1"/>
                </a:solidFill>
                <a:latin typeface="Staatliches"/>
                <a:ea typeface="Staatliches"/>
                <a:cs typeface="Staatliches"/>
                <a:sym typeface="Staatliches"/>
              </a:defRPr>
            </a:lvl2pPr>
            <a:lvl3pPr lvl="2" algn="ctr" rtl="0">
              <a:lnSpc>
                <a:spcPct val="100000"/>
              </a:lnSpc>
              <a:spcBef>
                <a:spcPts val="0"/>
              </a:spcBef>
              <a:spcAft>
                <a:spcPts val="0"/>
              </a:spcAft>
              <a:buNone/>
              <a:defRPr sz="2667">
                <a:solidFill>
                  <a:schemeClr val="dk1"/>
                </a:solidFill>
                <a:latin typeface="Staatliches"/>
                <a:ea typeface="Staatliches"/>
                <a:cs typeface="Staatliches"/>
                <a:sym typeface="Staatliches"/>
              </a:defRPr>
            </a:lvl3pPr>
            <a:lvl4pPr lvl="3" algn="ctr" rtl="0">
              <a:lnSpc>
                <a:spcPct val="100000"/>
              </a:lnSpc>
              <a:spcBef>
                <a:spcPts val="0"/>
              </a:spcBef>
              <a:spcAft>
                <a:spcPts val="0"/>
              </a:spcAft>
              <a:buNone/>
              <a:defRPr sz="2667">
                <a:solidFill>
                  <a:schemeClr val="dk1"/>
                </a:solidFill>
                <a:latin typeface="Staatliches"/>
                <a:ea typeface="Staatliches"/>
                <a:cs typeface="Staatliches"/>
                <a:sym typeface="Staatliches"/>
              </a:defRPr>
            </a:lvl4pPr>
            <a:lvl5pPr lvl="4" algn="ctr" rtl="0">
              <a:lnSpc>
                <a:spcPct val="100000"/>
              </a:lnSpc>
              <a:spcBef>
                <a:spcPts val="0"/>
              </a:spcBef>
              <a:spcAft>
                <a:spcPts val="0"/>
              </a:spcAft>
              <a:buNone/>
              <a:defRPr sz="2667">
                <a:solidFill>
                  <a:schemeClr val="dk1"/>
                </a:solidFill>
                <a:latin typeface="Staatliches"/>
                <a:ea typeface="Staatliches"/>
                <a:cs typeface="Staatliches"/>
                <a:sym typeface="Staatliches"/>
              </a:defRPr>
            </a:lvl5pPr>
            <a:lvl6pPr lvl="5" algn="ctr" rtl="0">
              <a:lnSpc>
                <a:spcPct val="100000"/>
              </a:lnSpc>
              <a:spcBef>
                <a:spcPts val="0"/>
              </a:spcBef>
              <a:spcAft>
                <a:spcPts val="0"/>
              </a:spcAft>
              <a:buNone/>
              <a:defRPr sz="2667">
                <a:solidFill>
                  <a:schemeClr val="dk1"/>
                </a:solidFill>
                <a:latin typeface="Staatliches"/>
                <a:ea typeface="Staatliches"/>
                <a:cs typeface="Staatliches"/>
                <a:sym typeface="Staatliches"/>
              </a:defRPr>
            </a:lvl6pPr>
            <a:lvl7pPr lvl="6" algn="ctr" rtl="0">
              <a:lnSpc>
                <a:spcPct val="100000"/>
              </a:lnSpc>
              <a:spcBef>
                <a:spcPts val="0"/>
              </a:spcBef>
              <a:spcAft>
                <a:spcPts val="0"/>
              </a:spcAft>
              <a:buNone/>
              <a:defRPr sz="2667">
                <a:solidFill>
                  <a:schemeClr val="dk1"/>
                </a:solidFill>
                <a:latin typeface="Staatliches"/>
                <a:ea typeface="Staatliches"/>
                <a:cs typeface="Staatliches"/>
                <a:sym typeface="Staatliches"/>
              </a:defRPr>
            </a:lvl7pPr>
            <a:lvl8pPr lvl="7" algn="ctr" rtl="0">
              <a:lnSpc>
                <a:spcPct val="100000"/>
              </a:lnSpc>
              <a:spcBef>
                <a:spcPts val="0"/>
              </a:spcBef>
              <a:spcAft>
                <a:spcPts val="0"/>
              </a:spcAft>
              <a:buNone/>
              <a:defRPr sz="2667">
                <a:solidFill>
                  <a:schemeClr val="dk1"/>
                </a:solidFill>
                <a:latin typeface="Staatliches"/>
                <a:ea typeface="Staatliches"/>
                <a:cs typeface="Staatliches"/>
                <a:sym typeface="Staatliches"/>
              </a:defRPr>
            </a:lvl8pPr>
            <a:lvl9pPr lvl="8" algn="ctr" rtl="0">
              <a:lnSpc>
                <a:spcPct val="100000"/>
              </a:lnSpc>
              <a:spcBef>
                <a:spcPts val="0"/>
              </a:spcBef>
              <a:spcAft>
                <a:spcPts val="0"/>
              </a:spcAft>
              <a:buNone/>
              <a:defRPr sz="2667">
                <a:solidFill>
                  <a:schemeClr val="dk1"/>
                </a:solidFill>
                <a:latin typeface="Staatliches"/>
                <a:ea typeface="Staatliches"/>
                <a:cs typeface="Staatliches"/>
                <a:sym typeface="Staatliches"/>
              </a:defRPr>
            </a:lvl9pPr>
          </a:lstStyle>
          <a:p>
            <a:r>
              <a:rPr lang="cs-CZ"/>
              <a:t>Kliknutím můžete upravit styl předlohy.</a:t>
            </a:r>
            <a:endParaRPr/>
          </a:p>
        </p:txBody>
      </p:sp>
      <p:sp>
        <p:nvSpPr>
          <p:cNvPr id="135" name="Google Shape;135;p17"/>
          <p:cNvSpPr txBox="1">
            <a:spLocks noGrp="1"/>
          </p:cNvSpPr>
          <p:nvPr>
            <p:ph type="subTitle" idx="4"/>
          </p:nvPr>
        </p:nvSpPr>
        <p:spPr>
          <a:xfrm>
            <a:off x="4682188" y="4525125"/>
            <a:ext cx="2827600" cy="8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67">
                <a:solidFill>
                  <a:schemeClr val="dk1"/>
                </a:solidFill>
              </a:defRPr>
            </a:lvl1pPr>
            <a:lvl2pPr lvl="1" algn="ctr" rtl="0">
              <a:lnSpc>
                <a:spcPct val="100000"/>
              </a:lnSpc>
              <a:spcBef>
                <a:spcPts val="0"/>
              </a:spcBef>
              <a:spcAft>
                <a:spcPts val="0"/>
              </a:spcAft>
              <a:buNone/>
              <a:defRPr sz="1867">
                <a:solidFill>
                  <a:schemeClr val="dk1"/>
                </a:solidFill>
              </a:defRPr>
            </a:lvl2pPr>
            <a:lvl3pPr lvl="2" algn="ctr" rtl="0">
              <a:lnSpc>
                <a:spcPct val="100000"/>
              </a:lnSpc>
              <a:spcBef>
                <a:spcPts val="0"/>
              </a:spcBef>
              <a:spcAft>
                <a:spcPts val="0"/>
              </a:spcAft>
              <a:buNone/>
              <a:defRPr sz="1867">
                <a:solidFill>
                  <a:schemeClr val="dk1"/>
                </a:solidFill>
              </a:defRPr>
            </a:lvl3pPr>
            <a:lvl4pPr lvl="3" algn="ctr" rtl="0">
              <a:lnSpc>
                <a:spcPct val="100000"/>
              </a:lnSpc>
              <a:spcBef>
                <a:spcPts val="0"/>
              </a:spcBef>
              <a:spcAft>
                <a:spcPts val="0"/>
              </a:spcAft>
              <a:buNone/>
              <a:defRPr sz="1867">
                <a:solidFill>
                  <a:schemeClr val="dk1"/>
                </a:solidFill>
              </a:defRPr>
            </a:lvl4pPr>
            <a:lvl5pPr lvl="4" algn="ctr" rtl="0">
              <a:lnSpc>
                <a:spcPct val="100000"/>
              </a:lnSpc>
              <a:spcBef>
                <a:spcPts val="0"/>
              </a:spcBef>
              <a:spcAft>
                <a:spcPts val="0"/>
              </a:spcAft>
              <a:buNone/>
              <a:defRPr sz="1867">
                <a:solidFill>
                  <a:schemeClr val="dk1"/>
                </a:solidFill>
              </a:defRPr>
            </a:lvl5pPr>
            <a:lvl6pPr lvl="5" algn="ctr" rtl="0">
              <a:lnSpc>
                <a:spcPct val="100000"/>
              </a:lnSpc>
              <a:spcBef>
                <a:spcPts val="0"/>
              </a:spcBef>
              <a:spcAft>
                <a:spcPts val="0"/>
              </a:spcAft>
              <a:buNone/>
              <a:defRPr sz="1867">
                <a:solidFill>
                  <a:schemeClr val="dk1"/>
                </a:solidFill>
              </a:defRPr>
            </a:lvl6pPr>
            <a:lvl7pPr lvl="6" algn="ctr" rtl="0">
              <a:lnSpc>
                <a:spcPct val="100000"/>
              </a:lnSpc>
              <a:spcBef>
                <a:spcPts val="0"/>
              </a:spcBef>
              <a:spcAft>
                <a:spcPts val="0"/>
              </a:spcAft>
              <a:buNone/>
              <a:defRPr sz="1867">
                <a:solidFill>
                  <a:schemeClr val="dk1"/>
                </a:solidFill>
              </a:defRPr>
            </a:lvl7pPr>
            <a:lvl8pPr lvl="7" algn="ctr" rtl="0">
              <a:lnSpc>
                <a:spcPct val="100000"/>
              </a:lnSpc>
              <a:spcBef>
                <a:spcPts val="0"/>
              </a:spcBef>
              <a:spcAft>
                <a:spcPts val="0"/>
              </a:spcAft>
              <a:buNone/>
              <a:defRPr sz="1867">
                <a:solidFill>
                  <a:schemeClr val="dk1"/>
                </a:solidFill>
              </a:defRPr>
            </a:lvl8pPr>
            <a:lvl9pPr lvl="8" algn="ctr" rtl="0">
              <a:lnSpc>
                <a:spcPct val="100000"/>
              </a:lnSpc>
              <a:spcBef>
                <a:spcPts val="0"/>
              </a:spcBef>
              <a:spcAft>
                <a:spcPts val="0"/>
              </a:spcAft>
              <a:buNone/>
              <a:defRPr sz="1867">
                <a:solidFill>
                  <a:schemeClr val="dk1"/>
                </a:solidFill>
              </a:defRPr>
            </a:lvl9pPr>
          </a:lstStyle>
          <a:p>
            <a:r>
              <a:rPr lang="cs-CZ"/>
              <a:t>Kliknutím můžete upravit styl předlohy.</a:t>
            </a:r>
            <a:endParaRPr/>
          </a:p>
        </p:txBody>
      </p:sp>
      <p:sp>
        <p:nvSpPr>
          <p:cNvPr id="136" name="Google Shape;136;p17"/>
          <p:cNvSpPr txBox="1">
            <a:spLocks noGrp="1"/>
          </p:cNvSpPr>
          <p:nvPr>
            <p:ph type="subTitle" idx="5"/>
          </p:nvPr>
        </p:nvSpPr>
        <p:spPr>
          <a:xfrm>
            <a:off x="8177003" y="3931400"/>
            <a:ext cx="2698000" cy="55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667">
                <a:solidFill>
                  <a:schemeClr val="dk1"/>
                </a:solidFill>
                <a:latin typeface="Staatliches"/>
                <a:ea typeface="Staatliches"/>
                <a:cs typeface="Staatliches"/>
                <a:sym typeface="Staatliches"/>
              </a:defRPr>
            </a:lvl1pPr>
            <a:lvl2pPr lvl="1" algn="ctr" rtl="0">
              <a:lnSpc>
                <a:spcPct val="100000"/>
              </a:lnSpc>
              <a:spcBef>
                <a:spcPts val="0"/>
              </a:spcBef>
              <a:spcAft>
                <a:spcPts val="0"/>
              </a:spcAft>
              <a:buNone/>
              <a:defRPr sz="2667">
                <a:solidFill>
                  <a:schemeClr val="dk1"/>
                </a:solidFill>
                <a:latin typeface="Staatliches"/>
                <a:ea typeface="Staatliches"/>
                <a:cs typeface="Staatliches"/>
                <a:sym typeface="Staatliches"/>
              </a:defRPr>
            </a:lvl2pPr>
            <a:lvl3pPr lvl="2" algn="ctr" rtl="0">
              <a:lnSpc>
                <a:spcPct val="100000"/>
              </a:lnSpc>
              <a:spcBef>
                <a:spcPts val="0"/>
              </a:spcBef>
              <a:spcAft>
                <a:spcPts val="0"/>
              </a:spcAft>
              <a:buNone/>
              <a:defRPr sz="2667">
                <a:solidFill>
                  <a:schemeClr val="dk1"/>
                </a:solidFill>
                <a:latin typeface="Staatliches"/>
                <a:ea typeface="Staatliches"/>
                <a:cs typeface="Staatliches"/>
                <a:sym typeface="Staatliches"/>
              </a:defRPr>
            </a:lvl3pPr>
            <a:lvl4pPr lvl="3" algn="ctr" rtl="0">
              <a:lnSpc>
                <a:spcPct val="100000"/>
              </a:lnSpc>
              <a:spcBef>
                <a:spcPts val="0"/>
              </a:spcBef>
              <a:spcAft>
                <a:spcPts val="0"/>
              </a:spcAft>
              <a:buNone/>
              <a:defRPr sz="2667">
                <a:solidFill>
                  <a:schemeClr val="dk1"/>
                </a:solidFill>
                <a:latin typeface="Staatliches"/>
                <a:ea typeface="Staatliches"/>
                <a:cs typeface="Staatliches"/>
                <a:sym typeface="Staatliches"/>
              </a:defRPr>
            </a:lvl4pPr>
            <a:lvl5pPr lvl="4" algn="ctr" rtl="0">
              <a:lnSpc>
                <a:spcPct val="100000"/>
              </a:lnSpc>
              <a:spcBef>
                <a:spcPts val="0"/>
              </a:spcBef>
              <a:spcAft>
                <a:spcPts val="0"/>
              </a:spcAft>
              <a:buNone/>
              <a:defRPr sz="2667">
                <a:solidFill>
                  <a:schemeClr val="dk1"/>
                </a:solidFill>
                <a:latin typeface="Staatliches"/>
                <a:ea typeface="Staatliches"/>
                <a:cs typeface="Staatliches"/>
                <a:sym typeface="Staatliches"/>
              </a:defRPr>
            </a:lvl5pPr>
            <a:lvl6pPr lvl="5" algn="ctr" rtl="0">
              <a:lnSpc>
                <a:spcPct val="100000"/>
              </a:lnSpc>
              <a:spcBef>
                <a:spcPts val="0"/>
              </a:spcBef>
              <a:spcAft>
                <a:spcPts val="0"/>
              </a:spcAft>
              <a:buNone/>
              <a:defRPr sz="2667">
                <a:solidFill>
                  <a:schemeClr val="dk1"/>
                </a:solidFill>
                <a:latin typeface="Staatliches"/>
                <a:ea typeface="Staatliches"/>
                <a:cs typeface="Staatliches"/>
                <a:sym typeface="Staatliches"/>
              </a:defRPr>
            </a:lvl6pPr>
            <a:lvl7pPr lvl="6" algn="ctr" rtl="0">
              <a:lnSpc>
                <a:spcPct val="100000"/>
              </a:lnSpc>
              <a:spcBef>
                <a:spcPts val="0"/>
              </a:spcBef>
              <a:spcAft>
                <a:spcPts val="0"/>
              </a:spcAft>
              <a:buNone/>
              <a:defRPr sz="2667">
                <a:solidFill>
                  <a:schemeClr val="dk1"/>
                </a:solidFill>
                <a:latin typeface="Staatliches"/>
                <a:ea typeface="Staatliches"/>
                <a:cs typeface="Staatliches"/>
                <a:sym typeface="Staatliches"/>
              </a:defRPr>
            </a:lvl7pPr>
            <a:lvl8pPr lvl="7" algn="ctr" rtl="0">
              <a:lnSpc>
                <a:spcPct val="100000"/>
              </a:lnSpc>
              <a:spcBef>
                <a:spcPts val="0"/>
              </a:spcBef>
              <a:spcAft>
                <a:spcPts val="0"/>
              </a:spcAft>
              <a:buNone/>
              <a:defRPr sz="2667">
                <a:solidFill>
                  <a:schemeClr val="dk1"/>
                </a:solidFill>
                <a:latin typeface="Staatliches"/>
                <a:ea typeface="Staatliches"/>
                <a:cs typeface="Staatliches"/>
                <a:sym typeface="Staatliches"/>
              </a:defRPr>
            </a:lvl8pPr>
            <a:lvl9pPr lvl="8" algn="ctr" rtl="0">
              <a:lnSpc>
                <a:spcPct val="100000"/>
              </a:lnSpc>
              <a:spcBef>
                <a:spcPts val="0"/>
              </a:spcBef>
              <a:spcAft>
                <a:spcPts val="0"/>
              </a:spcAft>
              <a:buNone/>
              <a:defRPr sz="2667">
                <a:solidFill>
                  <a:schemeClr val="dk1"/>
                </a:solidFill>
                <a:latin typeface="Staatliches"/>
                <a:ea typeface="Staatliches"/>
                <a:cs typeface="Staatliches"/>
                <a:sym typeface="Staatliches"/>
              </a:defRPr>
            </a:lvl9pPr>
          </a:lstStyle>
          <a:p>
            <a:r>
              <a:rPr lang="cs-CZ"/>
              <a:t>Kliknutím můžete upravit styl předlohy.</a:t>
            </a:r>
            <a:endParaRPr/>
          </a:p>
        </p:txBody>
      </p:sp>
      <p:sp>
        <p:nvSpPr>
          <p:cNvPr id="137" name="Google Shape;137;p17"/>
          <p:cNvSpPr txBox="1">
            <a:spLocks noGrp="1"/>
          </p:cNvSpPr>
          <p:nvPr>
            <p:ph type="subTitle" idx="6"/>
          </p:nvPr>
        </p:nvSpPr>
        <p:spPr>
          <a:xfrm>
            <a:off x="8207808" y="4525125"/>
            <a:ext cx="2636400" cy="8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67">
                <a:solidFill>
                  <a:schemeClr val="dk1"/>
                </a:solidFill>
              </a:defRPr>
            </a:lvl1pPr>
            <a:lvl2pPr lvl="1" algn="ctr" rtl="0">
              <a:lnSpc>
                <a:spcPct val="100000"/>
              </a:lnSpc>
              <a:spcBef>
                <a:spcPts val="0"/>
              </a:spcBef>
              <a:spcAft>
                <a:spcPts val="0"/>
              </a:spcAft>
              <a:buNone/>
              <a:defRPr sz="1867">
                <a:solidFill>
                  <a:schemeClr val="dk1"/>
                </a:solidFill>
              </a:defRPr>
            </a:lvl2pPr>
            <a:lvl3pPr lvl="2" algn="ctr" rtl="0">
              <a:lnSpc>
                <a:spcPct val="100000"/>
              </a:lnSpc>
              <a:spcBef>
                <a:spcPts val="0"/>
              </a:spcBef>
              <a:spcAft>
                <a:spcPts val="0"/>
              </a:spcAft>
              <a:buNone/>
              <a:defRPr sz="1867">
                <a:solidFill>
                  <a:schemeClr val="dk1"/>
                </a:solidFill>
              </a:defRPr>
            </a:lvl3pPr>
            <a:lvl4pPr lvl="3" algn="ctr" rtl="0">
              <a:lnSpc>
                <a:spcPct val="100000"/>
              </a:lnSpc>
              <a:spcBef>
                <a:spcPts val="0"/>
              </a:spcBef>
              <a:spcAft>
                <a:spcPts val="0"/>
              </a:spcAft>
              <a:buNone/>
              <a:defRPr sz="1867">
                <a:solidFill>
                  <a:schemeClr val="dk1"/>
                </a:solidFill>
              </a:defRPr>
            </a:lvl4pPr>
            <a:lvl5pPr lvl="4" algn="ctr" rtl="0">
              <a:lnSpc>
                <a:spcPct val="100000"/>
              </a:lnSpc>
              <a:spcBef>
                <a:spcPts val="0"/>
              </a:spcBef>
              <a:spcAft>
                <a:spcPts val="0"/>
              </a:spcAft>
              <a:buNone/>
              <a:defRPr sz="1867">
                <a:solidFill>
                  <a:schemeClr val="dk1"/>
                </a:solidFill>
              </a:defRPr>
            </a:lvl5pPr>
            <a:lvl6pPr lvl="5" algn="ctr" rtl="0">
              <a:lnSpc>
                <a:spcPct val="100000"/>
              </a:lnSpc>
              <a:spcBef>
                <a:spcPts val="0"/>
              </a:spcBef>
              <a:spcAft>
                <a:spcPts val="0"/>
              </a:spcAft>
              <a:buNone/>
              <a:defRPr sz="1867">
                <a:solidFill>
                  <a:schemeClr val="dk1"/>
                </a:solidFill>
              </a:defRPr>
            </a:lvl6pPr>
            <a:lvl7pPr lvl="6" algn="ctr" rtl="0">
              <a:lnSpc>
                <a:spcPct val="100000"/>
              </a:lnSpc>
              <a:spcBef>
                <a:spcPts val="0"/>
              </a:spcBef>
              <a:spcAft>
                <a:spcPts val="0"/>
              </a:spcAft>
              <a:buNone/>
              <a:defRPr sz="1867">
                <a:solidFill>
                  <a:schemeClr val="dk1"/>
                </a:solidFill>
              </a:defRPr>
            </a:lvl7pPr>
            <a:lvl8pPr lvl="7" algn="ctr" rtl="0">
              <a:lnSpc>
                <a:spcPct val="100000"/>
              </a:lnSpc>
              <a:spcBef>
                <a:spcPts val="0"/>
              </a:spcBef>
              <a:spcAft>
                <a:spcPts val="0"/>
              </a:spcAft>
              <a:buNone/>
              <a:defRPr sz="1867">
                <a:solidFill>
                  <a:schemeClr val="dk1"/>
                </a:solidFill>
              </a:defRPr>
            </a:lvl8pPr>
            <a:lvl9pPr lvl="8" algn="ctr" rtl="0">
              <a:lnSpc>
                <a:spcPct val="100000"/>
              </a:lnSpc>
              <a:spcBef>
                <a:spcPts val="0"/>
              </a:spcBef>
              <a:spcAft>
                <a:spcPts val="0"/>
              </a:spcAft>
              <a:buNone/>
              <a:defRPr sz="1867">
                <a:solidFill>
                  <a:schemeClr val="dk1"/>
                </a:solidFill>
              </a:defRPr>
            </a:lvl9pPr>
          </a:lstStyle>
          <a:p>
            <a:r>
              <a:rPr lang="cs-CZ"/>
              <a:t>Kliknutím můžete upravit styl předlohy.</a:t>
            </a:r>
            <a:endParaRPr/>
          </a:p>
        </p:txBody>
      </p:sp>
      <p:sp>
        <p:nvSpPr>
          <p:cNvPr id="138" name="Google Shape;138;p17"/>
          <p:cNvSpPr txBox="1">
            <a:spLocks noGrp="1"/>
          </p:cNvSpPr>
          <p:nvPr>
            <p:ph type="title"/>
          </p:nvPr>
        </p:nvSpPr>
        <p:spPr>
          <a:xfrm>
            <a:off x="914400" y="711200"/>
            <a:ext cx="10363200" cy="40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139" name="Google Shape;139;p17"/>
          <p:cNvSpPr/>
          <p:nvPr/>
        </p:nvSpPr>
        <p:spPr>
          <a:xfrm>
            <a:off x="-292816" y="3834167"/>
            <a:ext cx="1192167" cy="3265133"/>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548502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0"/>
        <p:cNvGrpSpPr/>
        <p:nvPr/>
      </p:nvGrpSpPr>
      <p:grpSpPr>
        <a:xfrm>
          <a:off x="0" y="0"/>
          <a:ext cx="0" cy="0"/>
          <a:chOff x="0" y="0"/>
          <a:chExt cx="0" cy="0"/>
        </a:xfrm>
      </p:grpSpPr>
      <p:sp>
        <p:nvSpPr>
          <p:cNvPr id="41" name="Google Shape;41;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r>
              <a:rPr lang="cs-CZ"/>
              <a:t>Kliknutím lze upravit styl.</a:t>
            </a:r>
            <a:endParaRPr/>
          </a:p>
        </p:txBody>
      </p:sp>
      <p:sp>
        <p:nvSpPr>
          <p:cNvPr id="43" name="Google Shape;43;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cs-CZ"/>
              <a:t>Kliknutím můžete upravit styl předlohy.</a:t>
            </a:r>
            <a:endParaRPr/>
          </a:p>
        </p:txBody>
      </p:sp>
      <p:sp>
        <p:nvSpPr>
          <p:cNvPr id="44" name="Google Shape;44;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cs-CZ"/>
              <a:t>Po kliknutí můžete upravovat styly textu v předloze.</a:t>
            </a:r>
          </a:p>
        </p:txBody>
      </p:sp>
    </p:spTree>
    <p:extLst>
      <p:ext uri="{BB962C8B-B14F-4D97-AF65-F5344CB8AC3E}">
        <p14:creationId xmlns:p14="http://schemas.microsoft.com/office/powerpoint/2010/main" val="41938315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text left">
  <p:cSld name="Title and text left">
    <p:spTree>
      <p:nvGrpSpPr>
        <p:cNvPr id="1" name="Shape 140"/>
        <p:cNvGrpSpPr/>
        <p:nvPr/>
      </p:nvGrpSpPr>
      <p:grpSpPr>
        <a:xfrm>
          <a:off x="0" y="0"/>
          <a:ext cx="0" cy="0"/>
          <a:chOff x="0" y="0"/>
          <a:chExt cx="0" cy="0"/>
        </a:xfrm>
      </p:grpSpPr>
      <p:grpSp>
        <p:nvGrpSpPr>
          <p:cNvPr id="141" name="Google Shape;141;p18"/>
          <p:cNvGrpSpPr/>
          <p:nvPr/>
        </p:nvGrpSpPr>
        <p:grpSpPr>
          <a:xfrm>
            <a:off x="282" y="3290755"/>
            <a:ext cx="12192209" cy="3566456"/>
            <a:chOff x="211" y="2468066"/>
            <a:chExt cx="9144157" cy="2674842"/>
          </a:xfrm>
        </p:grpSpPr>
        <p:sp>
          <p:nvSpPr>
            <p:cNvPr id="142" name="Google Shape;142;p18"/>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3" name="Google Shape;143;p18"/>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44" name="Google Shape;144;p18"/>
          <p:cNvSpPr txBox="1">
            <a:spLocks noGrp="1"/>
          </p:cNvSpPr>
          <p:nvPr>
            <p:ph type="subTitle" idx="1"/>
          </p:nvPr>
        </p:nvSpPr>
        <p:spPr>
          <a:xfrm>
            <a:off x="1316000" y="3129876"/>
            <a:ext cx="4462400" cy="14224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None/>
              <a:defRPr sz="2133">
                <a:solidFill>
                  <a:schemeClr val="dk1"/>
                </a:solidFill>
              </a:defRPr>
            </a:lvl1pPr>
            <a:lvl2pPr lvl="1" algn="r">
              <a:lnSpc>
                <a:spcPct val="100000"/>
              </a:lnSpc>
              <a:spcBef>
                <a:spcPts val="0"/>
              </a:spcBef>
              <a:spcAft>
                <a:spcPts val="0"/>
              </a:spcAft>
              <a:buNone/>
              <a:defRPr sz="2133"/>
            </a:lvl2pPr>
            <a:lvl3pPr lvl="2" algn="r">
              <a:lnSpc>
                <a:spcPct val="100000"/>
              </a:lnSpc>
              <a:spcBef>
                <a:spcPts val="0"/>
              </a:spcBef>
              <a:spcAft>
                <a:spcPts val="0"/>
              </a:spcAft>
              <a:buNone/>
              <a:defRPr sz="2133"/>
            </a:lvl3pPr>
            <a:lvl4pPr lvl="3" algn="r">
              <a:lnSpc>
                <a:spcPct val="100000"/>
              </a:lnSpc>
              <a:spcBef>
                <a:spcPts val="0"/>
              </a:spcBef>
              <a:spcAft>
                <a:spcPts val="0"/>
              </a:spcAft>
              <a:buNone/>
              <a:defRPr sz="2133"/>
            </a:lvl4pPr>
            <a:lvl5pPr lvl="4" algn="r">
              <a:lnSpc>
                <a:spcPct val="100000"/>
              </a:lnSpc>
              <a:spcBef>
                <a:spcPts val="0"/>
              </a:spcBef>
              <a:spcAft>
                <a:spcPts val="0"/>
              </a:spcAft>
              <a:buNone/>
              <a:defRPr sz="2133"/>
            </a:lvl5pPr>
            <a:lvl6pPr lvl="5" algn="r">
              <a:lnSpc>
                <a:spcPct val="100000"/>
              </a:lnSpc>
              <a:spcBef>
                <a:spcPts val="0"/>
              </a:spcBef>
              <a:spcAft>
                <a:spcPts val="0"/>
              </a:spcAft>
              <a:buNone/>
              <a:defRPr sz="2133"/>
            </a:lvl6pPr>
            <a:lvl7pPr lvl="6" algn="r">
              <a:lnSpc>
                <a:spcPct val="100000"/>
              </a:lnSpc>
              <a:spcBef>
                <a:spcPts val="0"/>
              </a:spcBef>
              <a:spcAft>
                <a:spcPts val="0"/>
              </a:spcAft>
              <a:buNone/>
              <a:defRPr sz="2133"/>
            </a:lvl7pPr>
            <a:lvl8pPr lvl="7" algn="r">
              <a:lnSpc>
                <a:spcPct val="100000"/>
              </a:lnSpc>
              <a:spcBef>
                <a:spcPts val="0"/>
              </a:spcBef>
              <a:spcAft>
                <a:spcPts val="0"/>
              </a:spcAft>
              <a:buNone/>
              <a:defRPr sz="2133"/>
            </a:lvl8pPr>
            <a:lvl9pPr lvl="8" algn="r">
              <a:lnSpc>
                <a:spcPct val="100000"/>
              </a:lnSpc>
              <a:spcBef>
                <a:spcPts val="0"/>
              </a:spcBef>
              <a:spcAft>
                <a:spcPts val="0"/>
              </a:spcAft>
              <a:buNone/>
              <a:defRPr sz="2133"/>
            </a:lvl9pPr>
          </a:lstStyle>
          <a:p>
            <a:r>
              <a:rPr lang="cs-CZ"/>
              <a:t>Kliknutím můžete upravit styl předlohy.</a:t>
            </a:r>
            <a:endParaRPr/>
          </a:p>
        </p:txBody>
      </p:sp>
      <p:sp>
        <p:nvSpPr>
          <p:cNvPr id="145" name="Google Shape;145;p18"/>
          <p:cNvSpPr txBox="1">
            <a:spLocks noGrp="1"/>
          </p:cNvSpPr>
          <p:nvPr>
            <p:ph type="title"/>
          </p:nvPr>
        </p:nvSpPr>
        <p:spPr>
          <a:xfrm>
            <a:off x="1316000" y="2426200"/>
            <a:ext cx="4462400" cy="341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146" name="Google Shape;146;p18"/>
          <p:cNvSpPr/>
          <p:nvPr/>
        </p:nvSpPr>
        <p:spPr>
          <a:xfrm>
            <a:off x="-292816" y="3834167"/>
            <a:ext cx="1192167" cy="3265133"/>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4067740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text left 2">
  <p:cSld name="Title and text left 2">
    <p:spTree>
      <p:nvGrpSpPr>
        <p:cNvPr id="1" name="Shape 147"/>
        <p:cNvGrpSpPr/>
        <p:nvPr/>
      </p:nvGrpSpPr>
      <p:grpSpPr>
        <a:xfrm>
          <a:off x="0" y="0"/>
          <a:ext cx="0" cy="0"/>
          <a:chOff x="0" y="0"/>
          <a:chExt cx="0" cy="0"/>
        </a:xfrm>
      </p:grpSpPr>
      <p:grpSp>
        <p:nvGrpSpPr>
          <p:cNvPr id="148" name="Google Shape;148;p19"/>
          <p:cNvGrpSpPr/>
          <p:nvPr/>
        </p:nvGrpSpPr>
        <p:grpSpPr>
          <a:xfrm>
            <a:off x="282" y="3290755"/>
            <a:ext cx="12192209" cy="3566456"/>
            <a:chOff x="211" y="2468066"/>
            <a:chExt cx="9144157" cy="2674842"/>
          </a:xfrm>
        </p:grpSpPr>
        <p:sp>
          <p:nvSpPr>
            <p:cNvPr id="149" name="Google Shape;149;p19"/>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 name="Google Shape;150;p19"/>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51" name="Google Shape;151;p19"/>
          <p:cNvSpPr txBox="1">
            <a:spLocks noGrp="1"/>
          </p:cNvSpPr>
          <p:nvPr>
            <p:ph type="subTitle" idx="1"/>
          </p:nvPr>
        </p:nvSpPr>
        <p:spPr>
          <a:xfrm>
            <a:off x="952881" y="3536941"/>
            <a:ext cx="4825600" cy="889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2133">
                <a:solidFill>
                  <a:schemeClr val="dk1"/>
                </a:solidFill>
              </a:defRPr>
            </a:lvl1pPr>
            <a:lvl2pPr lvl="1" algn="r" rtl="0">
              <a:lnSpc>
                <a:spcPct val="100000"/>
              </a:lnSpc>
              <a:spcBef>
                <a:spcPts val="0"/>
              </a:spcBef>
              <a:spcAft>
                <a:spcPts val="0"/>
              </a:spcAft>
              <a:buNone/>
              <a:defRPr sz="2133"/>
            </a:lvl2pPr>
            <a:lvl3pPr lvl="2" algn="r" rtl="0">
              <a:lnSpc>
                <a:spcPct val="100000"/>
              </a:lnSpc>
              <a:spcBef>
                <a:spcPts val="0"/>
              </a:spcBef>
              <a:spcAft>
                <a:spcPts val="0"/>
              </a:spcAft>
              <a:buNone/>
              <a:defRPr sz="2133"/>
            </a:lvl3pPr>
            <a:lvl4pPr lvl="3" algn="r" rtl="0">
              <a:lnSpc>
                <a:spcPct val="100000"/>
              </a:lnSpc>
              <a:spcBef>
                <a:spcPts val="0"/>
              </a:spcBef>
              <a:spcAft>
                <a:spcPts val="0"/>
              </a:spcAft>
              <a:buNone/>
              <a:defRPr sz="2133"/>
            </a:lvl4pPr>
            <a:lvl5pPr lvl="4" algn="r" rtl="0">
              <a:lnSpc>
                <a:spcPct val="100000"/>
              </a:lnSpc>
              <a:spcBef>
                <a:spcPts val="0"/>
              </a:spcBef>
              <a:spcAft>
                <a:spcPts val="0"/>
              </a:spcAft>
              <a:buNone/>
              <a:defRPr sz="2133"/>
            </a:lvl5pPr>
            <a:lvl6pPr lvl="5" algn="r" rtl="0">
              <a:lnSpc>
                <a:spcPct val="100000"/>
              </a:lnSpc>
              <a:spcBef>
                <a:spcPts val="0"/>
              </a:spcBef>
              <a:spcAft>
                <a:spcPts val="0"/>
              </a:spcAft>
              <a:buNone/>
              <a:defRPr sz="2133"/>
            </a:lvl6pPr>
            <a:lvl7pPr lvl="6" algn="r" rtl="0">
              <a:lnSpc>
                <a:spcPct val="100000"/>
              </a:lnSpc>
              <a:spcBef>
                <a:spcPts val="0"/>
              </a:spcBef>
              <a:spcAft>
                <a:spcPts val="0"/>
              </a:spcAft>
              <a:buNone/>
              <a:defRPr sz="2133"/>
            </a:lvl7pPr>
            <a:lvl8pPr lvl="7" algn="r" rtl="0">
              <a:lnSpc>
                <a:spcPct val="100000"/>
              </a:lnSpc>
              <a:spcBef>
                <a:spcPts val="0"/>
              </a:spcBef>
              <a:spcAft>
                <a:spcPts val="0"/>
              </a:spcAft>
              <a:buNone/>
              <a:defRPr sz="2133"/>
            </a:lvl8pPr>
            <a:lvl9pPr lvl="8" algn="r" rtl="0">
              <a:lnSpc>
                <a:spcPct val="100000"/>
              </a:lnSpc>
              <a:spcBef>
                <a:spcPts val="0"/>
              </a:spcBef>
              <a:spcAft>
                <a:spcPts val="0"/>
              </a:spcAft>
              <a:buNone/>
              <a:defRPr sz="2133"/>
            </a:lvl9pPr>
          </a:lstStyle>
          <a:p>
            <a:r>
              <a:rPr lang="cs-CZ"/>
              <a:t>Kliknutím můžete upravit styl předlohy.</a:t>
            </a:r>
            <a:endParaRPr/>
          </a:p>
        </p:txBody>
      </p:sp>
      <p:sp>
        <p:nvSpPr>
          <p:cNvPr id="152" name="Google Shape;152;p19"/>
          <p:cNvSpPr txBox="1">
            <a:spLocks noGrp="1"/>
          </p:cNvSpPr>
          <p:nvPr>
            <p:ph type="title"/>
          </p:nvPr>
        </p:nvSpPr>
        <p:spPr>
          <a:xfrm>
            <a:off x="950967" y="2449733"/>
            <a:ext cx="4827600" cy="341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153" name="Google Shape;153;p19"/>
          <p:cNvSpPr/>
          <p:nvPr/>
        </p:nvSpPr>
        <p:spPr>
          <a:xfrm>
            <a:off x="-292816" y="3834167"/>
            <a:ext cx="1192167" cy="3265133"/>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5573106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54"/>
        <p:cNvGrpSpPr/>
        <p:nvPr/>
      </p:nvGrpSpPr>
      <p:grpSpPr>
        <a:xfrm>
          <a:off x="0" y="0"/>
          <a:ext cx="0" cy="0"/>
          <a:chOff x="0" y="0"/>
          <a:chExt cx="0" cy="0"/>
        </a:xfrm>
      </p:grpSpPr>
      <p:grpSp>
        <p:nvGrpSpPr>
          <p:cNvPr id="155" name="Google Shape;155;p20"/>
          <p:cNvGrpSpPr/>
          <p:nvPr/>
        </p:nvGrpSpPr>
        <p:grpSpPr>
          <a:xfrm>
            <a:off x="282" y="3290755"/>
            <a:ext cx="12192209" cy="3566456"/>
            <a:chOff x="211" y="2468066"/>
            <a:chExt cx="9144157" cy="2674842"/>
          </a:xfrm>
        </p:grpSpPr>
        <p:sp>
          <p:nvSpPr>
            <p:cNvPr id="156" name="Google Shape;156;p20"/>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 name="Google Shape;157;p20"/>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58" name="Google Shape;158;p20"/>
          <p:cNvSpPr txBox="1">
            <a:spLocks noGrp="1"/>
          </p:cNvSpPr>
          <p:nvPr>
            <p:ph type="title"/>
          </p:nvPr>
        </p:nvSpPr>
        <p:spPr>
          <a:xfrm>
            <a:off x="914400" y="711200"/>
            <a:ext cx="10363200" cy="40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159" name="Google Shape;159;p20"/>
          <p:cNvSpPr txBox="1">
            <a:spLocks noGrp="1"/>
          </p:cNvSpPr>
          <p:nvPr>
            <p:ph type="subTitle" idx="1"/>
          </p:nvPr>
        </p:nvSpPr>
        <p:spPr>
          <a:xfrm>
            <a:off x="965167" y="3553316"/>
            <a:ext cx="23408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Staatliches"/>
              <a:buNone/>
              <a:defRPr sz="2667">
                <a:latin typeface="Staatliches"/>
                <a:ea typeface="Staatliches"/>
                <a:cs typeface="Staatliches"/>
                <a:sym typeface="Staatliches"/>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cs-CZ"/>
              <a:t>Kliknutím můžete upravit styl předlohy.</a:t>
            </a:r>
            <a:endParaRPr/>
          </a:p>
        </p:txBody>
      </p:sp>
      <p:sp>
        <p:nvSpPr>
          <p:cNvPr id="160" name="Google Shape;160;p20"/>
          <p:cNvSpPr txBox="1">
            <a:spLocks noGrp="1"/>
          </p:cNvSpPr>
          <p:nvPr>
            <p:ph type="subTitle" idx="2"/>
          </p:nvPr>
        </p:nvSpPr>
        <p:spPr>
          <a:xfrm>
            <a:off x="3606113" y="3553667"/>
            <a:ext cx="23408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Staatliches"/>
              <a:buNone/>
              <a:defRPr sz="2667">
                <a:latin typeface="Staatliches"/>
                <a:ea typeface="Staatliches"/>
                <a:cs typeface="Staatliches"/>
                <a:sym typeface="Staatliches"/>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cs-CZ"/>
              <a:t>Kliknutím můžete upravit styl předlohy.</a:t>
            </a:r>
            <a:endParaRPr/>
          </a:p>
        </p:txBody>
      </p:sp>
      <p:sp>
        <p:nvSpPr>
          <p:cNvPr id="161" name="Google Shape;161;p20"/>
          <p:cNvSpPr txBox="1">
            <a:spLocks noGrp="1"/>
          </p:cNvSpPr>
          <p:nvPr>
            <p:ph type="subTitle" idx="3"/>
          </p:nvPr>
        </p:nvSpPr>
        <p:spPr>
          <a:xfrm>
            <a:off x="6247060" y="3559673"/>
            <a:ext cx="23408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Staatliches"/>
              <a:buNone/>
              <a:defRPr sz="2667">
                <a:latin typeface="Staatliches"/>
                <a:ea typeface="Staatliches"/>
                <a:cs typeface="Staatliches"/>
                <a:sym typeface="Staatliches"/>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cs-CZ"/>
              <a:t>Kliknutím můžete upravit styl předlohy.</a:t>
            </a:r>
            <a:endParaRPr/>
          </a:p>
        </p:txBody>
      </p:sp>
      <p:sp>
        <p:nvSpPr>
          <p:cNvPr id="162" name="Google Shape;162;p20"/>
          <p:cNvSpPr txBox="1">
            <a:spLocks noGrp="1"/>
          </p:cNvSpPr>
          <p:nvPr>
            <p:ph type="subTitle" idx="4"/>
          </p:nvPr>
        </p:nvSpPr>
        <p:spPr>
          <a:xfrm>
            <a:off x="8888005" y="3559673"/>
            <a:ext cx="23408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Staatliches"/>
              <a:buNone/>
              <a:defRPr sz="2667">
                <a:latin typeface="Staatliches"/>
                <a:ea typeface="Staatliches"/>
                <a:cs typeface="Staatliches"/>
                <a:sym typeface="Staatliches"/>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cs-CZ"/>
              <a:t>Kliknutím můžete upravit styl předlohy.</a:t>
            </a:r>
            <a:endParaRPr/>
          </a:p>
        </p:txBody>
      </p:sp>
      <p:sp>
        <p:nvSpPr>
          <p:cNvPr id="163" name="Google Shape;163;p20"/>
          <p:cNvSpPr txBox="1">
            <a:spLocks noGrp="1"/>
          </p:cNvSpPr>
          <p:nvPr>
            <p:ph type="subTitle" idx="5"/>
          </p:nvPr>
        </p:nvSpPr>
        <p:spPr>
          <a:xfrm>
            <a:off x="944967" y="4033499"/>
            <a:ext cx="2381200" cy="99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r>
              <a:rPr lang="cs-CZ"/>
              <a:t>Kliknutím můžete upravit styl předlohy.</a:t>
            </a:r>
            <a:endParaRPr/>
          </a:p>
        </p:txBody>
      </p:sp>
      <p:sp>
        <p:nvSpPr>
          <p:cNvPr id="164" name="Google Shape;164;p20"/>
          <p:cNvSpPr txBox="1">
            <a:spLocks noGrp="1"/>
          </p:cNvSpPr>
          <p:nvPr>
            <p:ph type="subTitle" idx="6"/>
          </p:nvPr>
        </p:nvSpPr>
        <p:spPr>
          <a:xfrm>
            <a:off x="3585913" y="4033499"/>
            <a:ext cx="2381200" cy="99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r>
              <a:rPr lang="cs-CZ"/>
              <a:t>Kliknutím můžete upravit styl předlohy.</a:t>
            </a:r>
            <a:endParaRPr/>
          </a:p>
        </p:txBody>
      </p:sp>
      <p:sp>
        <p:nvSpPr>
          <p:cNvPr id="165" name="Google Shape;165;p20"/>
          <p:cNvSpPr txBox="1">
            <a:spLocks noGrp="1"/>
          </p:cNvSpPr>
          <p:nvPr>
            <p:ph type="subTitle" idx="7"/>
          </p:nvPr>
        </p:nvSpPr>
        <p:spPr>
          <a:xfrm>
            <a:off x="6226860" y="4033499"/>
            <a:ext cx="2381200" cy="99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r>
              <a:rPr lang="cs-CZ"/>
              <a:t>Kliknutím můžete upravit styl předlohy.</a:t>
            </a:r>
            <a:endParaRPr/>
          </a:p>
        </p:txBody>
      </p:sp>
      <p:sp>
        <p:nvSpPr>
          <p:cNvPr id="166" name="Google Shape;166;p20"/>
          <p:cNvSpPr txBox="1">
            <a:spLocks noGrp="1"/>
          </p:cNvSpPr>
          <p:nvPr>
            <p:ph type="subTitle" idx="8"/>
          </p:nvPr>
        </p:nvSpPr>
        <p:spPr>
          <a:xfrm>
            <a:off x="8867805" y="4033499"/>
            <a:ext cx="2381200" cy="99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r>
              <a:rPr lang="cs-CZ"/>
              <a:t>Kliknutím můžete upravit styl předlohy.</a:t>
            </a:r>
            <a:endParaRPr/>
          </a:p>
        </p:txBody>
      </p:sp>
    </p:spTree>
    <p:extLst>
      <p:ext uri="{BB962C8B-B14F-4D97-AF65-F5344CB8AC3E}">
        <p14:creationId xmlns:p14="http://schemas.microsoft.com/office/powerpoint/2010/main" val="1012993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67"/>
        <p:cNvGrpSpPr/>
        <p:nvPr/>
      </p:nvGrpSpPr>
      <p:grpSpPr>
        <a:xfrm>
          <a:off x="0" y="0"/>
          <a:ext cx="0" cy="0"/>
          <a:chOff x="0" y="0"/>
          <a:chExt cx="0" cy="0"/>
        </a:xfrm>
      </p:grpSpPr>
      <p:grpSp>
        <p:nvGrpSpPr>
          <p:cNvPr id="168" name="Google Shape;168;p21"/>
          <p:cNvGrpSpPr/>
          <p:nvPr/>
        </p:nvGrpSpPr>
        <p:grpSpPr>
          <a:xfrm>
            <a:off x="282" y="3290755"/>
            <a:ext cx="12192209" cy="3566456"/>
            <a:chOff x="211" y="2468066"/>
            <a:chExt cx="9144157" cy="2674842"/>
          </a:xfrm>
        </p:grpSpPr>
        <p:sp>
          <p:nvSpPr>
            <p:cNvPr id="169" name="Google Shape;169;p21"/>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 name="Google Shape;170;p21"/>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71" name="Google Shape;171;p21"/>
          <p:cNvSpPr txBox="1"/>
          <p:nvPr/>
        </p:nvSpPr>
        <p:spPr>
          <a:xfrm>
            <a:off x="2373600" y="4882733"/>
            <a:ext cx="7444800" cy="6036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None/>
            </a:pPr>
            <a:r>
              <a:rPr lang="en" sz="1733">
                <a:solidFill>
                  <a:schemeClr val="dk1"/>
                </a:solidFill>
                <a:latin typeface="Montserrat"/>
                <a:ea typeface="Montserrat"/>
                <a:cs typeface="Montserrat"/>
                <a:sym typeface="Montserrat"/>
              </a:rPr>
              <a:t>CREDITS: This presentation template was created by </a:t>
            </a:r>
            <a:r>
              <a:rPr lang="en" sz="1733">
                <a:solidFill>
                  <a:schemeClr val="dk1"/>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733">
                <a:solidFill>
                  <a:schemeClr val="dk1"/>
                </a:solidFill>
                <a:latin typeface="Montserrat"/>
                <a:ea typeface="Montserrat"/>
                <a:cs typeface="Montserrat"/>
                <a:sym typeface="Montserrat"/>
              </a:rPr>
              <a:t>, including icons by </a:t>
            </a:r>
            <a:r>
              <a:rPr lang="en" sz="1733">
                <a:solidFill>
                  <a:schemeClr val="dk1"/>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733">
                <a:solidFill>
                  <a:schemeClr val="dk1"/>
                </a:solidFill>
                <a:latin typeface="Montserrat"/>
                <a:ea typeface="Montserrat"/>
                <a:cs typeface="Montserrat"/>
                <a:sym typeface="Montserrat"/>
              </a:rPr>
              <a:t>, infographics &amp; images by </a:t>
            </a:r>
            <a:r>
              <a:rPr lang="en" sz="1733">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endParaRPr sz="1733">
              <a:solidFill>
                <a:schemeClr val="dk1"/>
              </a:solidFill>
              <a:latin typeface="Montserrat"/>
              <a:ea typeface="Montserrat"/>
              <a:cs typeface="Montserrat"/>
              <a:sym typeface="Montserrat"/>
            </a:endParaRPr>
          </a:p>
        </p:txBody>
      </p:sp>
      <p:sp>
        <p:nvSpPr>
          <p:cNvPr id="172" name="Google Shape;172;p21"/>
          <p:cNvSpPr txBox="1">
            <a:spLocks noGrp="1"/>
          </p:cNvSpPr>
          <p:nvPr>
            <p:ph type="subTitle" idx="1"/>
          </p:nvPr>
        </p:nvSpPr>
        <p:spPr>
          <a:xfrm>
            <a:off x="3726200" y="2761741"/>
            <a:ext cx="4739600" cy="7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r>
              <a:rPr lang="cs-CZ"/>
              <a:t>Kliknutím můžete upravit styl předlohy.</a:t>
            </a:r>
            <a:endParaRPr/>
          </a:p>
        </p:txBody>
      </p:sp>
      <p:sp>
        <p:nvSpPr>
          <p:cNvPr id="173" name="Google Shape;173;p21"/>
          <p:cNvSpPr txBox="1">
            <a:spLocks noGrp="1"/>
          </p:cNvSpPr>
          <p:nvPr>
            <p:ph type="title"/>
          </p:nvPr>
        </p:nvSpPr>
        <p:spPr>
          <a:xfrm>
            <a:off x="2260600" y="1600800"/>
            <a:ext cx="7670800" cy="73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174" name="Google Shape;174;p21"/>
          <p:cNvSpPr/>
          <p:nvPr/>
        </p:nvSpPr>
        <p:spPr>
          <a:xfrm flipH="1">
            <a:off x="11289585" y="3834167"/>
            <a:ext cx="1192167" cy="3265133"/>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5" name="Google Shape;175;p21"/>
          <p:cNvSpPr/>
          <p:nvPr/>
        </p:nvSpPr>
        <p:spPr>
          <a:xfrm>
            <a:off x="-292816" y="3834167"/>
            <a:ext cx="1192167" cy="3265133"/>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6" name="Google Shape;176;p21"/>
          <p:cNvSpPr txBox="1">
            <a:spLocks noGrp="1"/>
          </p:cNvSpPr>
          <p:nvPr>
            <p:ph type="subTitle" idx="2"/>
          </p:nvPr>
        </p:nvSpPr>
        <p:spPr>
          <a:xfrm>
            <a:off x="3726200" y="5819267"/>
            <a:ext cx="4739600" cy="22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r>
              <a:rPr lang="cs-CZ"/>
              <a:t>Kliknutím můžete upravit styl předlohy.</a:t>
            </a:r>
            <a:endParaRPr/>
          </a:p>
        </p:txBody>
      </p:sp>
    </p:spTree>
    <p:extLst>
      <p:ext uri="{BB962C8B-B14F-4D97-AF65-F5344CB8AC3E}">
        <p14:creationId xmlns:p14="http://schemas.microsoft.com/office/powerpoint/2010/main" val="14315352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77"/>
        <p:cNvGrpSpPr/>
        <p:nvPr/>
      </p:nvGrpSpPr>
      <p:grpSpPr>
        <a:xfrm>
          <a:off x="0" y="0"/>
          <a:ext cx="0" cy="0"/>
          <a:chOff x="0" y="0"/>
          <a:chExt cx="0" cy="0"/>
        </a:xfrm>
      </p:grpSpPr>
      <p:grpSp>
        <p:nvGrpSpPr>
          <p:cNvPr id="178" name="Google Shape;178;p22"/>
          <p:cNvGrpSpPr/>
          <p:nvPr/>
        </p:nvGrpSpPr>
        <p:grpSpPr>
          <a:xfrm>
            <a:off x="282" y="3290755"/>
            <a:ext cx="12192209" cy="3566456"/>
            <a:chOff x="211" y="2468066"/>
            <a:chExt cx="9144157" cy="2674842"/>
          </a:xfrm>
        </p:grpSpPr>
        <p:sp>
          <p:nvSpPr>
            <p:cNvPr id="179" name="Google Shape;179;p22"/>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 name="Google Shape;180;p22"/>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81" name="Google Shape;181;p22"/>
          <p:cNvSpPr txBox="1">
            <a:spLocks noGrp="1"/>
          </p:cNvSpPr>
          <p:nvPr>
            <p:ph type="title"/>
          </p:nvPr>
        </p:nvSpPr>
        <p:spPr>
          <a:xfrm>
            <a:off x="2335493" y="2691367"/>
            <a:ext cx="237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Font typeface="Montserrat"/>
              <a:buNone/>
              <a:defRPr sz="1867">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182" name="Google Shape;182;p22"/>
          <p:cNvSpPr txBox="1">
            <a:spLocks noGrp="1"/>
          </p:cNvSpPr>
          <p:nvPr>
            <p:ph type="title" idx="2" hasCustomPrompt="1"/>
          </p:nvPr>
        </p:nvSpPr>
        <p:spPr>
          <a:xfrm>
            <a:off x="2018500" y="2133167"/>
            <a:ext cx="3011600" cy="329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667"/>
            </a:lvl1pPr>
            <a:lvl2pPr lvl="1" algn="ctr" rtl="0">
              <a:spcBef>
                <a:spcPts val="0"/>
              </a:spcBef>
              <a:spcAft>
                <a:spcPts val="0"/>
              </a:spcAft>
              <a:buSzPts val="2500"/>
              <a:buFont typeface="Staatliches"/>
              <a:buNone/>
              <a:defRPr sz="3333">
                <a:latin typeface="Staatliches"/>
                <a:ea typeface="Staatliches"/>
                <a:cs typeface="Staatliches"/>
                <a:sym typeface="Staatliches"/>
              </a:defRPr>
            </a:lvl2pPr>
            <a:lvl3pPr lvl="2" algn="ctr" rtl="0">
              <a:spcBef>
                <a:spcPts val="0"/>
              </a:spcBef>
              <a:spcAft>
                <a:spcPts val="0"/>
              </a:spcAft>
              <a:buSzPts val="2500"/>
              <a:buFont typeface="Staatliches"/>
              <a:buNone/>
              <a:defRPr sz="3333">
                <a:latin typeface="Staatliches"/>
                <a:ea typeface="Staatliches"/>
                <a:cs typeface="Staatliches"/>
                <a:sym typeface="Staatliches"/>
              </a:defRPr>
            </a:lvl3pPr>
            <a:lvl4pPr lvl="3" algn="ctr" rtl="0">
              <a:spcBef>
                <a:spcPts val="0"/>
              </a:spcBef>
              <a:spcAft>
                <a:spcPts val="0"/>
              </a:spcAft>
              <a:buSzPts val="2500"/>
              <a:buFont typeface="Staatliches"/>
              <a:buNone/>
              <a:defRPr sz="3333">
                <a:latin typeface="Staatliches"/>
                <a:ea typeface="Staatliches"/>
                <a:cs typeface="Staatliches"/>
                <a:sym typeface="Staatliches"/>
              </a:defRPr>
            </a:lvl4pPr>
            <a:lvl5pPr lvl="4" algn="ctr" rtl="0">
              <a:spcBef>
                <a:spcPts val="0"/>
              </a:spcBef>
              <a:spcAft>
                <a:spcPts val="0"/>
              </a:spcAft>
              <a:buSzPts val="2500"/>
              <a:buFont typeface="Staatliches"/>
              <a:buNone/>
              <a:defRPr sz="3333">
                <a:latin typeface="Staatliches"/>
                <a:ea typeface="Staatliches"/>
                <a:cs typeface="Staatliches"/>
                <a:sym typeface="Staatliches"/>
              </a:defRPr>
            </a:lvl5pPr>
            <a:lvl6pPr lvl="5" algn="ctr" rtl="0">
              <a:spcBef>
                <a:spcPts val="0"/>
              </a:spcBef>
              <a:spcAft>
                <a:spcPts val="0"/>
              </a:spcAft>
              <a:buSzPts val="2500"/>
              <a:buFont typeface="Staatliches"/>
              <a:buNone/>
              <a:defRPr sz="3333">
                <a:latin typeface="Staatliches"/>
                <a:ea typeface="Staatliches"/>
                <a:cs typeface="Staatliches"/>
                <a:sym typeface="Staatliches"/>
              </a:defRPr>
            </a:lvl6pPr>
            <a:lvl7pPr lvl="6" algn="ctr" rtl="0">
              <a:spcBef>
                <a:spcPts val="0"/>
              </a:spcBef>
              <a:spcAft>
                <a:spcPts val="0"/>
              </a:spcAft>
              <a:buSzPts val="2500"/>
              <a:buFont typeface="Staatliches"/>
              <a:buNone/>
              <a:defRPr sz="3333">
                <a:latin typeface="Staatliches"/>
                <a:ea typeface="Staatliches"/>
                <a:cs typeface="Staatliches"/>
                <a:sym typeface="Staatliches"/>
              </a:defRPr>
            </a:lvl7pPr>
            <a:lvl8pPr lvl="7" algn="ctr" rtl="0">
              <a:spcBef>
                <a:spcPts val="0"/>
              </a:spcBef>
              <a:spcAft>
                <a:spcPts val="0"/>
              </a:spcAft>
              <a:buSzPts val="2500"/>
              <a:buFont typeface="Staatliches"/>
              <a:buNone/>
              <a:defRPr sz="3333">
                <a:latin typeface="Staatliches"/>
                <a:ea typeface="Staatliches"/>
                <a:cs typeface="Staatliches"/>
                <a:sym typeface="Staatliches"/>
              </a:defRPr>
            </a:lvl8pPr>
            <a:lvl9pPr lvl="8" algn="ctr" rtl="0">
              <a:spcBef>
                <a:spcPts val="0"/>
              </a:spcBef>
              <a:spcAft>
                <a:spcPts val="0"/>
              </a:spcAft>
              <a:buSzPts val="2500"/>
              <a:buFont typeface="Staatliches"/>
              <a:buNone/>
              <a:defRPr sz="3333">
                <a:latin typeface="Staatliches"/>
                <a:ea typeface="Staatliches"/>
                <a:cs typeface="Staatliches"/>
                <a:sym typeface="Staatliches"/>
              </a:defRPr>
            </a:lvl9pPr>
          </a:lstStyle>
          <a:p>
            <a:r>
              <a:t>xx%</a:t>
            </a:r>
          </a:p>
        </p:txBody>
      </p:sp>
      <p:sp>
        <p:nvSpPr>
          <p:cNvPr id="183" name="Google Shape;183;p22"/>
          <p:cNvSpPr txBox="1">
            <a:spLocks noGrp="1"/>
          </p:cNvSpPr>
          <p:nvPr>
            <p:ph type="subTitle" idx="1"/>
          </p:nvPr>
        </p:nvSpPr>
        <p:spPr>
          <a:xfrm>
            <a:off x="7487151" y="2691367"/>
            <a:ext cx="23796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67">
                <a:solidFill>
                  <a:schemeClr val="dk1"/>
                </a:solidFill>
              </a:defRPr>
            </a:lvl1pPr>
            <a:lvl2pPr lvl="1" algn="ctr" rtl="0">
              <a:spcBef>
                <a:spcPts val="0"/>
              </a:spcBef>
              <a:spcAft>
                <a:spcPts val="0"/>
              </a:spcAft>
              <a:buNone/>
              <a:defRPr>
                <a:solidFill>
                  <a:schemeClr val="dk1"/>
                </a:solidFill>
              </a:defRPr>
            </a:lvl2pPr>
            <a:lvl3pPr lvl="2" algn="ctr" rtl="0">
              <a:spcBef>
                <a:spcPts val="2133"/>
              </a:spcBef>
              <a:spcAft>
                <a:spcPts val="0"/>
              </a:spcAft>
              <a:buNone/>
              <a:defRPr>
                <a:solidFill>
                  <a:schemeClr val="dk1"/>
                </a:solidFill>
              </a:defRPr>
            </a:lvl3pPr>
            <a:lvl4pPr lvl="3" algn="ctr" rtl="0">
              <a:spcBef>
                <a:spcPts val="2133"/>
              </a:spcBef>
              <a:spcAft>
                <a:spcPts val="0"/>
              </a:spcAft>
              <a:buNone/>
              <a:defRPr>
                <a:solidFill>
                  <a:schemeClr val="dk1"/>
                </a:solidFill>
              </a:defRPr>
            </a:lvl4pPr>
            <a:lvl5pPr lvl="4" algn="ctr" rtl="0">
              <a:spcBef>
                <a:spcPts val="2133"/>
              </a:spcBef>
              <a:spcAft>
                <a:spcPts val="0"/>
              </a:spcAft>
              <a:buNone/>
              <a:defRPr>
                <a:solidFill>
                  <a:schemeClr val="dk1"/>
                </a:solidFill>
              </a:defRPr>
            </a:lvl5pPr>
            <a:lvl6pPr lvl="5" algn="ctr" rtl="0">
              <a:spcBef>
                <a:spcPts val="2133"/>
              </a:spcBef>
              <a:spcAft>
                <a:spcPts val="0"/>
              </a:spcAft>
              <a:buNone/>
              <a:defRPr>
                <a:solidFill>
                  <a:schemeClr val="dk1"/>
                </a:solidFill>
              </a:defRPr>
            </a:lvl6pPr>
            <a:lvl7pPr lvl="6" algn="ctr" rtl="0">
              <a:spcBef>
                <a:spcPts val="2133"/>
              </a:spcBef>
              <a:spcAft>
                <a:spcPts val="0"/>
              </a:spcAft>
              <a:buNone/>
              <a:defRPr>
                <a:solidFill>
                  <a:schemeClr val="dk1"/>
                </a:solidFill>
              </a:defRPr>
            </a:lvl7pPr>
            <a:lvl8pPr lvl="7" algn="ctr" rtl="0">
              <a:spcBef>
                <a:spcPts val="2133"/>
              </a:spcBef>
              <a:spcAft>
                <a:spcPts val="0"/>
              </a:spcAft>
              <a:buNone/>
              <a:defRPr>
                <a:solidFill>
                  <a:schemeClr val="dk1"/>
                </a:solidFill>
              </a:defRPr>
            </a:lvl8pPr>
            <a:lvl9pPr lvl="8" algn="ctr" rtl="0">
              <a:spcBef>
                <a:spcPts val="2133"/>
              </a:spcBef>
              <a:spcAft>
                <a:spcPts val="2133"/>
              </a:spcAft>
              <a:buNone/>
              <a:defRPr>
                <a:solidFill>
                  <a:schemeClr val="dk1"/>
                </a:solidFill>
              </a:defRPr>
            </a:lvl9pPr>
          </a:lstStyle>
          <a:p>
            <a:r>
              <a:rPr lang="cs-CZ"/>
              <a:t>Kliknutím můžete upravit styl předlohy.</a:t>
            </a:r>
            <a:endParaRPr/>
          </a:p>
        </p:txBody>
      </p:sp>
      <p:sp>
        <p:nvSpPr>
          <p:cNvPr id="184" name="Google Shape;184;p22"/>
          <p:cNvSpPr txBox="1">
            <a:spLocks noGrp="1"/>
          </p:cNvSpPr>
          <p:nvPr>
            <p:ph type="title" idx="3" hasCustomPrompt="1"/>
          </p:nvPr>
        </p:nvSpPr>
        <p:spPr>
          <a:xfrm>
            <a:off x="7171151" y="2133167"/>
            <a:ext cx="3011600" cy="329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667"/>
            </a:lvl1pPr>
            <a:lvl2pPr lvl="1" algn="ctr" rtl="0">
              <a:spcBef>
                <a:spcPts val="0"/>
              </a:spcBef>
              <a:spcAft>
                <a:spcPts val="0"/>
              </a:spcAft>
              <a:buSzPts val="2500"/>
              <a:buFont typeface="Staatliches"/>
              <a:buNone/>
              <a:defRPr sz="3333">
                <a:latin typeface="Staatliches"/>
                <a:ea typeface="Staatliches"/>
                <a:cs typeface="Staatliches"/>
                <a:sym typeface="Staatliches"/>
              </a:defRPr>
            </a:lvl2pPr>
            <a:lvl3pPr lvl="2" algn="ctr" rtl="0">
              <a:spcBef>
                <a:spcPts val="0"/>
              </a:spcBef>
              <a:spcAft>
                <a:spcPts val="0"/>
              </a:spcAft>
              <a:buSzPts val="2500"/>
              <a:buFont typeface="Staatliches"/>
              <a:buNone/>
              <a:defRPr sz="3333">
                <a:latin typeface="Staatliches"/>
                <a:ea typeface="Staatliches"/>
                <a:cs typeface="Staatliches"/>
                <a:sym typeface="Staatliches"/>
              </a:defRPr>
            </a:lvl3pPr>
            <a:lvl4pPr lvl="3" algn="ctr" rtl="0">
              <a:spcBef>
                <a:spcPts val="0"/>
              </a:spcBef>
              <a:spcAft>
                <a:spcPts val="0"/>
              </a:spcAft>
              <a:buSzPts val="2500"/>
              <a:buFont typeface="Staatliches"/>
              <a:buNone/>
              <a:defRPr sz="3333">
                <a:latin typeface="Staatliches"/>
                <a:ea typeface="Staatliches"/>
                <a:cs typeface="Staatliches"/>
                <a:sym typeface="Staatliches"/>
              </a:defRPr>
            </a:lvl4pPr>
            <a:lvl5pPr lvl="4" algn="ctr" rtl="0">
              <a:spcBef>
                <a:spcPts val="0"/>
              </a:spcBef>
              <a:spcAft>
                <a:spcPts val="0"/>
              </a:spcAft>
              <a:buSzPts val="2500"/>
              <a:buFont typeface="Staatliches"/>
              <a:buNone/>
              <a:defRPr sz="3333">
                <a:latin typeface="Staatliches"/>
                <a:ea typeface="Staatliches"/>
                <a:cs typeface="Staatliches"/>
                <a:sym typeface="Staatliches"/>
              </a:defRPr>
            </a:lvl5pPr>
            <a:lvl6pPr lvl="5" algn="ctr" rtl="0">
              <a:spcBef>
                <a:spcPts val="0"/>
              </a:spcBef>
              <a:spcAft>
                <a:spcPts val="0"/>
              </a:spcAft>
              <a:buSzPts val="2500"/>
              <a:buFont typeface="Staatliches"/>
              <a:buNone/>
              <a:defRPr sz="3333">
                <a:latin typeface="Staatliches"/>
                <a:ea typeface="Staatliches"/>
                <a:cs typeface="Staatliches"/>
                <a:sym typeface="Staatliches"/>
              </a:defRPr>
            </a:lvl6pPr>
            <a:lvl7pPr lvl="6" algn="ctr" rtl="0">
              <a:spcBef>
                <a:spcPts val="0"/>
              </a:spcBef>
              <a:spcAft>
                <a:spcPts val="0"/>
              </a:spcAft>
              <a:buSzPts val="2500"/>
              <a:buFont typeface="Staatliches"/>
              <a:buNone/>
              <a:defRPr sz="3333">
                <a:latin typeface="Staatliches"/>
                <a:ea typeface="Staatliches"/>
                <a:cs typeface="Staatliches"/>
                <a:sym typeface="Staatliches"/>
              </a:defRPr>
            </a:lvl7pPr>
            <a:lvl8pPr lvl="7" algn="ctr" rtl="0">
              <a:spcBef>
                <a:spcPts val="0"/>
              </a:spcBef>
              <a:spcAft>
                <a:spcPts val="0"/>
              </a:spcAft>
              <a:buSzPts val="2500"/>
              <a:buFont typeface="Staatliches"/>
              <a:buNone/>
              <a:defRPr sz="3333">
                <a:latin typeface="Staatliches"/>
                <a:ea typeface="Staatliches"/>
                <a:cs typeface="Staatliches"/>
                <a:sym typeface="Staatliches"/>
              </a:defRPr>
            </a:lvl8pPr>
            <a:lvl9pPr lvl="8" algn="ctr" rtl="0">
              <a:spcBef>
                <a:spcPts val="0"/>
              </a:spcBef>
              <a:spcAft>
                <a:spcPts val="0"/>
              </a:spcAft>
              <a:buSzPts val="2500"/>
              <a:buFont typeface="Staatliches"/>
              <a:buNone/>
              <a:defRPr sz="3333">
                <a:latin typeface="Staatliches"/>
                <a:ea typeface="Staatliches"/>
                <a:cs typeface="Staatliches"/>
                <a:sym typeface="Staatliches"/>
              </a:defRPr>
            </a:lvl9pPr>
          </a:lstStyle>
          <a:p>
            <a:r>
              <a:t>xx%</a:t>
            </a:r>
          </a:p>
        </p:txBody>
      </p:sp>
      <p:sp>
        <p:nvSpPr>
          <p:cNvPr id="185" name="Google Shape;185;p22"/>
          <p:cNvSpPr txBox="1">
            <a:spLocks noGrp="1"/>
          </p:cNvSpPr>
          <p:nvPr>
            <p:ph type="subTitle" idx="4"/>
          </p:nvPr>
        </p:nvSpPr>
        <p:spPr>
          <a:xfrm>
            <a:off x="4547200" y="4685267"/>
            <a:ext cx="30976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67">
                <a:solidFill>
                  <a:schemeClr val="dk1"/>
                </a:solidFill>
              </a:defRPr>
            </a:lvl1pPr>
            <a:lvl2pPr lvl="1" algn="ctr" rtl="0">
              <a:spcBef>
                <a:spcPts val="0"/>
              </a:spcBef>
              <a:spcAft>
                <a:spcPts val="0"/>
              </a:spcAft>
              <a:buNone/>
              <a:defRPr>
                <a:solidFill>
                  <a:schemeClr val="dk1"/>
                </a:solidFill>
              </a:defRPr>
            </a:lvl2pPr>
            <a:lvl3pPr lvl="2" algn="ctr" rtl="0">
              <a:spcBef>
                <a:spcPts val="2133"/>
              </a:spcBef>
              <a:spcAft>
                <a:spcPts val="0"/>
              </a:spcAft>
              <a:buNone/>
              <a:defRPr>
                <a:solidFill>
                  <a:schemeClr val="dk1"/>
                </a:solidFill>
              </a:defRPr>
            </a:lvl3pPr>
            <a:lvl4pPr lvl="3" algn="ctr" rtl="0">
              <a:spcBef>
                <a:spcPts val="2133"/>
              </a:spcBef>
              <a:spcAft>
                <a:spcPts val="0"/>
              </a:spcAft>
              <a:buNone/>
              <a:defRPr>
                <a:solidFill>
                  <a:schemeClr val="dk1"/>
                </a:solidFill>
              </a:defRPr>
            </a:lvl4pPr>
            <a:lvl5pPr lvl="4" algn="ctr" rtl="0">
              <a:spcBef>
                <a:spcPts val="2133"/>
              </a:spcBef>
              <a:spcAft>
                <a:spcPts val="0"/>
              </a:spcAft>
              <a:buNone/>
              <a:defRPr>
                <a:solidFill>
                  <a:schemeClr val="dk1"/>
                </a:solidFill>
              </a:defRPr>
            </a:lvl5pPr>
            <a:lvl6pPr lvl="5" algn="ctr" rtl="0">
              <a:spcBef>
                <a:spcPts val="2133"/>
              </a:spcBef>
              <a:spcAft>
                <a:spcPts val="0"/>
              </a:spcAft>
              <a:buNone/>
              <a:defRPr>
                <a:solidFill>
                  <a:schemeClr val="dk1"/>
                </a:solidFill>
              </a:defRPr>
            </a:lvl6pPr>
            <a:lvl7pPr lvl="6" algn="ctr" rtl="0">
              <a:spcBef>
                <a:spcPts val="2133"/>
              </a:spcBef>
              <a:spcAft>
                <a:spcPts val="0"/>
              </a:spcAft>
              <a:buNone/>
              <a:defRPr>
                <a:solidFill>
                  <a:schemeClr val="dk1"/>
                </a:solidFill>
              </a:defRPr>
            </a:lvl7pPr>
            <a:lvl8pPr lvl="7" algn="ctr" rtl="0">
              <a:spcBef>
                <a:spcPts val="2133"/>
              </a:spcBef>
              <a:spcAft>
                <a:spcPts val="0"/>
              </a:spcAft>
              <a:buNone/>
              <a:defRPr>
                <a:solidFill>
                  <a:schemeClr val="dk1"/>
                </a:solidFill>
              </a:defRPr>
            </a:lvl8pPr>
            <a:lvl9pPr lvl="8" algn="ctr" rtl="0">
              <a:spcBef>
                <a:spcPts val="2133"/>
              </a:spcBef>
              <a:spcAft>
                <a:spcPts val="2133"/>
              </a:spcAft>
              <a:buNone/>
              <a:defRPr>
                <a:solidFill>
                  <a:schemeClr val="dk1"/>
                </a:solidFill>
              </a:defRPr>
            </a:lvl9pPr>
          </a:lstStyle>
          <a:p>
            <a:r>
              <a:rPr lang="cs-CZ"/>
              <a:t>Kliknutím můžete upravit styl předlohy.</a:t>
            </a:r>
            <a:endParaRPr/>
          </a:p>
        </p:txBody>
      </p:sp>
      <p:sp>
        <p:nvSpPr>
          <p:cNvPr id="186" name="Google Shape;186;p22"/>
          <p:cNvSpPr txBox="1">
            <a:spLocks noGrp="1"/>
          </p:cNvSpPr>
          <p:nvPr>
            <p:ph type="title" idx="5" hasCustomPrompt="1"/>
          </p:nvPr>
        </p:nvSpPr>
        <p:spPr>
          <a:xfrm>
            <a:off x="4632928" y="4127067"/>
            <a:ext cx="3011600" cy="329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667"/>
            </a:lvl1pPr>
            <a:lvl2pPr lvl="1" algn="ctr" rtl="0">
              <a:spcBef>
                <a:spcPts val="0"/>
              </a:spcBef>
              <a:spcAft>
                <a:spcPts val="0"/>
              </a:spcAft>
              <a:buSzPts val="2500"/>
              <a:buFont typeface="Staatliches"/>
              <a:buNone/>
              <a:defRPr sz="3333">
                <a:latin typeface="Staatliches"/>
                <a:ea typeface="Staatliches"/>
                <a:cs typeface="Staatliches"/>
                <a:sym typeface="Staatliches"/>
              </a:defRPr>
            </a:lvl2pPr>
            <a:lvl3pPr lvl="2" algn="ctr" rtl="0">
              <a:spcBef>
                <a:spcPts val="0"/>
              </a:spcBef>
              <a:spcAft>
                <a:spcPts val="0"/>
              </a:spcAft>
              <a:buSzPts val="2500"/>
              <a:buFont typeface="Staatliches"/>
              <a:buNone/>
              <a:defRPr sz="3333">
                <a:latin typeface="Staatliches"/>
                <a:ea typeface="Staatliches"/>
                <a:cs typeface="Staatliches"/>
                <a:sym typeface="Staatliches"/>
              </a:defRPr>
            </a:lvl3pPr>
            <a:lvl4pPr lvl="3" algn="ctr" rtl="0">
              <a:spcBef>
                <a:spcPts val="0"/>
              </a:spcBef>
              <a:spcAft>
                <a:spcPts val="0"/>
              </a:spcAft>
              <a:buSzPts val="2500"/>
              <a:buFont typeface="Staatliches"/>
              <a:buNone/>
              <a:defRPr sz="3333">
                <a:latin typeface="Staatliches"/>
                <a:ea typeface="Staatliches"/>
                <a:cs typeface="Staatliches"/>
                <a:sym typeface="Staatliches"/>
              </a:defRPr>
            </a:lvl4pPr>
            <a:lvl5pPr lvl="4" algn="ctr" rtl="0">
              <a:spcBef>
                <a:spcPts val="0"/>
              </a:spcBef>
              <a:spcAft>
                <a:spcPts val="0"/>
              </a:spcAft>
              <a:buSzPts val="2500"/>
              <a:buFont typeface="Staatliches"/>
              <a:buNone/>
              <a:defRPr sz="3333">
                <a:latin typeface="Staatliches"/>
                <a:ea typeface="Staatliches"/>
                <a:cs typeface="Staatliches"/>
                <a:sym typeface="Staatliches"/>
              </a:defRPr>
            </a:lvl5pPr>
            <a:lvl6pPr lvl="5" algn="ctr" rtl="0">
              <a:spcBef>
                <a:spcPts val="0"/>
              </a:spcBef>
              <a:spcAft>
                <a:spcPts val="0"/>
              </a:spcAft>
              <a:buSzPts val="2500"/>
              <a:buFont typeface="Staatliches"/>
              <a:buNone/>
              <a:defRPr sz="3333">
                <a:latin typeface="Staatliches"/>
                <a:ea typeface="Staatliches"/>
                <a:cs typeface="Staatliches"/>
                <a:sym typeface="Staatliches"/>
              </a:defRPr>
            </a:lvl6pPr>
            <a:lvl7pPr lvl="6" algn="ctr" rtl="0">
              <a:spcBef>
                <a:spcPts val="0"/>
              </a:spcBef>
              <a:spcAft>
                <a:spcPts val="0"/>
              </a:spcAft>
              <a:buSzPts val="2500"/>
              <a:buFont typeface="Staatliches"/>
              <a:buNone/>
              <a:defRPr sz="3333">
                <a:latin typeface="Staatliches"/>
                <a:ea typeface="Staatliches"/>
                <a:cs typeface="Staatliches"/>
                <a:sym typeface="Staatliches"/>
              </a:defRPr>
            </a:lvl7pPr>
            <a:lvl8pPr lvl="7" algn="ctr" rtl="0">
              <a:spcBef>
                <a:spcPts val="0"/>
              </a:spcBef>
              <a:spcAft>
                <a:spcPts val="0"/>
              </a:spcAft>
              <a:buSzPts val="2500"/>
              <a:buFont typeface="Staatliches"/>
              <a:buNone/>
              <a:defRPr sz="3333">
                <a:latin typeface="Staatliches"/>
                <a:ea typeface="Staatliches"/>
                <a:cs typeface="Staatliches"/>
                <a:sym typeface="Staatliches"/>
              </a:defRPr>
            </a:lvl8pPr>
            <a:lvl9pPr lvl="8" algn="ctr" rtl="0">
              <a:spcBef>
                <a:spcPts val="0"/>
              </a:spcBef>
              <a:spcAft>
                <a:spcPts val="0"/>
              </a:spcAft>
              <a:buSzPts val="2500"/>
              <a:buFont typeface="Staatliches"/>
              <a:buNone/>
              <a:defRPr sz="3333">
                <a:latin typeface="Staatliches"/>
                <a:ea typeface="Staatliches"/>
                <a:cs typeface="Staatliches"/>
                <a:sym typeface="Staatliches"/>
              </a:defRPr>
            </a:lvl9pPr>
          </a:lstStyle>
          <a:p>
            <a:r>
              <a:t>xx%</a:t>
            </a:r>
          </a:p>
        </p:txBody>
      </p:sp>
      <p:sp>
        <p:nvSpPr>
          <p:cNvPr id="187" name="Google Shape;187;p22"/>
          <p:cNvSpPr/>
          <p:nvPr/>
        </p:nvSpPr>
        <p:spPr>
          <a:xfrm flipH="1">
            <a:off x="11289585" y="3834167"/>
            <a:ext cx="1192167" cy="3265133"/>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8" name="Google Shape;188;p22"/>
          <p:cNvSpPr/>
          <p:nvPr/>
        </p:nvSpPr>
        <p:spPr>
          <a:xfrm>
            <a:off x="-292816" y="3834167"/>
            <a:ext cx="1192167" cy="3265133"/>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7392534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89"/>
        <p:cNvGrpSpPr/>
        <p:nvPr/>
      </p:nvGrpSpPr>
      <p:grpSpPr>
        <a:xfrm>
          <a:off x="0" y="0"/>
          <a:ext cx="0" cy="0"/>
          <a:chOff x="0" y="0"/>
          <a:chExt cx="0" cy="0"/>
        </a:xfrm>
      </p:grpSpPr>
      <p:sp>
        <p:nvSpPr>
          <p:cNvPr id="190" name="Google Shape;190;p23"/>
          <p:cNvSpPr txBox="1">
            <a:spLocks noGrp="1"/>
          </p:cNvSpPr>
          <p:nvPr>
            <p:ph type="subTitle" idx="1"/>
          </p:nvPr>
        </p:nvSpPr>
        <p:spPr>
          <a:xfrm>
            <a:off x="2794000" y="2640567"/>
            <a:ext cx="6604000" cy="1156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2667"/>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r>
              <a:rPr lang="cs-CZ"/>
              <a:t>Kliknutím můžete upravit styl předlohy.</a:t>
            </a:r>
            <a:endParaRPr/>
          </a:p>
        </p:txBody>
      </p:sp>
      <p:sp>
        <p:nvSpPr>
          <p:cNvPr id="191" name="Google Shape;191;p23"/>
          <p:cNvSpPr txBox="1">
            <a:spLocks noGrp="1"/>
          </p:cNvSpPr>
          <p:nvPr>
            <p:ph type="title"/>
          </p:nvPr>
        </p:nvSpPr>
        <p:spPr>
          <a:xfrm>
            <a:off x="4775200" y="3937000"/>
            <a:ext cx="2641600" cy="30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1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grpSp>
        <p:nvGrpSpPr>
          <p:cNvPr id="192" name="Google Shape;192;p23"/>
          <p:cNvGrpSpPr/>
          <p:nvPr/>
        </p:nvGrpSpPr>
        <p:grpSpPr>
          <a:xfrm>
            <a:off x="282" y="3290755"/>
            <a:ext cx="12192209" cy="3566456"/>
            <a:chOff x="211" y="2468066"/>
            <a:chExt cx="9144157" cy="2674842"/>
          </a:xfrm>
        </p:grpSpPr>
        <p:sp>
          <p:nvSpPr>
            <p:cNvPr id="193" name="Google Shape;193;p23"/>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4" name="Google Shape;194;p23"/>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95" name="Google Shape;195;p23"/>
          <p:cNvGrpSpPr/>
          <p:nvPr/>
        </p:nvGrpSpPr>
        <p:grpSpPr>
          <a:xfrm flipH="1">
            <a:off x="-11566" y="5711800"/>
            <a:ext cx="7631567" cy="2517800"/>
            <a:chOff x="2315700" y="3585450"/>
            <a:chExt cx="5723675" cy="1888350"/>
          </a:xfrm>
        </p:grpSpPr>
        <p:sp>
          <p:nvSpPr>
            <p:cNvPr id="196" name="Google Shape;196;p23"/>
            <p:cNvSpPr/>
            <p:nvPr/>
          </p:nvSpPr>
          <p:spPr>
            <a:xfrm>
              <a:off x="2315700" y="3585450"/>
              <a:ext cx="5723675" cy="1888350"/>
            </a:xfrm>
            <a:custGeom>
              <a:avLst/>
              <a:gdLst/>
              <a:ahLst/>
              <a:cxnLst/>
              <a:rect l="l" t="t" r="r" b="b"/>
              <a:pathLst>
                <a:path w="228947" h="75534" extrusionOk="0">
                  <a:moveTo>
                    <a:pt x="228946" y="1"/>
                  </a:moveTo>
                  <a:cubicBezTo>
                    <a:pt x="228946" y="1"/>
                    <a:pt x="201187" y="13171"/>
                    <a:pt x="162466" y="13171"/>
                  </a:cubicBezTo>
                  <a:cubicBezTo>
                    <a:pt x="147716" y="13171"/>
                    <a:pt x="131375" y="11260"/>
                    <a:pt x="114373" y="5982"/>
                  </a:cubicBezTo>
                  <a:cubicBezTo>
                    <a:pt x="100410" y="1711"/>
                    <a:pt x="88185" y="61"/>
                    <a:pt x="77629" y="61"/>
                  </a:cubicBezTo>
                  <a:cubicBezTo>
                    <a:pt x="41886" y="61"/>
                    <a:pt x="25271" y="18976"/>
                    <a:pt x="25116" y="19120"/>
                  </a:cubicBezTo>
                  <a:cubicBezTo>
                    <a:pt x="20680" y="24730"/>
                    <a:pt x="19320" y="29552"/>
                    <a:pt x="23385" y="33231"/>
                  </a:cubicBezTo>
                  <a:cubicBezTo>
                    <a:pt x="38068" y="45982"/>
                    <a:pt x="41545" y="59305"/>
                    <a:pt x="0" y="75533"/>
                  </a:cubicBezTo>
                  <a:lnTo>
                    <a:pt x="228946" y="75533"/>
                  </a:lnTo>
                  <a:lnTo>
                    <a:pt x="2289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7" name="Google Shape;197;p23"/>
            <p:cNvSpPr/>
            <p:nvPr/>
          </p:nvSpPr>
          <p:spPr>
            <a:xfrm>
              <a:off x="2798675" y="3590100"/>
              <a:ext cx="3646825" cy="1835025"/>
            </a:xfrm>
            <a:custGeom>
              <a:avLst/>
              <a:gdLst/>
              <a:ahLst/>
              <a:cxnLst/>
              <a:rect l="l" t="t" r="r" b="b"/>
              <a:pathLst>
                <a:path w="145873" h="73401" extrusionOk="0">
                  <a:moveTo>
                    <a:pt x="52365" y="0"/>
                  </a:moveTo>
                  <a:lnTo>
                    <a:pt x="52365" y="0"/>
                  </a:lnTo>
                  <a:cubicBezTo>
                    <a:pt x="20681" y="1932"/>
                    <a:pt x="5998" y="18748"/>
                    <a:pt x="5797" y="18934"/>
                  </a:cubicBezTo>
                  <a:cubicBezTo>
                    <a:pt x="1361" y="24544"/>
                    <a:pt x="1" y="29366"/>
                    <a:pt x="4066" y="33045"/>
                  </a:cubicBezTo>
                  <a:cubicBezTo>
                    <a:pt x="13138" y="40958"/>
                    <a:pt x="17976" y="49072"/>
                    <a:pt x="10248" y="58160"/>
                  </a:cubicBezTo>
                  <a:cubicBezTo>
                    <a:pt x="11021" y="58732"/>
                    <a:pt x="11979" y="59320"/>
                    <a:pt x="12752" y="59892"/>
                  </a:cubicBezTo>
                  <a:cubicBezTo>
                    <a:pt x="29753" y="71870"/>
                    <a:pt x="44822" y="72256"/>
                    <a:pt x="60479" y="73029"/>
                  </a:cubicBezTo>
                  <a:cubicBezTo>
                    <a:pt x="64733" y="73294"/>
                    <a:pt x="70001" y="73401"/>
                    <a:pt x="75588" y="73401"/>
                  </a:cubicBezTo>
                  <a:cubicBezTo>
                    <a:pt x="90549" y="73401"/>
                    <a:pt x="107798" y="72633"/>
                    <a:pt x="113987" y="72071"/>
                  </a:cubicBezTo>
                  <a:cubicBezTo>
                    <a:pt x="122488" y="71298"/>
                    <a:pt x="145872" y="48686"/>
                    <a:pt x="145872" y="48686"/>
                  </a:cubicBezTo>
                  <a:lnTo>
                    <a:pt x="145872" y="48686"/>
                  </a:lnTo>
                  <a:cubicBezTo>
                    <a:pt x="145872" y="48686"/>
                    <a:pt x="130675" y="50649"/>
                    <a:pt x="111651" y="50649"/>
                  </a:cubicBezTo>
                  <a:cubicBezTo>
                    <a:pt x="86822" y="50649"/>
                    <a:pt x="55474" y="47305"/>
                    <a:pt x="42891" y="31886"/>
                  </a:cubicBezTo>
                  <a:cubicBezTo>
                    <a:pt x="20681" y="4838"/>
                    <a:pt x="52364" y="0"/>
                    <a:pt x="52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98" name="Google Shape;198;p23"/>
          <p:cNvSpPr/>
          <p:nvPr/>
        </p:nvSpPr>
        <p:spPr>
          <a:xfrm>
            <a:off x="291385" y="4177067"/>
            <a:ext cx="1192167" cy="3265133"/>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2845920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199"/>
        <p:cNvGrpSpPr/>
        <p:nvPr/>
      </p:nvGrpSpPr>
      <p:grpSpPr>
        <a:xfrm>
          <a:off x="0" y="0"/>
          <a:ext cx="0" cy="0"/>
          <a:chOff x="0" y="0"/>
          <a:chExt cx="0" cy="0"/>
        </a:xfrm>
      </p:grpSpPr>
      <p:sp>
        <p:nvSpPr>
          <p:cNvPr id="200" name="Google Shape;200;p24"/>
          <p:cNvSpPr txBox="1">
            <a:spLocks noGrp="1"/>
          </p:cNvSpPr>
          <p:nvPr>
            <p:ph type="title"/>
          </p:nvPr>
        </p:nvSpPr>
        <p:spPr>
          <a:xfrm>
            <a:off x="914400" y="711200"/>
            <a:ext cx="10363200" cy="40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grpSp>
        <p:nvGrpSpPr>
          <p:cNvPr id="201" name="Google Shape;201;p24"/>
          <p:cNvGrpSpPr/>
          <p:nvPr/>
        </p:nvGrpSpPr>
        <p:grpSpPr>
          <a:xfrm>
            <a:off x="282" y="3290755"/>
            <a:ext cx="12192209" cy="3566456"/>
            <a:chOff x="211" y="2468066"/>
            <a:chExt cx="9144157" cy="2674842"/>
          </a:xfrm>
        </p:grpSpPr>
        <p:sp>
          <p:nvSpPr>
            <p:cNvPr id="202" name="Google Shape;202;p24"/>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3" name="Google Shape;203;p24"/>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04" name="Google Shape;204;p24"/>
          <p:cNvSpPr txBox="1">
            <a:spLocks noGrp="1"/>
          </p:cNvSpPr>
          <p:nvPr>
            <p:ph type="subTitle" idx="1"/>
          </p:nvPr>
        </p:nvSpPr>
        <p:spPr>
          <a:xfrm>
            <a:off x="950967" y="2618567"/>
            <a:ext cx="2133600" cy="406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000"/>
              <a:buFont typeface="Staatliches"/>
              <a:buNone/>
              <a:defRPr sz="2667">
                <a:latin typeface="Staatliches"/>
                <a:ea typeface="Staatliches"/>
                <a:cs typeface="Staatliches"/>
                <a:sym typeface="Staatliches"/>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r>
              <a:rPr lang="cs-CZ"/>
              <a:t>Kliknutím můžete upravit styl předlohy.</a:t>
            </a:r>
            <a:endParaRPr/>
          </a:p>
        </p:txBody>
      </p:sp>
      <p:sp>
        <p:nvSpPr>
          <p:cNvPr id="205" name="Google Shape;205;p24"/>
          <p:cNvSpPr txBox="1">
            <a:spLocks noGrp="1"/>
          </p:cNvSpPr>
          <p:nvPr>
            <p:ph type="subTitle" idx="2"/>
          </p:nvPr>
        </p:nvSpPr>
        <p:spPr>
          <a:xfrm>
            <a:off x="950967" y="2955921"/>
            <a:ext cx="5080000" cy="287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Arial"/>
              <a:buChar char="●"/>
              <a:defRPr sz="1733"/>
            </a:lvl1pPr>
            <a:lvl2pPr lvl="1" rtl="0">
              <a:lnSpc>
                <a:spcPct val="100000"/>
              </a:lnSpc>
              <a:spcBef>
                <a:spcPts val="0"/>
              </a:spcBef>
              <a:spcAft>
                <a:spcPts val="0"/>
              </a:spcAft>
              <a:buSzPts val="1400"/>
              <a:buFont typeface="Arial"/>
              <a:buChar char="○"/>
              <a:defRPr/>
            </a:lvl2pPr>
            <a:lvl3pPr lvl="2" rtl="0">
              <a:lnSpc>
                <a:spcPct val="100000"/>
              </a:lnSpc>
              <a:spcBef>
                <a:spcPts val="2133"/>
              </a:spcBef>
              <a:spcAft>
                <a:spcPts val="0"/>
              </a:spcAft>
              <a:buSzPts val="1400"/>
              <a:buFont typeface="Arial"/>
              <a:buChar char="■"/>
              <a:defRPr/>
            </a:lvl3pPr>
            <a:lvl4pPr lvl="3" rtl="0">
              <a:lnSpc>
                <a:spcPct val="100000"/>
              </a:lnSpc>
              <a:spcBef>
                <a:spcPts val="2133"/>
              </a:spcBef>
              <a:spcAft>
                <a:spcPts val="0"/>
              </a:spcAft>
              <a:buSzPts val="1400"/>
              <a:buFont typeface="Arial"/>
              <a:buChar char="●"/>
              <a:defRPr/>
            </a:lvl4pPr>
            <a:lvl5pPr lvl="4" rtl="0">
              <a:lnSpc>
                <a:spcPct val="100000"/>
              </a:lnSpc>
              <a:spcBef>
                <a:spcPts val="2133"/>
              </a:spcBef>
              <a:spcAft>
                <a:spcPts val="0"/>
              </a:spcAft>
              <a:buSzPts val="1400"/>
              <a:buFont typeface="Arial"/>
              <a:buChar char="○"/>
              <a:defRPr/>
            </a:lvl5pPr>
            <a:lvl6pPr lvl="5" rtl="0">
              <a:lnSpc>
                <a:spcPct val="100000"/>
              </a:lnSpc>
              <a:spcBef>
                <a:spcPts val="2133"/>
              </a:spcBef>
              <a:spcAft>
                <a:spcPts val="0"/>
              </a:spcAft>
              <a:buSzPts val="1400"/>
              <a:buFont typeface="Arial"/>
              <a:buChar char="■"/>
              <a:defRPr/>
            </a:lvl6pPr>
            <a:lvl7pPr lvl="6" rtl="0">
              <a:lnSpc>
                <a:spcPct val="100000"/>
              </a:lnSpc>
              <a:spcBef>
                <a:spcPts val="2133"/>
              </a:spcBef>
              <a:spcAft>
                <a:spcPts val="0"/>
              </a:spcAft>
              <a:buSzPts val="1400"/>
              <a:buFont typeface="Arial"/>
              <a:buChar char="●"/>
              <a:defRPr/>
            </a:lvl7pPr>
            <a:lvl8pPr lvl="7" rtl="0">
              <a:lnSpc>
                <a:spcPct val="100000"/>
              </a:lnSpc>
              <a:spcBef>
                <a:spcPts val="2133"/>
              </a:spcBef>
              <a:spcAft>
                <a:spcPts val="0"/>
              </a:spcAft>
              <a:buSzPts val="1400"/>
              <a:buFont typeface="Arial"/>
              <a:buChar char="○"/>
              <a:defRPr/>
            </a:lvl8pPr>
            <a:lvl9pPr lvl="8" rtl="0">
              <a:lnSpc>
                <a:spcPct val="100000"/>
              </a:lnSpc>
              <a:spcBef>
                <a:spcPts val="2133"/>
              </a:spcBef>
              <a:spcAft>
                <a:spcPts val="2133"/>
              </a:spcAft>
              <a:buSzPts val="1400"/>
              <a:buFont typeface="Arial"/>
              <a:buChar char="■"/>
              <a:defRPr/>
            </a:lvl9pPr>
          </a:lstStyle>
          <a:p>
            <a:r>
              <a:rPr lang="cs-CZ"/>
              <a:t>Kliknutím můžete upravit styl předlohy.</a:t>
            </a:r>
            <a:endParaRPr/>
          </a:p>
        </p:txBody>
      </p:sp>
      <p:sp>
        <p:nvSpPr>
          <p:cNvPr id="206" name="Google Shape;206;p24"/>
          <p:cNvSpPr txBox="1">
            <a:spLocks noGrp="1"/>
          </p:cNvSpPr>
          <p:nvPr>
            <p:ph type="subTitle" idx="3"/>
          </p:nvPr>
        </p:nvSpPr>
        <p:spPr>
          <a:xfrm>
            <a:off x="6157033" y="2618567"/>
            <a:ext cx="2133600" cy="40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Staatliches"/>
              <a:buNone/>
              <a:defRPr sz="2667">
                <a:latin typeface="Staatliches"/>
                <a:ea typeface="Staatliches"/>
                <a:cs typeface="Staatliches"/>
                <a:sym typeface="Staatliches"/>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cs-CZ"/>
              <a:t>Kliknutím můžete upravit styl předlohy.</a:t>
            </a:r>
            <a:endParaRPr/>
          </a:p>
        </p:txBody>
      </p:sp>
      <p:sp>
        <p:nvSpPr>
          <p:cNvPr id="207" name="Google Shape;207;p24"/>
          <p:cNvSpPr txBox="1">
            <a:spLocks noGrp="1"/>
          </p:cNvSpPr>
          <p:nvPr>
            <p:ph type="subTitle" idx="4"/>
          </p:nvPr>
        </p:nvSpPr>
        <p:spPr>
          <a:xfrm>
            <a:off x="6157033" y="2955921"/>
            <a:ext cx="5084000" cy="287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733"/>
            </a:lvl1pPr>
            <a:lvl2pPr lvl="1" rtl="0">
              <a:lnSpc>
                <a:spcPct val="100000"/>
              </a:lnSpc>
              <a:spcBef>
                <a:spcPts val="0"/>
              </a:spcBef>
              <a:spcAft>
                <a:spcPts val="0"/>
              </a:spcAft>
              <a:buSzPts val="1400"/>
              <a:buChar char="○"/>
              <a:defRPr/>
            </a:lvl2pPr>
            <a:lvl3pPr lvl="2" rtl="0">
              <a:lnSpc>
                <a:spcPct val="100000"/>
              </a:lnSpc>
              <a:spcBef>
                <a:spcPts val="2133"/>
              </a:spcBef>
              <a:spcAft>
                <a:spcPts val="0"/>
              </a:spcAft>
              <a:buSzPts val="1400"/>
              <a:buChar char="■"/>
              <a:defRPr/>
            </a:lvl3pPr>
            <a:lvl4pPr lvl="3" rtl="0">
              <a:lnSpc>
                <a:spcPct val="100000"/>
              </a:lnSpc>
              <a:spcBef>
                <a:spcPts val="2133"/>
              </a:spcBef>
              <a:spcAft>
                <a:spcPts val="0"/>
              </a:spcAft>
              <a:buSzPts val="1400"/>
              <a:buChar char="●"/>
              <a:defRPr/>
            </a:lvl4pPr>
            <a:lvl5pPr lvl="4" rtl="0">
              <a:lnSpc>
                <a:spcPct val="100000"/>
              </a:lnSpc>
              <a:spcBef>
                <a:spcPts val="2133"/>
              </a:spcBef>
              <a:spcAft>
                <a:spcPts val="0"/>
              </a:spcAft>
              <a:buSzPts val="1400"/>
              <a:buChar char="○"/>
              <a:defRPr/>
            </a:lvl5pPr>
            <a:lvl6pPr lvl="5" rtl="0">
              <a:lnSpc>
                <a:spcPct val="100000"/>
              </a:lnSpc>
              <a:spcBef>
                <a:spcPts val="2133"/>
              </a:spcBef>
              <a:spcAft>
                <a:spcPts val="0"/>
              </a:spcAft>
              <a:buSzPts val="1400"/>
              <a:buChar char="■"/>
              <a:defRPr/>
            </a:lvl6pPr>
            <a:lvl7pPr lvl="6" rtl="0">
              <a:lnSpc>
                <a:spcPct val="100000"/>
              </a:lnSpc>
              <a:spcBef>
                <a:spcPts val="2133"/>
              </a:spcBef>
              <a:spcAft>
                <a:spcPts val="0"/>
              </a:spcAft>
              <a:buSzPts val="1400"/>
              <a:buChar char="●"/>
              <a:defRPr/>
            </a:lvl7pPr>
            <a:lvl8pPr lvl="7" rtl="0">
              <a:lnSpc>
                <a:spcPct val="100000"/>
              </a:lnSpc>
              <a:spcBef>
                <a:spcPts val="2133"/>
              </a:spcBef>
              <a:spcAft>
                <a:spcPts val="0"/>
              </a:spcAft>
              <a:buSzPts val="1400"/>
              <a:buChar char="○"/>
              <a:defRPr/>
            </a:lvl8pPr>
            <a:lvl9pPr lvl="8" rtl="0">
              <a:lnSpc>
                <a:spcPct val="100000"/>
              </a:lnSpc>
              <a:spcBef>
                <a:spcPts val="2133"/>
              </a:spcBef>
              <a:spcAft>
                <a:spcPts val="2133"/>
              </a:spcAft>
              <a:buSzPts val="1400"/>
              <a:buChar char="■"/>
              <a:defRPr/>
            </a:lvl9pPr>
          </a:lstStyle>
          <a:p>
            <a:r>
              <a:rPr lang="cs-CZ"/>
              <a:t>Kliknutím můžete upravit styl předlohy.</a:t>
            </a:r>
            <a:endParaRPr/>
          </a:p>
        </p:txBody>
      </p:sp>
      <p:sp>
        <p:nvSpPr>
          <p:cNvPr id="208" name="Google Shape;208;p24"/>
          <p:cNvSpPr txBox="1">
            <a:spLocks noGrp="1"/>
          </p:cNvSpPr>
          <p:nvPr>
            <p:ph type="subTitle" idx="5"/>
          </p:nvPr>
        </p:nvSpPr>
        <p:spPr>
          <a:xfrm>
            <a:off x="950967" y="1830479"/>
            <a:ext cx="10363200" cy="406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800"/>
              <a:buNone/>
              <a:defRPr sz="1867">
                <a:solidFill>
                  <a:srgbClr val="FFFFFF"/>
                </a:solidFill>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r>
              <a:rPr lang="cs-CZ"/>
              <a:t>Kliknutím můžete upravit styl předlohy.</a:t>
            </a:r>
            <a:endParaRPr/>
          </a:p>
        </p:txBody>
      </p:sp>
      <p:sp>
        <p:nvSpPr>
          <p:cNvPr id="209" name="Google Shape;209;p24"/>
          <p:cNvSpPr/>
          <p:nvPr/>
        </p:nvSpPr>
        <p:spPr>
          <a:xfrm flipH="1">
            <a:off x="11289585" y="3834167"/>
            <a:ext cx="1192167" cy="3265133"/>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40000829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210"/>
        <p:cNvGrpSpPr/>
        <p:nvPr/>
      </p:nvGrpSpPr>
      <p:grpSpPr>
        <a:xfrm>
          <a:off x="0" y="0"/>
          <a:ext cx="0" cy="0"/>
          <a:chOff x="0" y="0"/>
          <a:chExt cx="0" cy="0"/>
        </a:xfrm>
      </p:grpSpPr>
      <p:grpSp>
        <p:nvGrpSpPr>
          <p:cNvPr id="211" name="Google Shape;211;p25"/>
          <p:cNvGrpSpPr/>
          <p:nvPr/>
        </p:nvGrpSpPr>
        <p:grpSpPr>
          <a:xfrm>
            <a:off x="282" y="3290755"/>
            <a:ext cx="12192209" cy="3566456"/>
            <a:chOff x="211" y="2468066"/>
            <a:chExt cx="9144157" cy="2674842"/>
          </a:xfrm>
        </p:grpSpPr>
        <p:sp>
          <p:nvSpPr>
            <p:cNvPr id="212" name="Google Shape;212;p25"/>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 name="Google Shape;213;p25"/>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14" name="Google Shape;214;p25"/>
          <p:cNvSpPr txBox="1">
            <a:spLocks noGrp="1"/>
          </p:cNvSpPr>
          <p:nvPr>
            <p:ph type="title"/>
          </p:nvPr>
        </p:nvSpPr>
        <p:spPr>
          <a:xfrm>
            <a:off x="914400" y="711200"/>
            <a:ext cx="10363200" cy="40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215" name="Google Shape;215;p25"/>
          <p:cNvSpPr txBox="1">
            <a:spLocks noGrp="1"/>
          </p:cNvSpPr>
          <p:nvPr>
            <p:ph type="subTitle" idx="1"/>
          </p:nvPr>
        </p:nvSpPr>
        <p:spPr>
          <a:xfrm>
            <a:off x="3171267" y="4586729"/>
            <a:ext cx="2340800" cy="299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000"/>
              <a:buFont typeface="Staatliches"/>
              <a:buNone/>
              <a:defRPr sz="2667">
                <a:latin typeface="Staatliches"/>
                <a:ea typeface="Staatliches"/>
                <a:cs typeface="Staatliches"/>
                <a:sym typeface="Staatliches"/>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cs-CZ"/>
              <a:t>Kliknutím můžete upravit styl předlohy.</a:t>
            </a:r>
            <a:endParaRPr/>
          </a:p>
        </p:txBody>
      </p:sp>
      <p:sp>
        <p:nvSpPr>
          <p:cNvPr id="216" name="Google Shape;216;p25"/>
          <p:cNvSpPr txBox="1">
            <a:spLocks noGrp="1"/>
          </p:cNvSpPr>
          <p:nvPr>
            <p:ph type="subTitle" idx="2"/>
          </p:nvPr>
        </p:nvSpPr>
        <p:spPr>
          <a:xfrm>
            <a:off x="6626232" y="4586729"/>
            <a:ext cx="2340800" cy="29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Staatliches"/>
              <a:buNone/>
              <a:defRPr sz="2667">
                <a:latin typeface="Staatliches"/>
                <a:ea typeface="Staatliches"/>
                <a:cs typeface="Staatliches"/>
                <a:sym typeface="Staatliches"/>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cs-CZ"/>
              <a:t>Kliknutím můžete upravit styl předlohy.</a:t>
            </a:r>
            <a:endParaRPr/>
          </a:p>
        </p:txBody>
      </p:sp>
      <p:sp>
        <p:nvSpPr>
          <p:cNvPr id="217" name="Google Shape;217;p25"/>
          <p:cNvSpPr txBox="1">
            <a:spLocks noGrp="1"/>
          </p:cNvSpPr>
          <p:nvPr>
            <p:ph type="subTitle" idx="3"/>
          </p:nvPr>
        </p:nvSpPr>
        <p:spPr>
          <a:xfrm>
            <a:off x="3130867" y="5047861"/>
            <a:ext cx="2381200" cy="753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r>
              <a:rPr lang="cs-CZ"/>
              <a:t>Kliknutím můžete upravit styl předlohy.</a:t>
            </a:r>
            <a:endParaRPr/>
          </a:p>
        </p:txBody>
      </p:sp>
      <p:sp>
        <p:nvSpPr>
          <p:cNvPr id="218" name="Google Shape;218;p25"/>
          <p:cNvSpPr txBox="1">
            <a:spLocks noGrp="1"/>
          </p:cNvSpPr>
          <p:nvPr>
            <p:ph type="subTitle" idx="4"/>
          </p:nvPr>
        </p:nvSpPr>
        <p:spPr>
          <a:xfrm>
            <a:off x="6626232" y="5047861"/>
            <a:ext cx="2381200" cy="75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r>
              <a:rPr lang="cs-CZ"/>
              <a:t>Kliknutím můžete upravit styl předlohy.</a:t>
            </a:r>
            <a:endParaRPr/>
          </a:p>
        </p:txBody>
      </p:sp>
      <p:sp>
        <p:nvSpPr>
          <p:cNvPr id="219" name="Google Shape;219;p25"/>
          <p:cNvSpPr txBox="1">
            <a:spLocks noGrp="1"/>
          </p:cNvSpPr>
          <p:nvPr>
            <p:ph type="title" idx="5" hasCustomPrompt="1"/>
          </p:nvPr>
        </p:nvSpPr>
        <p:spPr>
          <a:xfrm>
            <a:off x="4591267" y="3264188"/>
            <a:ext cx="920800" cy="329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lvl1pPr>
            <a:lvl2pPr lvl="1" algn="ctr" rtl="0">
              <a:spcBef>
                <a:spcPts val="0"/>
              </a:spcBef>
              <a:spcAft>
                <a:spcPts val="0"/>
              </a:spcAft>
              <a:buSzPts val="2500"/>
              <a:buFont typeface="Staatliches"/>
              <a:buNone/>
              <a:defRPr sz="3333">
                <a:latin typeface="Staatliches"/>
                <a:ea typeface="Staatliches"/>
                <a:cs typeface="Staatliches"/>
                <a:sym typeface="Staatliches"/>
              </a:defRPr>
            </a:lvl2pPr>
            <a:lvl3pPr lvl="2" algn="ctr" rtl="0">
              <a:spcBef>
                <a:spcPts val="0"/>
              </a:spcBef>
              <a:spcAft>
                <a:spcPts val="0"/>
              </a:spcAft>
              <a:buSzPts val="2500"/>
              <a:buFont typeface="Staatliches"/>
              <a:buNone/>
              <a:defRPr sz="3333">
                <a:latin typeface="Staatliches"/>
                <a:ea typeface="Staatliches"/>
                <a:cs typeface="Staatliches"/>
                <a:sym typeface="Staatliches"/>
              </a:defRPr>
            </a:lvl3pPr>
            <a:lvl4pPr lvl="3" algn="ctr" rtl="0">
              <a:spcBef>
                <a:spcPts val="0"/>
              </a:spcBef>
              <a:spcAft>
                <a:spcPts val="0"/>
              </a:spcAft>
              <a:buSzPts val="2500"/>
              <a:buFont typeface="Staatliches"/>
              <a:buNone/>
              <a:defRPr sz="3333">
                <a:latin typeface="Staatliches"/>
                <a:ea typeface="Staatliches"/>
                <a:cs typeface="Staatliches"/>
                <a:sym typeface="Staatliches"/>
              </a:defRPr>
            </a:lvl4pPr>
            <a:lvl5pPr lvl="4" algn="ctr" rtl="0">
              <a:spcBef>
                <a:spcPts val="0"/>
              </a:spcBef>
              <a:spcAft>
                <a:spcPts val="0"/>
              </a:spcAft>
              <a:buSzPts val="2500"/>
              <a:buFont typeface="Staatliches"/>
              <a:buNone/>
              <a:defRPr sz="3333">
                <a:latin typeface="Staatliches"/>
                <a:ea typeface="Staatliches"/>
                <a:cs typeface="Staatliches"/>
                <a:sym typeface="Staatliches"/>
              </a:defRPr>
            </a:lvl5pPr>
            <a:lvl6pPr lvl="5" algn="ctr" rtl="0">
              <a:spcBef>
                <a:spcPts val="0"/>
              </a:spcBef>
              <a:spcAft>
                <a:spcPts val="0"/>
              </a:spcAft>
              <a:buSzPts val="2500"/>
              <a:buFont typeface="Staatliches"/>
              <a:buNone/>
              <a:defRPr sz="3333">
                <a:latin typeface="Staatliches"/>
                <a:ea typeface="Staatliches"/>
                <a:cs typeface="Staatliches"/>
                <a:sym typeface="Staatliches"/>
              </a:defRPr>
            </a:lvl6pPr>
            <a:lvl7pPr lvl="6" algn="ctr" rtl="0">
              <a:spcBef>
                <a:spcPts val="0"/>
              </a:spcBef>
              <a:spcAft>
                <a:spcPts val="0"/>
              </a:spcAft>
              <a:buSzPts val="2500"/>
              <a:buFont typeface="Staatliches"/>
              <a:buNone/>
              <a:defRPr sz="3333">
                <a:latin typeface="Staatliches"/>
                <a:ea typeface="Staatliches"/>
                <a:cs typeface="Staatliches"/>
                <a:sym typeface="Staatliches"/>
              </a:defRPr>
            </a:lvl7pPr>
            <a:lvl8pPr lvl="7" algn="ctr" rtl="0">
              <a:spcBef>
                <a:spcPts val="0"/>
              </a:spcBef>
              <a:spcAft>
                <a:spcPts val="0"/>
              </a:spcAft>
              <a:buSzPts val="2500"/>
              <a:buFont typeface="Staatliches"/>
              <a:buNone/>
              <a:defRPr sz="3333">
                <a:latin typeface="Staatliches"/>
                <a:ea typeface="Staatliches"/>
                <a:cs typeface="Staatliches"/>
                <a:sym typeface="Staatliches"/>
              </a:defRPr>
            </a:lvl8pPr>
            <a:lvl9pPr lvl="8" algn="ctr" rtl="0">
              <a:spcBef>
                <a:spcPts val="0"/>
              </a:spcBef>
              <a:spcAft>
                <a:spcPts val="0"/>
              </a:spcAft>
              <a:buSzPts val="2500"/>
              <a:buFont typeface="Staatliches"/>
              <a:buNone/>
              <a:defRPr sz="3333">
                <a:latin typeface="Staatliches"/>
                <a:ea typeface="Staatliches"/>
                <a:cs typeface="Staatliches"/>
                <a:sym typeface="Staatliches"/>
              </a:defRPr>
            </a:lvl9pPr>
          </a:lstStyle>
          <a:p>
            <a:r>
              <a:t>xx%</a:t>
            </a:r>
          </a:p>
        </p:txBody>
      </p:sp>
      <p:sp>
        <p:nvSpPr>
          <p:cNvPr id="220" name="Google Shape;220;p25"/>
          <p:cNvSpPr txBox="1">
            <a:spLocks noGrp="1"/>
          </p:cNvSpPr>
          <p:nvPr>
            <p:ph type="title" idx="6" hasCustomPrompt="1"/>
          </p:nvPr>
        </p:nvSpPr>
        <p:spPr>
          <a:xfrm>
            <a:off x="6626232" y="3264188"/>
            <a:ext cx="920800" cy="329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lvl1pPr>
            <a:lvl2pPr lvl="1" algn="ctr" rtl="0">
              <a:spcBef>
                <a:spcPts val="0"/>
              </a:spcBef>
              <a:spcAft>
                <a:spcPts val="0"/>
              </a:spcAft>
              <a:buSzPts val="2500"/>
              <a:buFont typeface="Staatliches"/>
              <a:buNone/>
              <a:defRPr sz="3333">
                <a:latin typeface="Staatliches"/>
                <a:ea typeface="Staatliches"/>
                <a:cs typeface="Staatliches"/>
                <a:sym typeface="Staatliches"/>
              </a:defRPr>
            </a:lvl2pPr>
            <a:lvl3pPr lvl="2" algn="ctr" rtl="0">
              <a:spcBef>
                <a:spcPts val="0"/>
              </a:spcBef>
              <a:spcAft>
                <a:spcPts val="0"/>
              </a:spcAft>
              <a:buSzPts val="2500"/>
              <a:buFont typeface="Staatliches"/>
              <a:buNone/>
              <a:defRPr sz="3333">
                <a:latin typeface="Staatliches"/>
                <a:ea typeface="Staatliches"/>
                <a:cs typeface="Staatliches"/>
                <a:sym typeface="Staatliches"/>
              </a:defRPr>
            </a:lvl3pPr>
            <a:lvl4pPr lvl="3" algn="ctr" rtl="0">
              <a:spcBef>
                <a:spcPts val="0"/>
              </a:spcBef>
              <a:spcAft>
                <a:spcPts val="0"/>
              </a:spcAft>
              <a:buSzPts val="2500"/>
              <a:buFont typeface="Staatliches"/>
              <a:buNone/>
              <a:defRPr sz="3333">
                <a:latin typeface="Staatliches"/>
                <a:ea typeface="Staatliches"/>
                <a:cs typeface="Staatliches"/>
                <a:sym typeface="Staatliches"/>
              </a:defRPr>
            </a:lvl4pPr>
            <a:lvl5pPr lvl="4" algn="ctr" rtl="0">
              <a:spcBef>
                <a:spcPts val="0"/>
              </a:spcBef>
              <a:spcAft>
                <a:spcPts val="0"/>
              </a:spcAft>
              <a:buSzPts val="2500"/>
              <a:buFont typeface="Staatliches"/>
              <a:buNone/>
              <a:defRPr sz="3333">
                <a:latin typeface="Staatliches"/>
                <a:ea typeface="Staatliches"/>
                <a:cs typeface="Staatliches"/>
                <a:sym typeface="Staatliches"/>
              </a:defRPr>
            </a:lvl5pPr>
            <a:lvl6pPr lvl="5" algn="ctr" rtl="0">
              <a:spcBef>
                <a:spcPts val="0"/>
              </a:spcBef>
              <a:spcAft>
                <a:spcPts val="0"/>
              </a:spcAft>
              <a:buSzPts val="2500"/>
              <a:buFont typeface="Staatliches"/>
              <a:buNone/>
              <a:defRPr sz="3333">
                <a:latin typeface="Staatliches"/>
                <a:ea typeface="Staatliches"/>
                <a:cs typeface="Staatliches"/>
                <a:sym typeface="Staatliches"/>
              </a:defRPr>
            </a:lvl6pPr>
            <a:lvl7pPr lvl="6" algn="ctr" rtl="0">
              <a:spcBef>
                <a:spcPts val="0"/>
              </a:spcBef>
              <a:spcAft>
                <a:spcPts val="0"/>
              </a:spcAft>
              <a:buSzPts val="2500"/>
              <a:buFont typeface="Staatliches"/>
              <a:buNone/>
              <a:defRPr sz="3333">
                <a:latin typeface="Staatliches"/>
                <a:ea typeface="Staatliches"/>
                <a:cs typeface="Staatliches"/>
                <a:sym typeface="Staatliches"/>
              </a:defRPr>
            </a:lvl7pPr>
            <a:lvl8pPr lvl="7" algn="ctr" rtl="0">
              <a:spcBef>
                <a:spcPts val="0"/>
              </a:spcBef>
              <a:spcAft>
                <a:spcPts val="0"/>
              </a:spcAft>
              <a:buSzPts val="2500"/>
              <a:buFont typeface="Staatliches"/>
              <a:buNone/>
              <a:defRPr sz="3333">
                <a:latin typeface="Staatliches"/>
                <a:ea typeface="Staatliches"/>
                <a:cs typeface="Staatliches"/>
                <a:sym typeface="Staatliches"/>
              </a:defRPr>
            </a:lvl8pPr>
            <a:lvl9pPr lvl="8" algn="ctr" rtl="0">
              <a:spcBef>
                <a:spcPts val="0"/>
              </a:spcBef>
              <a:spcAft>
                <a:spcPts val="0"/>
              </a:spcAft>
              <a:buSzPts val="2500"/>
              <a:buFont typeface="Staatliches"/>
              <a:buNone/>
              <a:defRPr sz="3333">
                <a:latin typeface="Staatliches"/>
                <a:ea typeface="Staatliches"/>
                <a:cs typeface="Staatliches"/>
                <a:sym typeface="Staatliches"/>
              </a:defRPr>
            </a:lvl9pPr>
          </a:lstStyle>
          <a:p>
            <a:r>
              <a:t>xx%</a:t>
            </a:r>
          </a:p>
        </p:txBody>
      </p:sp>
      <p:sp>
        <p:nvSpPr>
          <p:cNvPr id="221" name="Google Shape;221;p25"/>
          <p:cNvSpPr/>
          <p:nvPr/>
        </p:nvSpPr>
        <p:spPr>
          <a:xfrm flipH="1">
            <a:off x="11289585" y="3834167"/>
            <a:ext cx="1192167" cy="3265133"/>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2" name="Google Shape;222;p25"/>
          <p:cNvSpPr/>
          <p:nvPr/>
        </p:nvSpPr>
        <p:spPr>
          <a:xfrm>
            <a:off x="-292816" y="3834167"/>
            <a:ext cx="1192167" cy="3265133"/>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1204742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23"/>
        <p:cNvGrpSpPr/>
        <p:nvPr/>
      </p:nvGrpSpPr>
      <p:grpSpPr>
        <a:xfrm>
          <a:off x="0" y="0"/>
          <a:ext cx="0" cy="0"/>
          <a:chOff x="0" y="0"/>
          <a:chExt cx="0" cy="0"/>
        </a:xfrm>
      </p:grpSpPr>
      <p:grpSp>
        <p:nvGrpSpPr>
          <p:cNvPr id="224" name="Google Shape;224;p26"/>
          <p:cNvGrpSpPr/>
          <p:nvPr/>
        </p:nvGrpSpPr>
        <p:grpSpPr>
          <a:xfrm>
            <a:off x="282" y="3290755"/>
            <a:ext cx="12192209" cy="3566456"/>
            <a:chOff x="211" y="2468066"/>
            <a:chExt cx="9144157" cy="2674842"/>
          </a:xfrm>
        </p:grpSpPr>
        <p:sp>
          <p:nvSpPr>
            <p:cNvPr id="225" name="Google Shape;225;p26"/>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6" name="Google Shape;226;p26"/>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27" name="Google Shape;227;p26"/>
          <p:cNvSpPr txBox="1">
            <a:spLocks noGrp="1"/>
          </p:cNvSpPr>
          <p:nvPr>
            <p:ph type="subTitle" idx="1"/>
          </p:nvPr>
        </p:nvSpPr>
        <p:spPr>
          <a:xfrm>
            <a:off x="3182200" y="4000100"/>
            <a:ext cx="5827600" cy="1308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r>
              <a:rPr lang="cs-CZ"/>
              <a:t>Kliknutím můžete upravit styl předlohy.</a:t>
            </a:r>
            <a:endParaRPr/>
          </a:p>
        </p:txBody>
      </p:sp>
      <p:sp>
        <p:nvSpPr>
          <p:cNvPr id="228" name="Google Shape;228;p26"/>
          <p:cNvSpPr txBox="1">
            <a:spLocks noGrp="1"/>
          </p:cNvSpPr>
          <p:nvPr>
            <p:ph type="title"/>
          </p:nvPr>
        </p:nvSpPr>
        <p:spPr>
          <a:xfrm>
            <a:off x="914400" y="711200"/>
            <a:ext cx="10363200" cy="40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229" name="Google Shape;229;p26"/>
          <p:cNvSpPr/>
          <p:nvPr/>
        </p:nvSpPr>
        <p:spPr>
          <a:xfrm flipH="1">
            <a:off x="11289585" y="3834167"/>
            <a:ext cx="1192167" cy="3265133"/>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0" name="Google Shape;230;p26"/>
          <p:cNvSpPr/>
          <p:nvPr/>
        </p:nvSpPr>
        <p:spPr>
          <a:xfrm>
            <a:off x="-292816" y="3834167"/>
            <a:ext cx="1192167" cy="3265133"/>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528583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231"/>
        <p:cNvGrpSpPr/>
        <p:nvPr/>
      </p:nvGrpSpPr>
      <p:grpSpPr>
        <a:xfrm>
          <a:off x="0" y="0"/>
          <a:ext cx="0" cy="0"/>
          <a:chOff x="0" y="0"/>
          <a:chExt cx="0" cy="0"/>
        </a:xfrm>
      </p:grpSpPr>
      <p:grpSp>
        <p:nvGrpSpPr>
          <p:cNvPr id="232" name="Google Shape;232;p27"/>
          <p:cNvGrpSpPr/>
          <p:nvPr/>
        </p:nvGrpSpPr>
        <p:grpSpPr>
          <a:xfrm>
            <a:off x="282" y="3290755"/>
            <a:ext cx="12192209" cy="3566456"/>
            <a:chOff x="211" y="2468066"/>
            <a:chExt cx="9144157" cy="2674842"/>
          </a:xfrm>
        </p:grpSpPr>
        <p:sp>
          <p:nvSpPr>
            <p:cNvPr id="233" name="Google Shape;233;p27"/>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4" name="Google Shape;234;p27"/>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35" name="Google Shape;235;p27"/>
          <p:cNvSpPr txBox="1">
            <a:spLocks noGrp="1"/>
          </p:cNvSpPr>
          <p:nvPr>
            <p:ph type="title"/>
          </p:nvPr>
        </p:nvSpPr>
        <p:spPr>
          <a:xfrm>
            <a:off x="914400" y="711200"/>
            <a:ext cx="10363200" cy="40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236" name="Google Shape;236;p27"/>
          <p:cNvSpPr txBox="1">
            <a:spLocks noGrp="1"/>
          </p:cNvSpPr>
          <p:nvPr>
            <p:ph type="subTitle" idx="1"/>
          </p:nvPr>
        </p:nvSpPr>
        <p:spPr>
          <a:xfrm>
            <a:off x="1253567" y="2436867"/>
            <a:ext cx="4535600" cy="711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000"/>
              <a:buFont typeface="Staatliches"/>
              <a:buNone/>
              <a:defRPr sz="2667">
                <a:latin typeface="Staatliches"/>
                <a:ea typeface="Staatliches"/>
                <a:cs typeface="Staatliches"/>
                <a:sym typeface="Staatliches"/>
              </a:defRPr>
            </a:lvl1pPr>
            <a:lvl2pPr lvl="1" algn="ctr">
              <a:lnSpc>
                <a:spcPct val="100000"/>
              </a:lnSpc>
              <a:spcBef>
                <a:spcPts val="0"/>
              </a:spcBef>
              <a:spcAft>
                <a:spcPts val="0"/>
              </a:spcAft>
              <a:buSzPts val="1400"/>
              <a:buNone/>
              <a:defRPr/>
            </a:lvl2pPr>
            <a:lvl3pPr lvl="2" algn="ctr">
              <a:lnSpc>
                <a:spcPct val="100000"/>
              </a:lnSpc>
              <a:spcBef>
                <a:spcPts val="2133"/>
              </a:spcBef>
              <a:spcAft>
                <a:spcPts val="0"/>
              </a:spcAft>
              <a:buSzPts val="1400"/>
              <a:buNone/>
              <a:defRPr/>
            </a:lvl3pPr>
            <a:lvl4pPr lvl="3" algn="ctr">
              <a:lnSpc>
                <a:spcPct val="100000"/>
              </a:lnSpc>
              <a:spcBef>
                <a:spcPts val="2133"/>
              </a:spcBef>
              <a:spcAft>
                <a:spcPts val="0"/>
              </a:spcAft>
              <a:buSzPts val="1400"/>
              <a:buNone/>
              <a:defRPr/>
            </a:lvl4pPr>
            <a:lvl5pPr lvl="4" algn="ctr">
              <a:lnSpc>
                <a:spcPct val="100000"/>
              </a:lnSpc>
              <a:spcBef>
                <a:spcPts val="2133"/>
              </a:spcBef>
              <a:spcAft>
                <a:spcPts val="0"/>
              </a:spcAft>
              <a:buSzPts val="1400"/>
              <a:buNone/>
              <a:defRPr/>
            </a:lvl5pPr>
            <a:lvl6pPr lvl="5" algn="ctr">
              <a:lnSpc>
                <a:spcPct val="100000"/>
              </a:lnSpc>
              <a:spcBef>
                <a:spcPts val="2133"/>
              </a:spcBef>
              <a:spcAft>
                <a:spcPts val="0"/>
              </a:spcAft>
              <a:buSzPts val="1400"/>
              <a:buNone/>
              <a:defRPr/>
            </a:lvl6pPr>
            <a:lvl7pPr lvl="6" algn="ctr">
              <a:lnSpc>
                <a:spcPct val="100000"/>
              </a:lnSpc>
              <a:spcBef>
                <a:spcPts val="2133"/>
              </a:spcBef>
              <a:spcAft>
                <a:spcPts val="0"/>
              </a:spcAft>
              <a:buSzPts val="1400"/>
              <a:buNone/>
              <a:defRPr/>
            </a:lvl7pPr>
            <a:lvl8pPr lvl="7" algn="ctr">
              <a:lnSpc>
                <a:spcPct val="100000"/>
              </a:lnSpc>
              <a:spcBef>
                <a:spcPts val="2133"/>
              </a:spcBef>
              <a:spcAft>
                <a:spcPts val="0"/>
              </a:spcAft>
              <a:buSzPts val="1400"/>
              <a:buNone/>
              <a:defRPr/>
            </a:lvl8pPr>
            <a:lvl9pPr lvl="8" algn="ctr">
              <a:lnSpc>
                <a:spcPct val="100000"/>
              </a:lnSpc>
              <a:spcBef>
                <a:spcPts val="2133"/>
              </a:spcBef>
              <a:spcAft>
                <a:spcPts val="2133"/>
              </a:spcAft>
              <a:buSzPts val="1400"/>
              <a:buNone/>
              <a:defRPr/>
            </a:lvl9pPr>
          </a:lstStyle>
          <a:p>
            <a:r>
              <a:rPr lang="cs-CZ"/>
              <a:t>Kliknutím můžete upravit styl předlohy.</a:t>
            </a:r>
            <a:endParaRPr/>
          </a:p>
        </p:txBody>
      </p:sp>
      <p:sp>
        <p:nvSpPr>
          <p:cNvPr id="237" name="Google Shape;237;p27"/>
          <p:cNvSpPr txBox="1">
            <a:spLocks noGrp="1"/>
          </p:cNvSpPr>
          <p:nvPr>
            <p:ph type="subTitle" idx="2"/>
          </p:nvPr>
        </p:nvSpPr>
        <p:spPr>
          <a:xfrm>
            <a:off x="1253376" y="3082984"/>
            <a:ext cx="4535600" cy="48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cs-CZ"/>
              <a:t>Kliknutím můžete upravit styl předlohy.</a:t>
            </a:r>
            <a:endParaRPr/>
          </a:p>
        </p:txBody>
      </p:sp>
      <p:sp>
        <p:nvSpPr>
          <p:cNvPr id="238" name="Google Shape;238;p27"/>
          <p:cNvSpPr txBox="1">
            <a:spLocks noGrp="1"/>
          </p:cNvSpPr>
          <p:nvPr>
            <p:ph type="subTitle" idx="3"/>
          </p:nvPr>
        </p:nvSpPr>
        <p:spPr>
          <a:xfrm>
            <a:off x="6401167" y="2436867"/>
            <a:ext cx="4535600" cy="71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Staatliches"/>
              <a:buNone/>
              <a:defRPr sz="2667">
                <a:latin typeface="Staatliches"/>
                <a:ea typeface="Staatliches"/>
                <a:cs typeface="Staatliches"/>
                <a:sym typeface="Staatliches"/>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cs-CZ"/>
              <a:t>Kliknutím můžete upravit styl předlohy.</a:t>
            </a:r>
            <a:endParaRPr/>
          </a:p>
        </p:txBody>
      </p:sp>
      <p:sp>
        <p:nvSpPr>
          <p:cNvPr id="239" name="Google Shape;239;p27"/>
          <p:cNvSpPr txBox="1">
            <a:spLocks noGrp="1"/>
          </p:cNvSpPr>
          <p:nvPr>
            <p:ph type="subTitle" idx="4"/>
          </p:nvPr>
        </p:nvSpPr>
        <p:spPr>
          <a:xfrm>
            <a:off x="6400967" y="3082984"/>
            <a:ext cx="4535600" cy="48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cs-CZ"/>
              <a:t>Kliknutím můžete upravit styl předlohy.</a:t>
            </a:r>
            <a:endParaRPr/>
          </a:p>
        </p:txBody>
      </p:sp>
      <p:sp>
        <p:nvSpPr>
          <p:cNvPr id="240" name="Google Shape;240;p27"/>
          <p:cNvSpPr txBox="1">
            <a:spLocks noGrp="1"/>
          </p:cNvSpPr>
          <p:nvPr>
            <p:ph type="subTitle" idx="5"/>
          </p:nvPr>
        </p:nvSpPr>
        <p:spPr>
          <a:xfrm>
            <a:off x="1253569" y="4367267"/>
            <a:ext cx="4535600" cy="71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Staatliches"/>
              <a:buNone/>
              <a:defRPr sz="2667">
                <a:latin typeface="Staatliches"/>
                <a:ea typeface="Staatliches"/>
                <a:cs typeface="Staatliches"/>
                <a:sym typeface="Staatliches"/>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cs-CZ"/>
              <a:t>Kliknutím můžete upravit styl předlohy.</a:t>
            </a:r>
            <a:endParaRPr/>
          </a:p>
        </p:txBody>
      </p:sp>
      <p:sp>
        <p:nvSpPr>
          <p:cNvPr id="241" name="Google Shape;241;p27"/>
          <p:cNvSpPr txBox="1">
            <a:spLocks noGrp="1"/>
          </p:cNvSpPr>
          <p:nvPr>
            <p:ph type="subTitle" idx="6"/>
          </p:nvPr>
        </p:nvSpPr>
        <p:spPr>
          <a:xfrm>
            <a:off x="1253376" y="5032429"/>
            <a:ext cx="4535600" cy="48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cs-CZ"/>
              <a:t>Kliknutím můžete upravit styl předlohy.</a:t>
            </a:r>
            <a:endParaRPr/>
          </a:p>
        </p:txBody>
      </p:sp>
      <p:sp>
        <p:nvSpPr>
          <p:cNvPr id="242" name="Google Shape;242;p27"/>
          <p:cNvSpPr txBox="1">
            <a:spLocks noGrp="1"/>
          </p:cNvSpPr>
          <p:nvPr>
            <p:ph type="subTitle" idx="7"/>
          </p:nvPr>
        </p:nvSpPr>
        <p:spPr>
          <a:xfrm>
            <a:off x="6400967" y="4367267"/>
            <a:ext cx="4535600" cy="71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Staatliches"/>
              <a:buNone/>
              <a:defRPr sz="2667">
                <a:latin typeface="Staatliches"/>
                <a:ea typeface="Staatliches"/>
                <a:cs typeface="Staatliches"/>
                <a:sym typeface="Staatliches"/>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cs-CZ"/>
              <a:t>Kliknutím můžete upravit styl předlohy.</a:t>
            </a:r>
            <a:endParaRPr/>
          </a:p>
        </p:txBody>
      </p:sp>
      <p:sp>
        <p:nvSpPr>
          <p:cNvPr id="243" name="Google Shape;243;p27"/>
          <p:cNvSpPr txBox="1">
            <a:spLocks noGrp="1"/>
          </p:cNvSpPr>
          <p:nvPr>
            <p:ph type="subTitle" idx="8"/>
          </p:nvPr>
        </p:nvSpPr>
        <p:spPr>
          <a:xfrm>
            <a:off x="6400967" y="5032433"/>
            <a:ext cx="4535600" cy="48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cs-CZ"/>
              <a:t>Kliknutím můžete upravit styl předlohy.</a:t>
            </a:r>
            <a:endParaRPr/>
          </a:p>
        </p:txBody>
      </p:sp>
      <p:sp>
        <p:nvSpPr>
          <p:cNvPr id="244" name="Google Shape;244;p27"/>
          <p:cNvSpPr/>
          <p:nvPr/>
        </p:nvSpPr>
        <p:spPr>
          <a:xfrm flipH="1">
            <a:off x="11289585" y="3834167"/>
            <a:ext cx="1192167" cy="3265133"/>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45" name="Google Shape;245;p27"/>
          <p:cNvSpPr/>
          <p:nvPr/>
        </p:nvSpPr>
        <p:spPr>
          <a:xfrm>
            <a:off x="-292816" y="3834167"/>
            <a:ext cx="1192167" cy="3265133"/>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46" name="Google Shape;246;p27"/>
          <p:cNvSpPr txBox="1">
            <a:spLocks noGrp="1"/>
          </p:cNvSpPr>
          <p:nvPr>
            <p:ph type="title" idx="9" hasCustomPrompt="1"/>
          </p:nvPr>
        </p:nvSpPr>
        <p:spPr>
          <a:xfrm>
            <a:off x="2853976" y="2109005"/>
            <a:ext cx="1334400" cy="329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Font typeface="Staatliches"/>
              <a:buNone/>
              <a:defRPr sz="3333">
                <a:latin typeface="Staatliches"/>
                <a:ea typeface="Staatliches"/>
                <a:cs typeface="Staatliches"/>
                <a:sym typeface="Staatliches"/>
              </a:defRPr>
            </a:lvl2pPr>
            <a:lvl3pPr lvl="2" algn="ctr" rtl="0">
              <a:spcBef>
                <a:spcPts val="0"/>
              </a:spcBef>
              <a:spcAft>
                <a:spcPts val="0"/>
              </a:spcAft>
              <a:buSzPts val="2500"/>
              <a:buFont typeface="Staatliches"/>
              <a:buNone/>
              <a:defRPr sz="3333">
                <a:latin typeface="Staatliches"/>
                <a:ea typeface="Staatliches"/>
                <a:cs typeface="Staatliches"/>
                <a:sym typeface="Staatliches"/>
              </a:defRPr>
            </a:lvl3pPr>
            <a:lvl4pPr lvl="3" algn="ctr" rtl="0">
              <a:spcBef>
                <a:spcPts val="0"/>
              </a:spcBef>
              <a:spcAft>
                <a:spcPts val="0"/>
              </a:spcAft>
              <a:buSzPts val="2500"/>
              <a:buFont typeface="Staatliches"/>
              <a:buNone/>
              <a:defRPr sz="3333">
                <a:latin typeface="Staatliches"/>
                <a:ea typeface="Staatliches"/>
                <a:cs typeface="Staatliches"/>
                <a:sym typeface="Staatliches"/>
              </a:defRPr>
            </a:lvl4pPr>
            <a:lvl5pPr lvl="4" algn="ctr" rtl="0">
              <a:spcBef>
                <a:spcPts val="0"/>
              </a:spcBef>
              <a:spcAft>
                <a:spcPts val="0"/>
              </a:spcAft>
              <a:buSzPts val="2500"/>
              <a:buFont typeface="Staatliches"/>
              <a:buNone/>
              <a:defRPr sz="3333">
                <a:latin typeface="Staatliches"/>
                <a:ea typeface="Staatliches"/>
                <a:cs typeface="Staatliches"/>
                <a:sym typeface="Staatliches"/>
              </a:defRPr>
            </a:lvl5pPr>
            <a:lvl6pPr lvl="5" algn="ctr" rtl="0">
              <a:spcBef>
                <a:spcPts val="0"/>
              </a:spcBef>
              <a:spcAft>
                <a:spcPts val="0"/>
              </a:spcAft>
              <a:buSzPts val="2500"/>
              <a:buFont typeface="Staatliches"/>
              <a:buNone/>
              <a:defRPr sz="3333">
                <a:latin typeface="Staatliches"/>
                <a:ea typeface="Staatliches"/>
                <a:cs typeface="Staatliches"/>
                <a:sym typeface="Staatliches"/>
              </a:defRPr>
            </a:lvl6pPr>
            <a:lvl7pPr lvl="6" algn="ctr" rtl="0">
              <a:spcBef>
                <a:spcPts val="0"/>
              </a:spcBef>
              <a:spcAft>
                <a:spcPts val="0"/>
              </a:spcAft>
              <a:buSzPts val="2500"/>
              <a:buFont typeface="Staatliches"/>
              <a:buNone/>
              <a:defRPr sz="3333">
                <a:latin typeface="Staatliches"/>
                <a:ea typeface="Staatliches"/>
                <a:cs typeface="Staatliches"/>
                <a:sym typeface="Staatliches"/>
              </a:defRPr>
            </a:lvl7pPr>
            <a:lvl8pPr lvl="7" algn="ctr" rtl="0">
              <a:spcBef>
                <a:spcPts val="0"/>
              </a:spcBef>
              <a:spcAft>
                <a:spcPts val="0"/>
              </a:spcAft>
              <a:buSzPts val="2500"/>
              <a:buFont typeface="Staatliches"/>
              <a:buNone/>
              <a:defRPr sz="3333">
                <a:latin typeface="Staatliches"/>
                <a:ea typeface="Staatliches"/>
                <a:cs typeface="Staatliches"/>
                <a:sym typeface="Staatliches"/>
              </a:defRPr>
            </a:lvl8pPr>
            <a:lvl9pPr lvl="8" algn="ctr" rtl="0">
              <a:spcBef>
                <a:spcPts val="0"/>
              </a:spcBef>
              <a:spcAft>
                <a:spcPts val="0"/>
              </a:spcAft>
              <a:buSzPts val="2500"/>
              <a:buFont typeface="Staatliches"/>
              <a:buNone/>
              <a:defRPr sz="3333">
                <a:latin typeface="Staatliches"/>
                <a:ea typeface="Staatliches"/>
                <a:cs typeface="Staatliches"/>
                <a:sym typeface="Staatliches"/>
              </a:defRPr>
            </a:lvl9pPr>
          </a:lstStyle>
          <a:p>
            <a:r>
              <a:t>xx%</a:t>
            </a:r>
          </a:p>
        </p:txBody>
      </p:sp>
      <p:sp>
        <p:nvSpPr>
          <p:cNvPr id="247" name="Google Shape;247;p27"/>
          <p:cNvSpPr txBox="1">
            <a:spLocks noGrp="1"/>
          </p:cNvSpPr>
          <p:nvPr>
            <p:ph type="title" idx="13" hasCustomPrompt="1"/>
          </p:nvPr>
        </p:nvSpPr>
        <p:spPr>
          <a:xfrm>
            <a:off x="8001567" y="2109005"/>
            <a:ext cx="1334400" cy="329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Font typeface="Staatliches"/>
              <a:buNone/>
              <a:defRPr sz="3333">
                <a:latin typeface="Staatliches"/>
                <a:ea typeface="Staatliches"/>
                <a:cs typeface="Staatliches"/>
                <a:sym typeface="Staatliches"/>
              </a:defRPr>
            </a:lvl2pPr>
            <a:lvl3pPr lvl="2" algn="ctr" rtl="0">
              <a:spcBef>
                <a:spcPts val="0"/>
              </a:spcBef>
              <a:spcAft>
                <a:spcPts val="0"/>
              </a:spcAft>
              <a:buSzPts val="2500"/>
              <a:buFont typeface="Staatliches"/>
              <a:buNone/>
              <a:defRPr sz="3333">
                <a:latin typeface="Staatliches"/>
                <a:ea typeface="Staatliches"/>
                <a:cs typeface="Staatliches"/>
                <a:sym typeface="Staatliches"/>
              </a:defRPr>
            </a:lvl3pPr>
            <a:lvl4pPr lvl="3" algn="ctr" rtl="0">
              <a:spcBef>
                <a:spcPts val="0"/>
              </a:spcBef>
              <a:spcAft>
                <a:spcPts val="0"/>
              </a:spcAft>
              <a:buSzPts val="2500"/>
              <a:buFont typeface="Staatliches"/>
              <a:buNone/>
              <a:defRPr sz="3333">
                <a:latin typeface="Staatliches"/>
                <a:ea typeface="Staatliches"/>
                <a:cs typeface="Staatliches"/>
                <a:sym typeface="Staatliches"/>
              </a:defRPr>
            </a:lvl4pPr>
            <a:lvl5pPr lvl="4" algn="ctr" rtl="0">
              <a:spcBef>
                <a:spcPts val="0"/>
              </a:spcBef>
              <a:spcAft>
                <a:spcPts val="0"/>
              </a:spcAft>
              <a:buSzPts val="2500"/>
              <a:buFont typeface="Staatliches"/>
              <a:buNone/>
              <a:defRPr sz="3333">
                <a:latin typeface="Staatliches"/>
                <a:ea typeface="Staatliches"/>
                <a:cs typeface="Staatliches"/>
                <a:sym typeface="Staatliches"/>
              </a:defRPr>
            </a:lvl5pPr>
            <a:lvl6pPr lvl="5" algn="ctr" rtl="0">
              <a:spcBef>
                <a:spcPts val="0"/>
              </a:spcBef>
              <a:spcAft>
                <a:spcPts val="0"/>
              </a:spcAft>
              <a:buSzPts val="2500"/>
              <a:buFont typeface="Staatliches"/>
              <a:buNone/>
              <a:defRPr sz="3333">
                <a:latin typeface="Staatliches"/>
                <a:ea typeface="Staatliches"/>
                <a:cs typeface="Staatliches"/>
                <a:sym typeface="Staatliches"/>
              </a:defRPr>
            </a:lvl6pPr>
            <a:lvl7pPr lvl="6" algn="ctr" rtl="0">
              <a:spcBef>
                <a:spcPts val="0"/>
              </a:spcBef>
              <a:spcAft>
                <a:spcPts val="0"/>
              </a:spcAft>
              <a:buSzPts val="2500"/>
              <a:buFont typeface="Staatliches"/>
              <a:buNone/>
              <a:defRPr sz="3333">
                <a:latin typeface="Staatliches"/>
                <a:ea typeface="Staatliches"/>
                <a:cs typeface="Staatliches"/>
                <a:sym typeface="Staatliches"/>
              </a:defRPr>
            </a:lvl7pPr>
            <a:lvl8pPr lvl="7" algn="ctr" rtl="0">
              <a:spcBef>
                <a:spcPts val="0"/>
              </a:spcBef>
              <a:spcAft>
                <a:spcPts val="0"/>
              </a:spcAft>
              <a:buSzPts val="2500"/>
              <a:buFont typeface="Staatliches"/>
              <a:buNone/>
              <a:defRPr sz="3333">
                <a:latin typeface="Staatliches"/>
                <a:ea typeface="Staatliches"/>
                <a:cs typeface="Staatliches"/>
                <a:sym typeface="Staatliches"/>
              </a:defRPr>
            </a:lvl8pPr>
            <a:lvl9pPr lvl="8" algn="ctr" rtl="0">
              <a:spcBef>
                <a:spcPts val="0"/>
              </a:spcBef>
              <a:spcAft>
                <a:spcPts val="0"/>
              </a:spcAft>
              <a:buSzPts val="2500"/>
              <a:buFont typeface="Staatliches"/>
              <a:buNone/>
              <a:defRPr sz="3333">
                <a:latin typeface="Staatliches"/>
                <a:ea typeface="Staatliches"/>
                <a:cs typeface="Staatliches"/>
                <a:sym typeface="Staatliches"/>
              </a:defRPr>
            </a:lvl9pPr>
          </a:lstStyle>
          <a:p>
            <a:r>
              <a:t>xx%</a:t>
            </a:r>
          </a:p>
        </p:txBody>
      </p:sp>
      <p:sp>
        <p:nvSpPr>
          <p:cNvPr id="248" name="Google Shape;248;p27"/>
          <p:cNvSpPr txBox="1">
            <a:spLocks noGrp="1"/>
          </p:cNvSpPr>
          <p:nvPr>
            <p:ph type="title" idx="14" hasCustomPrompt="1"/>
          </p:nvPr>
        </p:nvSpPr>
        <p:spPr>
          <a:xfrm>
            <a:off x="2853976" y="4039405"/>
            <a:ext cx="1334400" cy="329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Font typeface="Staatliches"/>
              <a:buNone/>
              <a:defRPr sz="3333">
                <a:latin typeface="Staatliches"/>
                <a:ea typeface="Staatliches"/>
                <a:cs typeface="Staatliches"/>
                <a:sym typeface="Staatliches"/>
              </a:defRPr>
            </a:lvl2pPr>
            <a:lvl3pPr lvl="2" algn="ctr" rtl="0">
              <a:spcBef>
                <a:spcPts val="0"/>
              </a:spcBef>
              <a:spcAft>
                <a:spcPts val="0"/>
              </a:spcAft>
              <a:buSzPts val="2500"/>
              <a:buFont typeface="Staatliches"/>
              <a:buNone/>
              <a:defRPr sz="3333">
                <a:latin typeface="Staatliches"/>
                <a:ea typeface="Staatliches"/>
                <a:cs typeface="Staatliches"/>
                <a:sym typeface="Staatliches"/>
              </a:defRPr>
            </a:lvl3pPr>
            <a:lvl4pPr lvl="3" algn="ctr" rtl="0">
              <a:spcBef>
                <a:spcPts val="0"/>
              </a:spcBef>
              <a:spcAft>
                <a:spcPts val="0"/>
              </a:spcAft>
              <a:buSzPts val="2500"/>
              <a:buFont typeface="Staatliches"/>
              <a:buNone/>
              <a:defRPr sz="3333">
                <a:latin typeface="Staatliches"/>
                <a:ea typeface="Staatliches"/>
                <a:cs typeface="Staatliches"/>
                <a:sym typeface="Staatliches"/>
              </a:defRPr>
            </a:lvl4pPr>
            <a:lvl5pPr lvl="4" algn="ctr" rtl="0">
              <a:spcBef>
                <a:spcPts val="0"/>
              </a:spcBef>
              <a:spcAft>
                <a:spcPts val="0"/>
              </a:spcAft>
              <a:buSzPts val="2500"/>
              <a:buFont typeface="Staatliches"/>
              <a:buNone/>
              <a:defRPr sz="3333">
                <a:latin typeface="Staatliches"/>
                <a:ea typeface="Staatliches"/>
                <a:cs typeface="Staatliches"/>
                <a:sym typeface="Staatliches"/>
              </a:defRPr>
            </a:lvl5pPr>
            <a:lvl6pPr lvl="5" algn="ctr" rtl="0">
              <a:spcBef>
                <a:spcPts val="0"/>
              </a:spcBef>
              <a:spcAft>
                <a:spcPts val="0"/>
              </a:spcAft>
              <a:buSzPts val="2500"/>
              <a:buFont typeface="Staatliches"/>
              <a:buNone/>
              <a:defRPr sz="3333">
                <a:latin typeface="Staatliches"/>
                <a:ea typeface="Staatliches"/>
                <a:cs typeface="Staatliches"/>
                <a:sym typeface="Staatliches"/>
              </a:defRPr>
            </a:lvl6pPr>
            <a:lvl7pPr lvl="6" algn="ctr" rtl="0">
              <a:spcBef>
                <a:spcPts val="0"/>
              </a:spcBef>
              <a:spcAft>
                <a:spcPts val="0"/>
              </a:spcAft>
              <a:buSzPts val="2500"/>
              <a:buFont typeface="Staatliches"/>
              <a:buNone/>
              <a:defRPr sz="3333">
                <a:latin typeface="Staatliches"/>
                <a:ea typeface="Staatliches"/>
                <a:cs typeface="Staatliches"/>
                <a:sym typeface="Staatliches"/>
              </a:defRPr>
            </a:lvl7pPr>
            <a:lvl8pPr lvl="7" algn="ctr" rtl="0">
              <a:spcBef>
                <a:spcPts val="0"/>
              </a:spcBef>
              <a:spcAft>
                <a:spcPts val="0"/>
              </a:spcAft>
              <a:buSzPts val="2500"/>
              <a:buFont typeface="Staatliches"/>
              <a:buNone/>
              <a:defRPr sz="3333">
                <a:latin typeface="Staatliches"/>
                <a:ea typeface="Staatliches"/>
                <a:cs typeface="Staatliches"/>
                <a:sym typeface="Staatliches"/>
              </a:defRPr>
            </a:lvl8pPr>
            <a:lvl9pPr lvl="8" algn="ctr" rtl="0">
              <a:spcBef>
                <a:spcPts val="0"/>
              </a:spcBef>
              <a:spcAft>
                <a:spcPts val="0"/>
              </a:spcAft>
              <a:buSzPts val="2500"/>
              <a:buFont typeface="Staatliches"/>
              <a:buNone/>
              <a:defRPr sz="3333">
                <a:latin typeface="Staatliches"/>
                <a:ea typeface="Staatliches"/>
                <a:cs typeface="Staatliches"/>
                <a:sym typeface="Staatliches"/>
              </a:defRPr>
            </a:lvl9pPr>
          </a:lstStyle>
          <a:p>
            <a:r>
              <a:t>xx%</a:t>
            </a:r>
          </a:p>
        </p:txBody>
      </p:sp>
      <p:sp>
        <p:nvSpPr>
          <p:cNvPr id="249" name="Google Shape;249;p27"/>
          <p:cNvSpPr txBox="1">
            <a:spLocks noGrp="1"/>
          </p:cNvSpPr>
          <p:nvPr>
            <p:ph type="title" idx="15" hasCustomPrompt="1"/>
          </p:nvPr>
        </p:nvSpPr>
        <p:spPr>
          <a:xfrm>
            <a:off x="8001567" y="4039405"/>
            <a:ext cx="1334400" cy="329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Font typeface="Staatliches"/>
              <a:buNone/>
              <a:defRPr sz="3333">
                <a:latin typeface="Staatliches"/>
                <a:ea typeface="Staatliches"/>
                <a:cs typeface="Staatliches"/>
                <a:sym typeface="Staatliches"/>
              </a:defRPr>
            </a:lvl2pPr>
            <a:lvl3pPr lvl="2" algn="ctr" rtl="0">
              <a:spcBef>
                <a:spcPts val="0"/>
              </a:spcBef>
              <a:spcAft>
                <a:spcPts val="0"/>
              </a:spcAft>
              <a:buSzPts val="2500"/>
              <a:buFont typeface="Staatliches"/>
              <a:buNone/>
              <a:defRPr sz="3333">
                <a:latin typeface="Staatliches"/>
                <a:ea typeface="Staatliches"/>
                <a:cs typeface="Staatliches"/>
                <a:sym typeface="Staatliches"/>
              </a:defRPr>
            </a:lvl3pPr>
            <a:lvl4pPr lvl="3" algn="ctr" rtl="0">
              <a:spcBef>
                <a:spcPts val="0"/>
              </a:spcBef>
              <a:spcAft>
                <a:spcPts val="0"/>
              </a:spcAft>
              <a:buSzPts val="2500"/>
              <a:buFont typeface="Staatliches"/>
              <a:buNone/>
              <a:defRPr sz="3333">
                <a:latin typeface="Staatliches"/>
                <a:ea typeface="Staatliches"/>
                <a:cs typeface="Staatliches"/>
                <a:sym typeface="Staatliches"/>
              </a:defRPr>
            </a:lvl4pPr>
            <a:lvl5pPr lvl="4" algn="ctr" rtl="0">
              <a:spcBef>
                <a:spcPts val="0"/>
              </a:spcBef>
              <a:spcAft>
                <a:spcPts val="0"/>
              </a:spcAft>
              <a:buSzPts val="2500"/>
              <a:buFont typeface="Staatliches"/>
              <a:buNone/>
              <a:defRPr sz="3333">
                <a:latin typeface="Staatliches"/>
                <a:ea typeface="Staatliches"/>
                <a:cs typeface="Staatliches"/>
                <a:sym typeface="Staatliches"/>
              </a:defRPr>
            </a:lvl5pPr>
            <a:lvl6pPr lvl="5" algn="ctr" rtl="0">
              <a:spcBef>
                <a:spcPts val="0"/>
              </a:spcBef>
              <a:spcAft>
                <a:spcPts val="0"/>
              </a:spcAft>
              <a:buSzPts val="2500"/>
              <a:buFont typeface="Staatliches"/>
              <a:buNone/>
              <a:defRPr sz="3333">
                <a:latin typeface="Staatliches"/>
                <a:ea typeface="Staatliches"/>
                <a:cs typeface="Staatliches"/>
                <a:sym typeface="Staatliches"/>
              </a:defRPr>
            </a:lvl6pPr>
            <a:lvl7pPr lvl="6" algn="ctr" rtl="0">
              <a:spcBef>
                <a:spcPts val="0"/>
              </a:spcBef>
              <a:spcAft>
                <a:spcPts val="0"/>
              </a:spcAft>
              <a:buSzPts val="2500"/>
              <a:buFont typeface="Staatliches"/>
              <a:buNone/>
              <a:defRPr sz="3333">
                <a:latin typeface="Staatliches"/>
                <a:ea typeface="Staatliches"/>
                <a:cs typeface="Staatliches"/>
                <a:sym typeface="Staatliches"/>
              </a:defRPr>
            </a:lvl7pPr>
            <a:lvl8pPr lvl="7" algn="ctr" rtl="0">
              <a:spcBef>
                <a:spcPts val="0"/>
              </a:spcBef>
              <a:spcAft>
                <a:spcPts val="0"/>
              </a:spcAft>
              <a:buSzPts val="2500"/>
              <a:buFont typeface="Staatliches"/>
              <a:buNone/>
              <a:defRPr sz="3333">
                <a:latin typeface="Staatliches"/>
                <a:ea typeface="Staatliches"/>
                <a:cs typeface="Staatliches"/>
                <a:sym typeface="Staatliches"/>
              </a:defRPr>
            </a:lvl8pPr>
            <a:lvl9pPr lvl="8" algn="ctr" rtl="0">
              <a:spcBef>
                <a:spcPts val="0"/>
              </a:spcBef>
              <a:spcAft>
                <a:spcPts val="0"/>
              </a:spcAft>
              <a:buSzPts val="2500"/>
              <a:buFont typeface="Staatliches"/>
              <a:buNone/>
              <a:defRPr sz="3333">
                <a:latin typeface="Staatliches"/>
                <a:ea typeface="Staatliches"/>
                <a:cs typeface="Staatliches"/>
                <a:sym typeface="Staatliches"/>
              </a:defRPr>
            </a:lvl9pPr>
          </a:lstStyle>
          <a:p>
            <a:r>
              <a:t>xx%</a:t>
            </a:r>
          </a:p>
        </p:txBody>
      </p:sp>
    </p:spTree>
    <p:extLst>
      <p:ext uri="{BB962C8B-B14F-4D97-AF65-F5344CB8AC3E}">
        <p14:creationId xmlns:p14="http://schemas.microsoft.com/office/powerpoint/2010/main" val="2106538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pPr lvl="0"/>
            <a:r>
              <a:rPr lang="cs-CZ"/>
              <a:t>Po kliknutí můžete upravovat styly textu v předloze.</a:t>
            </a:r>
          </a:p>
        </p:txBody>
      </p:sp>
      <p:sp>
        <p:nvSpPr>
          <p:cNvPr id="47" name="Google Shape;47;p10"/>
          <p:cNvSpPr txBox="1">
            <a:spLocks noGrp="1"/>
          </p:cNvSpPr>
          <p:nvPr>
            <p:ph type="title"/>
          </p:nvPr>
        </p:nvSpPr>
        <p:spPr>
          <a:xfrm>
            <a:off x="5757767" y="4230433"/>
            <a:ext cx="5393600" cy="1976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200"/>
              <a:buNone/>
              <a:defRPr sz="5600"/>
            </a:lvl1pPr>
            <a:lvl2pPr lvl="1" algn="r" rtl="0">
              <a:spcBef>
                <a:spcPts val="0"/>
              </a:spcBef>
              <a:spcAft>
                <a:spcPts val="0"/>
              </a:spcAft>
              <a:buSzPts val="4200"/>
              <a:buNone/>
              <a:defRPr sz="5600"/>
            </a:lvl2pPr>
            <a:lvl3pPr lvl="2" algn="r" rtl="0">
              <a:spcBef>
                <a:spcPts val="0"/>
              </a:spcBef>
              <a:spcAft>
                <a:spcPts val="0"/>
              </a:spcAft>
              <a:buSzPts val="4200"/>
              <a:buNone/>
              <a:defRPr sz="5600"/>
            </a:lvl3pPr>
            <a:lvl4pPr lvl="3" algn="r" rtl="0">
              <a:spcBef>
                <a:spcPts val="0"/>
              </a:spcBef>
              <a:spcAft>
                <a:spcPts val="0"/>
              </a:spcAft>
              <a:buSzPts val="4200"/>
              <a:buNone/>
              <a:defRPr sz="5600"/>
            </a:lvl4pPr>
            <a:lvl5pPr lvl="4" algn="r" rtl="0">
              <a:spcBef>
                <a:spcPts val="0"/>
              </a:spcBef>
              <a:spcAft>
                <a:spcPts val="0"/>
              </a:spcAft>
              <a:buSzPts val="4200"/>
              <a:buNone/>
              <a:defRPr sz="5600"/>
            </a:lvl5pPr>
            <a:lvl6pPr lvl="5" algn="r" rtl="0">
              <a:spcBef>
                <a:spcPts val="0"/>
              </a:spcBef>
              <a:spcAft>
                <a:spcPts val="0"/>
              </a:spcAft>
              <a:buSzPts val="4200"/>
              <a:buNone/>
              <a:defRPr sz="5600"/>
            </a:lvl6pPr>
            <a:lvl7pPr lvl="6" algn="r" rtl="0">
              <a:spcBef>
                <a:spcPts val="0"/>
              </a:spcBef>
              <a:spcAft>
                <a:spcPts val="0"/>
              </a:spcAft>
              <a:buSzPts val="4200"/>
              <a:buNone/>
              <a:defRPr sz="5600"/>
            </a:lvl7pPr>
            <a:lvl8pPr lvl="7" algn="r" rtl="0">
              <a:spcBef>
                <a:spcPts val="0"/>
              </a:spcBef>
              <a:spcAft>
                <a:spcPts val="0"/>
              </a:spcAft>
              <a:buSzPts val="4200"/>
              <a:buNone/>
              <a:defRPr sz="5600"/>
            </a:lvl8pPr>
            <a:lvl9pPr lvl="8" algn="r" rtl="0">
              <a:spcBef>
                <a:spcPts val="0"/>
              </a:spcBef>
              <a:spcAft>
                <a:spcPts val="0"/>
              </a:spcAft>
              <a:buSzPts val="4200"/>
              <a:buNone/>
              <a:defRPr sz="5600"/>
            </a:lvl9pPr>
          </a:lstStyle>
          <a:p>
            <a:r>
              <a:rPr lang="cs-CZ"/>
              <a:t>Kliknutím lze upravit styl.</a:t>
            </a:r>
            <a:endParaRPr/>
          </a:p>
        </p:txBody>
      </p:sp>
    </p:spTree>
    <p:extLst>
      <p:ext uri="{BB962C8B-B14F-4D97-AF65-F5344CB8AC3E}">
        <p14:creationId xmlns:p14="http://schemas.microsoft.com/office/powerpoint/2010/main" val="34244667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text right 2">
  <p:cSld name="Title and text right 2">
    <p:spTree>
      <p:nvGrpSpPr>
        <p:cNvPr id="1" name="Shape 250"/>
        <p:cNvGrpSpPr/>
        <p:nvPr/>
      </p:nvGrpSpPr>
      <p:grpSpPr>
        <a:xfrm>
          <a:off x="0" y="0"/>
          <a:ext cx="0" cy="0"/>
          <a:chOff x="0" y="0"/>
          <a:chExt cx="0" cy="0"/>
        </a:xfrm>
      </p:grpSpPr>
      <p:grpSp>
        <p:nvGrpSpPr>
          <p:cNvPr id="251" name="Google Shape;251;p28"/>
          <p:cNvGrpSpPr/>
          <p:nvPr/>
        </p:nvGrpSpPr>
        <p:grpSpPr>
          <a:xfrm>
            <a:off x="282" y="3290755"/>
            <a:ext cx="12192209" cy="3566456"/>
            <a:chOff x="211" y="2468066"/>
            <a:chExt cx="9144157" cy="2674842"/>
          </a:xfrm>
        </p:grpSpPr>
        <p:sp>
          <p:nvSpPr>
            <p:cNvPr id="252" name="Google Shape;252;p28"/>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 name="Google Shape;253;p28"/>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54" name="Google Shape;254;p28"/>
          <p:cNvSpPr txBox="1">
            <a:spLocks noGrp="1"/>
          </p:cNvSpPr>
          <p:nvPr>
            <p:ph type="subTitle" idx="1"/>
          </p:nvPr>
        </p:nvSpPr>
        <p:spPr>
          <a:xfrm>
            <a:off x="6794500" y="3256484"/>
            <a:ext cx="4457600" cy="116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a:solidFill>
                  <a:schemeClr val="dk1"/>
                </a:solidFill>
              </a:defRPr>
            </a:lvl1pPr>
            <a:lvl2pPr lvl="1" rtl="0">
              <a:lnSpc>
                <a:spcPct val="100000"/>
              </a:lnSpc>
              <a:spcBef>
                <a:spcPts val="0"/>
              </a:spcBef>
              <a:spcAft>
                <a:spcPts val="0"/>
              </a:spcAft>
              <a:buNone/>
              <a:defRPr sz="2133">
                <a:solidFill>
                  <a:schemeClr val="dk1"/>
                </a:solidFill>
              </a:defRPr>
            </a:lvl2pPr>
            <a:lvl3pPr lvl="2" rtl="0">
              <a:lnSpc>
                <a:spcPct val="100000"/>
              </a:lnSpc>
              <a:spcBef>
                <a:spcPts val="0"/>
              </a:spcBef>
              <a:spcAft>
                <a:spcPts val="0"/>
              </a:spcAft>
              <a:buNone/>
              <a:defRPr sz="2133">
                <a:solidFill>
                  <a:schemeClr val="dk1"/>
                </a:solidFill>
              </a:defRPr>
            </a:lvl3pPr>
            <a:lvl4pPr lvl="3" rtl="0">
              <a:lnSpc>
                <a:spcPct val="100000"/>
              </a:lnSpc>
              <a:spcBef>
                <a:spcPts val="0"/>
              </a:spcBef>
              <a:spcAft>
                <a:spcPts val="0"/>
              </a:spcAft>
              <a:buNone/>
              <a:defRPr sz="2133">
                <a:solidFill>
                  <a:schemeClr val="dk1"/>
                </a:solidFill>
              </a:defRPr>
            </a:lvl4pPr>
            <a:lvl5pPr lvl="4" rtl="0">
              <a:lnSpc>
                <a:spcPct val="100000"/>
              </a:lnSpc>
              <a:spcBef>
                <a:spcPts val="0"/>
              </a:spcBef>
              <a:spcAft>
                <a:spcPts val="0"/>
              </a:spcAft>
              <a:buNone/>
              <a:defRPr sz="2133">
                <a:solidFill>
                  <a:schemeClr val="dk1"/>
                </a:solidFill>
              </a:defRPr>
            </a:lvl5pPr>
            <a:lvl6pPr lvl="5" rtl="0">
              <a:lnSpc>
                <a:spcPct val="100000"/>
              </a:lnSpc>
              <a:spcBef>
                <a:spcPts val="0"/>
              </a:spcBef>
              <a:spcAft>
                <a:spcPts val="0"/>
              </a:spcAft>
              <a:buNone/>
              <a:defRPr sz="2133">
                <a:solidFill>
                  <a:schemeClr val="dk1"/>
                </a:solidFill>
              </a:defRPr>
            </a:lvl6pPr>
            <a:lvl7pPr lvl="6" rtl="0">
              <a:lnSpc>
                <a:spcPct val="100000"/>
              </a:lnSpc>
              <a:spcBef>
                <a:spcPts val="0"/>
              </a:spcBef>
              <a:spcAft>
                <a:spcPts val="0"/>
              </a:spcAft>
              <a:buNone/>
              <a:defRPr sz="2133">
                <a:solidFill>
                  <a:schemeClr val="dk1"/>
                </a:solidFill>
              </a:defRPr>
            </a:lvl7pPr>
            <a:lvl8pPr lvl="7" rtl="0">
              <a:lnSpc>
                <a:spcPct val="100000"/>
              </a:lnSpc>
              <a:spcBef>
                <a:spcPts val="0"/>
              </a:spcBef>
              <a:spcAft>
                <a:spcPts val="0"/>
              </a:spcAft>
              <a:buNone/>
              <a:defRPr sz="2133">
                <a:solidFill>
                  <a:schemeClr val="dk1"/>
                </a:solidFill>
              </a:defRPr>
            </a:lvl8pPr>
            <a:lvl9pPr lvl="8" rtl="0">
              <a:lnSpc>
                <a:spcPct val="100000"/>
              </a:lnSpc>
              <a:spcBef>
                <a:spcPts val="0"/>
              </a:spcBef>
              <a:spcAft>
                <a:spcPts val="0"/>
              </a:spcAft>
              <a:buNone/>
              <a:defRPr sz="2133">
                <a:solidFill>
                  <a:schemeClr val="dk1"/>
                </a:solidFill>
              </a:defRPr>
            </a:lvl9pPr>
          </a:lstStyle>
          <a:p>
            <a:r>
              <a:rPr lang="cs-CZ"/>
              <a:t>Kliknutím můžete upravit styl předlohy.</a:t>
            </a:r>
            <a:endParaRPr/>
          </a:p>
        </p:txBody>
      </p:sp>
      <p:sp>
        <p:nvSpPr>
          <p:cNvPr id="255" name="Google Shape;255;p28"/>
          <p:cNvSpPr txBox="1">
            <a:spLocks noGrp="1"/>
          </p:cNvSpPr>
          <p:nvPr>
            <p:ph type="title"/>
          </p:nvPr>
        </p:nvSpPr>
        <p:spPr>
          <a:xfrm>
            <a:off x="6794500" y="2423917"/>
            <a:ext cx="4462400" cy="406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256" name="Google Shape;256;p28"/>
          <p:cNvSpPr/>
          <p:nvPr/>
        </p:nvSpPr>
        <p:spPr>
          <a:xfrm flipH="1">
            <a:off x="11289585" y="3834167"/>
            <a:ext cx="1192167" cy="3265133"/>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3865628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body 2">
  <p:cSld name="Title and body 2">
    <p:spTree>
      <p:nvGrpSpPr>
        <p:cNvPr id="1" name="Shape 257"/>
        <p:cNvGrpSpPr/>
        <p:nvPr/>
      </p:nvGrpSpPr>
      <p:grpSpPr>
        <a:xfrm>
          <a:off x="0" y="0"/>
          <a:ext cx="0" cy="0"/>
          <a:chOff x="0" y="0"/>
          <a:chExt cx="0" cy="0"/>
        </a:xfrm>
      </p:grpSpPr>
      <p:grpSp>
        <p:nvGrpSpPr>
          <p:cNvPr id="258" name="Google Shape;258;p29"/>
          <p:cNvGrpSpPr/>
          <p:nvPr/>
        </p:nvGrpSpPr>
        <p:grpSpPr>
          <a:xfrm>
            <a:off x="282" y="3290755"/>
            <a:ext cx="12192209" cy="3566456"/>
            <a:chOff x="211" y="2468066"/>
            <a:chExt cx="9144157" cy="2674842"/>
          </a:xfrm>
        </p:grpSpPr>
        <p:sp>
          <p:nvSpPr>
            <p:cNvPr id="259" name="Google Shape;259;p29"/>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 name="Google Shape;260;p29"/>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61" name="Google Shape;261;p29"/>
          <p:cNvSpPr/>
          <p:nvPr/>
        </p:nvSpPr>
        <p:spPr>
          <a:xfrm flipH="1">
            <a:off x="11289585" y="3834167"/>
            <a:ext cx="1192167" cy="3265133"/>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2" name="Google Shape;262;p29"/>
          <p:cNvSpPr txBox="1">
            <a:spLocks noGrp="1"/>
          </p:cNvSpPr>
          <p:nvPr>
            <p:ph type="body" idx="1"/>
          </p:nvPr>
        </p:nvSpPr>
        <p:spPr>
          <a:xfrm>
            <a:off x="950967" y="1863916"/>
            <a:ext cx="6034000" cy="3622400"/>
          </a:xfrm>
          <a:prstGeom prst="rect">
            <a:avLst/>
          </a:prstGeom>
        </p:spPr>
        <p:txBody>
          <a:bodyPr spcFirstLastPara="1" wrap="square" lIns="91425" tIns="91425" rIns="91425" bIns="91425" anchor="t" anchorCtr="0">
            <a:noAutofit/>
          </a:bodyPr>
          <a:lstStyle>
            <a:lvl1pPr marL="609585" lvl="0" indent="-397923" rtl="0">
              <a:lnSpc>
                <a:spcPct val="100000"/>
              </a:lnSpc>
              <a:spcBef>
                <a:spcPts val="0"/>
              </a:spcBef>
              <a:spcAft>
                <a:spcPts val="0"/>
              </a:spcAft>
              <a:buSzPts val="1100"/>
              <a:buFont typeface="Roboto Slab Regular"/>
              <a:buChar char="●"/>
              <a:defRPr sz="1867"/>
            </a:lvl1pPr>
            <a:lvl2pPr marL="1219170" lvl="1" indent="-397923" rtl="0">
              <a:spcBef>
                <a:spcPts val="0"/>
              </a:spcBef>
              <a:spcAft>
                <a:spcPts val="0"/>
              </a:spcAft>
              <a:buSzPts val="1100"/>
              <a:buFont typeface="Roboto Slab Regular"/>
              <a:buChar char="○"/>
              <a:defRPr sz="1600"/>
            </a:lvl2pPr>
            <a:lvl3pPr marL="1828754" lvl="2" indent="-397923" rtl="0">
              <a:spcBef>
                <a:spcPts val="2133"/>
              </a:spcBef>
              <a:spcAft>
                <a:spcPts val="0"/>
              </a:spcAft>
              <a:buSzPts val="1100"/>
              <a:buFont typeface="Roboto Slab Regular"/>
              <a:buChar char="■"/>
              <a:defRPr sz="1600"/>
            </a:lvl3pPr>
            <a:lvl4pPr marL="2438339" lvl="3" indent="-397923" rtl="0">
              <a:spcBef>
                <a:spcPts val="2133"/>
              </a:spcBef>
              <a:spcAft>
                <a:spcPts val="0"/>
              </a:spcAft>
              <a:buSzPts val="1100"/>
              <a:buFont typeface="Roboto Slab Regular"/>
              <a:buChar char="●"/>
              <a:defRPr sz="1600"/>
            </a:lvl4pPr>
            <a:lvl5pPr marL="3047924" lvl="4" indent="-397923" rtl="0">
              <a:spcBef>
                <a:spcPts val="2133"/>
              </a:spcBef>
              <a:spcAft>
                <a:spcPts val="0"/>
              </a:spcAft>
              <a:buSzPts val="1100"/>
              <a:buFont typeface="Roboto Slab Regular"/>
              <a:buChar char="○"/>
              <a:defRPr sz="1600"/>
            </a:lvl5pPr>
            <a:lvl6pPr marL="3657509" lvl="5" indent="-397923" rtl="0">
              <a:spcBef>
                <a:spcPts val="2133"/>
              </a:spcBef>
              <a:spcAft>
                <a:spcPts val="0"/>
              </a:spcAft>
              <a:buSzPts val="1100"/>
              <a:buFont typeface="Roboto Slab Regular"/>
              <a:buChar char="■"/>
              <a:defRPr sz="1600"/>
            </a:lvl6pPr>
            <a:lvl7pPr marL="4267093" lvl="6" indent="-397923" rtl="0">
              <a:spcBef>
                <a:spcPts val="2133"/>
              </a:spcBef>
              <a:spcAft>
                <a:spcPts val="0"/>
              </a:spcAft>
              <a:buSzPts val="1100"/>
              <a:buFont typeface="Roboto Slab Regular"/>
              <a:buChar char="●"/>
              <a:defRPr sz="1600"/>
            </a:lvl7pPr>
            <a:lvl8pPr marL="4876678" lvl="7" indent="-397923" rtl="0">
              <a:spcBef>
                <a:spcPts val="2133"/>
              </a:spcBef>
              <a:spcAft>
                <a:spcPts val="0"/>
              </a:spcAft>
              <a:buSzPts val="1100"/>
              <a:buFont typeface="Roboto Slab Regular"/>
              <a:buChar char="○"/>
              <a:defRPr sz="1600"/>
            </a:lvl8pPr>
            <a:lvl9pPr marL="5486263" lvl="8" indent="-397923" rtl="0">
              <a:spcBef>
                <a:spcPts val="2133"/>
              </a:spcBef>
              <a:spcAft>
                <a:spcPts val="2133"/>
              </a:spcAft>
              <a:buSzPts val="1100"/>
              <a:buFont typeface="Roboto Slab Regular"/>
              <a:buChar char="■"/>
              <a:defRPr sz="1600"/>
            </a:lvl9pPr>
          </a:lstStyle>
          <a:p>
            <a:pPr lvl="0"/>
            <a:r>
              <a:rPr lang="cs-CZ"/>
              <a:t>Po kliknutí můžete upravovat styly textu v předloze.</a:t>
            </a:r>
          </a:p>
        </p:txBody>
      </p:sp>
      <p:sp>
        <p:nvSpPr>
          <p:cNvPr id="263" name="Google Shape;263;p29"/>
          <p:cNvSpPr txBox="1">
            <a:spLocks noGrp="1"/>
          </p:cNvSpPr>
          <p:nvPr>
            <p:ph type="title"/>
          </p:nvPr>
        </p:nvSpPr>
        <p:spPr>
          <a:xfrm>
            <a:off x="914400" y="711200"/>
            <a:ext cx="10363200" cy="40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cs-CZ"/>
              <a:t>Kliknutím lze upravit styl.</a:t>
            </a:r>
            <a:endParaRPr/>
          </a:p>
        </p:txBody>
      </p:sp>
      <p:sp>
        <p:nvSpPr>
          <p:cNvPr id="264" name="Google Shape;264;p29"/>
          <p:cNvSpPr/>
          <p:nvPr/>
        </p:nvSpPr>
        <p:spPr>
          <a:xfrm>
            <a:off x="-292816" y="3834167"/>
            <a:ext cx="1192167" cy="3265133"/>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3945915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42401664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268"/>
        <p:cNvGrpSpPr/>
        <p:nvPr/>
      </p:nvGrpSpPr>
      <p:grpSpPr>
        <a:xfrm>
          <a:off x="0" y="0"/>
          <a:ext cx="0" cy="0"/>
          <a:chOff x="0" y="0"/>
          <a:chExt cx="0" cy="0"/>
        </a:xfrm>
      </p:grpSpPr>
    </p:spTree>
    <p:extLst>
      <p:ext uri="{BB962C8B-B14F-4D97-AF65-F5344CB8AC3E}">
        <p14:creationId xmlns:p14="http://schemas.microsoft.com/office/powerpoint/2010/main" val="12448271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lank slide Title" preserve="1">
  <p:cSld name="Blank slide Title">
    <p:spTree>
      <p:nvGrpSpPr>
        <p:cNvPr id="1" name="Shape 269"/>
        <p:cNvGrpSpPr/>
        <p:nvPr/>
      </p:nvGrpSpPr>
      <p:grpSpPr>
        <a:xfrm>
          <a:off x="0" y="0"/>
          <a:ext cx="0" cy="0"/>
          <a:chOff x="0" y="0"/>
          <a:chExt cx="0" cy="0"/>
        </a:xfrm>
      </p:grpSpPr>
      <p:sp>
        <p:nvSpPr>
          <p:cNvPr id="270" name="Google Shape;270;p32"/>
          <p:cNvSpPr txBox="1">
            <a:spLocks noGrp="1"/>
          </p:cNvSpPr>
          <p:nvPr>
            <p:ph type="title"/>
          </p:nvPr>
        </p:nvSpPr>
        <p:spPr>
          <a:xfrm>
            <a:off x="3143200" y="1272000"/>
            <a:ext cx="5905600" cy="724000"/>
          </a:xfrm>
          <a:prstGeom prst="rect">
            <a:avLst/>
          </a:prstGeom>
        </p:spPr>
        <p:txBody>
          <a:bodyPr spcFirstLastPara="1" wrap="square" lIns="91425" tIns="91425" rIns="91425" bIns="91425" anchor="t" anchorCtr="0">
            <a:noAutofit/>
          </a:bodyPr>
          <a:lstStyle>
            <a:lvl1pPr lvl="0">
              <a:spcBef>
                <a:spcPts val="0"/>
              </a:spcBef>
              <a:spcAft>
                <a:spcPts val="0"/>
              </a:spcAft>
              <a:buNone/>
              <a:defRPr>
                <a:latin typeface="Arial"/>
                <a:ea typeface="Arial"/>
                <a:cs typeface="Arial"/>
                <a:sym typeface="Arial"/>
              </a:defRPr>
            </a:lvl1pPr>
            <a:lvl2pPr lvl="1">
              <a:spcBef>
                <a:spcPts val="0"/>
              </a:spcBef>
              <a:spcAft>
                <a:spcPts val="0"/>
              </a:spcAft>
              <a:buNone/>
              <a:defRPr>
                <a:latin typeface="Arial"/>
                <a:ea typeface="Arial"/>
                <a:cs typeface="Arial"/>
                <a:sym typeface="Arial"/>
              </a:defRPr>
            </a:lvl2pPr>
            <a:lvl3pPr lvl="2">
              <a:spcBef>
                <a:spcPts val="0"/>
              </a:spcBef>
              <a:spcAft>
                <a:spcPts val="0"/>
              </a:spcAft>
              <a:buNone/>
              <a:defRPr>
                <a:latin typeface="Arial"/>
                <a:ea typeface="Arial"/>
                <a:cs typeface="Arial"/>
                <a:sym typeface="Arial"/>
              </a:defRPr>
            </a:lvl3pPr>
            <a:lvl4pPr lvl="3">
              <a:spcBef>
                <a:spcPts val="0"/>
              </a:spcBef>
              <a:spcAft>
                <a:spcPts val="0"/>
              </a:spcAft>
              <a:buNone/>
              <a:defRPr>
                <a:latin typeface="Arial"/>
                <a:ea typeface="Arial"/>
                <a:cs typeface="Arial"/>
                <a:sym typeface="Arial"/>
              </a:defRPr>
            </a:lvl4pPr>
            <a:lvl5pPr lvl="4">
              <a:spcBef>
                <a:spcPts val="0"/>
              </a:spcBef>
              <a:spcAft>
                <a:spcPts val="0"/>
              </a:spcAft>
              <a:buNone/>
              <a:defRPr>
                <a:latin typeface="Arial"/>
                <a:ea typeface="Arial"/>
                <a:cs typeface="Arial"/>
                <a:sym typeface="Arial"/>
              </a:defRPr>
            </a:lvl5pPr>
            <a:lvl6pPr lvl="5">
              <a:spcBef>
                <a:spcPts val="0"/>
              </a:spcBef>
              <a:spcAft>
                <a:spcPts val="0"/>
              </a:spcAft>
              <a:buNone/>
              <a:defRPr>
                <a:latin typeface="Arial"/>
                <a:ea typeface="Arial"/>
                <a:cs typeface="Arial"/>
                <a:sym typeface="Arial"/>
              </a:defRPr>
            </a:lvl6pPr>
            <a:lvl7pPr lvl="6">
              <a:spcBef>
                <a:spcPts val="0"/>
              </a:spcBef>
              <a:spcAft>
                <a:spcPts val="0"/>
              </a:spcAft>
              <a:buNone/>
              <a:defRPr>
                <a:latin typeface="Arial"/>
                <a:ea typeface="Arial"/>
                <a:cs typeface="Arial"/>
                <a:sym typeface="Arial"/>
              </a:defRPr>
            </a:lvl7pPr>
            <a:lvl8pPr lvl="7">
              <a:spcBef>
                <a:spcPts val="0"/>
              </a:spcBef>
              <a:spcAft>
                <a:spcPts val="0"/>
              </a:spcAft>
              <a:buNone/>
              <a:defRPr>
                <a:latin typeface="Arial"/>
                <a:ea typeface="Arial"/>
                <a:cs typeface="Arial"/>
                <a:sym typeface="Arial"/>
              </a:defRPr>
            </a:lvl8pPr>
            <a:lvl9pPr lvl="8">
              <a:spcBef>
                <a:spcPts val="0"/>
              </a:spcBef>
              <a:spcAft>
                <a:spcPts val="0"/>
              </a:spcAft>
              <a:buNone/>
              <a:defRPr>
                <a:latin typeface="Arial"/>
                <a:ea typeface="Arial"/>
                <a:cs typeface="Arial"/>
                <a:sym typeface="Arial"/>
              </a:defRPr>
            </a:lvl9pPr>
          </a:lstStyle>
          <a:p>
            <a:r>
              <a:rPr lang="cs-CZ"/>
              <a:t>Kliknutím lze upravit styl.</a:t>
            </a:r>
            <a:endParaRPr/>
          </a:p>
        </p:txBody>
      </p:sp>
      <p:sp>
        <p:nvSpPr>
          <p:cNvPr id="271" name="Google Shape;271;p32"/>
          <p:cNvSpPr txBox="1">
            <a:spLocks noGrp="1"/>
          </p:cNvSpPr>
          <p:nvPr>
            <p:ph type="body" idx="1"/>
          </p:nvPr>
        </p:nvSpPr>
        <p:spPr>
          <a:xfrm>
            <a:off x="1397800" y="1949133"/>
            <a:ext cx="9396400" cy="2114800"/>
          </a:xfrm>
          <a:prstGeom prst="rect">
            <a:avLst/>
          </a:prstGeom>
        </p:spPr>
        <p:txBody>
          <a:bodyPr spcFirstLastPara="1" wrap="square" lIns="91425" tIns="91425" rIns="91425" bIns="91425" anchor="t" anchorCtr="0">
            <a:noAutofit/>
          </a:bodyPr>
          <a:lstStyle>
            <a:lvl1pPr marL="609585" lvl="0" indent="-406390" algn="ctr">
              <a:lnSpc>
                <a:spcPct val="100000"/>
              </a:lnSpc>
              <a:spcBef>
                <a:spcPts val="0"/>
              </a:spcBef>
              <a:spcAft>
                <a:spcPts val="0"/>
              </a:spcAft>
              <a:buClr>
                <a:srgbClr val="FFFFFF"/>
              </a:buClr>
              <a:buSzPts val="1200"/>
              <a:buFont typeface="Arial"/>
              <a:buChar char="●"/>
              <a:defRPr sz="1600">
                <a:solidFill>
                  <a:srgbClr val="FFFFFF"/>
                </a:solidFill>
                <a:latin typeface="Arial"/>
                <a:ea typeface="Arial"/>
                <a:cs typeface="Arial"/>
                <a:sym typeface="Arial"/>
              </a:defRPr>
            </a:lvl1pPr>
            <a:lvl2pPr marL="1219170" lvl="1" indent="-406390" algn="ctr">
              <a:spcBef>
                <a:spcPts val="0"/>
              </a:spcBef>
              <a:spcAft>
                <a:spcPts val="0"/>
              </a:spcAft>
              <a:buClr>
                <a:srgbClr val="FFFFFF"/>
              </a:buClr>
              <a:buSzPts val="1200"/>
              <a:buFont typeface="Arial"/>
              <a:buChar char="○"/>
              <a:defRPr sz="1600">
                <a:solidFill>
                  <a:srgbClr val="FFFFFF"/>
                </a:solidFill>
                <a:latin typeface="Arial"/>
                <a:ea typeface="Arial"/>
                <a:cs typeface="Arial"/>
                <a:sym typeface="Arial"/>
              </a:defRPr>
            </a:lvl2pPr>
            <a:lvl3pPr marL="1828754" lvl="2" indent="-406390" algn="ctr">
              <a:spcBef>
                <a:spcPts val="0"/>
              </a:spcBef>
              <a:spcAft>
                <a:spcPts val="0"/>
              </a:spcAft>
              <a:buClr>
                <a:srgbClr val="FFFFFF"/>
              </a:buClr>
              <a:buSzPts val="1200"/>
              <a:buFont typeface="Arial"/>
              <a:buChar char="■"/>
              <a:defRPr sz="1600">
                <a:solidFill>
                  <a:srgbClr val="FFFFFF"/>
                </a:solidFill>
                <a:latin typeface="Arial"/>
                <a:ea typeface="Arial"/>
                <a:cs typeface="Arial"/>
                <a:sym typeface="Arial"/>
              </a:defRPr>
            </a:lvl3pPr>
            <a:lvl4pPr marL="2438339" lvl="3" indent="-406390" algn="ctr">
              <a:spcBef>
                <a:spcPts val="0"/>
              </a:spcBef>
              <a:spcAft>
                <a:spcPts val="0"/>
              </a:spcAft>
              <a:buClr>
                <a:srgbClr val="FFFFFF"/>
              </a:buClr>
              <a:buSzPts val="1200"/>
              <a:buFont typeface="Arial"/>
              <a:buChar char="●"/>
              <a:defRPr sz="1600">
                <a:solidFill>
                  <a:srgbClr val="FFFFFF"/>
                </a:solidFill>
                <a:latin typeface="Arial"/>
                <a:ea typeface="Arial"/>
                <a:cs typeface="Arial"/>
                <a:sym typeface="Arial"/>
              </a:defRPr>
            </a:lvl4pPr>
            <a:lvl5pPr marL="3047924" lvl="4" indent="-406390" algn="ctr">
              <a:spcBef>
                <a:spcPts val="0"/>
              </a:spcBef>
              <a:spcAft>
                <a:spcPts val="0"/>
              </a:spcAft>
              <a:buClr>
                <a:srgbClr val="FFFFFF"/>
              </a:buClr>
              <a:buSzPts val="1200"/>
              <a:buFont typeface="Arial"/>
              <a:buChar char="○"/>
              <a:defRPr sz="1600">
                <a:solidFill>
                  <a:srgbClr val="FFFFFF"/>
                </a:solidFill>
                <a:latin typeface="Arial"/>
                <a:ea typeface="Arial"/>
                <a:cs typeface="Arial"/>
                <a:sym typeface="Arial"/>
              </a:defRPr>
            </a:lvl5pPr>
            <a:lvl6pPr marL="3657509" lvl="5" indent="-406390" algn="ctr">
              <a:spcBef>
                <a:spcPts val="0"/>
              </a:spcBef>
              <a:spcAft>
                <a:spcPts val="0"/>
              </a:spcAft>
              <a:buClr>
                <a:srgbClr val="FFFFFF"/>
              </a:buClr>
              <a:buSzPts val="1200"/>
              <a:buFont typeface="Arial"/>
              <a:buChar char="■"/>
              <a:defRPr sz="1600">
                <a:solidFill>
                  <a:srgbClr val="FFFFFF"/>
                </a:solidFill>
                <a:latin typeface="Arial"/>
                <a:ea typeface="Arial"/>
                <a:cs typeface="Arial"/>
                <a:sym typeface="Arial"/>
              </a:defRPr>
            </a:lvl6pPr>
            <a:lvl7pPr marL="4267093" lvl="6" indent="-406390" algn="ctr">
              <a:spcBef>
                <a:spcPts val="0"/>
              </a:spcBef>
              <a:spcAft>
                <a:spcPts val="0"/>
              </a:spcAft>
              <a:buClr>
                <a:srgbClr val="FFFFFF"/>
              </a:buClr>
              <a:buSzPts val="1200"/>
              <a:buFont typeface="Arial"/>
              <a:buChar char="●"/>
              <a:defRPr sz="1600">
                <a:solidFill>
                  <a:srgbClr val="FFFFFF"/>
                </a:solidFill>
                <a:latin typeface="Arial"/>
                <a:ea typeface="Arial"/>
                <a:cs typeface="Arial"/>
                <a:sym typeface="Arial"/>
              </a:defRPr>
            </a:lvl7pPr>
            <a:lvl8pPr marL="4876678" lvl="7" indent="-406390" algn="ctr">
              <a:spcBef>
                <a:spcPts val="0"/>
              </a:spcBef>
              <a:spcAft>
                <a:spcPts val="0"/>
              </a:spcAft>
              <a:buClr>
                <a:srgbClr val="FFFFFF"/>
              </a:buClr>
              <a:buSzPts val="1200"/>
              <a:buFont typeface="Arial"/>
              <a:buChar char="○"/>
              <a:defRPr sz="1600">
                <a:solidFill>
                  <a:srgbClr val="FFFFFF"/>
                </a:solidFill>
                <a:latin typeface="Arial"/>
                <a:ea typeface="Arial"/>
                <a:cs typeface="Arial"/>
                <a:sym typeface="Arial"/>
              </a:defRPr>
            </a:lvl8pPr>
            <a:lvl9pPr marL="5486263" lvl="8" indent="-406390" algn="ctr">
              <a:spcBef>
                <a:spcPts val="0"/>
              </a:spcBef>
              <a:spcAft>
                <a:spcPts val="0"/>
              </a:spcAft>
              <a:buClr>
                <a:srgbClr val="FFFFFF"/>
              </a:buClr>
              <a:buSzPts val="1200"/>
              <a:buFont typeface="Arial"/>
              <a:buChar char="■"/>
              <a:defRPr sz="1600">
                <a:solidFill>
                  <a:srgbClr val="FFFFFF"/>
                </a:solidFill>
                <a:latin typeface="Arial"/>
                <a:ea typeface="Arial"/>
                <a:cs typeface="Arial"/>
                <a:sym typeface="Arial"/>
              </a:defRPr>
            </a:lvl9pPr>
          </a:lstStyle>
          <a:p>
            <a:pPr lvl="0"/>
            <a:r>
              <a:rPr lang="cs-CZ"/>
              <a:t>Po kliknutí můžete upravovat styly textu v předloze.</a:t>
            </a:r>
          </a:p>
        </p:txBody>
      </p:sp>
    </p:spTree>
    <p:extLst>
      <p:ext uri="{BB962C8B-B14F-4D97-AF65-F5344CB8AC3E}">
        <p14:creationId xmlns:p14="http://schemas.microsoft.com/office/powerpoint/2010/main" val="13082488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a:off x="1" y="-24400"/>
            <a:ext cx="12192000" cy="6906800"/>
          </a:xfrm>
          <a:prstGeom prst="rect">
            <a:avLst/>
          </a:prstGeom>
          <a:solidFill>
            <a:schemeClr val="lt2">
              <a:alpha val="219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 name="Google Shape;11;p2"/>
          <p:cNvSpPr txBox="1">
            <a:spLocks noGrp="1"/>
          </p:cNvSpPr>
          <p:nvPr>
            <p:ph type="subTitle" idx="1"/>
          </p:nvPr>
        </p:nvSpPr>
        <p:spPr>
          <a:xfrm>
            <a:off x="1722200" y="4741167"/>
            <a:ext cx="37472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dk2"/>
                </a:solidFill>
              </a:defRPr>
            </a:lvl1pPr>
            <a:lvl2pPr lvl="1" rtl="0">
              <a:lnSpc>
                <a:spcPct val="100000"/>
              </a:lnSpc>
              <a:spcBef>
                <a:spcPts val="2133"/>
              </a:spcBef>
              <a:spcAft>
                <a:spcPts val="0"/>
              </a:spcAft>
              <a:buNone/>
              <a:defRPr sz="2400"/>
            </a:lvl2pPr>
            <a:lvl3pPr lvl="2" rtl="0">
              <a:lnSpc>
                <a:spcPct val="100000"/>
              </a:lnSpc>
              <a:spcBef>
                <a:spcPts val="2133"/>
              </a:spcBef>
              <a:spcAft>
                <a:spcPts val="0"/>
              </a:spcAft>
              <a:buNone/>
              <a:defRPr sz="2400"/>
            </a:lvl3pPr>
            <a:lvl4pPr lvl="3" rtl="0">
              <a:lnSpc>
                <a:spcPct val="100000"/>
              </a:lnSpc>
              <a:spcBef>
                <a:spcPts val="2133"/>
              </a:spcBef>
              <a:spcAft>
                <a:spcPts val="0"/>
              </a:spcAft>
              <a:buNone/>
              <a:defRPr sz="2400"/>
            </a:lvl4pPr>
            <a:lvl5pPr lvl="4" rtl="0">
              <a:lnSpc>
                <a:spcPct val="100000"/>
              </a:lnSpc>
              <a:spcBef>
                <a:spcPts val="2133"/>
              </a:spcBef>
              <a:spcAft>
                <a:spcPts val="0"/>
              </a:spcAft>
              <a:buNone/>
              <a:defRPr sz="2400"/>
            </a:lvl5pPr>
            <a:lvl6pPr lvl="5" rtl="0">
              <a:lnSpc>
                <a:spcPct val="100000"/>
              </a:lnSpc>
              <a:spcBef>
                <a:spcPts val="2133"/>
              </a:spcBef>
              <a:spcAft>
                <a:spcPts val="0"/>
              </a:spcAft>
              <a:buNone/>
              <a:defRPr sz="2400"/>
            </a:lvl6pPr>
            <a:lvl7pPr lvl="6" rtl="0">
              <a:lnSpc>
                <a:spcPct val="100000"/>
              </a:lnSpc>
              <a:spcBef>
                <a:spcPts val="2133"/>
              </a:spcBef>
              <a:spcAft>
                <a:spcPts val="0"/>
              </a:spcAft>
              <a:buNone/>
              <a:defRPr sz="2400"/>
            </a:lvl7pPr>
            <a:lvl8pPr lvl="7" rtl="0">
              <a:lnSpc>
                <a:spcPct val="100000"/>
              </a:lnSpc>
              <a:spcBef>
                <a:spcPts val="2133"/>
              </a:spcBef>
              <a:spcAft>
                <a:spcPts val="0"/>
              </a:spcAft>
              <a:buNone/>
              <a:defRPr sz="2400"/>
            </a:lvl8pPr>
            <a:lvl9pPr lvl="8" rtl="0">
              <a:lnSpc>
                <a:spcPct val="100000"/>
              </a:lnSpc>
              <a:spcBef>
                <a:spcPts val="2133"/>
              </a:spcBef>
              <a:spcAft>
                <a:spcPts val="2133"/>
              </a:spcAft>
              <a:buNone/>
              <a:defRPr sz="2400"/>
            </a:lvl9pPr>
          </a:lstStyle>
          <a:p>
            <a:r>
              <a:rPr lang="cs-CZ"/>
              <a:t>Kliknutím můžete upravit styl předlohy.</a:t>
            </a:r>
            <a:endParaRPr/>
          </a:p>
        </p:txBody>
      </p:sp>
      <p:sp>
        <p:nvSpPr>
          <p:cNvPr id="12" name="Google Shape;12;p2"/>
          <p:cNvSpPr txBox="1">
            <a:spLocks noGrp="1"/>
          </p:cNvSpPr>
          <p:nvPr>
            <p:ph type="ctrTitle"/>
          </p:nvPr>
        </p:nvSpPr>
        <p:spPr>
          <a:xfrm>
            <a:off x="1722200" y="2060600"/>
            <a:ext cx="5237600" cy="2736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3F3F3"/>
              </a:buClr>
              <a:buSzPts val="6000"/>
              <a:buFont typeface="Oswald Regular"/>
              <a:buNone/>
              <a:defRPr sz="8000">
                <a:solidFill>
                  <a:schemeClr val="dk2"/>
                </a:solidFill>
                <a:latin typeface="Oswald Regular"/>
                <a:ea typeface="Oswald Regular"/>
                <a:cs typeface="Oswald Regular"/>
                <a:sym typeface="Oswald Regular"/>
              </a:defRPr>
            </a:lvl1pPr>
            <a:lvl2pPr lvl="1" rtl="0">
              <a:spcBef>
                <a:spcPts val="0"/>
              </a:spcBef>
              <a:spcAft>
                <a:spcPts val="0"/>
              </a:spcAft>
              <a:buClr>
                <a:schemeClr val="dk2"/>
              </a:buClr>
              <a:buSzPts val="6000"/>
              <a:buFont typeface="Oswald Regular"/>
              <a:buNone/>
              <a:defRPr sz="8000">
                <a:solidFill>
                  <a:schemeClr val="dk2"/>
                </a:solidFill>
                <a:latin typeface="Oswald Regular"/>
                <a:ea typeface="Oswald Regular"/>
                <a:cs typeface="Oswald Regular"/>
                <a:sym typeface="Oswald Regular"/>
              </a:defRPr>
            </a:lvl2pPr>
            <a:lvl3pPr lvl="2" rtl="0">
              <a:spcBef>
                <a:spcPts val="0"/>
              </a:spcBef>
              <a:spcAft>
                <a:spcPts val="0"/>
              </a:spcAft>
              <a:buClr>
                <a:schemeClr val="dk2"/>
              </a:buClr>
              <a:buSzPts val="6000"/>
              <a:buFont typeface="Oswald Regular"/>
              <a:buNone/>
              <a:defRPr sz="8000">
                <a:solidFill>
                  <a:schemeClr val="dk2"/>
                </a:solidFill>
                <a:latin typeface="Oswald Regular"/>
                <a:ea typeface="Oswald Regular"/>
                <a:cs typeface="Oswald Regular"/>
                <a:sym typeface="Oswald Regular"/>
              </a:defRPr>
            </a:lvl3pPr>
            <a:lvl4pPr lvl="3" rtl="0">
              <a:spcBef>
                <a:spcPts val="0"/>
              </a:spcBef>
              <a:spcAft>
                <a:spcPts val="0"/>
              </a:spcAft>
              <a:buClr>
                <a:schemeClr val="dk2"/>
              </a:buClr>
              <a:buSzPts val="6000"/>
              <a:buFont typeface="Oswald Regular"/>
              <a:buNone/>
              <a:defRPr sz="8000">
                <a:solidFill>
                  <a:schemeClr val="dk2"/>
                </a:solidFill>
                <a:latin typeface="Oswald Regular"/>
                <a:ea typeface="Oswald Regular"/>
                <a:cs typeface="Oswald Regular"/>
                <a:sym typeface="Oswald Regular"/>
              </a:defRPr>
            </a:lvl4pPr>
            <a:lvl5pPr lvl="4" rtl="0">
              <a:spcBef>
                <a:spcPts val="0"/>
              </a:spcBef>
              <a:spcAft>
                <a:spcPts val="0"/>
              </a:spcAft>
              <a:buClr>
                <a:schemeClr val="dk2"/>
              </a:buClr>
              <a:buSzPts val="6000"/>
              <a:buFont typeface="Oswald Regular"/>
              <a:buNone/>
              <a:defRPr sz="8000">
                <a:solidFill>
                  <a:schemeClr val="dk2"/>
                </a:solidFill>
                <a:latin typeface="Oswald Regular"/>
                <a:ea typeface="Oswald Regular"/>
                <a:cs typeface="Oswald Regular"/>
                <a:sym typeface="Oswald Regular"/>
              </a:defRPr>
            </a:lvl5pPr>
            <a:lvl6pPr lvl="5" rtl="0">
              <a:spcBef>
                <a:spcPts val="0"/>
              </a:spcBef>
              <a:spcAft>
                <a:spcPts val="0"/>
              </a:spcAft>
              <a:buClr>
                <a:schemeClr val="dk2"/>
              </a:buClr>
              <a:buSzPts val="6000"/>
              <a:buFont typeface="Oswald Regular"/>
              <a:buNone/>
              <a:defRPr sz="8000">
                <a:solidFill>
                  <a:schemeClr val="dk2"/>
                </a:solidFill>
                <a:latin typeface="Oswald Regular"/>
                <a:ea typeface="Oswald Regular"/>
                <a:cs typeface="Oswald Regular"/>
                <a:sym typeface="Oswald Regular"/>
              </a:defRPr>
            </a:lvl6pPr>
            <a:lvl7pPr lvl="6" rtl="0">
              <a:spcBef>
                <a:spcPts val="0"/>
              </a:spcBef>
              <a:spcAft>
                <a:spcPts val="0"/>
              </a:spcAft>
              <a:buClr>
                <a:schemeClr val="dk2"/>
              </a:buClr>
              <a:buSzPts val="6000"/>
              <a:buFont typeface="Oswald Regular"/>
              <a:buNone/>
              <a:defRPr sz="8000">
                <a:solidFill>
                  <a:schemeClr val="dk2"/>
                </a:solidFill>
                <a:latin typeface="Oswald Regular"/>
                <a:ea typeface="Oswald Regular"/>
                <a:cs typeface="Oswald Regular"/>
                <a:sym typeface="Oswald Regular"/>
              </a:defRPr>
            </a:lvl7pPr>
            <a:lvl8pPr lvl="7" rtl="0">
              <a:spcBef>
                <a:spcPts val="0"/>
              </a:spcBef>
              <a:spcAft>
                <a:spcPts val="0"/>
              </a:spcAft>
              <a:buClr>
                <a:schemeClr val="dk2"/>
              </a:buClr>
              <a:buSzPts val="6000"/>
              <a:buFont typeface="Oswald Regular"/>
              <a:buNone/>
              <a:defRPr sz="8000">
                <a:solidFill>
                  <a:schemeClr val="dk2"/>
                </a:solidFill>
                <a:latin typeface="Oswald Regular"/>
                <a:ea typeface="Oswald Regular"/>
                <a:cs typeface="Oswald Regular"/>
                <a:sym typeface="Oswald Regular"/>
              </a:defRPr>
            </a:lvl8pPr>
            <a:lvl9pPr lvl="8" rtl="0">
              <a:spcBef>
                <a:spcPts val="0"/>
              </a:spcBef>
              <a:spcAft>
                <a:spcPts val="0"/>
              </a:spcAft>
              <a:buClr>
                <a:schemeClr val="dk2"/>
              </a:buClr>
              <a:buSzPts val="6000"/>
              <a:buFont typeface="Oswald Regular"/>
              <a:buNone/>
              <a:defRPr sz="8000">
                <a:solidFill>
                  <a:schemeClr val="dk2"/>
                </a:solidFill>
                <a:latin typeface="Oswald Regular"/>
                <a:ea typeface="Oswald Regular"/>
                <a:cs typeface="Oswald Regular"/>
                <a:sym typeface="Oswald Regular"/>
              </a:defRPr>
            </a:lvl9pPr>
          </a:lstStyle>
          <a:p>
            <a:r>
              <a:rPr lang="cs-CZ"/>
              <a:t>Kliknutím lze upravit styl.</a:t>
            </a:r>
            <a:endParaRPr/>
          </a:p>
        </p:txBody>
      </p:sp>
    </p:spTree>
    <p:extLst>
      <p:ext uri="{BB962C8B-B14F-4D97-AF65-F5344CB8AC3E}">
        <p14:creationId xmlns:p14="http://schemas.microsoft.com/office/powerpoint/2010/main" val="8804337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p:nvPr/>
        </p:nvSpPr>
        <p:spPr>
          <a:xfrm>
            <a:off x="1" y="-24400"/>
            <a:ext cx="12192000" cy="6906800"/>
          </a:xfrm>
          <a:prstGeom prst="rect">
            <a:avLst/>
          </a:prstGeom>
          <a:solidFill>
            <a:schemeClr val="lt2">
              <a:alpha val="219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 name="Google Shape;15;p3"/>
          <p:cNvSpPr txBox="1">
            <a:spLocks noGrp="1"/>
          </p:cNvSpPr>
          <p:nvPr>
            <p:ph type="title"/>
          </p:nvPr>
        </p:nvSpPr>
        <p:spPr>
          <a:xfrm>
            <a:off x="2853767" y="3688469"/>
            <a:ext cx="5167600" cy="771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133">
                <a:solidFill>
                  <a:schemeClr val="dk2"/>
                </a:solidFill>
              </a:defRPr>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r>
              <a:rPr lang="cs-CZ"/>
              <a:t>Kliknutím lze upravit styl.</a:t>
            </a:r>
            <a:endParaRPr/>
          </a:p>
        </p:txBody>
      </p:sp>
      <p:sp>
        <p:nvSpPr>
          <p:cNvPr id="16" name="Google Shape;16;p3"/>
          <p:cNvSpPr txBox="1">
            <a:spLocks noGrp="1"/>
          </p:cNvSpPr>
          <p:nvPr>
            <p:ph type="title" idx="2" hasCustomPrompt="1"/>
          </p:nvPr>
        </p:nvSpPr>
        <p:spPr>
          <a:xfrm>
            <a:off x="950967" y="3694167"/>
            <a:ext cx="1533600" cy="139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solidFill>
                  <a:schemeClr val="dk2"/>
                </a:solidFill>
              </a:defRPr>
            </a:lvl1pPr>
            <a:lvl2pPr lvl="1" algn="ctr" rtl="0">
              <a:spcBef>
                <a:spcPts val="1333"/>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7" name="Google Shape;17;p3"/>
          <p:cNvSpPr txBox="1">
            <a:spLocks noGrp="1"/>
          </p:cNvSpPr>
          <p:nvPr>
            <p:ph type="subTitle" idx="1"/>
          </p:nvPr>
        </p:nvSpPr>
        <p:spPr>
          <a:xfrm>
            <a:off x="2853767" y="4379651"/>
            <a:ext cx="6002000" cy="44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a:solidFill>
                  <a:schemeClr val="dk2"/>
                </a:solidFill>
              </a:defRPr>
            </a:lvl1pPr>
            <a:lvl2pPr lvl="1" rtl="0">
              <a:lnSpc>
                <a:spcPct val="100000"/>
              </a:lnSpc>
              <a:spcBef>
                <a:spcPts val="0"/>
              </a:spcBef>
              <a:spcAft>
                <a:spcPts val="0"/>
              </a:spcAft>
              <a:buNone/>
              <a:defRPr sz="2133">
                <a:solidFill>
                  <a:schemeClr val="dk2"/>
                </a:solidFill>
              </a:defRPr>
            </a:lvl2pPr>
            <a:lvl3pPr lvl="2" rtl="0">
              <a:lnSpc>
                <a:spcPct val="100000"/>
              </a:lnSpc>
              <a:spcBef>
                <a:spcPts val="2133"/>
              </a:spcBef>
              <a:spcAft>
                <a:spcPts val="0"/>
              </a:spcAft>
              <a:buNone/>
              <a:defRPr sz="2133">
                <a:solidFill>
                  <a:schemeClr val="dk2"/>
                </a:solidFill>
              </a:defRPr>
            </a:lvl3pPr>
            <a:lvl4pPr lvl="3" rtl="0">
              <a:lnSpc>
                <a:spcPct val="100000"/>
              </a:lnSpc>
              <a:spcBef>
                <a:spcPts val="2133"/>
              </a:spcBef>
              <a:spcAft>
                <a:spcPts val="0"/>
              </a:spcAft>
              <a:buNone/>
              <a:defRPr sz="2133">
                <a:solidFill>
                  <a:schemeClr val="dk2"/>
                </a:solidFill>
              </a:defRPr>
            </a:lvl4pPr>
            <a:lvl5pPr lvl="4" rtl="0">
              <a:lnSpc>
                <a:spcPct val="100000"/>
              </a:lnSpc>
              <a:spcBef>
                <a:spcPts val="2133"/>
              </a:spcBef>
              <a:spcAft>
                <a:spcPts val="0"/>
              </a:spcAft>
              <a:buNone/>
              <a:defRPr sz="2133">
                <a:solidFill>
                  <a:schemeClr val="dk2"/>
                </a:solidFill>
              </a:defRPr>
            </a:lvl5pPr>
            <a:lvl6pPr lvl="5" rtl="0">
              <a:lnSpc>
                <a:spcPct val="100000"/>
              </a:lnSpc>
              <a:spcBef>
                <a:spcPts val="2133"/>
              </a:spcBef>
              <a:spcAft>
                <a:spcPts val="0"/>
              </a:spcAft>
              <a:buNone/>
              <a:defRPr sz="2133">
                <a:solidFill>
                  <a:schemeClr val="dk2"/>
                </a:solidFill>
              </a:defRPr>
            </a:lvl6pPr>
            <a:lvl7pPr lvl="6" rtl="0">
              <a:lnSpc>
                <a:spcPct val="100000"/>
              </a:lnSpc>
              <a:spcBef>
                <a:spcPts val="2133"/>
              </a:spcBef>
              <a:spcAft>
                <a:spcPts val="0"/>
              </a:spcAft>
              <a:buNone/>
              <a:defRPr sz="2133">
                <a:solidFill>
                  <a:schemeClr val="dk2"/>
                </a:solidFill>
              </a:defRPr>
            </a:lvl7pPr>
            <a:lvl8pPr lvl="7" rtl="0">
              <a:lnSpc>
                <a:spcPct val="100000"/>
              </a:lnSpc>
              <a:spcBef>
                <a:spcPts val="2133"/>
              </a:spcBef>
              <a:spcAft>
                <a:spcPts val="0"/>
              </a:spcAft>
              <a:buNone/>
              <a:defRPr sz="2133">
                <a:solidFill>
                  <a:schemeClr val="dk2"/>
                </a:solidFill>
              </a:defRPr>
            </a:lvl8pPr>
            <a:lvl9pPr lvl="8" rtl="0">
              <a:lnSpc>
                <a:spcPct val="100000"/>
              </a:lnSpc>
              <a:spcBef>
                <a:spcPts val="2133"/>
              </a:spcBef>
              <a:spcAft>
                <a:spcPts val="2133"/>
              </a:spcAft>
              <a:buNone/>
              <a:defRPr sz="2133">
                <a:solidFill>
                  <a:schemeClr val="dk2"/>
                </a:solidFill>
              </a:defRPr>
            </a:lvl9pPr>
          </a:lstStyle>
          <a:p>
            <a:r>
              <a:rPr lang="cs-CZ"/>
              <a:t>Kliknutím můžete upravit styl předlohy.</a:t>
            </a:r>
            <a:endParaRPr/>
          </a:p>
        </p:txBody>
      </p:sp>
    </p:spTree>
    <p:extLst>
      <p:ext uri="{BB962C8B-B14F-4D97-AF65-F5344CB8AC3E}">
        <p14:creationId xmlns:p14="http://schemas.microsoft.com/office/powerpoint/2010/main" val="30562275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rot="-5400000">
            <a:off x="8549633" y="3192967"/>
            <a:ext cx="6924800" cy="464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 name="Google Shape;20;p4"/>
          <p:cNvSpPr txBox="1">
            <a:spLocks noGrp="1"/>
          </p:cNvSpPr>
          <p:nvPr>
            <p:ph type="subTitle" idx="1"/>
          </p:nvPr>
        </p:nvSpPr>
        <p:spPr>
          <a:xfrm flipH="1">
            <a:off x="3216567" y="1864200"/>
            <a:ext cx="5758800" cy="182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867"/>
            </a:lvl1pPr>
            <a:lvl2pPr lvl="1" rtl="0">
              <a:lnSpc>
                <a:spcPct val="100000"/>
              </a:lnSpc>
              <a:spcBef>
                <a:spcPts val="2133"/>
              </a:spcBef>
              <a:spcAft>
                <a:spcPts val="0"/>
              </a:spcAft>
              <a:buNone/>
              <a:defRPr sz="1867"/>
            </a:lvl2pPr>
            <a:lvl3pPr lvl="2" rtl="0">
              <a:lnSpc>
                <a:spcPct val="100000"/>
              </a:lnSpc>
              <a:spcBef>
                <a:spcPts val="2133"/>
              </a:spcBef>
              <a:spcAft>
                <a:spcPts val="0"/>
              </a:spcAft>
              <a:buNone/>
              <a:defRPr sz="1867"/>
            </a:lvl3pPr>
            <a:lvl4pPr lvl="3" rtl="0">
              <a:lnSpc>
                <a:spcPct val="100000"/>
              </a:lnSpc>
              <a:spcBef>
                <a:spcPts val="2133"/>
              </a:spcBef>
              <a:spcAft>
                <a:spcPts val="0"/>
              </a:spcAft>
              <a:buNone/>
              <a:defRPr sz="1867"/>
            </a:lvl4pPr>
            <a:lvl5pPr lvl="4" rtl="0">
              <a:lnSpc>
                <a:spcPct val="100000"/>
              </a:lnSpc>
              <a:spcBef>
                <a:spcPts val="2133"/>
              </a:spcBef>
              <a:spcAft>
                <a:spcPts val="0"/>
              </a:spcAft>
              <a:buNone/>
              <a:defRPr sz="1867"/>
            </a:lvl5pPr>
            <a:lvl6pPr lvl="5" rtl="0">
              <a:lnSpc>
                <a:spcPct val="100000"/>
              </a:lnSpc>
              <a:spcBef>
                <a:spcPts val="2133"/>
              </a:spcBef>
              <a:spcAft>
                <a:spcPts val="0"/>
              </a:spcAft>
              <a:buNone/>
              <a:defRPr sz="1867"/>
            </a:lvl6pPr>
            <a:lvl7pPr lvl="6" rtl="0">
              <a:lnSpc>
                <a:spcPct val="100000"/>
              </a:lnSpc>
              <a:spcBef>
                <a:spcPts val="2133"/>
              </a:spcBef>
              <a:spcAft>
                <a:spcPts val="0"/>
              </a:spcAft>
              <a:buNone/>
              <a:defRPr sz="1867"/>
            </a:lvl7pPr>
            <a:lvl8pPr lvl="7" rtl="0">
              <a:lnSpc>
                <a:spcPct val="100000"/>
              </a:lnSpc>
              <a:spcBef>
                <a:spcPts val="2133"/>
              </a:spcBef>
              <a:spcAft>
                <a:spcPts val="0"/>
              </a:spcAft>
              <a:buNone/>
              <a:defRPr sz="1867"/>
            </a:lvl8pPr>
            <a:lvl9pPr lvl="8" rtl="0">
              <a:lnSpc>
                <a:spcPct val="100000"/>
              </a:lnSpc>
              <a:spcBef>
                <a:spcPts val="2133"/>
              </a:spcBef>
              <a:spcAft>
                <a:spcPts val="2133"/>
              </a:spcAft>
              <a:buNone/>
              <a:defRPr sz="1867"/>
            </a:lvl9pPr>
          </a:lstStyle>
          <a:p>
            <a:r>
              <a:rPr lang="cs-CZ"/>
              <a:t>Kliknutím můžete upravit styl předlohy.</a:t>
            </a:r>
            <a:endParaRPr/>
          </a:p>
        </p:txBody>
      </p:sp>
      <p:sp>
        <p:nvSpPr>
          <p:cNvPr id="21" name="Google Shape;21;p4"/>
          <p:cNvSpPr txBox="1">
            <a:spLocks noGrp="1"/>
          </p:cNvSpPr>
          <p:nvPr>
            <p:ph type="ctrTitle"/>
          </p:nvPr>
        </p:nvSpPr>
        <p:spPr>
          <a:xfrm rot="-5400000">
            <a:off x="7036600" y="3039900"/>
            <a:ext cx="840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200"/>
              <a:buNone/>
              <a:defRPr sz="160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r>
              <a:rPr lang="cs-CZ"/>
              <a:t>Kliknutím lze upravit styl.</a:t>
            </a:r>
            <a:endParaRPr/>
          </a:p>
        </p:txBody>
      </p:sp>
      <p:sp>
        <p:nvSpPr>
          <p:cNvPr id="22" name="Google Shape;22;p4"/>
          <p:cNvSpPr txBox="1">
            <a:spLocks noGrp="1"/>
          </p:cNvSpPr>
          <p:nvPr>
            <p:ph type="sldNum" idx="12"/>
          </p:nvPr>
        </p:nvSpPr>
        <p:spPr>
          <a:xfrm>
            <a:off x="11657463" y="3166599"/>
            <a:ext cx="731600" cy="524800"/>
          </a:xfrm>
          <a:prstGeom prst="rect">
            <a:avLst/>
          </a:prstGeom>
        </p:spPr>
        <p:txBody>
          <a:bodyPr spcFirstLastPara="1" wrap="square" lIns="91425" tIns="91425" rIns="91425" bIns="91425" anchor="t" anchorCtr="0">
            <a:noAutofit/>
          </a:bodyPr>
          <a:lstStyle>
            <a:lvl1pPr lvl="0" algn="ctr" rtl="0">
              <a:buNone/>
              <a:defRPr sz="1600">
                <a:solidFill>
                  <a:schemeClr val="accent2"/>
                </a:solidFill>
                <a:latin typeface="Didact Gothic"/>
                <a:ea typeface="Didact Gothic"/>
                <a:cs typeface="Didact Gothic"/>
                <a:sym typeface="Didact Gothic"/>
              </a:defRPr>
            </a:lvl1pPr>
            <a:lvl2pPr lvl="1" algn="ctr" rtl="0">
              <a:buNone/>
              <a:defRPr sz="1600">
                <a:solidFill>
                  <a:schemeClr val="accent2"/>
                </a:solidFill>
                <a:latin typeface="Didact Gothic"/>
                <a:ea typeface="Didact Gothic"/>
                <a:cs typeface="Didact Gothic"/>
                <a:sym typeface="Didact Gothic"/>
              </a:defRPr>
            </a:lvl2pPr>
            <a:lvl3pPr lvl="2" algn="ctr" rtl="0">
              <a:buNone/>
              <a:defRPr sz="1600">
                <a:solidFill>
                  <a:schemeClr val="accent2"/>
                </a:solidFill>
                <a:latin typeface="Didact Gothic"/>
                <a:ea typeface="Didact Gothic"/>
                <a:cs typeface="Didact Gothic"/>
                <a:sym typeface="Didact Gothic"/>
              </a:defRPr>
            </a:lvl3pPr>
            <a:lvl4pPr lvl="3" algn="ctr" rtl="0">
              <a:buNone/>
              <a:defRPr sz="1600">
                <a:solidFill>
                  <a:schemeClr val="accent2"/>
                </a:solidFill>
                <a:latin typeface="Didact Gothic"/>
                <a:ea typeface="Didact Gothic"/>
                <a:cs typeface="Didact Gothic"/>
                <a:sym typeface="Didact Gothic"/>
              </a:defRPr>
            </a:lvl4pPr>
            <a:lvl5pPr lvl="4" algn="ctr" rtl="0">
              <a:buNone/>
              <a:defRPr sz="1600">
                <a:solidFill>
                  <a:schemeClr val="accent2"/>
                </a:solidFill>
                <a:latin typeface="Didact Gothic"/>
                <a:ea typeface="Didact Gothic"/>
                <a:cs typeface="Didact Gothic"/>
                <a:sym typeface="Didact Gothic"/>
              </a:defRPr>
            </a:lvl5pPr>
            <a:lvl6pPr lvl="5" algn="ctr" rtl="0">
              <a:buNone/>
              <a:defRPr sz="1600">
                <a:solidFill>
                  <a:schemeClr val="accent2"/>
                </a:solidFill>
                <a:latin typeface="Didact Gothic"/>
                <a:ea typeface="Didact Gothic"/>
                <a:cs typeface="Didact Gothic"/>
                <a:sym typeface="Didact Gothic"/>
              </a:defRPr>
            </a:lvl6pPr>
            <a:lvl7pPr lvl="6" algn="ctr" rtl="0">
              <a:buNone/>
              <a:defRPr sz="1600">
                <a:solidFill>
                  <a:schemeClr val="accent2"/>
                </a:solidFill>
                <a:latin typeface="Didact Gothic"/>
                <a:ea typeface="Didact Gothic"/>
                <a:cs typeface="Didact Gothic"/>
                <a:sym typeface="Didact Gothic"/>
              </a:defRPr>
            </a:lvl7pPr>
            <a:lvl8pPr lvl="7" algn="ctr" rtl="0">
              <a:buNone/>
              <a:defRPr sz="1600">
                <a:solidFill>
                  <a:schemeClr val="accent2"/>
                </a:solidFill>
                <a:latin typeface="Didact Gothic"/>
                <a:ea typeface="Didact Gothic"/>
                <a:cs typeface="Didact Gothic"/>
                <a:sym typeface="Didact Gothic"/>
              </a:defRPr>
            </a:lvl8pPr>
            <a:lvl9pPr lvl="8" algn="ctr" rtl="0">
              <a:buNone/>
              <a:defRPr sz="1600">
                <a:solidFill>
                  <a:schemeClr val="accent2"/>
                </a:solidFill>
                <a:latin typeface="Didact Gothic"/>
                <a:ea typeface="Didact Gothic"/>
                <a:cs typeface="Didact Gothic"/>
                <a:sym typeface="Didact Gothic"/>
              </a:defRPr>
            </a:lvl9pPr>
          </a:lstStyle>
          <a:p>
            <a:fld id="{00000000-1234-1234-1234-123412341234}" type="slidenum">
              <a:rPr lang="en" smtClean="0"/>
              <a:pPr/>
              <a:t>‹#›</a:t>
            </a:fld>
            <a:endParaRPr lang="en">
              <a:latin typeface="Oswald Regular"/>
              <a:ea typeface="Oswald Regular"/>
              <a:cs typeface="Oswald Regular"/>
              <a:sym typeface="Oswald Regular"/>
            </a:endParaRPr>
          </a:p>
        </p:txBody>
      </p:sp>
    </p:spTree>
    <p:extLst>
      <p:ext uri="{BB962C8B-B14F-4D97-AF65-F5344CB8AC3E}">
        <p14:creationId xmlns:p14="http://schemas.microsoft.com/office/powerpoint/2010/main" val="16805863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5"/>
          <p:cNvSpPr txBox="1">
            <a:spLocks noGrp="1"/>
          </p:cNvSpPr>
          <p:nvPr>
            <p:ph type="ctrTitle"/>
          </p:nvPr>
        </p:nvSpPr>
        <p:spPr>
          <a:xfrm>
            <a:off x="568500" y="1139817"/>
            <a:ext cx="3741200" cy="770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3200"/>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r>
              <a:rPr lang="cs-CZ"/>
              <a:t>Kliknutím lze upravit styl.</a:t>
            </a:r>
            <a:endParaRPr/>
          </a:p>
        </p:txBody>
      </p:sp>
      <p:sp>
        <p:nvSpPr>
          <p:cNvPr id="25" name="Google Shape;25;p5"/>
          <p:cNvSpPr txBox="1">
            <a:spLocks noGrp="1"/>
          </p:cNvSpPr>
          <p:nvPr>
            <p:ph type="subTitle" idx="1"/>
          </p:nvPr>
        </p:nvSpPr>
        <p:spPr>
          <a:xfrm>
            <a:off x="1696900" y="1803033"/>
            <a:ext cx="2612800" cy="77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a:lvl1pPr>
            <a:lvl2pPr lvl="1" algn="r" rtl="0">
              <a:lnSpc>
                <a:spcPct val="100000"/>
              </a:lnSpc>
              <a:spcBef>
                <a:spcPts val="2133"/>
              </a:spcBef>
              <a:spcAft>
                <a:spcPts val="0"/>
              </a:spcAft>
              <a:buNone/>
              <a:defRPr/>
            </a:lvl2pPr>
            <a:lvl3pPr lvl="2" algn="r" rtl="0">
              <a:lnSpc>
                <a:spcPct val="100000"/>
              </a:lnSpc>
              <a:spcBef>
                <a:spcPts val="2133"/>
              </a:spcBef>
              <a:spcAft>
                <a:spcPts val="0"/>
              </a:spcAft>
              <a:buNone/>
              <a:defRPr/>
            </a:lvl3pPr>
            <a:lvl4pPr lvl="3" algn="r" rtl="0">
              <a:lnSpc>
                <a:spcPct val="100000"/>
              </a:lnSpc>
              <a:spcBef>
                <a:spcPts val="2133"/>
              </a:spcBef>
              <a:spcAft>
                <a:spcPts val="0"/>
              </a:spcAft>
              <a:buNone/>
              <a:defRPr/>
            </a:lvl4pPr>
            <a:lvl5pPr lvl="4" algn="r" rtl="0">
              <a:lnSpc>
                <a:spcPct val="100000"/>
              </a:lnSpc>
              <a:spcBef>
                <a:spcPts val="2133"/>
              </a:spcBef>
              <a:spcAft>
                <a:spcPts val="0"/>
              </a:spcAft>
              <a:buNone/>
              <a:defRPr/>
            </a:lvl5pPr>
            <a:lvl6pPr lvl="5" algn="r" rtl="0">
              <a:lnSpc>
                <a:spcPct val="100000"/>
              </a:lnSpc>
              <a:spcBef>
                <a:spcPts val="2133"/>
              </a:spcBef>
              <a:spcAft>
                <a:spcPts val="0"/>
              </a:spcAft>
              <a:buNone/>
              <a:defRPr/>
            </a:lvl6pPr>
            <a:lvl7pPr lvl="6" algn="r" rtl="0">
              <a:lnSpc>
                <a:spcPct val="100000"/>
              </a:lnSpc>
              <a:spcBef>
                <a:spcPts val="2133"/>
              </a:spcBef>
              <a:spcAft>
                <a:spcPts val="0"/>
              </a:spcAft>
              <a:buNone/>
              <a:defRPr/>
            </a:lvl7pPr>
            <a:lvl8pPr lvl="7" algn="r" rtl="0">
              <a:lnSpc>
                <a:spcPct val="100000"/>
              </a:lnSpc>
              <a:spcBef>
                <a:spcPts val="2133"/>
              </a:spcBef>
              <a:spcAft>
                <a:spcPts val="0"/>
              </a:spcAft>
              <a:buNone/>
              <a:defRPr/>
            </a:lvl8pPr>
            <a:lvl9pPr lvl="8" algn="r" rtl="0">
              <a:lnSpc>
                <a:spcPct val="100000"/>
              </a:lnSpc>
              <a:spcBef>
                <a:spcPts val="2133"/>
              </a:spcBef>
              <a:spcAft>
                <a:spcPts val="2133"/>
              </a:spcAft>
              <a:buNone/>
              <a:defRPr/>
            </a:lvl9pPr>
          </a:lstStyle>
          <a:p>
            <a:r>
              <a:rPr lang="cs-CZ"/>
              <a:t>Kliknutím můžete upravit styl předlohy.</a:t>
            </a:r>
            <a:endParaRPr/>
          </a:p>
        </p:txBody>
      </p:sp>
      <p:sp>
        <p:nvSpPr>
          <p:cNvPr id="26" name="Google Shape;26;p5"/>
          <p:cNvSpPr txBox="1">
            <a:spLocks noGrp="1"/>
          </p:cNvSpPr>
          <p:nvPr>
            <p:ph type="ctrTitle" idx="2"/>
          </p:nvPr>
        </p:nvSpPr>
        <p:spPr>
          <a:xfrm>
            <a:off x="7839919" y="4136351"/>
            <a:ext cx="3502400" cy="770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cs-CZ"/>
              <a:t>Kliknutím lze upravit styl.</a:t>
            </a:r>
            <a:endParaRPr/>
          </a:p>
        </p:txBody>
      </p:sp>
      <p:sp>
        <p:nvSpPr>
          <p:cNvPr id="27" name="Google Shape;27;p5"/>
          <p:cNvSpPr txBox="1">
            <a:spLocks noGrp="1"/>
          </p:cNvSpPr>
          <p:nvPr>
            <p:ph type="subTitle" idx="3"/>
          </p:nvPr>
        </p:nvSpPr>
        <p:spPr>
          <a:xfrm>
            <a:off x="7839919" y="4799584"/>
            <a:ext cx="26128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2133"/>
              </a:spcBef>
              <a:spcAft>
                <a:spcPts val="0"/>
              </a:spcAft>
              <a:buNone/>
              <a:defRPr/>
            </a:lvl2pPr>
            <a:lvl3pPr lvl="2" rtl="0">
              <a:lnSpc>
                <a:spcPct val="100000"/>
              </a:lnSpc>
              <a:spcBef>
                <a:spcPts val="2133"/>
              </a:spcBef>
              <a:spcAft>
                <a:spcPts val="0"/>
              </a:spcAft>
              <a:buNone/>
              <a:defRPr/>
            </a:lvl3pPr>
            <a:lvl4pPr lvl="3" rtl="0">
              <a:lnSpc>
                <a:spcPct val="100000"/>
              </a:lnSpc>
              <a:spcBef>
                <a:spcPts val="2133"/>
              </a:spcBef>
              <a:spcAft>
                <a:spcPts val="0"/>
              </a:spcAft>
              <a:buNone/>
              <a:defRPr/>
            </a:lvl4pPr>
            <a:lvl5pPr lvl="4" rtl="0">
              <a:lnSpc>
                <a:spcPct val="100000"/>
              </a:lnSpc>
              <a:spcBef>
                <a:spcPts val="2133"/>
              </a:spcBef>
              <a:spcAft>
                <a:spcPts val="0"/>
              </a:spcAft>
              <a:buNone/>
              <a:defRPr/>
            </a:lvl5pPr>
            <a:lvl6pPr lvl="5" rtl="0">
              <a:lnSpc>
                <a:spcPct val="100000"/>
              </a:lnSpc>
              <a:spcBef>
                <a:spcPts val="2133"/>
              </a:spcBef>
              <a:spcAft>
                <a:spcPts val="0"/>
              </a:spcAft>
              <a:buNone/>
              <a:defRPr/>
            </a:lvl6pPr>
            <a:lvl7pPr lvl="6" rtl="0">
              <a:lnSpc>
                <a:spcPct val="100000"/>
              </a:lnSpc>
              <a:spcBef>
                <a:spcPts val="2133"/>
              </a:spcBef>
              <a:spcAft>
                <a:spcPts val="0"/>
              </a:spcAft>
              <a:buNone/>
              <a:defRPr/>
            </a:lvl7pPr>
            <a:lvl8pPr lvl="7" rtl="0">
              <a:lnSpc>
                <a:spcPct val="100000"/>
              </a:lnSpc>
              <a:spcBef>
                <a:spcPts val="2133"/>
              </a:spcBef>
              <a:spcAft>
                <a:spcPts val="0"/>
              </a:spcAft>
              <a:buNone/>
              <a:defRPr/>
            </a:lvl8pPr>
            <a:lvl9pPr lvl="8" rtl="0">
              <a:lnSpc>
                <a:spcPct val="100000"/>
              </a:lnSpc>
              <a:spcBef>
                <a:spcPts val="2133"/>
              </a:spcBef>
              <a:spcAft>
                <a:spcPts val="2133"/>
              </a:spcAft>
              <a:buNone/>
              <a:defRPr/>
            </a:lvl9pPr>
          </a:lstStyle>
          <a:p>
            <a:r>
              <a:rPr lang="cs-CZ"/>
              <a:t>Kliknutím můžete upravit styl předlohy.</a:t>
            </a:r>
            <a:endParaRPr/>
          </a:p>
        </p:txBody>
      </p:sp>
      <p:sp>
        <p:nvSpPr>
          <p:cNvPr id="28" name="Google Shape;28;p5"/>
          <p:cNvSpPr/>
          <p:nvPr/>
        </p:nvSpPr>
        <p:spPr>
          <a:xfrm rot="-5400000">
            <a:off x="8549633" y="3192967"/>
            <a:ext cx="6924800" cy="464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 name="Google Shape;29;p5"/>
          <p:cNvSpPr txBox="1">
            <a:spLocks noGrp="1"/>
          </p:cNvSpPr>
          <p:nvPr>
            <p:ph type="sldNum" idx="12"/>
          </p:nvPr>
        </p:nvSpPr>
        <p:spPr>
          <a:xfrm>
            <a:off x="11657463" y="3166599"/>
            <a:ext cx="731600" cy="524800"/>
          </a:xfrm>
          <a:prstGeom prst="rect">
            <a:avLst/>
          </a:prstGeom>
        </p:spPr>
        <p:txBody>
          <a:bodyPr spcFirstLastPara="1" wrap="square" lIns="91425" tIns="91425" rIns="91425" bIns="91425" anchor="t" anchorCtr="0">
            <a:noAutofit/>
          </a:bodyPr>
          <a:lstStyle>
            <a:lvl1pPr lvl="0" algn="ctr" rtl="0">
              <a:buNone/>
              <a:defRPr sz="1600">
                <a:solidFill>
                  <a:schemeClr val="accent2"/>
                </a:solidFill>
                <a:latin typeface="Didact Gothic"/>
                <a:ea typeface="Didact Gothic"/>
                <a:cs typeface="Didact Gothic"/>
                <a:sym typeface="Didact Gothic"/>
              </a:defRPr>
            </a:lvl1pPr>
            <a:lvl2pPr lvl="1" algn="ctr" rtl="0">
              <a:buNone/>
              <a:defRPr sz="1600">
                <a:solidFill>
                  <a:schemeClr val="accent2"/>
                </a:solidFill>
                <a:latin typeface="Didact Gothic"/>
                <a:ea typeface="Didact Gothic"/>
                <a:cs typeface="Didact Gothic"/>
                <a:sym typeface="Didact Gothic"/>
              </a:defRPr>
            </a:lvl2pPr>
            <a:lvl3pPr lvl="2" algn="ctr" rtl="0">
              <a:buNone/>
              <a:defRPr sz="1600">
                <a:solidFill>
                  <a:schemeClr val="accent2"/>
                </a:solidFill>
                <a:latin typeface="Didact Gothic"/>
                <a:ea typeface="Didact Gothic"/>
                <a:cs typeface="Didact Gothic"/>
                <a:sym typeface="Didact Gothic"/>
              </a:defRPr>
            </a:lvl3pPr>
            <a:lvl4pPr lvl="3" algn="ctr" rtl="0">
              <a:buNone/>
              <a:defRPr sz="1600">
                <a:solidFill>
                  <a:schemeClr val="accent2"/>
                </a:solidFill>
                <a:latin typeface="Didact Gothic"/>
                <a:ea typeface="Didact Gothic"/>
                <a:cs typeface="Didact Gothic"/>
                <a:sym typeface="Didact Gothic"/>
              </a:defRPr>
            </a:lvl4pPr>
            <a:lvl5pPr lvl="4" algn="ctr" rtl="0">
              <a:buNone/>
              <a:defRPr sz="1600">
                <a:solidFill>
                  <a:schemeClr val="accent2"/>
                </a:solidFill>
                <a:latin typeface="Didact Gothic"/>
                <a:ea typeface="Didact Gothic"/>
                <a:cs typeface="Didact Gothic"/>
                <a:sym typeface="Didact Gothic"/>
              </a:defRPr>
            </a:lvl5pPr>
            <a:lvl6pPr lvl="5" algn="ctr" rtl="0">
              <a:buNone/>
              <a:defRPr sz="1600">
                <a:solidFill>
                  <a:schemeClr val="accent2"/>
                </a:solidFill>
                <a:latin typeface="Didact Gothic"/>
                <a:ea typeface="Didact Gothic"/>
                <a:cs typeface="Didact Gothic"/>
                <a:sym typeface="Didact Gothic"/>
              </a:defRPr>
            </a:lvl6pPr>
            <a:lvl7pPr lvl="6" algn="ctr" rtl="0">
              <a:buNone/>
              <a:defRPr sz="1600">
                <a:solidFill>
                  <a:schemeClr val="accent2"/>
                </a:solidFill>
                <a:latin typeface="Didact Gothic"/>
                <a:ea typeface="Didact Gothic"/>
                <a:cs typeface="Didact Gothic"/>
                <a:sym typeface="Didact Gothic"/>
              </a:defRPr>
            </a:lvl7pPr>
            <a:lvl8pPr lvl="7" algn="ctr" rtl="0">
              <a:buNone/>
              <a:defRPr sz="1600">
                <a:solidFill>
                  <a:schemeClr val="accent2"/>
                </a:solidFill>
                <a:latin typeface="Didact Gothic"/>
                <a:ea typeface="Didact Gothic"/>
                <a:cs typeface="Didact Gothic"/>
                <a:sym typeface="Didact Gothic"/>
              </a:defRPr>
            </a:lvl8pPr>
            <a:lvl9pPr lvl="8" algn="ctr" rtl="0">
              <a:buNone/>
              <a:defRPr sz="1600">
                <a:solidFill>
                  <a:schemeClr val="accent2"/>
                </a:solidFill>
                <a:latin typeface="Didact Gothic"/>
                <a:ea typeface="Didact Gothic"/>
                <a:cs typeface="Didact Gothic"/>
                <a:sym typeface="Didact Gothic"/>
              </a:defRPr>
            </a:lvl9pPr>
          </a:lstStyle>
          <a:p>
            <a:fld id="{00000000-1234-1234-1234-123412341234}" type="slidenum">
              <a:rPr lang="en" smtClean="0"/>
              <a:pPr/>
              <a:t>‹#›</a:t>
            </a:fld>
            <a:endParaRPr lang="en">
              <a:latin typeface="Oswald Regular"/>
              <a:ea typeface="Oswald Regular"/>
              <a:cs typeface="Oswald Regular"/>
              <a:sym typeface="Oswald Regular"/>
            </a:endParaRPr>
          </a:p>
        </p:txBody>
      </p:sp>
      <p:sp>
        <p:nvSpPr>
          <p:cNvPr id="30" name="Google Shape;30;p5"/>
          <p:cNvSpPr txBox="1">
            <a:spLocks noGrp="1"/>
          </p:cNvSpPr>
          <p:nvPr>
            <p:ph type="ctrTitle" idx="4"/>
          </p:nvPr>
        </p:nvSpPr>
        <p:spPr>
          <a:xfrm rot="-5400000">
            <a:off x="7036600" y="3039900"/>
            <a:ext cx="840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6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cs-CZ"/>
              <a:t>Kliknutím lze upravit styl.</a:t>
            </a:r>
            <a:endParaRPr/>
          </a:p>
        </p:txBody>
      </p:sp>
    </p:spTree>
    <p:extLst>
      <p:ext uri="{BB962C8B-B14F-4D97-AF65-F5344CB8AC3E}">
        <p14:creationId xmlns:p14="http://schemas.microsoft.com/office/powerpoint/2010/main" val="31010904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
        <p:cNvGrpSpPr/>
        <p:nvPr/>
      </p:nvGrpSpPr>
      <p:grpSpPr>
        <a:xfrm>
          <a:off x="0" y="0"/>
          <a:ext cx="0" cy="0"/>
          <a:chOff x="0" y="0"/>
          <a:chExt cx="0" cy="0"/>
        </a:xfrm>
      </p:grpSpPr>
      <p:sp>
        <p:nvSpPr>
          <p:cNvPr id="32" name="Google Shape;32;p6"/>
          <p:cNvSpPr/>
          <p:nvPr/>
        </p:nvSpPr>
        <p:spPr>
          <a:xfrm rot="-5400000">
            <a:off x="8549633" y="3192967"/>
            <a:ext cx="6924800" cy="464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3" name="Google Shape;33;p6"/>
          <p:cNvSpPr txBox="1">
            <a:spLocks noGrp="1"/>
          </p:cNvSpPr>
          <p:nvPr>
            <p:ph type="sldNum" idx="12"/>
          </p:nvPr>
        </p:nvSpPr>
        <p:spPr>
          <a:xfrm>
            <a:off x="11657463" y="3166599"/>
            <a:ext cx="731600" cy="524800"/>
          </a:xfrm>
          <a:prstGeom prst="rect">
            <a:avLst/>
          </a:prstGeom>
        </p:spPr>
        <p:txBody>
          <a:bodyPr spcFirstLastPara="1" wrap="square" lIns="91425" tIns="91425" rIns="91425" bIns="91425" anchor="t" anchorCtr="0">
            <a:noAutofit/>
          </a:bodyPr>
          <a:lstStyle>
            <a:lvl1pPr lvl="0" algn="ctr" rtl="0">
              <a:buNone/>
              <a:defRPr sz="1600">
                <a:solidFill>
                  <a:schemeClr val="accent2"/>
                </a:solidFill>
                <a:latin typeface="Didact Gothic"/>
                <a:ea typeface="Didact Gothic"/>
                <a:cs typeface="Didact Gothic"/>
                <a:sym typeface="Didact Gothic"/>
              </a:defRPr>
            </a:lvl1pPr>
            <a:lvl2pPr lvl="1" algn="ctr" rtl="0">
              <a:buNone/>
              <a:defRPr sz="1600">
                <a:solidFill>
                  <a:schemeClr val="accent2"/>
                </a:solidFill>
                <a:latin typeface="Didact Gothic"/>
                <a:ea typeface="Didact Gothic"/>
                <a:cs typeface="Didact Gothic"/>
                <a:sym typeface="Didact Gothic"/>
              </a:defRPr>
            </a:lvl2pPr>
            <a:lvl3pPr lvl="2" algn="ctr" rtl="0">
              <a:buNone/>
              <a:defRPr sz="1600">
                <a:solidFill>
                  <a:schemeClr val="accent2"/>
                </a:solidFill>
                <a:latin typeface="Didact Gothic"/>
                <a:ea typeface="Didact Gothic"/>
                <a:cs typeface="Didact Gothic"/>
                <a:sym typeface="Didact Gothic"/>
              </a:defRPr>
            </a:lvl3pPr>
            <a:lvl4pPr lvl="3" algn="ctr" rtl="0">
              <a:buNone/>
              <a:defRPr sz="1600">
                <a:solidFill>
                  <a:schemeClr val="accent2"/>
                </a:solidFill>
                <a:latin typeface="Didact Gothic"/>
                <a:ea typeface="Didact Gothic"/>
                <a:cs typeface="Didact Gothic"/>
                <a:sym typeface="Didact Gothic"/>
              </a:defRPr>
            </a:lvl4pPr>
            <a:lvl5pPr lvl="4" algn="ctr" rtl="0">
              <a:buNone/>
              <a:defRPr sz="1600">
                <a:solidFill>
                  <a:schemeClr val="accent2"/>
                </a:solidFill>
                <a:latin typeface="Didact Gothic"/>
                <a:ea typeface="Didact Gothic"/>
                <a:cs typeface="Didact Gothic"/>
                <a:sym typeface="Didact Gothic"/>
              </a:defRPr>
            </a:lvl5pPr>
            <a:lvl6pPr lvl="5" algn="ctr" rtl="0">
              <a:buNone/>
              <a:defRPr sz="1600">
                <a:solidFill>
                  <a:schemeClr val="accent2"/>
                </a:solidFill>
                <a:latin typeface="Didact Gothic"/>
                <a:ea typeface="Didact Gothic"/>
                <a:cs typeface="Didact Gothic"/>
                <a:sym typeface="Didact Gothic"/>
              </a:defRPr>
            </a:lvl6pPr>
            <a:lvl7pPr lvl="6" algn="ctr" rtl="0">
              <a:buNone/>
              <a:defRPr sz="1600">
                <a:solidFill>
                  <a:schemeClr val="accent2"/>
                </a:solidFill>
                <a:latin typeface="Didact Gothic"/>
                <a:ea typeface="Didact Gothic"/>
                <a:cs typeface="Didact Gothic"/>
                <a:sym typeface="Didact Gothic"/>
              </a:defRPr>
            </a:lvl7pPr>
            <a:lvl8pPr lvl="7" algn="ctr" rtl="0">
              <a:buNone/>
              <a:defRPr sz="1600">
                <a:solidFill>
                  <a:schemeClr val="accent2"/>
                </a:solidFill>
                <a:latin typeface="Didact Gothic"/>
                <a:ea typeface="Didact Gothic"/>
                <a:cs typeface="Didact Gothic"/>
                <a:sym typeface="Didact Gothic"/>
              </a:defRPr>
            </a:lvl8pPr>
            <a:lvl9pPr lvl="8" algn="ctr" rtl="0">
              <a:buNone/>
              <a:defRPr sz="1600">
                <a:solidFill>
                  <a:schemeClr val="accent2"/>
                </a:solidFill>
                <a:latin typeface="Didact Gothic"/>
                <a:ea typeface="Didact Gothic"/>
                <a:cs typeface="Didact Gothic"/>
                <a:sym typeface="Didact Gothic"/>
              </a:defRPr>
            </a:lvl9pPr>
          </a:lstStyle>
          <a:p>
            <a:fld id="{00000000-1234-1234-1234-123412341234}" type="slidenum">
              <a:rPr lang="en" smtClean="0"/>
              <a:pPr/>
              <a:t>‹#›</a:t>
            </a:fld>
            <a:endParaRPr lang="en">
              <a:latin typeface="Oswald Regular"/>
              <a:ea typeface="Oswald Regular"/>
              <a:cs typeface="Oswald Regular"/>
              <a:sym typeface="Oswald Regular"/>
            </a:endParaRPr>
          </a:p>
        </p:txBody>
      </p:sp>
      <p:sp>
        <p:nvSpPr>
          <p:cNvPr id="34" name="Google Shape;34;p6"/>
          <p:cNvSpPr txBox="1">
            <a:spLocks noGrp="1"/>
          </p:cNvSpPr>
          <p:nvPr>
            <p:ph type="ctrTitle"/>
          </p:nvPr>
        </p:nvSpPr>
        <p:spPr>
          <a:xfrm rot="-5400000">
            <a:off x="7036600" y="3039900"/>
            <a:ext cx="840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60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r>
              <a:rPr lang="cs-CZ"/>
              <a:t>Kliknutím lze upravit styl.</a:t>
            </a:r>
            <a:endParaRPr/>
          </a:p>
        </p:txBody>
      </p:sp>
    </p:spTree>
    <p:extLst>
      <p:ext uri="{BB962C8B-B14F-4D97-AF65-F5344CB8AC3E}">
        <p14:creationId xmlns:p14="http://schemas.microsoft.com/office/powerpoint/2010/main" val="21616172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slideLayout" Target="../slideLayouts/slideLayout173.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17" Type="http://schemas.openxmlformats.org/officeDocument/2006/relationships/theme" Target="../theme/theme10.xml"/><Relationship Id="rId2" Type="http://schemas.openxmlformats.org/officeDocument/2006/relationships/slideLayout" Target="../slideLayouts/slideLayout162.xml"/><Relationship Id="rId16" Type="http://schemas.openxmlformats.org/officeDocument/2006/relationships/slideLayout" Target="../slideLayouts/slideLayout176.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slideLayout" Target="../slideLayouts/slideLayout17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theme" Target="../theme/theme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slideLayout" Target="../slideLayouts/slideLayout92.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94.xml"/><Relationship Id="rId1" Type="http://schemas.openxmlformats.org/officeDocument/2006/relationships/slideLayout" Target="../slideLayouts/slideLayout93.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slideLayout" Target="../slideLayouts/slideLayout120.xml"/><Relationship Id="rId21" Type="http://schemas.openxmlformats.org/officeDocument/2006/relationships/slideLayout" Target="../slideLayouts/slideLayout115.xml"/><Relationship Id="rId34" Type="http://schemas.openxmlformats.org/officeDocument/2006/relationships/slideLayout" Target="../slideLayouts/slideLayout128.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33" Type="http://schemas.openxmlformats.org/officeDocument/2006/relationships/slideLayout" Target="../slideLayouts/slideLayout127.xml"/><Relationship Id="rId38" Type="http://schemas.openxmlformats.org/officeDocument/2006/relationships/theme" Target="../theme/theme7.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slideLayout" Target="../slideLayouts/slideLayout114.xml"/><Relationship Id="rId29" Type="http://schemas.openxmlformats.org/officeDocument/2006/relationships/slideLayout" Target="../slideLayouts/slideLayout123.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32" Type="http://schemas.openxmlformats.org/officeDocument/2006/relationships/slideLayout" Target="../slideLayouts/slideLayout126.xml"/><Relationship Id="rId37" Type="http://schemas.openxmlformats.org/officeDocument/2006/relationships/slideLayout" Target="../slideLayouts/slideLayout131.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28" Type="http://schemas.openxmlformats.org/officeDocument/2006/relationships/slideLayout" Target="../slideLayouts/slideLayout122.xml"/><Relationship Id="rId36" Type="http://schemas.openxmlformats.org/officeDocument/2006/relationships/slideLayout" Target="../slideLayouts/slideLayout130.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31" Type="http://schemas.openxmlformats.org/officeDocument/2006/relationships/slideLayout" Target="../slideLayouts/slideLayout125.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 Id="rId27" Type="http://schemas.openxmlformats.org/officeDocument/2006/relationships/slideLayout" Target="../slideLayouts/slideLayout121.xml"/><Relationship Id="rId30" Type="http://schemas.openxmlformats.org/officeDocument/2006/relationships/slideLayout" Target="../slideLayouts/slideLayout124.xml"/><Relationship Id="rId35" Type="http://schemas.openxmlformats.org/officeDocument/2006/relationships/slideLayout" Target="../slideLayouts/slideLayout129.xml"/><Relationship Id="rId8" Type="http://schemas.openxmlformats.org/officeDocument/2006/relationships/slideLayout" Target="../slideLayouts/slideLayout102.xml"/><Relationship Id="rId3" Type="http://schemas.openxmlformats.org/officeDocument/2006/relationships/slideLayout" Target="../slideLayouts/slideLayout9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3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18" Type="http://schemas.openxmlformats.org/officeDocument/2006/relationships/slideLayout" Target="../slideLayouts/slideLayout150.xml"/><Relationship Id="rId26" Type="http://schemas.openxmlformats.org/officeDocument/2006/relationships/slideLayout" Target="../slideLayouts/slideLayout158.xml"/><Relationship Id="rId3" Type="http://schemas.openxmlformats.org/officeDocument/2006/relationships/slideLayout" Target="../slideLayouts/slideLayout135.xml"/><Relationship Id="rId21" Type="http://schemas.openxmlformats.org/officeDocument/2006/relationships/slideLayout" Target="../slideLayouts/slideLayout153.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5" Type="http://schemas.openxmlformats.org/officeDocument/2006/relationships/slideLayout" Target="../slideLayouts/slideLayout157.xml"/><Relationship Id="rId2" Type="http://schemas.openxmlformats.org/officeDocument/2006/relationships/slideLayout" Target="../slideLayouts/slideLayout134.xml"/><Relationship Id="rId16" Type="http://schemas.openxmlformats.org/officeDocument/2006/relationships/slideLayout" Target="../slideLayouts/slideLayout148.xml"/><Relationship Id="rId20" Type="http://schemas.openxmlformats.org/officeDocument/2006/relationships/slideLayout" Target="../slideLayouts/slideLayout152.xml"/><Relationship Id="rId29" Type="http://schemas.openxmlformats.org/officeDocument/2006/relationships/theme" Target="../theme/theme9.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24" Type="http://schemas.openxmlformats.org/officeDocument/2006/relationships/slideLayout" Target="../slideLayouts/slideLayout156.x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23" Type="http://schemas.openxmlformats.org/officeDocument/2006/relationships/slideLayout" Target="../slideLayouts/slideLayout155.xml"/><Relationship Id="rId28" Type="http://schemas.openxmlformats.org/officeDocument/2006/relationships/slideLayout" Target="../slideLayouts/slideLayout160.xml"/><Relationship Id="rId10" Type="http://schemas.openxmlformats.org/officeDocument/2006/relationships/slideLayout" Target="../slideLayouts/slideLayout142.xml"/><Relationship Id="rId19" Type="http://schemas.openxmlformats.org/officeDocument/2006/relationships/slideLayout" Target="../slideLayouts/slideLayout151.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 Id="rId22" Type="http://schemas.openxmlformats.org/officeDocument/2006/relationships/slideLayout" Target="../slideLayouts/slideLayout154.xml"/><Relationship Id="rId27" Type="http://schemas.openxmlformats.org/officeDocument/2006/relationships/slideLayout" Target="../slideLayouts/slideLayout1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763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2"/>
              </a:buClr>
              <a:buSzPts val="6000"/>
              <a:buFont typeface="Nanum Pen Script"/>
              <a:buNone/>
              <a:defRPr sz="6000" b="1">
                <a:solidFill>
                  <a:schemeClr val="dk2"/>
                </a:solidFill>
                <a:latin typeface="Nanum Pen Script"/>
                <a:ea typeface="Nanum Pen Script"/>
                <a:cs typeface="Nanum Pen Script"/>
                <a:sym typeface="Nanum Pen Script"/>
              </a:defRPr>
            </a:lvl1pPr>
            <a:lvl2pPr lvl="1">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2pPr>
            <a:lvl3pPr lvl="2">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3pPr>
            <a:lvl4pPr lvl="3">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4pPr>
            <a:lvl5pPr lvl="4">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5pPr>
            <a:lvl6pPr lvl="5">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6pPr>
            <a:lvl7pPr lvl="6">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7pPr>
            <a:lvl8pPr lvl="7">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8pPr>
            <a:lvl9pPr lvl="8">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9pPr>
          </a:lstStyle>
          <a:p>
            <a:endParaRPr/>
          </a:p>
        </p:txBody>
      </p:sp>
      <p:sp>
        <p:nvSpPr>
          <p:cNvPr id="7" name="Google Shape;7;p1"/>
          <p:cNvSpPr txBox="1">
            <a:spLocks noGrp="1"/>
          </p:cNvSpPr>
          <p:nvPr>
            <p:ph type="body" idx="1"/>
          </p:nvPr>
        </p:nvSpPr>
        <p:spPr>
          <a:xfrm>
            <a:off x="950967" y="1536633"/>
            <a:ext cx="10290000" cy="46020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6"/>
              </a:buClr>
              <a:buSzPts val="1800"/>
              <a:buFont typeface="Nunito"/>
              <a:buChar char="●"/>
              <a:defRPr sz="1800">
                <a:solidFill>
                  <a:schemeClr val="accent6"/>
                </a:solidFill>
                <a:latin typeface="Nunito"/>
                <a:ea typeface="Nunito"/>
                <a:cs typeface="Nunito"/>
                <a:sym typeface="Nunito"/>
              </a:defRPr>
            </a:lvl1pPr>
            <a:lvl2pPr marL="914400" lvl="1"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00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617586887"/>
      </p:ext>
    </p:extLst>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 id="2147483745" r:id="rId26"/>
    <p:sldLayoutId id="2147483746" r:id="rId27"/>
    <p:sldLayoutId id="2147483747" r:id="rId28"/>
    <p:sldLayoutId id="2147483748" r:id="rId29"/>
    <p:sldLayoutId id="2147483749" r:id="rId30"/>
    <p:sldLayoutId id="2147483750" r:id="rId31"/>
    <p:sldLayoutId id="2147483751" r:id="rId32"/>
    <p:sldLayoutId id="2147483752" r:id="rId33"/>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4/8/2021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75888699"/>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658"/>
        <p:cNvGrpSpPr/>
        <p:nvPr/>
      </p:nvGrpSpPr>
      <p:grpSpPr>
        <a:xfrm>
          <a:off x="0" y="0"/>
          <a:ext cx="0" cy="0"/>
          <a:chOff x="0" y="0"/>
          <a:chExt cx="0" cy="0"/>
        </a:xfrm>
      </p:grpSpPr>
      <p:sp>
        <p:nvSpPr>
          <p:cNvPr id="659" name="Google Shape;659;p33"/>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660" name="Google Shape;660;p33"/>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1856457370"/>
      </p:ext>
    </p:extLst>
  </p:cSld>
  <p:clrMap bg1="lt1" tx1="dk1" bg2="dk2" tx2="lt2" accent1="accent1" accent2="accent2" accent3="accent3" accent4="accent4" accent5="accent5" accent6="accent6" hlink="hlink" folHlink="folHlink"/>
  <p:sldLayoutIdLst>
    <p:sldLayoutId id="2147483754"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99909D"/>
            </a:gs>
            <a:gs pos="100000">
              <a:srgbClr val="495887"/>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CE00"/>
              </a:buClr>
              <a:buSzPts val="2800"/>
              <a:buFont typeface="Varela Round"/>
              <a:buNone/>
              <a:defRPr sz="2800">
                <a:solidFill>
                  <a:srgbClr val="FFCE00"/>
                </a:solidFill>
                <a:latin typeface="Varela Round"/>
                <a:ea typeface="Varela Round"/>
                <a:cs typeface="Varela Round"/>
                <a:sym typeface="Varela Rou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Didact Gothic"/>
              <a:buChar char="●"/>
              <a:defRPr sz="1800">
                <a:solidFill>
                  <a:schemeClr val="lt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3840745166"/>
      </p:ext>
    </p:extLst>
  </p:cSld>
  <p:clrMap bg1="lt1" tx1="dk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3793" r:id="rId20"/>
    <p:sldLayoutId id="2147483794" r:id="rId21"/>
    <p:sldLayoutId id="2147483795" r:id="rId22"/>
    <p:sldLayoutId id="2147483796" r:id="rId23"/>
    <p:sldLayoutId id="2147483797" r:id="rId24"/>
    <p:sldLayoutId id="2147483798" r:id="rId25"/>
    <p:sldLayoutId id="2147483799" r:id="rId26"/>
    <p:sldLayoutId id="2147483800" r:id="rId27"/>
    <p:sldLayoutId id="2147483801" r:id="rId28"/>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358"/>
        <p:cNvGrpSpPr/>
        <p:nvPr/>
      </p:nvGrpSpPr>
      <p:grpSpPr>
        <a:xfrm>
          <a:off x="0" y="0"/>
          <a:ext cx="0" cy="0"/>
          <a:chOff x="0" y="0"/>
          <a:chExt cx="0" cy="0"/>
        </a:xfrm>
      </p:grpSpPr>
      <p:sp>
        <p:nvSpPr>
          <p:cNvPr id="359" name="Google Shape;359;p29"/>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360" name="Google Shape;360;p29"/>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3296337487"/>
      </p:ext>
    </p:extLst>
  </p:cSld>
  <p:clrMap bg1="lt1" tx1="dk1" bg2="dk2" tx2="lt2" accent1="accent1" accent2="accent2" accent3="accent3" accent4="accent4" accent5="accent5" accent6="accent6" hlink="hlink" folHlink="folHlink"/>
  <p:sldLayoutIdLst>
    <p:sldLayoutId id="2147483803"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1200" y="593367"/>
            <a:ext cx="10290000" cy="763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Staatliches"/>
              <a:buNone/>
              <a:defRPr sz="2800">
                <a:solidFill>
                  <a:schemeClr val="dk1"/>
                </a:solidFill>
                <a:latin typeface="Staatliches"/>
                <a:ea typeface="Staatliches"/>
                <a:cs typeface="Staatliches"/>
                <a:sym typeface="Staatliche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15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2720369217"/>
      </p:ext>
    </p:extLst>
  </p:cSld>
  <p:clrMap bg1="lt1" tx1="dk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 id="2147483825" r:id="rId21"/>
    <p:sldLayoutId id="2147483826" r:id="rId22"/>
    <p:sldLayoutId id="2147483827" r:id="rId23"/>
    <p:sldLayoutId id="2147483828" r:id="rId24"/>
    <p:sldLayoutId id="2147483829" r:id="rId25"/>
    <p:sldLayoutId id="2147483830" r:id="rId26"/>
    <p:sldLayoutId id="2147483831" r:id="rId27"/>
    <p:sldLayoutId id="2147483832" r:id="rId28"/>
    <p:sldLayoutId id="2147483833" r:id="rId29"/>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265"/>
        <p:cNvGrpSpPr/>
        <p:nvPr/>
      </p:nvGrpSpPr>
      <p:grpSpPr>
        <a:xfrm>
          <a:off x="0" y="0"/>
          <a:ext cx="0" cy="0"/>
          <a:chOff x="0" y="0"/>
          <a:chExt cx="0" cy="0"/>
        </a:xfrm>
      </p:grpSpPr>
      <p:sp>
        <p:nvSpPr>
          <p:cNvPr id="266" name="Google Shape;266;p30"/>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267" name="Google Shape;267;p30"/>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694814577"/>
      </p:ext>
    </p:extLst>
  </p:cSld>
  <p:clrMap bg1="lt1" tx1="dk1" bg2="dk2" tx2="lt2" accent1="accent1" accent2="accent2" accent3="accent3" accent4="accent4" accent5="accent5" accent6="accent6" hlink="hlink" folHlink="folHlink"/>
  <p:sldLayoutIdLst>
    <p:sldLayoutId id="2147483835" r:id="rId1"/>
    <p:sldLayoutId id="2147483836"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swald Regular"/>
              <a:buNone/>
              <a:defRPr sz="2800">
                <a:solidFill>
                  <a:schemeClr val="dk1"/>
                </a:solidFill>
                <a:latin typeface="Oswald Regular"/>
                <a:ea typeface="Oswald Regular"/>
                <a:cs typeface="Oswald Regular"/>
                <a:sym typeface="Oswald Regular"/>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1pPr>
            <a:lvl2pPr marL="914400" lvl="1" indent="-304800">
              <a:lnSpc>
                <a:spcPct val="115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2pPr>
            <a:lvl3pPr marL="1371600" lvl="2" indent="-304800">
              <a:lnSpc>
                <a:spcPct val="115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3pPr>
            <a:lvl4pPr marL="1828800" lvl="3" indent="-304800">
              <a:lnSpc>
                <a:spcPct val="115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4pPr>
            <a:lvl5pPr marL="2286000" lvl="4" indent="-304800">
              <a:lnSpc>
                <a:spcPct val="115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5pPr>
            <a:lvl6pPr marL="2743200" lvl="5" indent="-304800">
              <a:lnSpc>
                <a:spcPct val="115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6pPr>
            <a:lvl7pPr marL="3200400" lvl="6" indent="-304800">
              <a:lnSpc>
                <a:spcPct val="115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7pPr>
            <a:lvl8pPr marL="3657600" lvl="7" indent="-304800">
              <a:lnSpc>
                <a:spcPct val="115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8pPr>
            <a:lvl9pPr marL="4114800" lvl="8" indent="-304800">
              <a:lnSpc>
                <a:spcPct val="115000"/>
              </a:lnSpc>
              <a:spcBef>
                <a:spcPts val="1600"/>
              </a:spcBef>
              <a:spcAft>
                <a:spcPts val="1600"/>
              </a:spcAft>
              <a:buClr>
                <a:schemeClr val="dk1"/>
              </a:buClr>
              <a:buSzPts val="1200"/>
              <a:buFont typeface="Didact Gothic"/>
              <a:buChar char="■"/>
              <a:defRPr sz="1200">
                <a:solidFill>
                  <a:schemeClr val="dk1"/>
                </a:solidFill>
                <a:latin typeface="Didact Gothic"/>
                <a:ea typeface="Didact Gothic"/>
                <a:cs typeface="Didact Gothic"/>
                <a:sym typeface="Didact Gothic"/>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89470419"/>
      </p:ext>
    </p:extLst>
  </p:cSld>
  <p:clrMap bg1="lt1" tx1="dk1" bg2="dk2"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 id="2147483856" r:id="rId19"/>
    <p:sldLayoutId id="2147483857" r:id="rId20"/>
    <p:sldLayoutId id="2147483858" r:id="rId21"/>
    <p:sldLayoutId id="2147483859" r:id="rId22"/>
    <p:sldLayoutId id="2147483860" r:id="rId23"/>
    <p:sldLayoutId id="2147483861" r:id="rId24"/>
    <p:sldLayoutId id="2147483862" r:id="rId25"/>
    <p:sldLayoutId id="2147483863" r:id="rId26"/>
    <p:sldLayoutId id="2147483864" r:id="rId27"/>
    <p:sldLayoutId id="2147483865" r:id="rId28"/>
    <p:sldLayoutId id="2147483866" r:id="rId29"/>
    <p:sldLayoutId id="2147483867" r:id="rId30"/>
    <p:sldLayoutId id="2147483868" r:id="rId31"/>
    <p:sldLayoutId id="2147483869" r:id="rId32"/>
    <p:sldLayoutId id="2147483870" r:id="rId33"/>
    <p:sldLayoutId id="2147483871" r:id="rId34"/>
    <p:sldLayoutId id="2147483872" r:id="rId35"/>
    <p:sldLayoutId id="2147483873" r:id="rId36"/>
    <p:sldLayoutId id="2147483874" r:id="rId37"/>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301"/>
        <p:cNvGrpSpPr/>
        <p:nvPr/>
      </p:nvGrpSpPr>
      <p:grpSpPr>
        <a:xfrm>
          <a:off x="0" y="0"/>
          <a:ext cx="0" cy="0"/>
          <a:chOff x="0" y="0"/>
          <a:chExt cx="0" cy="0"/>
        </a:xfrm>
      </p:grpSpPr>
      <p:sp>
        <p:nvSpPr>
          <p:cNvPr id="302" name="Google Shape;302;p38"/>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303" name="Google Shape;303;p38"/>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2229648453"/>
      </p:ext>
    </p:extLst>
  </p:cSld>
  <p:clrMap bg1="lt1" tx1="dk1" bg2="dk2" tx2="lt2" accent1="accent1" accent2="accent2" accent3="accent3" accent4="accent4" accent5="accent5" accent6="accent6" hlink="hlink" folHlink="folHlink"/>
  <p:sldLayoutIdLst>
    <p:sldLayoutId id="2147483876" r:id="rId1"/>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99909D"/>
            </a:gs>
            <a:gs pos="100000">
              <a:srgbClr val="495887"/>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CE00"/>
              </a:buClr>
              <a:buSzPts val="2800"/>
              <a:buFont typeface="Varela Round"/>
              <a:buNone/>
              <a:defRPr sz="2800">
                <a:solidFill>
                  <a:srgbClr val="FFCE00"/>
                </a:solidFill>
                <a:latin typeface="Varela Round"/>
                <a:ea typeface="Varela Round"/>
                <a:cs typeface="Varela Round"/>
                <a:sym typeface="Varela Rou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Didact Gothic"/>
              <a:buChar char="●"/>
              <a:defRPr sz="1800">
                <a:solidFill>
                  <a:schemeClr val="lt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4087552330"/>
      </p:ext>
    </p:extLst>
  </p:cSld>
  <p:clrMap bg1="lt1" tx1="dk1" bg2="dk2" tx2="lt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 id="2147483892" r:id="rId15"/>
    <p:sldLayoutId id="2147483893" r:id="rId16"/>
    <p:sldLayoutId id="2147483894" r:id="rId17"/>
    <p:sldLayoutId id="2147483895" r:id="rId18"/>
    <p:sldLayoutId id="2147483896" r:id="rId19"/>
    <p:sldLayoutId id="2147483897" r:id="rId20"/>
    <p:sldLayoutId id="2147483898" r:id="rId21"/>
    <p:sldLayoutId id="2147483899" r:id="rId22"/>
    <p:sldLayoutId id="2147483900" r:id="rId23"/>
    <p:sldLayoutId id="2147483901" r:id="rId24"/>
    <p:sldLayoutId id="2147483902" r:id="rId25"/>
    <p:sldLayoutId id="2147483903" r:id="rId26"/>
    <p:sldLayoutId id="2147483904" r:id="rId27"/>
    <p:sldLayoutId id="2147483905" r:id="rId28"/>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6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2.xml"/></Relationships>
</file>

<file path=ppt/slides/_rels/slide9.xml.rels><?xml version="1.0" encoding="UTF-8" standalone="yes"?>
<Relationships xmlns="http://schemas.openxmlformats.org/package/2006/relationships"><Relationship Id="rId3" Type="http://schemas.openxmlformats.org/officeDocument/2006/relationships/hyperlink" Target="https://www.ceska-krajina.cz/projekty/zmena-klimatu/" TargetMode="External"/><Relationship Id="rId2" Type="http://schemas.openxmlformats.org/officeDocument/2006/relationships/hyperlink" Target="https://cs.wikipedia.org/wiki/Glob%C3%A1ln%C3%AD_oteplov%C3%A1n%C3%AD" TargetMode="External"/><Relationship Id="rId1" Type="http://schemas.openxmlformats.org/officeDocument/2006/relationships/slideLayout" Target="../slideLayouts/slideLayout162.xml"/><Relationship Id="rId4" Type="http://schemas.openxmlformats.org/officeDocument/2006/relationships/hyperlink" Target="https://clanky.rvp.cz/clanek/c/Z/140/globalni-oteplovani-a-klimaticke-zmeny-v-minulosti.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595DF8-C6A0-4A33-A342-F306C12EC911}"/>
              </a:ext>
            </a:extLst>
          </p:cNvPr>
          <p:cNvSpPr>
            <a:spLocks noGrp="1"/>
          </p:cNvSpPr>
          <p:nvPr>
            <p:ph type="ctrTitle"/>
          </p:nvPr>
        </p:nvSpPr>
        <p:spPr/>
        <p:txBody>
          <a:bodyPr/>
          <a:lstStyle/>
          <a:p>
            <a:r>
              <a:rPr lang="en-GB" b="1" dirty="0">
                <a:solidFill>
                  <a:schemeClr val="accent1"/>
                </a:solidFill>
              </a:rPr>
              <a:t>Climate change in the Czech Republic </a:t>
            </a:r>
          </a:p>
        </p:txBody>
      </p:sp>
      <p:sp>
        <p:nvSpPr>
          <p:cNvPr id="3" name="Podnadpis 2">
            <a:extLst>
              <a:ext uri="{FF2B5EF4-FFF2-40B4-BE49-F238E27FC236}">
                <a16:creationId xmlns:a16="http://schemas.microsoft.com/office/drawing/2014/main" id="{82C2DEEF-EBFB-4091-B752-297C427E32A5}"/>
              </a:ext>
            </a:extLst>
          </p:cNvPr>
          <p:cNvSpPr>
            <a:spLocks noGrp="1"/>
          </p:cNvSpPr>
          <p:nvPr>
            <p:ph type="subTitle" idx="1"/>
          </p:nvPr>
        </p:nvSpPr>
        <p:spPr/>
        <p:txBody>
          <a:bodyPr/>
          <a:lstStyle/>
          <a:p>
            <a:r>
              <a:rPr lang="en-GB"/>
              <a:t>Created by : Alex Kiričenko and Richard Goldschmid </a:t>
            </a:r>
          </a:p>
        </p:txBody>
      </p:sp>
      <p:pic>
        <p:nvPicPr>
          <p:cNvPr id="2051" name="Picture 3" descr="Střední odborné učiliště elektrotechnické, Plzeň - Škola doporučená  zaměstnavateli">
            <a:extLst>
              <a:ext uri="{FF2B5EF4-FFF2-40B4-BE49-F238E27FC236}">
                <a16:creationId xmlns:a16="http://schemas.microsoft.com/office/drawing/2014/main" id="{0CF785E9-FC19-4600-960E-74138F297B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5645" y="-82123"/>
            <a:ext cx="14287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a:extLst>
              <a:ext uri="{FF2B5EF4-FFF2-40B4-BE49-F238E27FC236}">
                <a16:creationId xmlns:a16="http://schemas.microsoft.com/office/drawing/2014/main" id="{8B59D03B-3D06-483D-BF9A-01C6AB276201}"/>
              </a:ext>
            </a:extLst>
          </p:cNvPr>
          <p:cNvPicPr>
            <a:picLocks noChangeAspect="1"/>
          </p:cNvPicPr>
          <p:nvPr/>
        </p:nvPicPr>
        <p:blipFill>
          <a:blip r:embed="rId3"/>
          <a:stretch>
            <a:fillRect/>
          </a:stretch>
        </p:blipFill>
        <p:spPr>
          <a:xfrm>
            <a:off x="855407" y="115638"/>
            <a:ext cx="6725264" cy="1478533"/>
          </a:xfrm>
          <a:prstGeom prst="rect">
            <a:avLst/>
          </a:prstGeom>
        </p:spPr>
      </p:pic>
      <p:sp>
        <p:nvSpPr>
          <p:cNvPr id="8" name="TextovéPole 7">
            <a:extLst>
              <a:ext uri="{FF2B5EF4-FFF2-40B4-BE49-F238E27FC236}">
                <a16:creationId xmlns:a16="http://schemas.microsoft.com/office/drawing/2014/main" id="{57C31E1A-8643-4D20-B90B-B423A85F26A5}"/>
              </a:ext>
            </a:extLst>
          </p:cNvPr>
          <p:cNvSpPr txBox="1"/>
          <p:nvPr/>
        </p:nvSpPr>
        <p:spPr>
          <a:xfrm>
            <a:off x="387801" y="5589378"/>
            <a:ext cx="8365581" cy="957634"/>
          </a:xfrm>
          <a:prstGeom prst="rect">
            <a:avLst/>
          </a:prstGeom>
          <a:noFill/>
        </p:spPr>
        <p:txBody>
          <a:bodyPr wrap="square">
            <a:spAutoFit/>
          </a:bodyPr>
          <a:lstStyle/>
          <a:p>
            <a:pPr algn="ctr">
              <a:lnSpc>
                <a:spcPct val="107000"/>
              </a:lnSpc>
              <a:spcAft>
                <a:spcPts val="800"/>
              </a:spcAft>
            </a:pPr>
            <a:r>
              <a:rPr lang="en-GB" sz="1800" dirty="0">
                <a:solidFill>
                  <a:srgbClr val="92D050"/>
                </a:solidFill>
                <a:effectLst/>
                <a:latin typeface="Arial" panose="020B0604020202020204" pitchFamily="34" charset="0"/>
                <a:ea typeface="Arial" panose="020B0604020202020204" pitchFamily="34" charset="0"/>
                <a:cs typeface="Times New Roman" panose="02020603050405020304" pitchFamily="18" charset="0"/>
              </a:rPr>
              <a:t>Erasmus+ KA229 - School Exchange Partnerships</a:t>
            </a:r>
            <a:endParaRPr lang="cs-CZ" sz="1600" dirty="0">
              <a:solidFill>
                <a:srgbClr val="92D05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800"/>
              </a:spcAft>
            </a:pPr>
            <a:r>
              <a:rPr lang="en-GB" sz="500" dirty="0">
                <a:solidFill>
                  <a:srgbClr val="92D050"/>
                </a:solidFill>
                <a:effectLst/>
                <a:latin typeface="Arial" panose="020B0604020202020204" pitchFamily="34" charset="0"/>
                <a:ea typeface="Arial" panose="020B0604020202020204" pitchFamily="34" charset="0"/>
                <a:cs typeface="Times New Roman" panose="02020603050405020304" pitchFamily="18" charset="0"/>
              </a:rPr>
              <a:t> </a:t>
            </a:r>
            <a:endParaRPr lang="cs-CZ" sz="400" dirty="0">
              <a:solidFill>
                <a:srgbClr val="92D05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800"/>
              </a:spcAft>
            </a:pPr>
            <a:r>
              <a:rPr lang="en-GB" sz="1800" dirty="0">
                <a:solidFill>
                  <a:srgbClr val="92D050"/>
                </a:solidFill>
                <a:effectLst/>
                <a:latin typeface="Arial" panose="020B0604020202020204" pitchFamily="34" charset="0"/>
                <a:ea typeface="Arial" panose="020B0604020202020204" pitchFamily="34" charset="0"/>
                <a:cs typeface="Times New Roman" panose="02020603050405020304" pitchFamily="18" charset="0"/>
              </a:rPr>
              <a:t>Project Nr: 2019-1-CZ01-KA229-061106     </a:t>
            </a:r>
            <a:r>
              <a:rPr lang="en-GB" sz="1800" i="1" dirty="0">
                <a:solidFill>
                  <a:srgbClr val="92D050"/>
                </a:solidFill>
                <a:effectLst/>
                <a:latin typeface="Arial" panose="020B0604020202020204" pitchFamily="34" charset="0"/>
                <a:ea typeface="Arial" panose="020B0604020202020204" pitchFamily="34" charset="0"/>
                <a:cs typeface="Times New Roman" panose="02020603050405020304" pitchFamily="18" charset="0"/>
              </a:rPr>
              <a:t>It´s our world - take care of it</a:t>
            </a:r>
            <a:endParaRPr lang="cs-CZ" sz="1600" dirty="0">
              <a:solidFill>
                <a:srgbClr val="92D05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5618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ECEAE044-4556-4431-96AB-C10B12D1C183}"/>
              </a:ext>
            </a:extLst>
          </p:cNvPr>
          <p:cNvSpPr txBox="1"/>
          <p:nvPr/>
        </p:nvSpPr>
        <p:spPr>
          <a:xfrm>
            <a:off x="375493" y="2705725"/>
            <a:ext cx="9398821" cy="1446550"/>
          </a:xfrm>
          <a:prstGeom prst="rect">
            <a:avLst/>
          </a:prstGeom>
          <a:noFill/>
        </p:spPr>
        <p:txBody>
          <a:bodyPr wrap="square" rtlCol="0">
            <a:spAutoFit/>
          </a:bodyPr>
          <a:lstStyle/>
          <a:p>
            <a:r>
              <a:rPr lang="en-GB" sz="1800" dirty="0">
                <a:effectLst/>
                <a:latin typeface="Verdana" panose="020B0604030504040204" pitchFamily="34" charset="0"/>
                <a:ea typeface="Verdana" panose="020B0604030504040204" pitchFamily="34" charset="0"/>
                <a:cs typeface="Times New Roman" panose="02020603050405020304" pitchFamily="18" charset="0"/>
              </a:rPr>
              <a:t>"The European Commission support for the production of this publication does not constitute an endorsement of the contents which reflects </a:t>
            </a:r>
            <a:br>
              <a:rPr lang="cs-CZ" sz="1800" dirty="0">
                <a:effectLst/>
                <a:latin typeface="Verdana" panose="020B0604030504040204" pitchFamily="34" charset="0"/>
                <a:ea typeface="Verdana" panose="020B0604030504040204" pitchFamily="34" charset="0"/>
                <a:cs typeface="Times New Roman" panose="02020603050405020304" pitchFamily="18" charset="0"/>
              </a:rPr>
            </a:br>
            <a:r>
              <a:rPr lang="en-GB" sz="1800" dirty="0">
                <a:effectLst/>
                <a:latin typeface="Verdana" panose="020B0604030504040204" pitchFamily="34" charset="0"/>
                <a:ea typeface="Verdana" panose="020B0604030504040204" pitchFamily="34" charset="0"/>
                <a:cs typeface="Times New Roman" panose="02020603050405020304" pitchFamily="18" charset="0"/>
              </a:rPr>
              <a:t>the views only of the authors, and the Commission cannot be held responsible for any use which may be made of the information contained therein."</a:t>
            </a:r>
            <a:endParaRPr lang="cs-CZ" sz="1800" dirty="0">
              <a:effectLst/>
              <a:latin typeface="Verdana" panose="020B0604030504040204" pitchFamily="34" charset="0"/>
              <a:ea typeface="Verdana" panose="020B0604030504040204" pitchFamily="34" charset="0"/>
              <a:cs typeface="Times New Roman" panose="02020603050405020304" pitchFamily="18" charset="0"/>
            </a:endParaRPr>
          </a:p>
          <a:p>
            <a:endParaRPr lang="cs-CZ" sz="1600" dirty="0"/>
          </a:p>
        </p:txBody>
      </p:sp>
    </p:spTree>
    <p:extLst>
      <p:ext uri="{BB962C8B-B14F-4D97-AF65-F5344CB8AC3E}">
        <p14:creationId xmlns:p14="http://schemas.microsoft.com/office/powerpoint/2010/main" val="3270942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42070603-ABF8-40C9-BB5F-745764B6754D}"/>
              </a:ext>
            </a:extLst>
          </p:cNvPr>
          <p:cNvSpPr>
            <a:spLocks noGrp="1"/>
          </p:cNvSpPr>
          <p:nvPr>
            <p:ph idx="1"/>
          </p:nvPr>
        </p:nvSpPr>
        <p:spPr>
          <a:xfrm>
            <a:off x="551500" y="322976"/>
            <a:ext cx="8596668" cy="3880773"/>
          </a:xfrm>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In the last two decades, the average number of days with high temperatures in</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the</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Czech Republic has increased (summer and tropical days, tropical nights) and logically to reduce the average number of days with low temperature (frosty, icy and arctic days). The trend will continue and to the end of the century, the number of</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summer and tropical days will increase, it will appear very exceptional tropical nights, the number of frosty and icy days will strong decrease and the arctic days practically cease to occur. The occurrence of these days with limit values will, of</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course, occur differently in the Czech Republic depending on the locality. </a:t>
            </a:r>
          </a:p>
          <a:p>
            <a:endParaRPr lang="en-GB" dirty="0"/>
          </a:p>
        </p:txBody>
      </p:sp>
      <p:pic>
        <p:nvPicPr>
          <p:cNvPr id="4" name="Obrázek 3">
            <a:extLst>
              <a:ext uri="{FF2B5EF4-FFF2-40B4-BE49-F238E27FC236}">
                <a16:creationId xmlns:a16="http://schemas.microsoft.com/office/drawing/2014/main" id="{9C5BFDB5-878C-4316-A1A5-9E63AD26CB5F}"/>
              </a:ext>
            </a:extLst>
          </p:cNvPr>
          <p:cNvPicPr/>
          <p:nvPr/>
        </p:nvPicPr>
        <p:blipFill>
          <a:blip r:embed="rId2"/>
          <a:stretch>
            <a:fillRect/>
          </a:stretch>
        </p:blipFill>
        <p:spPr>
          <a:xfrm>
            <a:off x="2116141" y="3136169"/>
            <a:ext cx="5014501" cy="3189130"/>
          </a:xfrm>
          <a:prstGeom prst="rect">
            <a:avLst/>
          </a:prstGeom>
        </p:spPr>
      </p:pic>
    </p:spTree>
    <p:extLst>
      <p:ext uri="{BB962C8B-B14F-4D97-AF65-F5344CB8AC3E}">
        <p14:creationId xmlns:p14="http://schemas.microsoft.com/office/powerpoint/2010/main" val="277317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771B14-9971-4DB9-964E-66D33B025AD6}"/>
              </a:ext>
            </a:extLst>
          </p:cNvPr>
          <p:cNvSpPr>
            <a:spLocks noGrp="1"/>
          </p:cNvSpPr>
          <p:nvPr>
            <p:ph type="title"/>
          </p:nvPr>
        </p:nvSpPr>
        <p:spPr/>
        <p:txBody>
          <a:bodyPr/>
          <a:lstStyle/>
          <a:p>
            <a:r>
              <a:rPr lang="en-GB"/>
              <a:t>Causes of climate change</a:t>
            </a:r>
          </a:p>
        </p:txBody>
      </p:sp>
      <p:sp>
        <p:nvSpPr>
          <p:cNvPr id="3" name="Zástupný obsah 2">
            <a:extLst>
              <a:ext uri="{FF2B5EF4-FFF2-40B4-BE49-F238E27FC236}">
                <a16:creationId xmlns:a16="http://schemas.microsoft.com/office/drawing/2014/main" id="{49AEF980-AEF6-4B31-A921-126DE4CEE6EB}"/>
              </a:ext>
            </a:extLst>
          </p:cNvPr>
          <p:cNvSpPr>
            <a:spLocks noGrp="1"/>
          </p:cNvSpPr>
          <p:nvPr>
            <p:ph idx="1"/>
          </p:nvPr>
        </p:nvSpPr>
        <p:spPr/>
        <p:txBody>
          <a:bodyPr>
            <a:normAutofit/>
          </a:bodyPr>
          <a:lstStyle/>
          <a:p>
            <a:pPr>
              <a:lnSpc>
                <a:spcPct val="107000"/>
              </a:lnSpc>
              <a:spcAft>
                <a:spcPts val="800"/>
              </a:spcAft>
            </a:pPr>
            <a:r>
              <a:rPr lang="en-GB" sz="1800" u="sng" dirty="0">
                <a:effectLst/>
                <a:latin typeface="Calibri" panose="020F0502020204030204" pitchFamily="34" charset="0"/>
                <a:ea typeface="Calibri" panose="020F0502020204030204" pitchFamily="34" charset="0"/>
                <a:cs typeface="Times New Roman" panose="02020603050405020304" pitchFamily="18" charset="0"/>
              </a:rPr>
              <a:t>Greenhouse gases: </a:t>
            </a:r>
            <a:r>
              <a:rPr lang="en-GB" sz="1800" dirty="0">
                <a:effectLst/>
                <a:latin typeface="Calibri" panose="020F0502020204030204" pitchFamily="34" charset="0"/>
                <a:ea typeface="Calibri" panose="020F0502020204030204" pitchFamily="34" charset="0"/>
                <a:cs typeface="Times New Roman" panose="02020603050405020304" pitchFamily="18" charset="0"/>
              </a:rPr>
              <a:t>there are gases , which occurring in the Earth's atmosphere or another space bodies, which most of them contribute to the so-called greenhouse effect. The most of important greenhouse gases of natural origin are water steam, carbon dioxide, methane and nitrous oxide.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most of common greenhouse gas  which produces by human activity is CO</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GB" sz="1800" dirty="0">
                <a:effectLst/>
                <a:latin typeface="Calibri" panose="020F0502020204030204" pitchFamily="34" charset="0"/>
                <a:ea typeface="Calibri" panose="020F0502020204030204" pitchFamily="34" charset="0"/>
                <a:cs typeface="Times New Roman" panose="02020603050405020304" pitchFamily="18" charset="0"/>
              </a:rPr>
              <a:t>. It is responsible for 63</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 of global warming caused by man. Its concentration in the air is currently 40</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 higher than it was at the beginning of industrialization.</a:t>
            </a:r>
          </a:p>
          <a:p>
            <a:pPr>
              <a:lnSpc>
                <a:spcPct val="107000"/>
              </a:lnSpc>
              <a:spcAft>
                <a:spcPts val="800"/>
              </a:spcAft>
            </a:pPr>
            <a:r>
              <a:rPr lang="en-GB" sz="1800" u="sng" dirty="0">
                <a:effectLst/>
                <a:latin typeface="Calibri" panose="020F0502020204030204" pitchFamily="34" charset="0"/>
                <a:ea typeface="Calibri" panose="020F0502020204030204" pitchFamily="34" charset="0"/>
                <a:cs typeface="Times New Roman" panose="02020603050405020304" pitchFamily="18" charset="0"/>
              </a:rPr>
              <a:t>The increase in emissions is mainly due to the following human activities</a:t>
            </a:r>
            <a:r>
              <a:rPr lang="cs-CZ" sz="1800" u="sng"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Burning fossil fuels</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because the combustion of hard coal, oil and natural gas produces carbon dioxide and nitrous oxide.</a:t>
            </a:r>
          </a:p>
          <a:p>
            <a:endParaRPr lang="en-GB" dirty="0"/>
          </a:p>
        </p:txBody>
      </p:sp>
    </p:spTree>
    <p:extLst>
      <p:ext uri="{BB962C8B-B14F-4D97-AF65-F5344CB8AC3E}">
        <p14:creationId xmlns:p14="http://schemas.microsoft.com/office/powerpoint/2010/main" val="2812313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A308F928-A0FD-40BE-B9CE-DA9723D3A61F}"/>
              </a:ext>
            </a:extLst>
          </p:cNvPr>
          <p:cNvSpPr>
            <a:spLocks noGrp="1"/>
          </p:cNvSpPr>
          <p:nvPr>
            <p:ph idx="1"/>
          </p:nvPr>
        </p:nvSpPr>
        <p:spPr/>
        <p:txBody>
          <a:bodyPr>
            <a:normAutofit lnSpcReduction="10000"/>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Felling forests</a:t>
            </a:r>
            <a:r>
              <a:rPr lang="en-GB" sz="1800" dirty="0">
                <a:effectLst/>
                <a:latin typeface="Calibri" panose="020F0502020204030204" pitchFamily="34" charset="0"/>
                <a:ea typeface="Calibri" panose="020F0502020204030204" pitchFamily="34" charset="0"/>
                <a:cs typeface="Times New Roman" panose="02020603050405020304" pitchFamily="18" charset="0"/>
              </a:rPr>
              <a:t>, because trees absorb CO</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GB" sz="1800" dirty="0">
                <a:effectLst/>
                <a:latin typeface="Calibri" panose="020F0502020204030204" pitchFamily="34" charset="0"/>
                <a:ea typeface="Calibri" panose="020F0502020204030204" pitchFamily="34" charset="0"/>
                <a:cs typeface="Times New Roman" panose="02020603050405020304" pitchFamily="18" charset="0"/>
              </a:rPr>
              <a:t> from the atmosphere, helping to regulate the</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climate. By deforestation, this effect disappears and much more carbon dioxide enters to the atmosphere, thereby squares the greenhouse effect. </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Traffic</a:t>
            </a:r>
            <a:r>
              <a:rPr lang="en-GB" sz="1800" dirty="0">
                <a:effectLst/>
                <a:latin typeface="Calibri" panose="020F0502020204030204" pitchFamily="34" charset="0"/>
                <a:ea typeface="Calibri" panose="020F0502020204030204" pitchFamily="34" charset="0"/>
                <a:cs typeface="Times New Roman" panose="02020603050405020304" pitchFamily="18" charset="0"/>
              </a:rPr>
              <a:t> which is a major producer of greenhouse gases CO</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NO</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More intensive cattle breeding</a:t>
            </a:r>
            <a:r>
              <a:rPr lang="en-GB" sz="1800" dirty="0">
                <a:effectLst/>
                <a:latin typeface="Calibri" panose="020F0502020204030204" pitchFamily="34" charset="0"/>
                <a:ea typeface="Calibri" panose="020F0502020204030204" pitchFamily="34" charset="0"/>
                <a:cs typeface="Times New Roman" panose="02020603050405020304" pitchFamily="18" charset="0"/>
              </a:rPr>
              <a:t>, because cows, as ruminants, produce large amounts of methane during digestion.</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Using of fertilizers containing nitrogen</a:t>
            </a:r>
            <a:r>
              <a:rPr lang="en-GB" sz="1800" dirty="0">
                <a:effectLst/>
                <a:latin typeface="Calibri" panose="020F0502020204030204" pitchFamily="34" charset="0"/>
                <a:ea typeface="Calibri" panose="020F0502020204030204" pitchFamily="34" charset="0"/>
                <a:cs typeface="Times New Roman" panose="02020603050405020304" pitchFamily="18" charset="0"/>
              </a:rPr>
              <a:t>, which emit nitrous oxide.</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Using of fluorinated gases</a:t>
            </a:r>
            <a:r>
              <a:rPr lang="en-GB" sz="1800" dirty="0">
                <a:effectLst/>
                <a:latin typeface="Calibri" panose="020F0502020204030204" pitchFamily="34" charset="0"/>
                <a:ea typeface="Calibri" panose="020F0502020204030204" pitchFamily="34" charset="0"/>
                <a:cs typeface="Times New Roman" panose="02020603050405020304" pitchFamily="18" charset="0"/>
              </a:rPr>
              <a:t>, for example in the manufacture of refrigeration equipment, air conditioning equipment and heat pumps, etc. which cause a strong greenhouse effect. </a:t>
            </a:r>
          </a:p>
          <a:p>
            <a:endParaRPr lang="en-GB" dirty="0"/>
          </a:p>
        </p:txBody>
      </p:sp>
    </p:spTree>
    <p:extLst>
      <p:ext uri="{BB962C8B-B14F-4D97-AF65-F5344CB8AC3E}">
        <p14:creationId xmlns:p14="http://schemas.microsoft.com/office/powerpoint/2010/main" val="454764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6AB378A9-0AD2-4755-94F2-B31C405975B6}"/>
              </a:ext>
            </a:extLst>
          </p:cNvPr>
          <p:cNvSpPr>
            <a:spLocks noGrp="1"/>
          </p:cNvSpPr>
          <p:nvPr>
            <p:ph idx="1"/>
          </p:nvPr>
        </p:nvSpPr>
        <p:spPr>
          <a:xfrm>
            <a:off x="559888" y="591847"/>
            <a:ext cx="8596668" cy="3880773"/>
          </a:xfrm>
        </p:spPr>
        <p:txBody>
          <a:bodyPr/>
          <a:lstStyle/>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Climate change in the Czech Republic has so far manifested itself mainly in a severe drought. Water evaporation increases with increasing temperature and in the Czech Republic there is also a rapid decrease winter precipitation in the lowlands, which are crucial for replenishing groundwater supplies. Groundwater accumulates for a long time and short-term precipitation in summer does not replenish it, because water is drained by vegetation during rains. There are dies not only spruces and larch, but also trees like pines, which have deeper roots. </a:t>
            </a: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Obrázek 4">
            <a:extLst>
              <a:ext uri="{FF2B5EF4-FFF2-40B4-BE49-F238E27FC236}">
                <a16:creationId xmlns:a16="http://schemas.microsoft.com/office/drawing/2014/main" id="{B06D6E9B-26D1-41AA-A4CC-100002C051E8}"/>
              </a:ext>
            </a:extLst>
          </p:cNvPr>
          <p:cNvPicPr>
            <a:picLocks noChangeAspect="1"/>
          </p:cNvPicPr>
          <p:nvPr/>
        </p:nvPicPr>
        <p:blipFill>
          <a:blip r:embed="rId2"/>
          <a:stretch>
            <a:fillRect/>
          </a:stretch>
        </p:blipFill>
        <p:spPr>
          <a:xfrm>
            <a:off x="1663558" y="2910395"/>
            <a:ext cx="6171759" cy="3653099"/>
          </a:xfrm>
          <a:prstGeom prst="rect">
            <a:avLst/>
          </a:prstGeom>
        </p:spPr>
      </p:pic>
    </p:spTree>
    <p:extLst>
      <p:ext uri="{BB962C8B-B14F-4D97-AF65-F5344CB8AC3E}">
        <p14:creationId xmlns:p14="http://schemas.microsoft.com/office/powerpoint/2010/main" val="2360315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F0CE04-1303-4053-B190-BBA2E85E7205}"/>
              </a:ext>
            </a:extLst>
          </p:cNvPr>
          <p:cNvSpPr>
            <a:spLocks noGrp="1"/>
          </p:cNvSpPr>
          <p:nvPr>
            <p:ph type="title"/>
          </p:nvPr>
        </p:nvSpPr>
        <p:spPr/>
        <p:txBody>
          <a:bodyPr/>
          <a:lstStyle/>
          <a:p>
            <a:r>
              <a:rPr lang="en-GB"/>
              <a:t>Other manifestations of global warming in the Czech Republic </a:t>
            </a:r>
          </a:p>
        </p:txBody>
      </p:sp>
      <p:sp>
        <p:nvSpPr>
          <p:cNvPr id="3" name="Zástupný obsah 2">
            <a:extLst>
              <a:ext uri="{FF2B5EF4-FFF2-40B4-BE49-F238E27FC236}">
                <a16:creationId xmlns:a16="http://schemas.microsoft.com/office/drawing/2014/main" id="{8A9A07CE-3589-448F-8DD9-3D0161F2FC97}"/>
              </a:ext>
            </a:extLst>
          </p:cNvPr>
          <p:cNvSpPr>
            <a:spLocks noGrp="1"/>
          </p:cNvSpPr>
          <p:nvPr>
            <p:ph idx="1"/>
          </p:nvPr>
        </p:nvSpPr>
        <p:spPr/>
        <p:txBody>
          <a:bodyPr>
            <a:normAutofit fontScale="85000" lnSpcReduction="20000"/>
          </a:bodyPr>
          <a:lstStyle/>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the last ten years the values of all snow – related characteristics decreased. The number of days with snow cover is decreasing, as well as monthly and seasonal maximum snow height. Snow is declining in</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the lowlands and the mountains. The occurrence of snow is an important supposition for the creation of a sufficient amount of surface and groundwater. Climate change is also evident in the living nature. Observations in the Moravian floodplain forests show that in the period 1961-2000 has moved here to an earlier period of leaf sprouting in selected tree species and flowering by selected bushes and herbs. By the selected birds species was recorded a shift in the beginning of nesting. For some flowers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a:t>
            </a:r>
            <a:r>
              <a:rPr lang="cs-CZ" sz="1800" dirty="0">
                <a:effectLst/>
                <a:latin typeface="Calibri" panose="020F0502020204030204" pitchFamily="34" charset="0"/>
                <a:ea typeface="Calibri" panose="020F0502020204030204" pitchFamily="34" charset="0"/>
                <a:cs typeface="Times New Roman" panose="02020603050405020304" pitchFamily="18" charset="0"/>
              </a:rPr>
              <a:t>n </a:t>
            </a:r>
            <a:r>
              <a:rPr lang="en-GB" sz="1800" dirty="0">
                <a:effectLst/>
                <a:latin typeface="Calibri" panose="020F0502020204030204" pitchFamily="34" charset="0"/>
                <a:ea typeface="Calibri" panose="020F0502020204030204" pitchFamily="34" charset="0"/>
                <a:cs typeface="Times New Roman" panose="02020603050405020304" pitchFamily="18" charset="0"/>
              </a:rPr>
              <a:t>floodplain forests was observed an increase the number of florets. </a:t>
            </a:r>
          </a:p>
          <a:p>
            <a:pPr>
              <a:lnSpc>
                <a:spcPct val="107000"/>
              </a:lnSpc>
              <a:spcBef>
                <a:spcPts val="200"/>
              </a:spcBef>
            </a:pPr>
            <a:r>
              <a:rPr lang="en-GB"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Impact of climate change</a:t>
            </a: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According to the forecasts in the context of climate change could decrease during 21st century to</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average flows in many Czech river basins by about 15-20%, eventually by up to 25-30% to deepen water disturbances, it could occur especially in the summer and autumn months. </a:t>
            </a: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Climate change will be result in the earlier onset of the spring seasons and an increase in average temperatures in the winter months, as a result will be growth could accelerate and the development of</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vegetation in the spring and a consequent increased risk of damage from late frosts and increased incidence of both existing and newly migrating pathogens and weeds.</a:t>
            </a:r>
          </a:p>
          <a:p>
            <a:endParaRPr lang="en-GB" dirty="0"/>
          </a:p>
        </p:txBody>
      </p:sp>
    </p:spTree>
    <p:extLst>
      <p:ext uri="{BB962C8B-B14F-4D97-AF65-F5344CB8AC3E}">
        <p14:creationId xmlns:p14="http://schemas.microsoft.com/office/powerpoint/2010/main" val="943640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CDA5A4-AE66-4D82-BFB2-47B3B8CA021B}"/>
              </a:ext>
            </a:extLst>
          </p:cNvPr>
          <p:cNvSpPr>
            <a:spLocks noGrp="1"/>
          </p:cNvSpPr>
          <p:nvPr>
            <p:ph type="title"/>
          </p:nvPr>
        </p:nvSpPr>
        <p:spPr/>
        <p:txBody>
          <a:bodyPr/>
          <a:lstStyle/>
          <a:p>
            <a:r>
              <a:rPr lang="en-GB"/>
              <a:t>Climate change mitigation </a:t>
            </a:r>
          </a:p>
        </p:txBody>
      </p:sp>
      <p:sp>
        <p:nvSpPr>
          <p:cNvPr id="3" name="Zástupný obsah 2">
            <a:extLst>
              <a:ext uri="{FF2B5EF4-FFF2-40B4-BE49-F238E27FC236}">
                <a16:creationId xmlns:a16="http://schemas.microsoft.com/office/drawing/2014/main" id="{B436468B-DE1E-4D6E-86AD-0E0EACB75A93}"/>
              </a:ext>
            </a:extLst>
          </p:cNvPr>
          <p:cNvSpPr>
            <a:spLocks noGrp="1"/>
          </p:cNvSpPr>
          <p:nvPr>
            <p:ph idx="1"/>
          </p:nvPr>
        </p:nvSpPr>
        <p:spPr>
          <a:xfrm>
            <a:off x="508658" y="1725583"/>
            <a:ext cx="8596668" cy="3880773"/>
          </a:xfrm>
        </p:spPr>
        <p:txBody>
          <a:bodyPr>
            <a:normAutofit fontScale="25000" lnSpcReduction="20000"/>
          </a:bodyPr>
          <a:lstStyle/>
          <a:p>
            <a:pPr algn="just">
              <a:lnSpc>
                <a:spcPct val="107000"/>
              </a:lnSpc>
              <a:spcAft>
                <a:spcPts val="800"/>
              </a:spcAft>
            </a:pPr>
            <a:r>
              <a:rPr lang="en-GB" sz="5600" dirty="0">
                <a:effectLst/>
                <a:latin typeface="Calibri" panose="020F0502020204030204" pitchFamily="34" charset="0"/>
                <a:ea typeface="Calibri" panose="020F0502020204030204" pitchFamily="34" charset="0"/>
                <a:cs typeface="Times New Roman" panose="02020603050405020304" pitchFamily="18" charset="0"/>
              </a:rPr>
              <a:t>Climate change mitigation is a measure to reduce the magnitude and speed of long-term climate change. Clime change mitigation generally involves reducing human (anthropogenic) greenhouse gas (GHG) emissions. Mitigation can also be achieved by increasing carbo storage capacity, for example though reforestation. Examples of mitigation include the transition to low- carbon energy sources, such as renewables and nuclear energy, and the expansion of forests and other sinks to remove more carbon dioxide from the atmosphere. Energy efficiency can also play an important role, for example by improving the insulation of buildings.</a:t>
            </a:r>
            <a:endParaRPr lang="en-GB" sz="3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5600" u="sng" dirty="0">
                <a:effectLst/>
                <a:latin typeface="Calibri" panose="020F0502020204030204" pitchFamily="34" charset="0"/>
                <a:ea typeface="Calibri" panose="020F0502020204030204" pitchFamily="34" charset="0"/>
                <a:cs typeface="Times New Roman" panose="02020603050405020304" pitchFamily="18" charset="0"/>
              </a:rPr>
              <a:t>Paris Agreement </a:t>
            </a:r>
            <a:endParaRPr lang="en-GB"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5600" dirty="0">
                <a:effectLst/>
                <a:latin typeface="Calibri" panose="020F0502020204030204" pitchFamily="34" charset="0"/>
                <a:ea typeface="Calibri" panose="020F0502020204030204" pitchFamily="34" charset="0"/>
                <a:cs typeface="Times New Roman" panose="02020603050405020304" pitchFamily="18" charset="0"/>
              </a:rPr>
              <a:t>On October 5,</a:t>
            </a:r>
            <a:r>
              <a:rPr lang="cs-CZ" sz="5600" dirty="0">
                <a:effectLst/>
                <a:latin typeface="Calibri" panose="020F0502020204030204" pitchFamily="34" charset="0"/>
                <a:ea typeface="Calibri" panose="020F0502020204030204" pitchFamily="34" charset="0"/>
                <a:cs typeface="Times New Roman" panose="02020603050405020304" pitchFamily="18" charset="0"/>
              </a:rPr>
              <a:t> </a:t>
            </a:r>
            <a:r>
              <a:rPr lang="en-GB" sz="5600" dirty="0">
                <a:effectLst/>
                <a:latin typeface="Calibri" panose="020F0502020204030204" pitchFamily="34" charset="0"/>
                <a:ea typeface="Calibri" panose="020F0502020204030204" pitchFamily="34" charset="0"/>
                <a:cs typeface="Times New Roman" panose="02020603050405020304" pitchFamily="18" charset="0"/>
              </a:rPr>
              <a:t>2017 the Czech Republic ratified the Paris Agreement. The aim of the agreement is to keep the</a:t>
            </a:r>
            <a:r>
              <a:rPr lang="cs-CZ" sz="5600" dirty="0">
                <a:effectLst/>
                <a:latin typeface="Calibri" panose="020F0502020204030204" pitchFamily="34" charset="0"/>
                <a:ea typeface="Calibri" panose="020F0502020204030204" pitchFamily="34" charset="0"/>
                <a:cs typeface="Times New Roman" panose="02020603050405020304" pitchFamily="18" charset="0"/>
              </a:rPr>
              <a:t> </a:t>
            </a:r>
            <a:r>
              <a:rPr lang="en-GB" sz="5600" dirty="0">
                <a:effectLst/>
                <a:latin typeface="Calibri" panose="020F0502020204030204" pitchFamily="34" charset="0"/>
                <a:ea typeface="Calibri" panose="020F0502020204030204" pitchFamily="34" charset="0"/>
                <a:cs typeface="Times New Roman" panose="02020603050405020304" pitchFamily="18" charset="0"/>
              </a:rPr>
              <a:t>increase in global average temperature well below 2</a:t>
            </a:r>
            <a:r>
              <a:rPr lang="cs-CZ" sz="5600" dirty="0">
                <a:effectLst/>
                <a:latin typeface="Calibri" panose="020F0502020204030204" pitchFamily="34" charset="0"/>
                <a:ea typeface="Calibri" panose="020F0502020204030204" pitchFamily="34" charset="0"/>
                <a:cs typeface="Times New Roman" panose="02020603050405020304" pitchFamily="18" charset="0"/>
              </a:rPr>
              <a:t> </a:t>
            </a:r>
            <a:r>
              <a:rPr lang="en-GB" sz="5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 </a:t>
            </a:r>
            <a:r>
              <a:rPr lang="en-GB" sz="5600" dirty="0">
                <a:effectLst/>
                <a:latin typeface="Calibri" panose="020F0502020204030204" pitchFamily="34" charset="0"/>
                <a:ea typeface="Calibri" panose="020F0502020204030204" pitchFamily="34" charset="0"/>
                <a:cs typeface="Times New Roman" panose="02020603050405020304" pitchFamily="18" charset="0"/>
              </a:rPr>
              <a:t> compared to pre-industrial levels, ideally so that the</a:t>
            </a:r>
            <a:r>
              <a:rPr lang="cs-CZ" sz="5600" dirty="0">
                <a:effectLst/>
                <a:latin typeface="Calibri" panose="020F0502020204030204" pitchFamily="34" charset="0"/>
                <a:ea typeface="Calibri" panose="020F0502020204030204" pitchFamily="34" charset="0"/>
                <a:cs typeface="Times New Roman" panose="02020603050405020304" pitchFamily="18" charset="0"/>
              </a:rPr>
              <a:t> </a:t>
            </a:r>
            <a:r>
              <a:rPr lang="en-GB" sz="5600" dirty="0">
                <a:effectLst/>
                <a:latin typeface="Calibri" panose="020F0502020204030204" pitchFamily="34" charset="0"/>
                <a:ea typeface="Calibri" panose="020F0502020204030204" pitchFamily="34" charset="0"/>
                <a:cs typeface="Times New Roman" panose="02020603050405020304" pitchFamily="18" charset="0"/>
              </a:rPr>
              <a:t>increase in temperature does not exceed 1.5 </a:t>
            </a:r>
            <a:r>
              <a:rPr lang="en-GB" sz="5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r>
              <a:rPr lang="cs-CZ" sz="5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5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Czech Republic is not doing enough to meet the</a:t>
            </a:r>
            <a:r>
              <a:rPr lang="cs-CZ" sz="5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5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objectives of the Paris Agreement. According to the ICC report, we have until 2030 to reverse the current trend and be able to achieve the goals of the Paris Agreement at all . </a:t>
            </a:r>
            <a:endParaRPr lang="en-GB" sz="3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56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What must the Czech Republic do ? </a:t>
            </a:r>
            <a:endParaRPr lang="en-GB"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5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Half of our energy production comes from coal. We are also one of the largest exporters of energy. We must get </a:t>
            </a:r>
            <a:r>
              <a:rPr lang="en-GB" sz="56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t>
            </a:r>
            <a:r>
              <a:rPr lang="cs-CZ" sz="5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t>
            </a:r>
            <a:r>
              <a:rPr lang="en-GB" sz="5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of our dependence on coal for energy production, not continue mining, not expand mines in the Czech Republic, We need to start investing thoughtfully in renewables and the distribution network. We need to</a:t>
            </a:r>
            <a:r>
              <a:rPr lang="cs-CZ" sz="5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5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change our management of the landscape and the water in the landscape. </a:t>
            </a:r>
            <a:endParaRPr lang="en-GB" sz="5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35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Tree>
    <p:extLst>
      <p:ext uri="{BB962C8B-B14F-4D97-AF65-F5344CB8AC3E}">
        <p14:creationId xmlns:p14="http://schemas.microsoft.com/office/powerpoint/2010/main" val="819862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129318AF-63AD-49DD-9875-F7547026D487}"/>
              </a:ext>
            </a:extLst>
          </p:cNvPr>
          <p:cNvSpPr>
            <a:spLocks noGrp="1"/>
          </p:cNvSpPr>
          <p:nvPr>
            <p:ph idx="1"/>
          </p:nvPr>
        </p:nvSpPr>
        <p:spPr>
          <a:xfrm>
            <a:off x="677334" y="310101"/>
            <a:ext cx="8596668" cy="6639339"/>
          </a:xfrm>
        </p:spPr>
        <p:txBody>
          <a:bodyPr/>
          <a:lstStyle/>
          <a:p>
            <a:pPr>
              <a:lnSpc>
                <a:spcPct val="107000"/>
              </a:lnSpc>
              <a:spcAft>
                <a:spcPts val="800"/>
              </a:spcAft>
            </a:pPr>
            <a:r>
              <a:rPr lang="en-GB"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What can you do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Reduce your own carbon footprint by changing your energy supplier reduce your meat consumption , don't travel by air unnecessarily . Shop for local foods that are grown sustainably . Educate yourself , discuss , get involved</a:t>
            </a:r>
            <a:r>
              <a:rPr lang="cs-CZ"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Obrázek 4">
            <a:extLst>
              <a:ext uri="{FF2B5EF4-FFF2-40B4-BE49-F238E27FC236}">
                <a16:creationId xmlns:a16="http://schemas.microsoft.com/office/drawing/2014/main" id="{579B0D6B-FCBF-4600-8783-4FF130E4E48A}"/>
              </a:ext>
            </a:extLst>
          </p:cNvPr>
          <p:cNvPicPr>
            <a:picLocks noChangeAspect="1"/>
          </p:cNvPicPr>
          <p:nvPr/>
        </p:nvPicPr>
        <p:blipFill>
          <a:blip r:embed="rId2"/>
          <a:stretch>
            <a:fillRect/>
          </a:stretch>
        </p:blipFill>
        <p:spPr>
          <a:xfrm>
            <a:off x="2577737" y="1926218"/>
            <a:ext cx="4522778" cy="4469254"/>
          </a:xfrm>
          <a:prstGeom prst="rect">
            <a:avLst/>
          </a:prstGeom>
        </p:spPr>
      </p:pic>
    </p:spTree>
    <p:extLst>
      <p:ext uri="{BB962C8B-B14F-4D97-AF65-F5344CB8AC3E}">
        <p14:creationId xmlns:p14="http://schemas.microsoft.com/office/powerpoint/2010/main" val="1094334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16555A1-9FB8-4751-84EC-434455769FBB}"/>
              </a:ext>
            </a:extLst>
          </p:cNvPr>
          <p:cNvSpPr>
            <a:spLocks noGrp="1"/>
          </p:cNvSpPr>
          <p:nvPr>
            <p:ph idx="1"/>
          </p:nvPr>
        </p:nvSpPr>
        <p:spPr/>
        <p:txBody>
          <a:bodyPr/>
          <a:lstStyle/>
          <a:p>
            <a:r>
              <a:rPr lang="cs-CZ" dirty="0">
                <a:hlinkClick r:id="rId2"/>
              </a:rPr>
              <a:t>https://cs.wikipedia.org/wiki/Glob%C3%A1ln%C3%AD_oteplov%C3%A1n%C3%AD</a:t>
            </a:r>
            <a:endParaRPr lang="cs-CZ" dirty="0"/>
          </a:p>
          <a:p>
            <a:r>
              <a:rPr lang="cs-CZ" dirty="0">
                <a:hlinkClick r:id="rId3"/>
              </a:rPr>
              <a:t>https://www.ceska-krajina.cz/projekty/zmena-klimatu/</a:t>
            </a:r>
            <a:endParaRPr lang="cs-CZ" dirty="0"/>
          </a:p>
          <a:p>
            <a:r>
              <a:rPr lang="cs-CZ" dirty="0">
                <a:hlinkClick r:id="rId4"/>
              </a:rPr>
              <a:t>https://clanky.rvp.cz/clanek/c/Z/140/globalni-oteplovani-a-klimaticke-zmeny-v-minulosti.html/</a:t>
            </a:r>
            <a:endParaRPr lang="cs-CZ" dirty="0"/>
          </a:p>
          <a:p>
            <a:endParaRPr lang="cs-CZ" dirty="0"/>
          </a:p>
          <a:p>
            <a:endParaRPr lang="cs-CZ" dirty="0"/>
          </a:p>
        </p:txBody>
      </p:sp>
      <p:sp>
        <p:nvSpPr>
          <p:cNvPr id="4" name="Rectangle 1">
            <a:extLst>
              <a:ext uri="{FF2B5EF4-FFF2-40B4-BE49-F238E27FC236}">
                <a16:creationId xmlns:a16="http://schemas.microsoft.com/office/drawing/2014/main" id="{7B582D7C-8AA2-4670-BF6B-1E115312E446}"/>
              </a:ext>
            </a:extLst>
          </p:cNvPr>
          <p:cNvSpPr>
            <a:spLocks noGrp="1" noChangeArrowheads="1"/>
          </p:cNvSpPr>
          <p:nvPr>
            <p:ph type="title"/>
          </p:nvPr>
        </p:nvSpPr>
        <p:spPr bwMode="auto">
          <a:xfrm>
            <a:off x="907921" y="911433"/>
            <a:ext cx="2139496" cy="58991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cs-CZ" sz="4000" b="0" i="0" u="none" strike="noStrike" cap="none" normalizeH="0" baseline="0" dirty="0">
                <a:ln>
                  <a:noFill/>
                </a:ln>
                <a:solidFill>
                  <a:schemeClr val="accent2">
                    <a:lumMod val="60000"/>
                    <a:lumOff val="40000"/>
                  </a:schemeClr>
                </a:solidFill>
                <a:effectLst/>
                <a:latin typeface="Google Sans"/>
              </a:rPr>
              <a:t>Resources</a:t>
            </a:r>
            <a:r>
              <a:rPr kumimoji="0" lang="en-GB" altLang="cs-CZ" sz="800" b="0" i="0" u="none" strike="noStrike" cap="none" normalizeH="0" baseline="0" dirty="0">
                <a:ln>
                  <a:noFill/>
                </a:ln>
                <a:solidFill>
                  <a:schemeClr val="tx1"/>
                </a:solidFill>
                <a:effectLst/>
              </a:rPr>
              <a:t> </a:t>
            </a:r>
            <a:endParaRPr kumimoji="0" lang="en-GB"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77723300"/>
      </p:ext>
    </p:extLst>
  </p:cSld>
  <p:clrMapOvr>
    <a:masterClrMapping/>
  </p:clrMapOvr>
</p:sld>
</file>

<file path=ppt/theme/theme1.xml><?xml version="1.0" encoding="utf-8"?>
<a:theme xmlns:a="http://schemas.openxmlformats.org/drawingml/2006/main" name="World Environment Day by Slidesgo">
  <a:themeElements>
    <a:clrScheme name="Simple Light">
      <a:dk1>
        <a:srgbClr val="A4DAA1"/>
      </a:dk1>
      <a:lt1>
        <a:srgbClr val="70B16D"/>
      </a:lt1>
      <a:dk2>
        <a:srgbClr val="005C4F"/>
      </a:dk2>
      <a:lt2>
        <a:srgbClr val="E5FFEB"/>
      </a:lt2>
      <a:accent1>
        <a:srgbClr val="992020"/>
      </a:accent1>
      <a:accent2>
        <a:srgbClr val="ED8B85"/>
      </a:accent2>
      <a:accent3>
        <a:srgbClr val="FFAA20"/>
      </a:accent3>
      <a:accent4>
        <a:srgbClr val="FFD966"/>
      </a:accent4>
      <a:accent5>
        <a:srgbClr val="0070A4"/>
      </a:accent5>
      <a:accent6>
        <a:srgbClr val="FFFFFF"/>
      </a:accent6>
      <a:hlink>
        <a:srgbClr val="005C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eather App Pitch Deck by Slidesgo">
  <a:themeElements>
    <a:clrScheme name="Simple Light">
      <a:dk1>
        <a:srgbClr val="000000"/>
      </a:dk1>
      <a:lt1>
        <a:srgbClr val="FFFFFF"/>
      </a:lt1>
      <a:dk2>
        <a:srgbClr val="595959"/>
      </a:dk2>
      <a:lt2>
        <a:srgbClr val="EEEEEE"/>
      </a:lt2>
      <a:accent1>
        <a:srgbClr val="4846BB"/>
      </a:accent1>
      <a:accent2>
        <a:srgbClr val="9393FF"/>
      </a:accent2>
      <a:accent3>
        <a:srgbClr val="F5C8ED"/>
      </a:accent3>
      <a:accent4>
        <a:srgbClr val="FFCE00"/>
      </a:accent4>
      <a:accent5>
        <a:srgbClr val="FFFFFF"/>
      </a:accent5>
      <a:accent6>
        <a:srgbClr val="EEFF41"/>
      </a:accent6>
      <a:hlink>
        <a:srgbClr val="FFCE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cology World by Slidesgo">
  <a:themeElements>
    <a:clrScheme name="Simple Light">
      <a:dk1>
        <a:srgbClr val="FFFFFF"/>
      </a:dk1>
      <a:lt1>
        <a:srgbClr val="2C7EA8"/>
      </a:lt1>
      <a:dk2>
        <a:srgbClr val="2B779D"/>
      </a:dk2>
      <a:lt2>
        <a:srgbClr val="297090"/>
      </a:lt2>
      <a:accent1>
        <a:srgbClr val="76D0ED"/>
      </a:accent1>
      <a:accent2>
        <a:srgbClr val="97BE6D"/>
      </a:accent2>
      <a:accent3>
        <a:srgbClr val="80AD5A"/>
      </a:accent3>
      <a:accent4>
        <a:srgbClr val="3994B7"/>
      </a:accent4>
      <a:accent5>
        <a:srgbClr val="CCAB8B"/>
      </a:accent5>
      <a:accent6>
        <a:srgbClr val="AA896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Geography Lesson Premium XL by Slidesgo">
  <a:themeElements>
    <a:clrScheme name="Simple Light">
      <a:dk1>
        <a:srgbClr val="466269"/>
      </a:dk1>
      <a:lt1>
        <a:srgbClr val="CDCDCD"/>
      </a:lt1>
      <a:dk2>
        <a:srgbClr val="F3F3F3"/>
      </a:dk2>
      <a:lt2>
        <a:srgbClr val="434343"/>
      </a:lt2>
      <a:accent1>
        <a:srgbClr val="434343"/>
      </a:accent1>
      <a:accent2>
        <a:srgbClr val="E6B695"/>
      </a:accent2>
      <a:accent3>
        <a:srgbClr val="78909C"/>
      </a:accent3>
      <a:accent4>
        <a:srgbClr val="3F8164"/>
      </a:accent4>
      <a:accent5>
        <a:srgbClr val="CDCDCD"/>
      </a:accent5>
      <a:accent6>
        <a:srgbClr val="43434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Weather App Pitch Deck by Slidesgo">
  <a:themeElements>
    <a:clrScheme name="Simple Light">
      <a:dk1>
        <a:srgbClr val="000000"/>
      </a:dk1>
      <a:lt1>
        <a:srgbClr val="FFFFFF"/>
      </a:lt1>
      <a:dk2>
        <a:srgbClr val="595959"/>
      </a:dk2>
      <a:lt2>
        <a:srgbClr val="EEEEEE"/>
      </a:lt2>
      <a:accent1>
        <a:srgbClr val="4846BB"/>
      </a:accent1>
      <a:accent2>
        <a:srgbClr val="9393FF"/>
      </a:accent2>
      <a:accent3>
        <a:srgbClr val="F5C8ED"/>
      </a:accent3>
      <a:accent4>
        <a:srgbClr val="FFCE00"/>
      </a:accent4>
      <a:accent5>
        <a:srgbClr val="FFFFFF"/>
      </a:accent5>
      <a:accent6>
        <a:srgbClr val="EEFF41"/>
      </a:accent6>
      <a:hlink>
        <a:srgbClr val="FFCE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CBB26C3B498924A8D70E24807DC24F2" ma:contentTypeVersion="6" ma:contentTypeDescription="Vytvoří nový dokument" ma:contentTypeScope="" ma:versionID="215e06bfacd44e92e1570b536d848631">
  <xsd:schema xmlns:xsd="http://www.w3.org/2001/XMLSchema" xmlns:xs="http://www.w3.org/2001/XMLSchema" xmlns:p="http://schemas.microsoft.com/office/2006/metadata/properties" xmlns:ns2="eb9423f9-4d7d-4989-9cb4-05f3c24f46d4" xmlns:ns3="27820014-a465-4952-94ce-0adc0c928a0c" targetNamespace="http://schemas.microsoft.com/office/2006/metadata/properties" ma:root="true" ma:fieldsID="99429235392eaecd3550fc00d75a3bf1" ns2:_="" ns3:_="">
    <xsd:import namespace="eb9423f9-4d7d-4989-9cb4-05f3c24f46d4"/>
    <xsd:import namespace="27820014-a465-4952-94ce-0adc0c928a0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9423f9-4d7d-4989-9cb4-05f3c24f46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820014-a465-4952-94ce-0adc0c928a0c" elementFormDefault="qualified">
    <xsd:import namespace="http://schemas.microsoft.com/office/2006/documentManagement/types"/>
    <xsd:import namespace="http://schemas.microsoft.com/office/infopath/2007/PartnerControls"/>
    <xsd:element name="SharedWithUsers" ma:index="1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E25A09-26D0-4506-8981-19BA2ED16A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9423f9-4d7d-4989-9cb4-05f3c24f46d4"/>
    <ds:schemaRef ds:uri="27820014-a465-4952-94ce-0adc0c928a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84BFA6-B006-4503-877D-F494749D2D06}">
  <ds:schemaRefs>
    <ds:schemaRef ds:uri="http://schemas.microsoft.com/sharepoint/v3/contenttype/forms"/>
  </ds:schemaRefs>
</ds:datastoreItem>
</file>

<file path=customXml/itemProps3.xml><?xml version="1.0" encoding="utf-8"?>
<ds:datastoreItem xmlns:ds="http://schemas.openxmlformats.org/officeDocument/2006/customXml" ds:itemID="{C8770F62-94E6-4112-9CF6-A10EE47DAE8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World Environment Day by Slidesgo</Template>
  <TotalTime>113</TotalTime>
  <Words>1205</Words>
  <Application>Microsoft Office PowerPoint</Application>
  <PresentationFormat>Širokoúhlá obrazovka</PresentationFormat>
  <Paragraphs>44</Paragraphs>
  <Slides>10</Slides>
  <Notes>0</Notes>
  <HiddenSlides>0</HiddenSlides>
  <MMClips>0</MMClips>
  <ScaleCrop>false</ScaleCrop>
  <HeadingPairs>
    <vt:vector size="6" baseType="variant">
      <vt:variant>
        <vt:lpstr>Použitá písma</vt:lpstr>
      </vt:variant>
      <vt:variant>
        <vt:i4>26</vt:i4>
      </vt:variant>
      <vt:variant>
        <vt:lpstr>Motiv</vt:lpstr>
      </vt:variant>
      <vt:variant>
        <vt:i4>10</vt:i4>
      </vt:variant>
      <vt:variant>
        <vt:lpstr>Nadpisy snímků</vt:lpstr>
      </vt:variant>
      <vt:variant>
        <vt:i4>10</vt:i4>
      </vt:variant>
    </vt:vector>
  </HeadingPairs>
  <TitlesOfParts>
    <vt:vector size="46" baseType="lpstr">
      <vt:lpstr>Arial</vt:lpstr>
      <vt:lpstr>BenchNine</vt:lpstr>
      <vt:lpstr>Calibri</vt:lpstr>
      <vt:lpstr>Calibri Light</vt:lpstr>
      <vt:lpstr>Didact Gothic</vt:lpstr>
      <vt:lpstr>Fira Sans Extra Condensed Medium</vt:lpstr>
      <vt:lpstr>Google Sans</vt:lpstr>
      <vt:lpstr>Livvic</vt:lpstr>
      <vt:lpstr>Margarine</vt:lpstr>
      <vt:lpstr>Montserrat</vt:lpstr>
      <vt:lpstr>Muli</vt:lpstr>
      <vt:lpstr>Nanum Pen Script</vt:lpstr>
      <vt:lpstr>Nunito</vt:lpstr>
      <vt:lpstr>Oswald</vt:lpstr>
      <vt:lpstr>Oswald Regular</vt:lpstr>
      <vt:lpstr>Proxima Nova</vt:lpstr>
      <vt:lpstr>Proxima Nova Semibold</vt:lpstr>
      <vt:lpstr>Roboto Condensed Light</vt:lpstr>
      <vt:lpstr>Roboto Slab Regular</vt:lpstr>
      <vt:lpstr>Saira SemiCondensed SemiBold</vt:lpstr>
      <vt:lpstr>Source Sans Pro</vt:lpstr>
      <vt:lpstr>Staatliches</vt:lpstr>
      <vt:lpstr>Trebuchet MS</vt:lpstr>
      <vt:lpstr>Varela Round</vt:lpstr>
      <vt:lpstr>Verdana</vt:lpstr>
      <vt:lpstr>Wingdings 3</vt:lpstr>
      <vt:lpstr>World Environment Day by Slidesgo</vt:lpstr>
      <vt:lpstr>Slidesgo Final Pages</vt:lpstr>
      <vt:lpstr>Weather App Pitch Deck by Slidesgo</vt:lpstr>
      <vt:lpstr>1_Slidesgo Final Pages</vt:lpstr>
      <vt:lpstr>Ecology World by Slidesgo</vt:lpstr>
      <vt:lpstr>2_Slidesgo Final Pages</vt:lpstr>
      <vt:lpstr>Geography Lesson Premium XL by Slidesgo</vt:lpstr>
      <vt:lpstr>3_Slidesgo Final Pages</vt:lpstr>
      <vt:lpstr>1_Weather App Pitch Deck by Slidesgo</vt:lpstr>
      <vt:lpstr>Fazeta</vt:lpstr>
      <vt:lpstr>Climate change in the Czech Republic </vt:lpstr>
      <vt:lpstr>Prezentace aplikace PowerPoint</vt:lpstr>
      <vt:lpstr>Causes of climate change</vt:lpstr>
      <vt:lpstr>Prezentace aplikace PowerPoint</vt:lpstr>
      <vt:lpstr>Prezentace aplikace PowerPoint</vt:lpstr>
      <vt:lpstr>Other manifestations of global warming in the Czech Republic </vt:lpstr>
      <vt:lpstr>Climate change mitigation </vt:lpstr>
      <vt:lpstr>Prezentace aplikace PowerPoint</vt:lpstr>
      <vt:lpstr>Resources </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in the Czech Republic </dc:title>
  <dc:creator>Richard Goldschmid</dc:creator>
  <cp:lastModifiedBy>Petr Leba</cp:lastModifiedBy>
  <cp:revision>20</cp:revision>
  <dcterms:created xsi:type="dcterms:W3CDTF">2021-03-04T19:04:47Z</dcterms:created>
  <dcterms:modified xsi:type="dcterms:W3CDTF">2021-04-08T20:50:29Z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0x0101006CBB26C3B498924A8D70E24807DC24F2</vt:lpwstr>
  </property>
</Properties>
</file>