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6" r:id="rId20"/>
    <p:sldId id="271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1D9F03-E450-47FB-ADFD-AF53F9521315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0CBC73-81AC-4EE1-8811-485E0AC63C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STREDNÁ PRIEMYSELNÁ ŠKOLA DOPRAVNÁ ZVOLEN</a:t>
            </a:r>
            <a:endParaRPr lang="sk-SK" sz="32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obsahu 5" descr="škola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Zábavná  autoškola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Je to rovesnícky program, ktorý naša škola už siedmy rok organizuje v autoškole </a:t>
            </a:r>
            <a:r>
              <a:rPr lang="sk-SK" dirty="0" err="1" smtClean="0">
                <a:solidFill>
                  <a:srgbClr val="00B050"/>
                </a:solidFill>
              </a:rPr>
              <a:t>Gonda</a:t>
            </a:r>
            <a:r>
              <a:rPr lang="sk-SK" dirty="0" smtClean="0">
                <a:solidFill>
                  <a:srgbClr val="00B050"/>
                </a:solidFill>
              </a:rPr>
              <a:t> pre žiakov deviateho ročníka základných škôl vo Zvolene a v Detve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Naši žiaci ako inštruktori riešia dopravné situácie, venujú sa bezpečnosti na cestách, oboznamujú žiakov ZŠ s prácami našich žiakov a pomôžu deviatakom  s vedením motorového vozidla</a:t>
            </a:r>
            <a:endParaRPr lang="sk-SK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err="1" smtClean="0">
                <a:solidFill>
                  <a:srgbClr val="FF0000"/>
                </a:solidFill>
              </a:rPr>
              <a:t>Motokársky</a:t>
            </a:r>
            <a:r>
              <a:rPr lang="sk-SK" sz="3200" b="1" dirty="0" smtClean="0">
                <a:solidFill>
                  <a:srgbClr val="FF0000"/>
                </a:solidFill>
              </a:rPr>
              <a:t>  krúžok -</a:t>
            </a:r>
            <a:r>
              <a:rPr lang="sk-SK" sz="1800" b="1" dirty="0" smtClean="0">
                <a:solidFill>
                  <a:srgbClr val="FF0000"/>
                </a:solidFill>
              </a:rPr>
              <a:t> autíčko na hybridný pohon</a:t>
            </a:r>
            <a:endParaRPr lang="sk-SK" sz="32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obsahu 4" descr="IMG_03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Zástupný symbol obsahu 5" descr="IMG_03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Medzinárodné  úspechy  našich  žiakov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Už druhý rok sa naši žiaci v </a:t>
            </a:r>
            <a:r>
              <a:rPr lang="sk-SK" dirty="0" err="1" smtClean="0">
                <a:solidFill>
                  <a:srgbClr val="00B050"/>
                </a:solidFill>
              </a:rPr>
              <a:t>motokárskom</a:t>
            </a:r>
            <a:r>
              <a:rPr lang="sk-SK" dirty="0" smtClean="0">
                <a:solidFill>
                  <a:srgbClr val="00B050"/>
                </a:solidFill>
              </a:rPr>
              <a:t>     krúžku venujú autíčku na hybridný pohon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Minulý školský rok obsadili prvé miesto na pretekoch autíčok v Bratislave a postúpili na súťaž do Francúzska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Súťaž vo Francúzsku vo svojej kategórii tiež vyhrali</a:t>
            </a:r>
            <a:endParaRPr lang="sk-SK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Súťaž  v  modelovaní  v  SOLIDWORKS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Už štvrtý rok bude </a:t>
            </a:r>
            <a:r>
              <a:rPr lang="sk-SK" dirty="0" err="1" smtClean="0">
                <a:solidFill>
                  <a:srgbClr val="00B050"/>
                </a:solidFill>
              </a:rPr>
              <a:t>poriadať</a:t>
            </a:r>
            <a:r>
              <a:rPr lang="sk-SK" dirty="0" smtClean="0">
                <a:solidFill>
                  <a:srgbClr val="00B050"/>
                </a:solidFill>
              </a:rPr>
              <a:t> trenčianska firma </a:t>
            </a:r>
            <a:r>
              <a:rPr lang="sk-SK" dirty="0" err="1" smtClean="0">
                <a:solidFill>
                  <a:srgbClr val="00B050"/>
                </a:solidFill>
              </a:rPr>
              <a:t>Schiertechnik</a:t>
            </a:r>
            <a:r>
              <a:rPr lang="sk-SK" dirty="0" smtClean="0">
                <a:solidFill>
                  <a:srgbClr val="00B050"/>
                </a:solidFill>
              </a:rPr>
              <a:t> s.r.o. slovenskú súťaž v modelovaní </a:t>
            </a:r>
            <a:r>
              <a:rPr lang="sk-SK" dirty="0" err="1" smtClean="0">
                <a:solidFill>
                  <a:srgbClr val="00B050"/>
                </a:solidFill>
              </a:rPr>
              <a:t>SolidWorks</a:t>
            </a:r>
            <a:r>
              <a:rPr lang="sk-SK" dirty="0" smtClean="0">
                <a:solidFill>
                  <a:srgbClr val="00B050"/>
                </a:solidFill>
              </a:rPr>
              <a:t> pre žiakov SŠ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V prvom ročníku obsadil náš žiak prvé miesto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V druhom ročníku tretie miesto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V treťom ročníku sa naši žiaci umiestnili na štvrtom, šiestom a dvanástom mieste </a:t>
            </a:r>
          </a:p>
          <a:p>
            <a:pPr>
              <a:buFont typeface="Wingdings" pitchFamily="2" charset="2"/>
              <a:buChar char="Ø"/>
            </a:pPr>
            <a:endParaRPr lang="sk-SK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rgbClr val="FF0000"/>
                </a:solidFill>
              </a:rPr>
              <a:t>Prvý ročník  </a:t>
            </a:r>
            <a:r>
              <a:rPr lang="sk-SK" sz="3200" dirty="0" err="1" smtClean="0">
                <a:solidFill>
                  <a:srgbClr val="FF0000"/>
                </a:solidFill>
              </a:rPr>
              <a:t>súťAže</a:t>
            </a:r>
            <a:r>
              <a:rPr lang="sk-SK" sz="3200" dirty="0" smtClean="0">
                <a:solidFill>
                  <a:srgbClr val="FF0000"/>
                </a:solidFill>
              </a:rPr>
              <a:t>- </a:t>
            </a:r>
            <a:r>
              <a:rPr lang="sk-SK" sz="1800" dirty="0" smtClean="0">
                <a:solidFill>
                  <a:srgbClr val="FF0000"/>
                </a:solidFill>
              </a:rPr>
              <a:t>filip kúš obsadil prvé miesto</a:t>
            </a:r>
            <a:endParaRPr lang="sk-SK" sz="3200" dirty="0">
              <a:solidFill>
                <a:srgbClr val="FF0000"/>
              </a:solidFill>
            </a:endParaRPr>
          </a:p>
        </p:txBody>
      </p:sp>
      <p:pic>
        <p:nvPicPr>
          <p:cNvPr id="12" name="Zástupný symbol obsahu 11" descr="IMG_79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Zástupný symbol obsahu 13" descr="IMG_79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90775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b="1" dirty="0" err="1" smtClean="0">
                <a:solidFill>
                  <a:srgbClr val="FF0000"/>
                </a:solidFill>
              </a:rPr>
              <a:t>Erasmus</a:t>
            </a:r>
            <a:r>
              <a:rPr lang="sk-SK" sz="3200" b="1" dirty="0" smtClean="0">
                <a:solidFill>
                  <a:srgbClr val="FF0000"/>
                </a:solidFill>
              </a:rPr>
              <a:t>+</a:t>
            </a:r>
            <a:r>
              <a:rPr lang="sk-SK" sz="3200" dirty="0" smtClean="0">
                <a:solidFill>
                  <a:srgbClr val="FF0000"/>
                </a:solidFill>
              </a:rPr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Prax </a:t>
            </a:r>
            <a:r>
              <a:rPr lang="sk-SK" sz="2800" b="1" dirty="0" err="1" smtClean="0">
                <a:solidFill>
                  <a:srgbClr val="FF0000"/>
                </a:solidFill>
              </a:rPr>
              <a:t>dopravákov</a:t>
            </a:r>
            <a:r>
              <a:rPr lang="sk-SK" sz="2800" b="1" dirty="0" smtClean="0">
                <a:solidFill>
                  <a:srgbClr val="FF0000"/>
                </a:solidFill>
              </a:rPr>
              <a:t> pre potreby praxe</a:t>
            </a:r>
            <a:endParaRPr lang="sk-SK" sz="2800" b="1" dirty="0">
              <a:solidFill>
                <a:srgbClr val="FF0000"/>
              </a:solidFill>
            </a:endParaRPr>
          </a:p>
        </p:txBody>
      </p:sp>
      <p:pic>
        <p:nvPicPr>
          <p:cNvPr id="8" name="Zástupný symbol obsahu 7" descr="IMG_9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8250" y="1600200"/>
            <a:ext cx="35433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Zástupný symbol obsahu 9" descr="IMG_908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90775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err="1" smtClean="0">
                <a:solidFill>
                  <a:srgbClr val="FF0000"/>
                </a:solidFill>
              </a:rPr>
              <a:t>Erasmus</a:t>
            </a:r>
            <a:r>
              <a:rPr lang="sk-SK" sz="3200" b="1" dirty="0" smtClean="0">
                <a:solidFill>
                  <a:srgbClr val="FF0000"/>
                </a:solidFill>
              </a:rPr>
              <a:t>+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V rámci programu </a:t>
            </a:r>
            <a:r>
              <a:rPr lang="sk-SK" dirty="0" err="1" smtClean="0">
                <a:solidFill>
                  <a:srgbClr val="00B050"/>
                </a:solidFill>
              </a:rPr>
              <a:t>Erasmus</a:t>
            </a:r>
            <a:r>
              <a:rPr lang="sk-SK" dirty="0" smtClean="0">
                <a:solidFill>
                  <a:srgbClr val="00B050"/>
                </a:solidFill>
              </a:rPr>
              <a:t>+ naša škola získala grant na projekt </a:t>
            </a:r>
            <a:r>
              <a:rPr lang="sk-SK" b="1" dirty="0" smtClean="0">
                <a:solidFill>
                  <a:srgbClr val="00B050"/>
                </a:solidFill>
              </a:rPr>
              <a:t>„Prax </a:t>
            </a:r>
            <a:r>
              <a:rPr lang="sk-SK" b="1" dirty="0" err="1" smtClean="0">
                <a:solidFill>
                  <a:srgbClr val="00B050"/>
                </a:solidFill>
              </a:rPr>
              <a:t>dopravákov</a:t>
            </a:r>
            <a:r>
              <a:rPr lang="sk-SK" b="1" dirty="0" smtClean="0">
                <a:solidFill>
                  <a:srgbClr val="00B050"/>
                </a:solidFill>
              </a:rPr>
              <a:t> pre potreby praxe“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Projekt sa uskutočnil v Českej republike v meste </a:t>
            </a:r>
            <a:r>
              <a:rPr lang="sk-SK" dirty="0" err="1" smtClean="0">
                <a:solidFill>
                  <a:srgbClr val="00B050"/>
                </a:solidFill>
              </a:rPr>
              <a:t>Havířov</a:t>
            </a:r>
            <a:endParaRPr lang="sk-SK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Naši žiaci boli umiestnení do autoservisov, strojárskej firmy a špedičnej firmy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Projekt sme úspešne ukončili v roku 2017</a:t>
            </a:r>
            <a:endParaRPr lang="sk-SK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Stredoškolská  odborná  činnosť</a:t>
            </a:r>
            <a:endParaRPr lang="sk-SK" sz="32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 descr="IMG_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Stredoškolská  odborná  činnosť</a:t>
            </a:r>
            <a:endParaRPr lang="sk-SK" b="1" dirty="0"/>
          </a:p>
        </p:txBody>
      </p:sp>
      <p:pic>
        <p:nvPicPr>
          <p:cNvPr id="15" name="Zástupný symbol obsahu 14" descr="IMG_0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Zástupný symbol obsahu 21" descr="IMG_00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Školská  odborná konferencia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Už niekoľko rokov organizujeme školskú odbornú konferenciu, na ktorú pozývame predstaviteľov mesta, VUC a firiem</a:t>
            </a:r>
          </a:p>
          <a:p>
            <a:pPr>
              <a:buNone/>
            </a:pPr>
            <a:endParaRPr lang="sk-SK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Na konferencii sú prezentované najzaujímavejšie práce SOČ a predstavia sa talentovaní žiaci školy</a:t>
            </a:r>
            <a:endParaRPr lang="sk-SK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UMIESTNENIE  a  </a:t>
            </a:r>
            <a:r>
              <a:rPr lang="sk-SK" sz="3200" b="1" dirty="0" err="1" smtClean="0">
                <a:solidFill>
                  <a:srgbClr val="FF0000"/>
                </a:solidFill>
              </a:rPr>
              <a:t>HIStÓRIA</a:t>
            </a:r>
            <a:r>
              <a:rPr lang="sk-SK" sz="3200" b="1" dirty="0" smtClean="0">
                <a:solidFill>
                  <a:srgbClr val="FF0000"/>
                </a:solidFill>
              </a:rPr>
              <a:t>  ŠKOLY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Škola sa nachádza na strednom Slovensku v centre mesta pri malej železničnej stanici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Sídli v novej samostatnej trojposchodovej budove na Sokolskej ulici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Mesto Zvolen je už dlhé roky  dopravným uzlom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Škola má vyše 45 ročnú tradíciu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Podieľa sa na vzdelávaní stredoškolskej mládeže</a:t>
            </a:r>
          </a:p>
          <a:p>
            <a:pPr>
              <a:buFont typeface="Wingdings" pitchFamily="2" charset="2"/>
              <a:buChar char="Ø"/>
            </a:pPr>
            <a:endParaRPr lang="sk-SK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endParaRPr lang="sk-SK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endParaRPr lang="sk-SK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endParaRPr lang="sk-SK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Aj v budúcich rokoch sa budeme snažiť úspešne zapájať do rôznych súťaží a projektov a tým budeme zviditeľňovať našu školu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 descr="IMG_9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PRIESTORY  ŠKOLY - </a:t>
            </a:r>
            <a:r>
              <a:rPr lang="sk-SK" sz="1800" dirty="0" smtClean="0">
                <a:solidFill>
                  <a:srgbClr val="FF0000"/>
                </a:solidFill>
              </a:rPr>
              <a:t>vstup do školy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obsahu 6" descr="IMG_05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Zástupný symbol obsahu 7" descr="IMG_05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PRIESTORY  ŠKOLY - </a:t>
            </a:r>
            <a:r>
              <a:rPr lang="sk-SK" sz="2000" dirty="0" smtClean="0">
                <a:solidFill>
                  <a:srgbClr val="FF0000"/>
                </a:solidFill>
              </a:rPr>
              <a:t>Chodba a zborovňa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8" name="Zástupný symbol obsahu 7" descr="IMG_05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Zástupný symbol obsahu 8" descr="IMG_05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ODBORNÉ UČEBNE - </a:t>
            </a:r>
            <a:r>
              <a:rPr lang="sk-SK" sz="1800" dirty="0" smtClean="0">
                <a:solidFill>
                  <a:srgbClr val="FF0000"/>
                </a:solidFill>
              </a:rPr>
              <a:t>cestných vozidiel a </a:t>
            </a:r>
            <a:r>
              <a:rPr lang="sk-SK" sz="1800" dirty="0" err="1" smtClean="0">
                <a:solidFill>
                  <a:srgbClr val="FF0000"/>
                </a:solidFill>
              </a:rPr>
              <a:t>autoelektroniky</a:t>
            </a:r>
            <a:endParaRPr lang="sk-SK" sz="32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obsahu 4" descr="IMG_05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Zástupný symbol obsahu 13" descr="IMG_98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Odborné  učebne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Okrem odbornej učebne cestných vozidiel a </a:t>
            </a:r>
            <a:r>
              <a:rPr lang="sk-SK" dirty="0" err="1" smtClean="0">
                <a:solidFill>
                  <a:srgbClr val="00B050"/>
                </a:solidFill>
              </a:rPr>
              <a:t>autoelektroniky</a:t>
            </a:r>
            <a:r>
              <a:rPr lang="sk-SK" dirty="0" smtClean="0">
                <a:solidFill>
                  <a:srgbClr val="00B050"/>
                </a:solidFill>
              </a:rPr>
              <a:t> sa na škole nachádzajú aj odborné učebne: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Slovenského jazyka  a literatúry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Anglického a nemeckého jazyka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Elektroniky a elektrotechnických meraní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Matematiky , informatiky a dejepisu</a:t>
            </a:r>
            <a:endParaRPr lang="sk-SK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ŠTUDIJNÉ ODBORY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00B050"/>
                </a:solidFill>
              </a:rPr>
              <a:t>   Na škole sa vyučujú nasledovné študijné odbory končiace maturitnou skúškou :</a:t>
            </a:r>
          </a:p>
          <a:p>
            <a:pPr>
              <a:buNone/>
            </a:pPr>
            <a:endParaRPr lang="sk-SK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Technika a prevádzka dopravy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Elektrotechnika v doprave a telekomunikáciách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50"/>
                </a:solidFill>
              </a:rPr>
              <a:t>Prevádzka a ekonomika dopravy</a:t>
            </a:r>
          </a:p>
          <a:p>
            <a:pPr>
              <a:buFont typeface="Wingdings" pitchFamily="2" charset="2"/>
              <a:buChar char="Ø"/>
            </a:pPr>
            <a:endParaRPr lang="sk-SK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sk-SK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DEŇ OTVORENÝCH DVERÍ - </a:t>
            </a:r>
            <a:r>
              <a:rPr lang="sk-SK" sz="2000" dirty="0" smtClean="0">
                <a:solidFill>
                  <a:srgbClr val="FF0000"/>
                </a:solidFill>
              </a:rPr>
              <a:t>organizujeme každoročne</a:t>
            </a:r>
            <a:endParaRPr lang="sk-SK" sz="2000" dirty="0">
              <a:solidFill>
                <a:srgbClr val="FF0000"/>
              </a:solidFill>
            </a:endParaRPr>
          </a:p>
        </p:txBody>
      </p:sp>
      <p:pic>
        <p:nvPicPr>
          <p:cNvPr id="7" name="Zástupný symbol obsahu 6" descr="IMG_86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Zástupný symbol obsahu 9" descr="IMG_86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Zábavná  autoškola - </a:t>
            </a:r>
            <a:r>
              <a:rPr lang="sk-SK" sz="1800" dirty="0" smtClean="0">
                <a:solidFill>
                  <a:srgbClr val="FF0000"/>
                </a:solidFill>
              </a:rPr>
              <a:t>pre žiakov deviateho ročníka ZŠ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obsahu 6" descr="IMG_04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Zástupný symbol obsahu 9" descr="IMG_04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423</Words>
  <Application>Microsoft Office PowerPoint</Application>
  <PresentationFormat>Prezentácia na obrazovke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Cestovanie</vt:lpstr>
      <vt:lpstr>STREDNÁ PRIEMYSELNÁ ŠKOLA DOPRAVNÁ ZVOLEN</vt:lpstr>
      <vt:lpstr>UMIESTNENIE  a  HIStÓRIA  ŠKOLY</vt:lpstr>
      <vt:lpstr>PRIESTORY  ŠKOLY - vstup do školy</vt:lpstr>
      <vt:lpstr>PRIESTORY  ŠKOLY - Chodba a zborovňa</vt:lpstr>
      <vt:lpstr>ODBORNÉ UČEBNE - cestných vozidiel a autoelektroniky</vt:lpstr>
      <vt:lpstr>Odborné  učebne</vt:lpstr>
      <vt:lpstr>ŠTUDIJNÉ ODBORY</vt:lpstr>
      <vt:lpstr>DEŇ OTVORENÝCH DVERÍ - organizujeme každoročne</vt:lpstr>
      <vt:lpstr>Zábavná  autoškola - pre žiakov deviateho ročníka ZŠ</vt:lpstr>
      <vt:lpstr>Zábavná  autoškola</vt:lpstr>
      <vt:lpstr>Motokársky  krúžok - autíčko na hybridný pohon</vt:lpstr>
      <vt:lpstr>Medzinárodné  úspechy  našich  žiakov</vt:lpstr>
      <vt:lpstr>Súťaž  v  modelovaní  v  SOLIDWORKS</vt:lpstr>
      <vt:lpstr>Prvý ročník  súťAže- filip kúš obsadil prvé miesto</vt:lpstr>
      <vt:lpstr>Erasmus+ Prax dopravákov pre potreby praxe</vt:lpstr>
      <vt:lpstr>Erasmus+</vt:lpstr>
      <vt:lpstr>Stredoškolská  odborná  činnosť</vt:lpstr>
      <vt:lpstr>Stredoškolská  odborná  činnosť</vt:lpstr>
      <vt:lpstr>Školská  odborná konferencia</vt:lpstr>
      <vt:lpstr>Aj v budúcich rokoch sa budeme snažiť úspešne zapájať do rôznych súťaží a projektov a tým budeme zviditeľňovať našu školu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STREDNÁ PRIEMYSELNÁ ŠKOLA DOPRAVNÁ ZVOLEN</dc:title>
  <dc:creator>Mercellova</dc:creator>
  <cp:lastModifiedBy>Mercellova</cp:lastModifiedBy>
  <cp:revision>18</cp:revision>
  <dcterms:created xsi:type="dcterms:W3CDTF">2017-11-02T16:55:39Z</dcterms:created>
  <dcterms:modified xsi:type="dcterms:W3CDTF">2017-11-04T14:10:50Z</dcterms:modified>
</cp:coreProperties>
</file>