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99" r:id="rId4"/>
    <p:sldId id="279" r:id="rId5"/>
    <p:sldId id="280" r:id="rId6"/>
    <p:sldId id="286" r:id="rId7"/>
    <p:sldId id="284" r:id="rId8"/>
    <p:sldId id="285" r:id="rId9"/>
    <p:sldId id="293" r:id="rId10"/>
    <p:sldId id="298" r:id="rId11"/>
    <p:sldId id="283" r:id="rId12"/>
    <p:sldId id="294" r:id="rId13"/>
    <p:sldId id="295" r:id="rId14"/>
    <p:sldId id="296" r:id="rId15"/>
    <p:sldId id="297" r:id="rId16"/>
    <p:sldId id="287" r:id="rId17"/>
    <p:sldId id="282" r:id="rId18"/>
    <p:sldId id="300" r:id="rId19"/>
    <p:sldId id="288" r:id="rId20"/>
    <p:sldId id="290" r:id="rId21"/>
    <p:sldId id="289" r:id="rId22"/>
    <p:sldId id="291" r:id="rId23"/>
    <p:sldId id="292" r:id="rId24"/>
    <p:sldId id="281" r:id="rId25"/>
    <p:sldId id="304" r:id="rId26"/>
    <p:sldId id="301" r:id="rId27"/>
    <p:sldId id="305" r:id="rId28"/>
    <p:sldId id="302" r:id="rId29"/>
    <p:sldId id="303" r:id="rId3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3EA"/>
    <a:srgbClr val="71BBFF"/>
    <a:srgbClr val="12C81B"/>
    <a:srgbClr val="71EBFF"/>
    <a:srgbClr val="000000"/>
    <a:srgbClr val="0A79B0"/>
    <a:srgbClr val="1190E7"/>
    <a:srgbClr val="FFFF00"/>
    <a:srgbClr val="78ADC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8" autoAdjust="0"/>
    <p:restoredTop sz="95596" autoAdjust="0"/>
  </p:normalViewPr>
  <p:slideViewPr>
    <p:cSldViewPr>
      <p:cViewPr>
        <p:scale>
          <a:sx n="70" d="100"/>
          <a:sy n="70" d="100"/>
        </p:scale>
        <p:origin x="-145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AE77683-DAB7-4FF9-937D-67DCF360744E}" type="slidenum">
              <a:rPr lang="en-US"/>
              <a:pPr>
                <a:defRPr/>
              </a:pPr>
              <a:t>‹#›</a:t>
            </a:fld>
            <a:endParaRPr lang="en-US"/>
          </a:p>
        </p:txBody>
      </p:sp>
    </p:spTree>
    <p:extLst>
      <p:ext uri="{BB962C8B-B14F-4D97-AF65-F5344CB8AC3E}">
        <p14:creationId xmlns="" xmlns:p14="http://schemas.microsoft.com/office/powerpoint/2010/main" val="2916620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35ECB57-D03F-4EF4-A8A0-261B3EE816C9}" type="slidenum">
              <a:rPr lang="en-US" sz="1200"/>
              <a:pPr eaLnBrk="1" hangingPunct="1"/>
              <a:t>1</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10</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11</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12</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13</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14</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15</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16</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17</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18</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19</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433998D-E29A-4951-AA00-F612487C638B}" type="slidenum">
              <a:rPr lang="en-US" sz="1200"/>
              <a:pPr eaLnBrk="1" hangingPunct="1"/>
              <a:t>2</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20</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21</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22</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23</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433998D-E29A-4951-AA00-F612487C638B}" type="slidenum">
              <a:rPr lang="en-US" sz="1200"/>
              <a:pPr eaLnBrk="1" hangingPunct="1"/>
              <a:t>3</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4</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433998D-E29A-4951-AA00-F612487C638B}" type="slidenum">
              <a:rPr lang="en-US" sz="1200"/>
              <a:pPr eaLnBrk="1" hangingPunct="1"/>
              <a:t>5</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6</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7</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8</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04684-9B99-4955-BEB9-A892F8E2B418}" type="slidenum">
              <a:rPr lang="en-US" sz="1200"/>
              <a:pPr eaLnBrk="1" hangingPunct="1"/>
              <a:t>9</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990600"/>
            <a:ext cx="7772400" cy="704850"/>
          </a:xfrm>
          <a:effectLst>
            <a:outerShdw dist="17961" dir="2700000" algn="ctr" rotWithShape="0">
              <a:schemeClr val="bg2"/>
            </a:outerShdw>
          </a:effectLst>
        </p:spPr>
        <p:txBody>
          <a:bodyPr/>
          <a:lstStyle>
            <a:lvl1pPr>
              <a:defRPr sz="3600">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 y="1676400"/>
            <a:ext cx="7772400" cy="685800"/>
          </a:xfrm>
          <a:effectLst>
            <a:outerShdw dist="17961" dir="2700000" algn="ctr" rotWithShape="0">
              <a:schemeClr val="bg2"/>
            </a:outerShdw>
          </a:effectLst>
        </p:spPr>
        <p:txBody>
          <a:bodyPr/>
          <a:lstStyle>
            <a:lvl1pPr marL="0" indent="0">
              <a:buFontTx/>
              <a:buNone/>
              <a:defRPr sz="2400">
                <a:solidFill>
                  <a:schemeClr val="bg1"/>
                </a:solidFill>
              </a:defRPr>
            </a:lvl1pPr>
          </a:lstStyle>
          <a:p>
            <a:r>
              <a:rPr lang="en-US" smtClean="0"/>
              <a:t>Click to edit Master subtitle style</a:t>
            </a:r>
            <a:endParaRPr lang="en-US"/>
          </a:p>
        </p:txBody>
      </p:sp>
    </p:spTree>
    <p:extLst>
      <p:ext uri="{BB962C8B-B14F-4D97-AF65-F5344CB8AC3E}">
        <p14:creationId xmlns="" xmlns:p14="http://schemas.microsoft.com/office/powerpoint/2010/main" val="367485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Tree>
    <p:extLst>
      <p:ext uri="{BB962C8B-B14F-4D97-AF65-F5344CB8AC3E}">
        <p14:creationId xmlns="" xmlns:p14="http://schemas.microsoft.com/office/powerpoint/2010/main" val="321318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76400"/>
            <a:ext cx="1828800" cy="5029200"/>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1066800" y="1676400"/>
            <a:ext cx="53340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Tree>
    <p:extLst>
      <p:ext uri="{BB962C8B-B14F-4D97-AF65-F5344CB8AC3E}">
        <p14:creationId xmlns="" xmlns:p14="http://schemas.microsoft.com/office/powerpoint/2010/main" val="2258730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676400"/>
            <a:ext cx="7315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Tree>
    <p:extLst>
      <p:ext uri="{BB962C8B-B14F-4D97-AF65-F5344CB8AC3E}">
        <p14:creationId xmlns="" xmlns:p14="http://schemas.microsoft.com/office/powerpoint/2010/main" val="427323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Tree>
    <p:extLst>
      <p:ext uri="{BB962C8B-B14F-4D97-AF65-F5344CB8AC3E}">
        <p14:creationId xmlns="" xmlns:p14="http://schemas.microsoft.com/office/powerpoint/2010/main" val="58070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uk-U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62529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1066800" y="2438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4800600" y="2438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Tree>
    <p:extLst>
      <p:ext uri="{BB962C8B-B14F-4D97-AF65-F5344CB8AC3E}">
        <p14:creationId xmlns="" xmlns:p14="http://schemas.microsoft.com/office/powerpoint/2010/main" val="4117635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uk-U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Tree>
    <p:extLst>
      <p:ext uri="{BB962C8B-B14F-4D97-AF65-F5344CB8AC3E}">
        <p14:creationId xmlns="" xmlns:p14="http://schemas.microsoft.com/office/powerpoint/2010/main" val="245066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Tree>
    <p:extLst>
      <p:ext uri="{BB962C8B-B14F-4D97-AF65-F5344CB8AC3E}">
        <p14:creationId xmlns="" xmlns:p14="http://schemas.microsoft.com/office/powerpoint/2010/main" val="97393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7280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uk-U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74827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uk-U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uk-U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96691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676400"/>
            <a:ext cx="7315200"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2438400"/>
            <a:ext cx="73152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400">
          <a:solidFill>
            <a:schemeClr val="bg2"/>
          </a:solidFill>
          <a:latin typeface="+mj-lt"/>
          <a:ea typeface="+mj-ea"/>
          <a:cs typeface="+mj-cs"/>
        </a:defRPr>
      </a:lvl1pPr>
      <a:lvl2pPr algn="l" rtl="0" eaLnBrk="1" fontAlgn="base" hangingPunct="1">
        <a:spcBef>
          <a:spcPct val="0"/>
        </a:spcBef>
        <a:spcAft>
          <a:spcPct val="0"/>
        </a:spcAft>
        <a:defRPr sz="4400">
          <a:solidFill>
            <a:schemeClr val="bg2"/>
          </a:solidFill>
          <a:latin typeface="Microsoft Sans Serif" pitchFamily="34" charset="0"/>
        </a:defRPr>
      </a:lvl2pPr>
      <a:lvl3pPr algn="l" rtl="0" eaLnBrk="1" fontAlgn="base" hangingPunct="1">
        <a:spcBef>
          <a:spcPct val="0"/>
        </a:spcBef>
        <a:spcAft>
          <a:spcPct val="0"/>
        </a:spcAft>
        <a:defRPr sz="4400">
          <a:solidFill>
            <a:schemeClr val="bg2"/>
          </a:solidFill>
          <a:latin typeface="Microsoft Sans Serif" pitchFamily="34" charset="0"/>
        </a:defRPr>
      </a:lvl3pPr>
      <a:lvl4pPr algn="l" rtl="0" eaLnBrk="1" fontAlgn="base" hangingPunct="1">
        <a:spcBef>
          <a:spcPct val="0"/>
        </a:spcBef>
        <a:spcAft>
          <a:spcPct val="0"/>
        </a:spcAft>
        <a:defRPr sz="4400">
          <a:solidFill>
            <a:schemeClr val="bg2"/>
          </a:solidFill>
          <a:latin typeface="Microsoft Sans Serif" pitchFamily="34" charset="0"/>
        </a:defRPr>
      </a:lvl4pPr>
      <a:lvl5pPr algn="l" rtl="0" eaLnBrk="1" fontAlgn="base" hangingPunct="1">
        <a:spcBef>
          <a:spcPct val="0"/>
        </a:spcBef>
        <a:spcAft>
          <a:spcPct val="0"/>
        </a:spcAft>
        <a:defRPr sz="4400">
          <a:solidFill>
            <a:schemeClr val="bg2"/>
          </a:solidFill>
          <a:latin typeface="Microsoft Sans Serif" pitchFamily="34" charset="0"/>
        </a:defRPr>
      </a:lvl5pPr>
      <a:lvl6pPr marL="457200" algn="l" rtl="0" eaLnBrk="1" fontAlgn="base" hangingPunct="1">
        <a:spcBef>
          <a:spcPct val="0"/>
        </a:spcBef>
        <a:spcAft>
          <a:spcPct val="0"/>
        </a:spcAft>
        <a:defRPr sz="4400">
          <a:solidFill>
            <a:schemeClr val="bg2"/>
          </a:solidFill>
          <a:latin typeface="Microsoft Sans Serif" pitchFamily="34" charset="0"/>
        </a:defRPr>
      </a:lvl6pPr>
      <a:lvl7pPr marL="914400" algn="l" rtl="0" eaLnBrk="1" fontAlgn="base" hangingPunct="1">
        <a:spcBef>
          <a:spcPct val="0"/>
        </a:spcBef>
        <a:spcAft>
          <a:spcPct val="0"/>
        </a:spcAft>
        <a:defRPr sz="4400">
          <a:solidFill>
            <a:schemeClr val="bg2"/>
          </a:solidFill>
          <a:latin typeface="Microsoft Sans Serif" pitchFamily="34" charset="0"/>
        </a:defRPr>
      </a:lvl7pPr>
      <a:lvl8pPr marL="1371600" algn="l" rtl="0" eaLnBrk="1" fontAlgn="base" hangingPunct="1">
        <a:spcBef>
          <a:spcPct val="0"/>
        </a:spcBef>
        <a:spcAft>
          <a:spcPct val="0"/>
        </a:spcAft>
        <a:defRPr sz="4400">
          <a:solidFill>
            <a:schemeClr val="bg2"/>
          </a:solidFill>
          <a:latin typeface="Microsoft Sans Serif" pitchFamily="34" charset="0"/>
        </a:defRPr>
      </a:lvl8pPr>
      <a:lvl9pPr marL="1828800" algn="l" rtl="0" eaLnBrk="1" fontAlgn="base" hangingPunct="1">
        <a:spcBef>
          <a:spcPct val="0"/>
        </a:spcBef>
        <a:spcAft>
          <a:spcPct val="0"/>
        </a:spcAft>
        <a:defRPr sz="4400">
          <a:solidFill>
            <a:schemeClr val="bg2"/>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hlink"/>
          </a:solidFill>
          <a:latin typeface="+mn-lt"/>
          <a:ea typeface="+mn-ea"/>
          <a:cs typeface="+mn-cs"/>
        </a:defRPr>
      </a:lvl1pPr>
      <a:lvl2pPr marL="742950" indent="-285750" algn="l" rtl="0" eaLnBrk="1" fontAlgn="base" hangingPunct="1">
        <a:spcBef>
          <a:spcPct val="20000"/>
        </a:spcBef>
        <a:spcAft>
          <a:spcPct val="0"/>
        </a:spcAft>
        <a:buChar char="–"/>
        <a:defRPr sz="2800">
          <a:solidFill>
            <a:schemeClr val="hlink"/>
          </a:solidFill>
          <a:latin typeface="+mn-lt"/>
        </a:defRPr>
      </a:lvl2pPr>
      <a:lvl3pPr marL="1143000" indent="-228600" algn="l" rtl="0" eaLnBrk="1" fontAlgn="base" hangingPunct="1">
        <a:spcBef>
          <a:spcPct val="20000"/>
        </a:spcBef>
        <a:spcAft>
          <a:spcPct val="0"/>
        </a:spcAft>
        <a:buChar char="•"/>
        <a:defRPr sz="2400">
          <a:solidFill>
            <a:schemeClr val="hlink"/>
          </a:solidFill>
          <a:latin typeface="+mn-lt"/>
        </a:defRPr>
      </a:lvl3pPr>
      <a:lvl4pPr marL="1600200" indent="-228600" algn="l" rtl="0" eaLnBrk="1" fontAlgn="base" hangingPunct="1">
        <a:spcBef>
          <a:spcPct val="20000"/>
        </a:spcBef>
        <a:spcAft>
          <a:spcPct val="0"/>
        </a:spcAft>
        <a:buChar char="–"/>
        <a:defRPr sz="2000">
          <a:solidFill>
            <a:schemeClr val="hlink"/>
          </a:solidFill>
          <a:latin typeface="+mn-lt"/>
        </a:defRPr>
      </a:lvl4pPr>
      <a:lvl5pPr marL="2057400" indent="-228600" algn="l" rtl="0" eaLnBrk="1" fontAlgn="base" hangingPunct="1">
        <a:spcBef>
          <a:spcPct val="20000"/>
        </a:spcBef>
        <a:spcAft>
          <a:spcPct val="0"/>
        </a:spcAft>
        <a:buChar char="»"/>
        <a:defRPr sz="2000">
          <a:solidFill>
            <a:schemeClr val="hlink"/>
          </a:solidFill>
          <a:latin typeface="+mn-lt"/>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0" y="609600"/>
            <a:ext cx="5715000" cy="704850"/>
          </a:xfrm>
        </p:spPr>
        <p:txBody>
          <a:bodyPr/>
          <a:lstStyle/>
          <a:p>
            <a:pPr algn="r"/>
            <a:r>
              <a:rPr lang="pl-PL" sz="8800" dirty="0" smtClean="0"/>
              <a:t> </a:t>
            </a:r>
            <a:r>
              <a:rPr lang="pl-PL" sz="8800" b="1" dirty="0" smtClean="0"/>
              <a:t>My planet,</a:t>
            </a:r>
            <a:endParaRPr lang="en-US" sz="8800" dirty="0" smtClean="0"/>
          </a:p>
        </p:txBody>
      </p:sp>
      <p:sp>
        <p:nvSpPr>
          <p:cNvPr id="2051" name="Rectangle 3"/>
          <p:cNvSpPr>
            <a:spLocks noGrp="1" noChangeArrowheads="1"/>
          </p:cNvSpPr>
          <p:nvPr>
            <p:ph type="subTitle" idx="1"/>
          </p:nvPr>
        </p:nvSpPr>
        <p:spPr>
          <a:xfrm>
            <a:off x="152400" y="5029200"/>
            <a:ext cx="6400800" cy="1676400"/>
          </a:xfrm>
        </p:spPr>
        <p:txBody>
          <a:bodyPr/>
          <a:lstStyle/>
          <a:p>
            <a:pPr algn="ctr"/>
            <a:r>
              <a:rPr lang="en-US" sz="5400" b="1" dirty="0" smtClean="0"/>
              <a:t>a drop in the Universe</a:t>
            </a:r>
            <a:endParaRPr lang="en-US" sz="54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03238"/>
            <a:ext cx="6934200" cy="715962"/>
          </a:xfrm>
        </p:spPr>
        <p:txBody>
          <a:bodyPr/>
          <a:lstStyle/>
          <a:p>
            <a:r>
              <a:rPr lang="pl-PL" sz="3500" dirty="0" err="1" smtClean="0">
                <a:solidFill>
                  <a:schemeClr val="bg1"/>
                </a:solidFill>
              </a:rPr>
              <a:t>Earth</a:t>
            </a:r>
            <a:r>
              <a:rPr lang="pl-PL" sz="3500" dirty="0" smtClean="0">
                <a:solidFill>
                  <a:schemeClr val="bg1"/>
                </a:solidFill>
              </a:rPr>
              <a:t> and </a:t>
            </a:r>
            <a:r>
              <a:rPr lang="pl-PL" sz="3500" dirty="0" err="1" smtClean="0">
                <a:solidFill>
                  <a:schemeClr val="bg1"/>
                </a:solidFill>
              </a:rPr>
              <a:t>the</a:t>
            </a:r>
            <a:r>
              <a:rPr lang="pl-PL" sz="3500" dirty="0" smtClean="0">
                <a:solidFill>
                  <a:schemeClr val="bg1"/>
                </a:solidFill>
              </a:rPr>
              <a:t> </a:t>
            </a:r>
            <a:r>
              <a:rPr lang="pl-PL" sz="3500" dirty="0" err="1" smtClean="0">
                <a:solidFill>
                  <a:schemeClr val="bg1"/>
                </a:solidFill>
              </a:rPr>
              <a:t>continents</a:t>
            </a:r>
            <a:endParaRPr lang="en-US" sz="3500" dirty="0" smtClean="0">
              <a:solidFill>
                <a:schemeClr val="bg1"/>
              </a:solidFill>
            </a:endParaRPr>
          </a:p>
        </p:txBody>
      </p:sp>
      <p:sp>
        <p:nvSpPr>
          <p:cNvPr id="5" name="pole tekstowe 4"/>
          <p:cNvSpPr txBox="1"/>
          <p:nvPr/>
        </p:nvSpPr>
        <p:spPr>
          <a:xfrm>
            <a:off x="4114800" y="6477000"/>
            <a:ext cx="4790094" cy="215444"/>
          </a:xfrm>
          <a:prstGeom prst="rect">
            <a:avLst/>
          </a:prstGeom>
          <a:noFill/>
        </p:spPr>
        <p:txBody>
          <a:bodyPr wrap="none" rtlCol="0">
            <a:spAutoFit/>
          </a:bodyPr>
          <a:lstStyle/>
          <a:p>
            <a:r>
              <a:rPr lang="pl-PL" sz="800" dirty="0" smtClean="0"/>
              <a:t>https://pl.wikipedia.org/wiki/Cz%C4%99%C5%9Bci_%C5%9Bwiata#/media/File:Maailmajaod_pd.png</a:t>
            </a:r>
            <a:endParaRPr lang="pl-PL" sz="800" dirty="0"/>
          </a:p>
        </p:txBody>
      </p:sp>
      <p:pic>
        <p:nvPicPr>
          <p:cNvPr id="58370" name="Picture 2" descr="https://upload.wikimedia.org/wikipedia/commons/thumb/4/4f/Maailmajaod_pd.png/1920px-Maailmajaod_pd.png"/>
          <p:cNvPicPr>
            <a:picLocks noChangeAspect="1" noChangeArrowheads="1"/>
          </p:cNvPicPr>
          <p:nvPr/>
        </p:nvPicPr>
        <p:blipFill>
          <a:blip r:embed="rId3" cstate="print"/>
          <a:srcRect/>
          <a:stretch>
            <a:fillRect/>
          </a:stretch>
        </p:blipFill>
        <p:spPr bwMode="auto">
          <a:xfrm>
            <a:off x="304800" y="1676400"/>
            <a:ext cx="8456526" cy="42957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03238"/>
            <a:ext cx="6934200" cy="715962"/>
          </a:xfrm>
        </p:spPr>
        <p:txBody>
          <a:bodyPr/>
          <a:lstStyle/>
          <a:p>
            <a:pPr eaLnBrk="1" hangingPunct="1"/>
            <a:r>
              <a:rPr lang="pl-PL" sz="3500" dirty="0" smtClean="0">
                <a:solidFill>
                  <a:schemeClr val="bg1"/>
                </a:solidFill>
              </a:rPr>
              <a:t>Ziemia- </a:t>
            </a:r>
            <a:r>
              <a:rPr lang="pl-PL" sz="3500" dirty="0" err="1" smtClean="0">
                <a:solidFill>
                  <a:schemeClr val="bg1"/>
                </a:solidFill>
              </a:rPr>
              <a:t>season</a:t>
            </a:r>
            <a:endParaRPr lang="en-US" sz="3500" dirty="0" smtClean="0">
              <a:solidFill>
                <a:schemeClr val="bg1"/>
              </a:solidFill>
            </a:endParaRPr>
          </a:p>
        </p:txBody>
      </p:sp>
      <p:sp>
        <p:nvSpPr>
          <p:cNvPr id="25603" name="Rectangle 3"/>
          <p:cNvSpPr>
            <a:spLocks noGrp="1" noChangeArrowheads="1"/>
          </p:cNvSpPr>
          <p:nvPr>
            <p:ph type="body" idx="1"/>
          </p:nvPr>
        </p:nvSpPr>
        <p:spPr>
          <a:xfrm>
            <a:off x="4038600" y="2286000"/>
            <a:ext cx="4953000" cy="4267200"/>
          </a:xfrm>
        </p:spPr>
        <p:txBody>
          <a:bodyPr/>
          <a:lstStyle/>
          <a:p>
            <a:pPr>
              <a:lnSpc>
                <a:spcPct val="80000"/>
              </a:lnSpc>
              <a:buNone/>
            </a:pPr>
            <a:r>
              <a:rPr lang="pl-PL" sz="2000" dirty="0" smtClean="0">
                <a:solidFill>
                  <a:schemeClr val="bg1"/>
                </a:solidFill>
                <a:latin typeface="Arial" charset="0"/>
              </a:rPr>
              <a:t>Spring, </a:t>
            </a:r>
            <a:r>
              <a:rPr lang="pl-PL" sz="2000" dirty="0" err="1" smtClean="0">
                <a:solidFill>
                  <a:schemeClr val="bg1"/>
                </a:solidFill>
                <a:latin typeface="Arial" charset="0"/>
              </a:rPr>
              <a:t>Summer</a:t>
            </a:r>
            <a:r>
              <a:rPr lang="pl-PL" sz="2000" dirty="0" smtClean="0">
                <a:solidFill>
                  <a:schemeClr val="bg1"/>
                </a:solidFill>
                <a:latin typeface="Arial" charset="0"/>
              </a:rPr>
              <a:t>, </a:t>
            </a:r>
            <a:r>
              <a:rPr lang="pl-PL" sz="2000" dirty="0" err="1" smtClean="0">
                <a:solidFill>
                  <a:schemeClr val="bg1"/>
                </a:solidFill>
                <a:latin typeface="Arial" charset="0"/>
              </a:rPr>
              <a:t>Autumn</a:t>
            </a:r>
            <a:r>
              <a:rPr lang="pl-PL" sz="2000" dirty="0" smtClean="0">
                <a:solidFill>
                  <a:schemeClr val="bg1"/>
                </a:solidFill>
                <a:latin typeface="Arial" charset="0"/>
              </a:rPr>
              <a:t>, Winter</a:t>
            </a:r>
          </a:p>
          <a:p>
            <a:pPr>
              <a:lnSpc>
                <a:spcPct val="80000"/>
              </a:lnSpc>
              <a:buNone/>
            </a:pPr>
            <a:endParaRPr lang="pl-PL" sz="2000" dirty="0" smtClean="0">
              <a:solidFill>
                <a:schemeClr val="bg1"/>
              </a:solidFill>
              <a:latin typeface="Arial" charset="0"/>
            </a:endParaRPr>
          </a:p>
          <a:p>
            <a:pPr>
              <a:lnSpc>
                <a:spcPct val="80000"/>
              </a:lnSpc>
              <a:buNone/>
            </a:pPr>
            <a:r>
              <a:rPr lang="pl-PL" sz="2000" dirty="0" smtClean="0">
                <a:solidFill>
                  <a:schemeClr val="bg1"/>
                </a:solidFill>
                <a:latin typeface="Arial" charset="0"/>
              </a:rPr>
              <a:t>Spring: 21 </a:t>
            </a:r>
            <a:r>
              <a:rPr lang="pl-PL" sz="2000" dirty="0" err="1" smtClean="0">
                <a:solidFill>
                  <a:schemeClr val="bg1"/>
                </a:solidFill>
                <a:latin typeface="Arial" charset="0"/>
              </a:rPr>
              <a:t>march</a:t>
            </a:r>
            <a:endParaRPr lang="pl-PL" sz="2000" dirty="0" smtClean="0">
              <a:solidFill>
                <a:schemeClr val="bg1"/>
              </a:solidFill>
              <a:latin typeface="Arial" charset="0"/>
            </a:endParaRPr>
          </a:p>
          <a:p>
            <a:pPr>
              <a:lnSpc>
                <a:spcPct val="80000"/>
              </a:lnSpc>
              <a:buNone/>
            </a:pPr>
            <a:endParaRPr lang="pl-PL" sz="2000" dirty="0" smtClean="0">
              <a:solidFill>
                <a:schemeClr val="bg1"/>
              </a:solidFill>
              <a:latin typeface="Arial" charset="0"/>
            </a:endParaRPr>
          </a:p>
          <a:p>
            <a:pPr>
              <a:lnSpc>
                <a:spcPct val="80000"/>
              </a:lnSpc>
              <a:buNone/>
            </a:pPr>
            <a:r>
              <a:rPr lang="pl-PL" sz="2000" dirty="0" err="1" smtClean="0">
                <a:solidFill>
                  <a:schemeClr val="bg1"/>
                </a:solidFill>
                <a:latin typeface="Arial" charset="0"/>
              </a:rPr>
              <a:t>Summer</a:t>
            </a:r>
            <a:r>
              <a:rPr lang="pl-PL" sz="2000" dirty="0" smtClean="0">
                <a:solidFill>
                  <a:schemeClr val="bg1"/>
                </a:solidFill>
                <a:latin typeface="Arial" charset="0"/>
              </a:rPr>
              <a:t>: 22 </a:t>
            </a:r>
            <a:r>
              <a:rPr lang="pl-PL" sz="2000" dirty="0" err="1" smtClean="0">
                <a:solidFill>
                  <a:schemeClr val="bg1"/>
                </a:solidFill>
                <a:latin typeface="Arial" charset="0"/>
              </a:rPr>
              <a:t>june</a:t>
            </a:r>
            <a:endParaRPr lang="pl-PL" sz="2000" dirty="0" smtClean="0">
              <a:solidFill>
                <a:schemeClr val="bg1"/>
              </a:solidFill>
              <a:latin typeface="Arial" charset="0"/>
            </a:endParaRPr>
          </a:p>
          <a:p>
            <a:pPr>
              <a:lnSpc>
                <a:spcPct val="80000"/>
              </a:lnSpc>
              <a:buNone/>
            </a:pPr>
            <a:endParaRPr lang="pl-PL" sz="2000" dirty="0" smtClean="0">
              <a:solidFill>
                <a:schemeClr val="bg1"/>
              </a:solidFill>
              <a:latin typeface="Arial" charset="0"/>
            </a:endParaRPr>
          </a:p>
          <a:p>
            <a:pPr>
              <a:lnSpc>
                <a:spcPct val="80000"/>
              </a:lnSpc>
              <a:buNone/>
            </a:pPr>
            <a:r>
              <a:rPr lang="pl-PL" sz="2000" dirty="0" err="1" smtClean="0">
                <a:solidFill>
                  <a:schemeClr val="bg1"/>
                </a:solidFill>
                <a:latin typeface="Arial" charset="0"/>
              </a:rPr>
              <a:t>Autumn</a:t>
            </a:r>
            <a:r>
              <a:rPr lang="pl-PL" sz="2000" dirty="0" smtClean="0">
                <a:solidFill>
                  <a:schemeClr val="bg1"/>
                </a:solidFill>
                <a:latin typeface="Arial" charset="0"/>
              </a:rPr>
              <a:t>: 23 </a:t>
            </a:r>
            <a:r>
              <a:rPr lang="pl-PL" sz="2000" dirty="0" err="1" smtClean="0">
                <a:solidFill>
                  <a:schemeClr val="bg1"/>
                </a:solidFill>
                <a:latin typeface="Arial" charset="0"/>
              </a:rPr>
              <a:t>september</a:t>
            </a:r>
            <a:endParaRPr lang="pl-PL" sz="2000" dirty="0" smtClean="0">
              <a:solidFill>
                <a:schemeClr val="bg1"/>
              </a:solidFill>
              <a:latin typeface="Arial" charset="0"/>
            </a:endParaRPr>
          </a:p>
          <a:p>
            <a:pPr>
              <a:lnSpc>
                <a:spcPct val="80000"/>
              </a:lnSpc>
              <a:buNone/>
            </a:pPr>
            <a:endParaRPr lang="pl-PL" sz="2000" dirty="0" smtClean="0">
              <a:solidFill>
                <a:schemeClr val="bg1"/>
              </a:solidFill>
              <a:latin typeface="Arial" charset="0"/>
            </a:endParaRPr>
          </a:p>
          <a:p>
            <a:pPr>
              <a:lnSpc>
                <a:spcPct val="80000"/>
              </a:lnSpc>
              <a:buNone/>
            </a:pPr>
            <a:r>
              <a:rPr lang="pl-PL" sz="2000" dirty="0" smtClean="0">
                <a:solidFill>
                  <a:schemeClr val="bg1"/>
                </a:solidFill>
                <a:latin typeface="Arial" charset="0"/>
              </a:rPr>
              <a:t>Winter: 22 </a:t>
            </a:r>
            <a:r>
              <a:rPr lang="pl-PL" sz="2000" dirty="0" err="1" smtClean="0">
                <a:solidFill>
                  <a:schemeClr val="bg1"/>
                </a:solidFill>
                <a:latin typeface="Arial" charset="0"/>
              </a:rPr>
              <a:t>december</a:t>
            </a:r>
            <a:endParaRPr lang="pl-PL" sz="2000" dirty="0" smtClean="0">
              <a:solidFill>
                <a:schemeClr val="bg1"/>
              </a:solidFill>
              <a:latin typeface="Arial" charset="0"/>
            </a:endParaRPr>
          </a:p>
          <a:p>
            <a:pPr>
              <a:lnSpc>
                <a:spcPct val="80000"/>
              </a:lnSpc>
              <a:buNone/>
            </a:pPr>
            <a:endParaRPr lang="en-US" sz="2000" dirty="0">
              <a:solidFill>
                <a:schemeClr val="bg1"/>
              </a:solidFill>
              <a:latin typeface="Arial" charset="0"/>
            </a:endParaRPr>
          </a:p>
        </p:txBody>
      </p:sp>
      <p:pic>
        <p:nvPicPr>
          <p:cNvPr id="5" name="Obraz 4" descr="Rotating_earth_axial_tiles_to_orbit.gif"/>
          <p:cNvPicPr>
            <a:picLocks noChangeAspect="1"/>
          </p:cNvPicPr>
          <p:nvPr/>
        </p:nvPicPr>
        <p:blipFill>
          <a:blip r:embed="rId3" cstate="print"/>
          <a:stretch>
            <a:fillRect/>
          </a:stretch>
        </p:blipFill>
        <p:spPr>
          <a:xfrm>
            <a:off x="0" y="3228975"/>
            <a:ext cx="3810000" cy="36290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57200"/>
            <a:ext cx="6934200" cy="715962"/>
          </a:xfrm>
        </p:spPr>
        <p:txBody>
          <a:bodyPr/>
          <a:lstStyle/>
          <a:p>
            <a:r>
              <a:rPr lang="pl-PL" sz="3500" dirty="0" smtClean="0">
                <a:solidFill>
                  <a:schemeClr val="bg1"/>
                </a:solidFill>
              </a:rPr>
              <a:t>A</a:t>
            </a:r>
            <a:r>
              <a:rPr lang="en-US" sz="3500" dirty="0" err="1" smtClean="0">
                <a:solidFill>
                  <a:schemeClr val="bg1"/>
                </a:solidFill>
              </a:rPr>
              <a:t>nd</a:t>
            </a:r>
            <a:r>
              <a:rPr lang="en-US" sz="3500" dirty="0" smtClean="0">
                <a:solidFill>
                  <a:schemeClr val="bg1"/>
                </a:solidFill>
              </a:rPr>
              <a:t> in the evening sky is</a:t>
            </a:r>
            <a:r>
              <a:rPr lang="pl-PL" sz="3500" dirty="0" smtClean="0">
                <a:solidFill>
                  <a:schemeClr val="bg1"/>
                </a:solidFill>
              </a:rPr>
              <a:t>?</a:t>
            </a:r>
            <a:endParaRPr lang="en-US" sz="3500" dirty="0" smtClean="0">
              <a:solidFill>
                <a:schemeClr val="bg1"/>
              </a:solidFill>
            </a:endParaRPr>
          </a:p>
        </p:txBody>
      </p:sp>
      <p:sp>
        <p:nvSpPr>
          <p:cNvPr id="25603" name="Rectangle 3"/>
          <p:cNvSpPr>
            <a:spLocks noGrp="1" noChangeArrowheads="1"/>
          </p:cNvSpPr>
          <p:nvPr>
            <p:ph type="body" idx="1"/>
          </p:nvPr>
        </p:nvSpPr>
        <p:spPr>
          <a:xfrm>
            <a:off x="4191000" y="2057400"/>
            <a:ext cx="4953000" cy="4267200"/>
          </a:xfrm>
        </p:spPr>
        <p:txBody>
          <a:bodyPr/>
          <a:lstStyle/>
          <a:p>
            <a:pPr algn="ctr">
              <a:lnSpc>
                <a:spcPct val="80000"/>
              </a:lnSpc>
              <a:buNone/>
            </a:pPr>
            <a:r>
              <a:rPr lang="en-US" dirty="0" smtClean="0">
                <a:solidFill>
                  <a:schemeClr val="bg1"/>
                </a:solidFill>
              </a:rPr>
              <a:t>The Moon is an astronomical body that orbits planet </a:t>
            </a:r>
            <a:endParaRPr lang="pl-PL" dirty="0" smtClean="0">
              <a:solidFill>
                <a:schemeClr val="bg1"/>
              </a:solidFill>
            </a:endParaRPr>
          </a:p>
          <a:p>
            <a:pPr algn="ctr">
              <a:lnSpc>
                <a:spcPct val="80000"/>
              </a:lnSpc>
              <a:buNone/>
            </a:pPr>
            <a:r>
              <a:rPr lang="en-US" dirty="0" smtClean="0">
                <a:solidFill>
                  <a:schemeClr val="bg1"/>
                </a:solidFill>
              </a:rPr>
              <a:t>Earth, being Earth's only permanent natural satellite. </a:t>
            </a:r>
            <a:endParaRPr lang="en-US" dirty="0">
              <a:solidFill>
                <a:schemeClr val="bg1"/>
              </a:solidFill>
              <a:latin typeface="Arial" charset="0"/>
            </a:endParaRPr>
          </a:p>
        </p:txBody>
      </p:sp>
      <p:pic>
        <p:nvPicPr>
          <p:cNvPr id="6" name="Obraz 5" descr="księżyc 29.08.2017.jpg"/>
          <p:cNvPicPr>
            <a:picLocks noChangeAspect="1"/>
          </p:cNvPicPr>
          <p:nvPr/>
        </p:nvPicPr>
        <p:blipFill>
          <a:blip r:embed="rId3" cstate="print"/>
          <a:stretch>
            <a:fillRect/>
          </a:stretch>
        </p:blipFill>
        <p:spPr>
          <a:xfrm>
            <a:off x="0" y="3505200"/>
            <a:ext cx="4390050" cy="3352800"/>
          </a:xfrm>
          <a:prstGeom prst="rect">
            <a:avLst/>
          </a:prstGeom>
        </p:spPr>
      </p:pic>
      <p:sp>
        <p:nvSpPr>
          <p:cNvPr id="7" name="pole tekstowe 6"/>
          <p:cNvSpPr txBox="1"/>
          <p:nvPr/>
        </p:nvSpPr>
        <p:spPr>
          <a:xfrm>
            <a:off x="5651624" y="6581001"/>
            <a:ext cx="3050836" cy="276999"/>
          </a:xfrm>
          <a:prstGeom prst="rect">
            <a:avLst/>
          </a:prstGeom>
          <a:noFill/>
        </p:spPr>
        <p:txBody>
          <a:bodyPr wrap="none" rtlCol="0">
            <a:spAutoFit/>
          </a:bodyPr>
          <a:lstStyle/>
          <a:p>
            <a:r>
              <a:rPr lang="pl-PL" sz="1200" dirty="0" err="1" smtClean="0"/>
              <a:t>Source</a:t>
            </a:r>
            <a:r>
              <a:rPr lang="pl-PL" sz="1200" dirty="0" smtClean="0"/>
              <a:t>: https://en.wikipedia.org/wiki/Moon</a:t>
            </a:r>
            <a:endParaRPr lang="pl-PL"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533400"/>
            <a:ext cx="7696200" cy="715962"/>
          </a:xfrm>
        </p:spPr>
        <p:txBody>
          <a:bodyPr/>
          <a:lstStyle/>
          <a:p>
            <a:r>
              <a:rPr lang="pl-PL" sz="3500" dirty="0" err="1" smtClean="0">
                <a:solidFill>
                  <a:schemeClr val="bg1"/>
                </a:solidFill>
              </a:rPr>
              <a:t>Sky</a:t>
            </a:r>
            <a:r>
              <a:rPr lang="pl-PL" sz="3500" dirty="0" smtClean="0">
                <a:solidFill>
                  <a:schemeClr val="bg1"/>
                </a:solidFill>
              </a:rPr>
              <a:t> </a:t>
            </a:r>
            <a:r>
              <a:rPr lang="pl-PL" sz="3500" dirty="0" err="1" smtClean="0">
                <a:solidFill>
                  <a:schemeClr val="bg1"/>
                </a:solidFill>
              </a:rPr>
              <a:t>is</a:t>
            </a:r>
            <a:r>
              <a:rPr lang="pl-PL" sz="3500" dirty="0" smtClean="0">
                <a:solidFill>
                  <a:schemeClr val="bg1"/>
                </a:solidFill>
              </a:rPr>
              <a:t> </a:t>
            </a:r>
            <a:r>
              <a:rPr lang="pl-PL" sz="3500" dirty="0" err="1" smtClean="0">
                <a:solidFill>
                  <a:schemeClr val="bg1"/>
                </a:solidFill>
              </a:rPr>
              <a:t>full</a:t>
            </a:r>
            <a:r>
              <a:rPr lang="pl-PL" sz="3500" dirty="0" smtClean="0">
                <a:solidFill>
                  <a:schemeClr val="bg1"/>
                </a:solidFill>
              </a:rPr>
              <a:t>- </a:t>
            </a:r>
            <a:r>
              <a:rPr lang="en-US" sz="3500" dirty="0" smtClean="0">
                <a:solidFill>
                  <a:schemeClr val="bg1"/>
                </a:solidFill>
              </a:rPr>
              <a:t>but not just</a:t>
            </a:r>
            <a:r>
              <a:rPr lang="pl-PL" sz="3500" dirty="0" smtClean="0">
                <a:solidFill>
                  <a:schemeClr val="bg1"/>
                </a:solidFill>
              </a:rPr>
              <a:t> </a:t>
            </a:r>
            <a:r>
              <a:rPr lang="pl-PL" sz="3500" dirty="0" err="1" smtClean="0">
                <a:solidFill>
                  <a:schemeClr val="bg1"/>
                </a:solidFill>
              </a:rPr>
              <a:t>with</a:t>
            </a:r>
            <a:r>
              <a:rPr lang="en-US" sz="3500" dirty="0" smtClean="0">
                <a:solidFill>
                  <a:schemeClr val="bg1"/>
                </a:solidFill>
              </a:rPr>
              <a:t> the stars</a:t>
            </a:r>
          </a:p>
        </p:txBody>
      </p:sp>
      <p:sp>
        <p:nvSpPr>
          <p:cNvPr id="5" name="pole tekstowe 4"/>
          <p:cNvSpPr txBox="1"/>
          <p:nvPr/>
        </p:nvSpPr>
        <p:spPr>
          <a:xfrm>
            <a:off x="6593446" y="6400800"/>
            <a:ext cx="2550554" cy="338554"/>
          </a:xfrm>
          <a:prstGeom prst="rect">
            <a:avLst/>
          </a:prstGeom>
          <a:noFill/>
        </p:spPr>
        <p:txBody>
          <a:bodyPr wrap="square" rtlCol="0">
            <a:spAutoFit/>
          </a:bodyPr>
          <a:lstStyle/>
          <a:p>
            <a:r>
              <a:rPr lang="pl-PL" sz="800" dirty="0" smtClean="0"/>
              <a:t>https://pl.wikipedia.org/wiki/Satelita_nawigacyjny#/media/File:GPS_Satellite_NASA_art-iif.jpg</a:t>
            </a:r>
            <a:endParaRPr lang="pl-PL" sz="800" dirty="0"/>
          </a:p>
        </p:txBody>
      </p:sp>
      <p:pic>
        <p:nvPicPr>
          <p:cNvPr id="50178" name="Picture 2" descr="https://upload.wikimedia.org/wikipedia/commons/8/8d/GPS_Satellite_NASA_art-iif.jpg"/>
          <p:cNvPicPr>
            <a:picLocks noChangeAspect="1" noChangeArrowheads="1"/>
          </p:cNvPicPr>
          <p:nvPr/>
        </p:nvPicPr>
        <p:blipFill>
          <a:blip r:embed="rId3" cstate="print"/>
          <a:srcRect/>
          <a:stretch>
            <a:fillRect/>
          </a:stretch>
        </p:blipFill>
        <p:spPr bwMode="auto">
          <a:xfrm>
            <a:off x="0" y="1676401"/>
            <a:ext cx="6467355" cy="5181599"/>
          </a:xfrm>
          <a:prstGeom prst="rect">
            <a:avLst/>
          </a:prstGeom>
          <a:noFill/>
        </p:spPr>
      </p:pic>
      <p:sp>
        <p:nvSpPr>
          <p:cNvPr id="6" name="pole tekstowe 5"/>
          <p:cNvSpPr txBox="1"/>
          <p:nvPr/>
        </p:nvSpPr>
        <p:spPr>
          <a:xfrm>
            <a:off x="6465952" y="2057400"/>
            <a:ext cx="2683748" cy="830997"/>
          </a:xfrm>
          <a:prstGeom prst="rect">
            <a:avLst/>
          </a:prstGeom>
          <a:noFill/>
        </p:spPr>
        <p:txBody>
          <a:bodyPr wrap="none" rtlCol="0">
            <a:spAutoFit/>
          </a:bodyPr>
          <a:lstStyle/>
          <a:p>
            <a:r>
              <a:rPr lang="pl-PL" sz="4800" dirty="0" err="1" smtClean="0"/>
              <a:t>Satellites</a:t>
            </a:r>
            <a:endParaRPr lang="pl-PL" sz="4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533400"/>
            <a:ext cx="7696200" cy="715962"/>
          </a:xfrm>
        </p:spPr>
        <p:txBody>
          <a:bodyPr/>
          <a:lstStyle/>
          <a:p>
            <a:r>
              <a:rPr lang="pl-PL" sz="3500" dirty="0" err="1" smtClean="0">
                <a:solidFill>
                  <a:schemeClr val="bg1"/>
                </a:solidFill>
              </a:rPr>
              <a:t>Sky</a:t>
            </a:r>
            <a:r>
              <a:rPr lang="pl-PL" sz="3500" dirty="0" smtClean="0">
                <a:solidFill>
                  <a:schemeClr val="bg1"/>
                </a:solidFill>
              </a:rPr>
              <a:t> </a:t>
            </a:r>
            <a:r>
              <a:rPr lang="pl-PL" sz="3500" dirty="0" err="1" smtClean="0">
                <a:solidFill>
                  <a:schemeClr val="bg1"/>
                </a:solidFill>
              </a:rPr>
              <a:t>is</a:t>
            </a:r>
            <a:r>
              <a:rPr lang="pl-PL" sz="3500" dirty="0" smtClean="0">
                <a:solidFill>
                  <a:schemeClr val="bg1"/>
                </a:solidFill>
              </a:rPr>
              <a:t> </a:t>
            </a:r>
            <a:r>
              <a:rPr lang="pl-PL" sz="3500" dirty="0" err="1" smtClean="0">
                <a:solidFill>
                  <a:schemeClr val="bg1"/>
                </a:solidFill>
              </a:rPr>
              <a:t>full</a:t>
            </a:r>
            <a:r>
              <a:rPr lang="pl-PL" sz="3500" dirty="0" smtClean="0">
                <a:solidFill>
                  <a:schemeClr val="bg1"/>
                </a:solidFill>
              </a:rPr>
              <a:t>- </a:t>
            </a:r>
            <a:r>
              <a:rPr lang="en-US" sz="3500" dirty="0" smtClean="0">
                <a:solidFill>
                  <a:schemeClr val="bg1"/>
                </a:solidFill>
              </a:rPr>
              <a:t>but not just</a:t>
            </a:r>
            <a:r>
              <a:rPr lang="pl-PL" sz="3500" dirty="0" smtClean="0">
                <a:solidFill>
                  <a:schemeClr val="bg1"/>
                </a:solidFill>
              </a:rPr>
              <a:t> </a:t>
            </a:r>
            <a:r>
              <a:rPr lang="pl-PL" sz="3500" dirty="0" err="1" smtClean="0">
                <a:solidFill>
                  <a:schemeClr val="bg1"/>
                </a:solidFill>
              </a:rPr>
              <a:t>with</a:t>
            </a:r>
            <a:r>
              <a:rPr lang="en-US" sz="3500" dirty="0" smtClean="0">
                <a:solidFill>
                  <a:schemeClr val="bg1"/>
                </a:solidFill>
              </a:rPr>
              <a:t> the stars</a:t>
            </a:r>
          </a:p>
        </p:txBody>
      </p:sp>
      <p:sp>
        <p:nvSpPr>
          <p:cNvPr id="5" name="pole tekstowe 4"/>
          <p:cNvSpPr txBox="1"/>
          <p:nvPr/>
        </p:nvSpPr>
        <p:spPr>
          <a:xfrm>
            <a:off x="6593446" y="6273225"/>
            <a:ext cx="2550554" cy="584775"/>
          </a:xfrm>
          <a:prstGeom prst="rect">
            <a:avLst/>
          </a:prstGeom>
          <a:noFill/>
        </p:spPr>
        <p:txBody>
          <a:bodyPr wrap="square" rtlCol="0">
            <a:spAutoFit/>
          </a:bodyPr>
          <a:lstStyle/>
          <a:p>
            <a:r>
              <a:rPr lang="pl-PL" sz="800" dirty="0" smtClean="0"/>
              <a:t>https://pl.wikipedia.org/wiki/Mi%C4%99dzynarodowa_Stacja_Kosmiczna#/media/File:STS-134_International_Space_Station_after_undocking.jpg</a:t>
            </a:r>
            <a:endParaRPr lang="pl-PL" sz="800" dirty="0"/>
          </a:p>
        </p:txBody>
      </p:sp>
      <p:sp>
        <p:nvSpPr>
          <p:cNvPr id="6" name="pole tekstowe 5"/>
          <p:cNvSpPr txBox="1"/>
          <p:nvPr/>
        </p:nvSpPr>
        <p:spPr>
          <a:xfrm>
            <a:off x="7219363" y="2057400"/>
            <a:ext cx="1176925" cy="830997"/>
          </a:xfrm>
          <a:prstGeom prst="rect">
            <a:avLst/>
          </a:prstGeom>
          <a:noFill/>
        </p:spPr>
        <p:txBody>
          <a:bodyPr wrap="none" rtlCol="0">
            <a:spAutoFit/>
          </a:bodyPr>
          <a:lstStyle/>
          <a:p>
            <a:r>
              <a:rPr lang="pl-PL" sz="4800" dirty="0" smtClean="0"/>
              <a:t>ISS</a:t>
            </a:r>
            <a:endParaRPr lang="pl-PL" sz="4800" dirty="0"/>
          </a:p>
        </p:txBody>
      </p:sp>
      <p:pic>
        <p:nvPicPr>
          <p:cNvPr id="54274" name="Picture 2" descr="STS-134 International Space Station after undocking.jpg"/>
          <p:cNvPicPr>
            <a:picLocks noChangeAspect="1" noChangeArrowheads="1"/>
          </p:cNvPicPr>
          <p:nvPr/>
        </p:nvPicPr>
        <p:blipFill>
          <a:blip r:embed="rId3" cstate="print"/>
          <a:srcRect/>
          <a:stretch>
            <a:fillRect/>
          </a:stretch>
        </p:blipFill>
        <p:spPr bwMode="auto">
          <a:xfrm>
            <a:off x="0" y="1905000"/>
            <a:ext cx="6601224" cy="43719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533400"/>
            <a:ext cx="7620000" cy="715962"/>
          </a:xfrm>
        </p:spPr>
        <p:txBody>
          <a:bodyPr/>
          <a:lstStyle/>
          <a:p>
            <a:r>
              <a:rPr lang="pl-PL" sz="3500" dirty="0" err="1" smtClean="0">
                <a:solidFill>
                  <a:schemeClr val="bg1"/>
                </a:solidFill>
              </a:rPr>
              <a:t>Sky</a:t>
            </a:r>
            <a:r>
              <a:rPr lang="pl-PL" sz="3500" dirty="0" smtClean="0">
                <a:solidFill>
                  <a:schemeClr val="bg1"/>
                </a:solidFill>
              </a:rPr>
              <a:t> </a:t>
            </a:r>
            <a:r>
              <a:rPr lang="pl-PL" sz="3500" dirty="0" err="1" smtClean="0">
                <a:solidFill>
                  <a:schemeClr val="bg1"/>
                </a:solidFill>
              </a:rPr>
              <a:t>is</a:t>
            </a:r>
            <a:r>
              <a:rPr lang="pl-PL" sz="3500" dirty="0" smtClean="0">
                <a:solidFill>
                  <a:schemeClr val="bg1"/>
                </a:solidFill>
              </a:rPr>
              <a:t> </a:t>
            </a:r>
            <a:r>
              <a:rPr lang="pl-PL" sz="3500" dirty="0" err="1" smtClean="0">
                <a:solidFill>
                  <a:schemeClr val="bg1"/>
                </a:solidFill>
              </a:rPr>
              <a:t>full</a:t>
            </a:r>
            <a:r>
              <a:rPr lang="pl-PL" sz="3500" dirty="0" smtClean="0">
                <a:solidFill>
                  <a:schemeClr val="bg1"/>
                </a:solidFill>
              </a:rPr>
              <a:t>- </a:t>
            </a:r>
            <a:r>
              <a:rPr lang="en-US" sz="3500" dirty="0" smtClean="0">
                <a:solidFill>
                  <a:schemeClr val="bg1"/>
                </a:solidFill>
              </a:rPr>
              <a:t>but not just</a:t>
            </a:r>
            <a:r>
              <a:rPr lang="pl-PL" sz="3500" dirty="0" smtClean="0">
                <a:solidFill>
                  <a:schemeClr val="bg1"/>
                </a:solidFill>
              </a:rPr>
              <a:t> </a:t>
            </a:r>
            <a:r>
              <a:rPr lang="pl-PL" sz="3500" dirty="0" err="1" smtClean="0">
                <a:solidFill>
                  <a:schemeClr val="bg1"/>
                </a:solidFill>
              </a:rPr>
              <a:t>with</a:t>
            </a:r>
            <a:r>
              <a:rPr lang="en-US" sz="3500" dirty="0" smtClean="0">
                <a:solidFill>
                  <a:schemeClr val="bg1"/>
                </a:solidFill>
              </a:rPr>
              <a:t> the stars</a:t>
            </a:r>
          </a:p>
        </p:txBody>
      </p:sp>
      <p:sp>
        <p:nvSpPr>
          <p:cNvPr id="5" name="pole tekstowe 4"/>
          <p:cNvSpPr txBox="1"/>
          <p:nvPr/>
        </p:nvSpPr>
        <p:spPr>
          <a:xfrm>
            <a:off x="6593446" y="6273225"/>
            <a:ext cx="2550554" cy="338554"/>
          </a:xfrm>
          <a:prstGeom prst="rect">
            <a:avLst/>
          </a:prstGeom>
          <a:noFill/>
        </p:spPr>
        <p:txBody>
          <a:bodyPr wrap="square" rtlCol="0">
            <a:spAutoFit/>
          </a:bodyPr>
          <a:lstStyle/>
          <a:p>
            <a:r>
              <a:rPr lang="pl-PL" sz="800" dirty="0" smtClean="0"/>
              <a:t>https://pl.wikipedia.org/wiki/Rosetta_(sonda_kosmiczna)#/media/File:Rosetta_-_comet_fly-by.jpg</a:t>
            </a:r>
            <a:endParaRPr lang="pl-PL" sz="800" dirty="0"/>
          </a:p>
        </p:txBody>
      </p:sp>
      <p:sp>
        <p:nvSpPr>
          <p:cNvPr id="6" name="pole tekstowe 5"/>
          <p:cNvSpPr txBox="1"/>
          <p:nvPr/>
        </p:nvSpPr>
        <p:spPr>
          <a:xfrm>
            <a:off x="457200" y="5867400"/>
            <a:ext cx="2308644" cy="830997"/>
          </a:xfrm>
          <a:prstGeom prst="rect">
            <a:avLst/>
          </a:prstGeom>
          <a:noFill/>
        </p:spPr>
        <p:txBody>
          <a:bodyPr wrap="none" rtlCol="0">
            <a:spAutoFit/>
          </a:bodyPr>
          <a:lstStyle/>
          <a:p>
            <a:r>
              <a:rPr lang="pl-PL" sz="4800" dirty="0" err="1" smtClean="0"/>
              <a:t>Rosetta</a:t>
            </a:r>
            <a:endParaRPr lang="pl-PL" sz="4800" dirty="0"/>
          </a:p>
        </p:txBody>
      </p:sp>
      <p:pic>
        <p:nvPicPr>
          <p:cNvPr id="56322" name="Picture 2" descr="https://upload.wikimedia.org/wikipedia/commons/c/cb/Rosetta_-_comet_fly-by.jpg"/>
          <p:cNvPicPr>
            <a:picLocks noChangeAspect="1" noChangeArrowheads="1"/>
          </p:cNvPicPr>
          <p:nvPr/>
        </p:nvPicPr>
        <p:blipFill>
          <a:blip r:embed="rId3" cstate="print"/>
          <a:srcRect/>
          <a:stretch>
            <a:fillRect/>
          </a:stretch>
        </p:blipFill>
        <p:spPr bwMode="auto">
          <a:xfrm>
            <a:off x="457200" y="1219200"/>
            <a:ext cx="8042748" cy="45243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03238"/>
            <a:ext cx="6934200" cy="715962"/>
          </a:xfrm>
        </p:spPr>
        <p:txBody>
          <a:bodyPr/>
          <a:lstStyle/>
          <a:p>
            <a:pPr eaLnBrk="1" hangingPunct="1"/>
            <a:r>
              <a:rPr lang="pl-PL" sz="3500" dirty="0" smtClean="0">
                <a:solidFill>
                  <a:schemeClr val="accent4">
                    <a:lumMod val="50000"/>
                  </a:schemeClr>
                </a:solidFill>
              </a:rPr>
              <a:t>Mars</a:t>
            </a:r>
            <a:endParaRPr lang="en-US" sz="3500" dirty="0" smtClean="0">
              <a:solidFill>
                <a:schemeClr val="accent4">
                  <a:lumMod val="50000"/>
                </a:schemeClr>
              </a:solidFill>
            </a:endParaRPr>
          </a:p>
        </p:txBody>
      </p:sp>
      <p:sp>
        <p:nvSpPr>
          <p:cNvPr id="25603" name="Rectangle 3"/>
          <p:cNvSpPr>
            <a:spLocks noGrp="1" noChangeArrowheads="1"/>
          </p:cNvSpPr>
          <p:nvPr>
            <p:ph type="body" idx="1"/>
          </p:nvPr>
        </p:nvSpPr>
        <p:spPr>
          <a:xfrm>
            <a:off x="3124200" y="1447800"/>
            <a:ext cx="5791200" cy="4267200"/>
          </a:xfrm>
        </p:spPr>
        <p:txBody>
          <a:bodyPr/>
          <a:lstStyle/>
          <a:p>
            <a:pPr algn="ctr">
              <a:lnSpc>
                <a:spcPct val="80000"/>
              </a:lnSpc>
              <a:buNone/>
            </a:pPr>
            <a:r>
              <a:rPr lang="en-US" b="1" dirty="0" smtClean="0"/>
              <a:t>Mars is the fourth planet from the Sun and the second-smallest planet in the Solar System after Mercury. In English, Mars carries a name of the Roman god of war, and is often referred to as the "Red Planet„.</a:t>
            </a:r>
            <a:endParaRPr lang="en-US" b="1" dirty="0">
              <a:solidFill>
                <a:schemeClr val="accent4">
                  <a:lumMod val="50000"/>
                </a:schemeClr>
              </a:solidFill>
              <a:latin typeface="Arial" charset="0"/>
            </a:endParaRPr>
          </a:p>
        </p:txBody>
      </p:sp>
      <p:pic>
        <p:nvPicPr>
          <p:cNvPr id="15362" name="Picture 2" descr="Plik:Mars Valles Marineris.jpeg"/>
          <p:cNvPicPr>
            <a:picLocks noChangeAspect="1" noChangeArrowheads="1"/>
          </p:cNvPicPr>
          <p:nvPr/>
        </p:nvPicPr>
        <p:blipFill>
          <a:blip r:embed="rId4" cstate="print"/>
          <a:srcRect/>
          <a:stretch>
            <a:fillRect/>
          </a:stretch>
        </p:blipFill>
        <p:spPr bwMode="auto">
          <a:xfrm>
            <a:off x="0" y="3733800"/>
            <a:ext cx="3124200" cy="3124200"/>
          </a:xfrm>
          <a:prstGeom prst="rect">
            <a:avLst/>
          </a:prstGeom>
          <a:noFill/>
        </p:spPr>
      </p:pic>
      <p:sp>
        <p:nvSpPr>
          <p:cNvPr id="5" name="pole tekstowe 4"/>
          <p:cNvSpPr txBox="1"/>
          <p:nvPr/>
        </p:nvSpPr>
        <p:spPr>
          <a:xfrm>
            <a:off x="5451076" y="6396335"/>
            <a:ext cx="2385588" cy="276999"/>
          </a:xfrm>
          <a:prstGeom prst="rect">
            <a:avLst/>
          </a:prstGeom>
          <a:noFill/>
        </p:spPr>
        <p:txBody>
          <a:bodyPr wrap="none" rtlCol="0">
            <a:spAutoFit/>
          </a:bodyPr>
          <a:lstStyle/>
          <a:p>
            <a:r>
              <a:rPr lang="pl-PL" sz="1200" dirty="0" smtClean="0">
                <a:solidFill>
                  <a:schemeClr val="accent1"/>
                </a:solidFill>
              </a:rPr>
              <a:t>https://pl.wikipedia.org/wiki/Mars</a:t>
            </a:r>
            <a:endParaRPr lang="pl-PL" sz="1200" dirty="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03238"/>
            <a:ext cx="6934200" cy="715962"/>
          </a:xfrm>
        </p:spPr>
        <p:txBody>
          <a:bodyPr/>
          <a:lstStyle/>
          <a:p>
            <a:pPr eaLnBrk="1" hangingPunct="1"/>
            <a:r>
              <a:rPr lang="pl-PL" sz="3500" dirty="0" smtClean="0">
                <a:solidFill>
                  <a:schemeClr val="bg1"/>
                </a:solidFill>
              </a:rPr>
              <a:t>Jupiter</a:t>
            </a:r>
            <a:endParaRPr lang="en-US" sz="3500" dirty="0" smtClean="0">
              <a:solidFill>
                <a:schemeClr val="bg1"/>
              </a:solidFill>
            </a:endParaRPr>
          </a:p>
        </p:txBody>
      </p:sp>
      <p:sp>
        <p:nvSpPr>
          <p:cNvPr id="25603" name="Rectangle 3"/>
          <p:cNvSpPr>
            <a:spLocks noGrp="1" noChangeArrowheads="1"/>
          </p:cNvSpPr>
          <p:nvPr>
            <p:ph type="body" idx="1"/>
          </p:nvPr>
        </p:nvSpPr>
        <p:spPr>
          <a:xfrm>
            <a:off x="4876800" y="1828800"/>
            <a:ext cx="4267200" cy="4267200"/>
          </a:xfrm>
        </p:spPr>
        <p:txBody>
          <a:bodyPr/>
          <a:lstStyle/>
          <a:p>
            <a:pPr algn="ctr">
              <a:lnSpc>
                <a:spcPct val="80000"/>
              </a:lnSpc>
              <a:buNone/>
            </a:pPr>
            <a:r>
              <a:rPr lang="en-US" sz="3600" b="1" dirty="0" smtClean="0">
                <a:solidFill>
                  <a:schemeClr val="bg1"/>
                </a:solidFill>
              </a:rPr>
              <a:t>Jupiter</a:t>
            </a:r>
            <a:r>
              <a:rPr lang="en-US" sz="3600" dirty="0" smtClean="0">
                <a:solidFill>
                  <a:schemeClr val="bg1"/>
                </a:solidFill>
              </a:rPr>
              <a:t> is the fifth planet from the Sun and the largest in the Solar System. It is a giant planet with a mass one-thousandth that of the </a:t>
            </a:r>
            <a:r>
              <a:rPr lang="en-US" sz="3600" dirty="0" smtClean="0">
                <a:solidFill>
                  <a:schemeClr val="bg1"/>
                </a:solidFill>
              </a:rPr>
              <a:t>Sun</a:t>
            </a:r>
            <a:r>
              <a:rPr lang="pl-PL" sz="3600" dirty="0" smtClean="0">
                <a:solidFill>
                  <a:schemeClr val="bg1"/>
                </a:solidFill>
              </a:rPr>
              <a:t>.</a:t>
            </a:r>
            <a:endParaRPr lang="en-US" sz="3600" dirty="0">
              <a:solidFill>
                <a:schemeClr val="bg1"/>
              </a:solidFill>
              <a:latin typeface="Arial" charset="0"/>
            </a:endParaRPr>
          </a:p>
        </p:txBody>
      </p:sp>
      <p:pic>
        <p:nvPicPr>
          <p:cNvPr id="13314" name="Picture 2" descr="Plik:Jupiter and its shrunken Great Red Spot (cropped).jpg"/>
          <p:cNvPicPr>
            <a:picLocks noChangeAspect="1" noChangeArrowheads="1"/>
          </p:cNvPicPr>
          <p:nvPr/>
        </p:nvPicPr>
        <p:blipFill>
          <a:blip r:embed="rId3" cstate="print"/>
          <a:srcRect/>
          <a:stretch>
            <a:fillRect/>
          </a:stretch>
        </p:blipFill>
        <p:spPr bwMode="auto">
          <a:xfrm>
            <a:off x="0" y="2514600"/>
            <a:ext cx="4538853" cy="4343400"/>
          </a:xfrm>
          <a:prstGeom prst="rect">
            <a:avLst/>
          </a:prstGeom>
          <a:noFill/>
        </p:spPr>
      </p:pic>
      <p:sp>
        <p:nvSpPr>
          <p:cNvPr id="6" name="Prostokąt 5"/>
          <p:cNvSpPr/>
          <p:nvPr/>
        </p:nvSpPr>
        <p:spPr>
          <a:xfrm>
            <a:off x="4572000" y="6400800"/>
            <a:ext cx="4572000" cy="307777"/>
          </a:xfrm>
          <a:prstGeom prst="rect">
            <a:avLst/>
          </a:prstGeom>
        </p:spPr>
        <p:txBody>
          <a:bodyPr>
            <a:spAutoFit/>
          </a:bodyPr>
          <a:lstStyle/>
          <a:p>
            <a:r>
              <a:rPr lang="pl-PL" sz="1400" dirty="0" smtClean="0"/>
              <a:t>https://pl.wikipedia.org/wiki/Jowisz</a:t>
            </a:r>
            <a:endParaRPr lang="pl-PL"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457200"/>
            <a:ext cx="6934200" cy="715962"/>
          </a:xfrm>
        </p:spPr>
        <p:txBody>
          <a:bodyPr/>
          <a:lstStyle/>
          <a:p>
            <a:pPr eaLnBrk="1" hangingPunct="1"/>
            <a:r>
              <a:rPr lang="pl-PL" sz="3500" dirty="0" smtClean="0">
                <a:solidFill>
                  <a:schemeClr val="bg1"/>
                </a:solidFill>
              </a:rPr>
              <a:t>Jupiter- </a:t>
            </a:r>
            <a:r>
              <a:rPr lang="pl-PL" sz="3500" dirty="0" err="1" smtClean="0">
                <a:solidFill>
                  <a:schemeClr val="bg1"/>
                </a:solidFill>
              </a:rPr>
              <a:t>how</a:t>
            </a:r>
            <a:r>
              <a:rPr lang="pl-PL" sz="3500" dirty="0" smtClean="0">
                <a:solidFill>
                  <a:schemeClr val="bg1"/>
                </a:solidFill>
              </a:rPr>
              <a:t> </a:t>
            </a:r>
            <a:r>
              <a:rPr lang="pl-PL" sz="3500" dirty="0" err="1" smtClean="0">
                <a:solidFill>
                  <a:schemeClr val="bg1"/>
                </a:solidFill>
              </a:rPr>
              <a:t>small</a:t>
            </a:r>
            <a:r>
              <a:rPr lang="pl-PL" sz="3500" dirty="0" smtClean="0">
                <a:solidFill>
                  <a:schemeClr val="bg1"/>
                </a:solidFill>
              </a:rPr>
              <a:t> we </a:t>
            </a:r>
            <a:r>
              <a:rPr lang="pl-PL" sz="3500" dirty="0" err="1" smtClean="0">
                <a:solidFill>
                  <a:schemeClr val="bg1"/>
                </a:solidFill>
              </a:rPr>
              <a:t>are</a:t>
            </a:r>
            <a:r>
              <a:rPr lang="pl-PL" sz="3500" dirty="0" smtClean="0">
                <a:solidFill>
                  <a:schemeClr val="bg1"/>
                </a:solidFill>
              </a:rPr>
              <a:t>?</a:t>
            </a:r>
            <a:endParaRPr lang="en-US" sz="3500" dirty="0" smtClean="0">
              <a:solidFill>
                <a:schemeClr val="bg1"/>
              </a:solidFill>
            </a:endParaRPr>
          </a:p>
        </p:txBody>
      </p:sp>
      <p:pic>
        <p:nvPicPr>
          <p:cNvPr id="6" name="Picture 4" descr="https://upload.wikimedia.org/wikipedia/commons/thumb/c/c2/Jupiter%2C_Earth_size_comparison.jpg/1024px-Jupiter%2C_Earth_size_comparison.jpg"/>
          <p:cNvPicPr>
            <a:picLocks noChangeAspect="1" noChangeArrowheads="1"/>
          </p:cNvPicPr>
          <p:nvPr/>
        </p:nvPicPr>
        <p:blipFill>
          <a:blip r:embed="rId3" cstate="print"/>
          <a:srcRect/>
          <a:stretch>
            <a:fillRect/>
          </a:stretch>
        </p:blipFill>
        <p:spPr bwMode="auto">
          <a:xfrm>
            <a:off x="0" y="1490625"/>
            <a:ext cx="6248400" cy="5367375"/>
          </a:xfrm>
          <a:prstGeom prst="rect">
            <a:avLst/>
          </a:prstGeom>
          <a:noFill/>
        </p:spPr>
      </p:pic>
      <p:sp>
        <p:nvSpPr>
          <p:cNvPr id="7" name="pole tekstowe 6"/>
          <p:cNvSpPr txBox="1"/>
          <p:nvPr/>
        </p:nvSpPr>
        <p:spPr>
          <a:xfrm>
            <a:off x="6324600" y="6457890"/>
            <a:ext cx="2649961" cy="400110"/>
          </a:xfrm>
          <a:prstGeom prst="rect">
            <a:avLst/>
          </a:prstGeom>
          <a:noFill/>
        </p:spPr>
        <p:txBody>
          <a:bodyPr wrap="square" rtlCol="0">
            <a:spAutoFit/>
          </a:bodyPr>
          <a:lstStyle/>
          <a:p>
            <a:r>
              <a:rPr lang="pl-PL" sz="1000" dirty="0" smtClean="0"/>
              <a:t>https://pl.wikipedia.org/wiki/Jowisz#/media/File:Jupiter,_Earth_size_comparison.jpg</a:t>
            </a:r>
            <a:endParaRPr lang="pl-PL"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03238"/>
            <a:ext cx="6934200" cy="715962"/>
          </a:xfrm>
        </p:spPr>
        <p:txBody>
          <a:bodyPr/>
          <a:lstStyle/>
          <a:p>
            <a:pPr eaLnBrk="1" hangingPunct="1"/>
            <a:r>
              <a:rPr lang="pl-PL" sz="3500" dirty="0" smtClean="0">
                <a:solidFill>
                  <a:schemeClr val="accent4">
                    <a:lumMod val="50000"/>
                  </a:schemeClr>
                </a:solidFill>
              </a:rPr>
              <a:t>Saturn</a:t>
            </a:r>
            <a:endParaRPr lang="en-US" sz="3500" dirty="0" smtClean="0">
              <a:solidFill>
                <a:schemeClr val="accent4">
                  <a:lumMod val="50000"/>
                </a:schemeClr>
              </a:solidFill>
            </a:endParaRPr>
          </a:p>
        </p:txBody>
      </p:sp>
      <p:sp>
        <p:nvSpPr>
          <p:cNvPr id="25603" name="Rectangle 3"/>
          <p:cNvSpPr>
            <a:spLocks noGrp="1" noChangeArrowheads="1"/>
          </p:cNvSpPr>
          <p:nvPr>
            <p:ph type="body" idx="1"/>
          </p:nvPr>
        </p:nvSpPr>
        <p:spPr>
          <a:xfrm>
            <a:off x="1981200" y="1295400"/>
            <a:ext cx="6934200" cy="4267200"/>
          </a:xfrm>
        </p:spPr>
        <p:txBody>
          <a:bodyPr/>
          <a:lstStyle/>
          <a:p>
            <a:pPr algn="ctr">
              <a:lnSpc>
                <a:spcPct val="80000"/>
              </a:lnSpc>
              <a:buNone/>
            </a:pPr>
            <a:r>
              <a:rPr lang="en-US" sz="2800" dirty="0" smtClean="0"/>
              <a:t>is </a:t>
            </a:r>
            <a:r>
              <a:rPr lang="en-US" sz="2800" dirty="0" smtClean="0"/>
              <a:t>the sixth planet from the Sun and the second-largest in the Solar System, after Jupiter. It is a gas giant with an average radius about nine times that of Earth</a:t>
            </a:r>
            <a:r>
              <a:rPr lang="en-US" sz="2800" dirty="0" smtClean="0"/>
              <a:t>.</a:t>
            </a:r>
            <a:endParaRPr lang="en-US" sz="2800" dirty="0">
              <a:solidFill>
                <a:schemeClr val="accent4">
                  <a:lumMod val="50000"/>
                </a:schemeClr>
              </a:solidFill>
              <a:latin typeface="Arial" charset="0"/>
            </a:endParaRPr>
          </a:p>
        </p:txBody>
      </p:sp>
      <p:pic>
        <p:nvPicPr>
          <p:cNvPr id="11266" name="Picture 2" descr="Plik:Saturn during Equinox (cropped).jpg"/>
          <p:cNvPicPr>
            <a:picLocks noChangeAspect="1" noChangeArrowheads="1"/>
          </p:cNvPicPr>
          <p:nvPr/>
        </p:nvPicPr>
        <p:blipFill>
          <a:blip r:embed="rId4" cstate="print"/>
          <a:srcRect/>
          <a:stretch>
            <a:fillRect/>
          </a:stretch>
        </p:blipFill>
        <p:spPr bwMode="auto">
          <a:xfrm>
            <a:off x="1524000" y="3762375"/>
            <a:ext cx="7620000" cy="3095625"/>
          </a:xfrm>
          <a:prstGeom prst="rect">
            <a:avLst/>
          </a:prstGeom>
          <a:noFill/>
        </p:spPr>
      </p:pic>
      <p:sp>
        <p:nvSpPr>
          <p:cNvPr id="5" name="pole tekstowe 4"/>
          <p:cNvSpPr txBox="1"/>
          <p:nvPr/>
        </p:nvSpPr>
        <p:spPr>
          <a:xfrm>
            <a:off x="152400" y="6457890"/>
            <a:ext cx="1281934" cy="400110"/>
          </a:xfrm>
          <a:prstGeom prst="rect">
            <a:avLst/>
          </a:prstGeom>
          <a:noFill/>
        </p:spPr>
        <p:txBody>
          <a:bodyPr wrap="square" rtlCol="0">
            <a:spAutoFit/>
          </a:bodyPr>
          <a:lstStyle/>
          <a:p>
            <a:r>
              <a:rPr lang="pl-PL" sz="1000" dirty="0" smtClean="0"/>
              <a:t>https://pl.wikipedia.org/wiki/Saturn</a:t>
            </a:r>
            <a:endParaRPr lang="pl-PL"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228600"/>
            <a:ext cx="7086600" cy="792163"/>
          </a:xfrm>
          <a:effectLst>
            <a:outerShdw algn="ctr" rotWithShape="0">
              <a:schemeClr val="bg2"/>
            </a:outerShdw>
          </a:effectLst>
        </p:spPr>
        <p:txBody>
          <a:bodyPr/>
          <a:lstStyle/>
          <a:p>
            <a:r>
              <a:rPr lang="pl-PL" b="1" dirty="0" err="1" smtClean="0">
                <a:solidFill>
                  <a:schemeClr val="bg1"/>
                </a:solidFill>
              </a:rPr>
              <a:t>Milky</a:t>
            </a:r>
            <a:r>
              <a:rPr lang="pl-PL" b="1" dirty="0" smtClean="0">
                <a:solidFill>
                  <a:schemeClr val="bg1"/>
                </a:solidFill>
              </a:rPr>
              <a:t> </a:t>
            </a:r>
            <a:r>
              <a:rPr lang="pl-PL" b="1" dirty="0" err="1" smtClean="0">
                <a:solidFill>
                  <a:schemeClr val="bg1"/>
                </a:solidFill>
              </a:rPr>
              <a:t>Way</a:t>
            </a:r>
            <a:endParaRPr lang="pl-PL" b="1" dirty="0">
              <a:solidFill>
                <a:schemeClr val="bg1"/>
              </a:solidFill>
            </a:endParaRPr>
          </a:p>
        </p:txBody>
      </p:sp>
      <p:pic>
        <p:nvPicPr>
          <p:cNvPr id="21506" name="Picture 2" descr="https://upload.wikimedia.org/wikipedia/commons/a/a1/ESO_-_The_Milky_Way_panorama_%28by%29.jpg"/>
          <p:cNvPicPr>
            <a:picLocks noChangeAspect="1" noChangeArrowheads="1"/>
          </p:cNvPicPr>
          <p:nvPr/>
        </p:nvPicPr>
        <p:blipFill>
          <a:blip r:embed="rId3" cstate="print"/>
          <a:srcRect/>
          <a:stretch>
            <a:fillRect/>
          </a:stretch>
        </p:blipFill>
        <p:spPr bwMode="auto">
          <a:xfrm>
            <a:off x="0" y="1676400"/>
            <a:ext cx="9144000" cy="4657726"/>
          </a:xfrm>
          <a:prstGeom prst="rect">
            <a:avLst/>
          </a:prstGeom>
          <a:noFill/>
        </p:spPr>
      </p:pic>
      <p:sp>
        <p:nvSpPr>
          <p:cNvPr id="5" name="pole tekstowe 4"/>
          <p:cNvSpPr txBox="1"/>
          <p:nvPr/>
        </p:nvSpPr>
        <p:spPr>
          <a:xfrm>
            <a:off x="0" y="6396335"/>
            <a:ext cx="9144000" cy="461665"/>
          </a:xfrm>
          <a:prstGeom prst="rect">
            <a:avLst/>
          </a:prstGeom>
          <a:noFill/>
        </p:spPr>
        <p:txBody>
          <a:bodyPr wrap="square" rtlCol="0">
            <a:spAutoFit/>
          </a:bodyPr>
          <a:lstStyle/>
          <a:p>
            <a:r>
              <a:rPr lang="pl-PL" dirty="0" err="1" smtClean="0"/>
              <a:t>source</a:t>
            </a:r>
            <a:r>
              <a:rPr lang="pl-PL" dirty="0" smtClean="0"/>
              <a:t>: https://pl.wikipedia.org/wiki/Droga_Mleczna </a:t>
            </a: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03238"/>
            <a:ext cx="6934200" cy="715962"/>
          </a:xfrm>
        </p:spPr>
        <p:txBody>
          <a:bodyPr/>
          <a:lstStyle/>
          <a:p>
            <a:r>
              <a:rPr lang="en-US" sz="3600" b="1" dirty="0" smtClean="0">
                <a:solidFill>
                  <a:schemeClr val="bg1"/>
                </a:solidFill>
              </a:rPr>
              <a:t>Uranus</a:t>
            </a:r>
            <a:endParaRPr lang="en-US" sz="3500" dirty="0" smtClean="0">
              <a:solidFill>
                <a:schemeClr val="bg1"/>
              </a:solidFill>
            </a:endParaRPr>
          </a:p>
        </p:txBody>
      </p:sp>
      <p:sp>
        <p:nvSpPr>
          <p:cNvPr id="25603" name="Rectangle 3"/>
          <p:cNvSpPr>
            <a:spLocks noGrp="1" noChangeArrowheads="1"/>
          </p:cNvSpPr>
          <p:nvPr>
            <p:ph type="body" idx="1"/>
          </p:nvPr>
        </p:nvSpPr>
        <p:spPr>
          <a:xfrm>
            <a:off x="4267200" y="1752600"/>
            <a:ext cx="4648200" cy="4267200"/>
          </a:xfrm>
        </p:spPr>
        <p:txBody>
          <a:bodyPr/>
          <a:lstStyle/>
          <a:p>
            <a:pPr algn="ctr">
              <a:lnSpc>
                <a:spcPct val="80000"/>
              </a:lnSpc>
              <a:buNone/>
            </a:pPr>
            <a:r>
              <a:rPr lang="en-US" dirty="0" smtClean="0"/>
              <a:t> is the seventh planet from the Sun. It has the third-largest planetary radius and fourth-largest planetary mass in the Solar System. </a:t>
            </a:r>
            <a:endParaRPr lang="en-US" dirty="0">
              <a:solidFill>
                <a:schemeClr val="accent4">
                  <a:lumMod val="50000"/>
                </a:schemeClr>
              </a:solidFill>
              <a:latin typeface="Arial" charset="0"/>
            </a:endParaRPr>
          </a:p>
        </p:txBody>
      </p:sp>
      <p:pic>
        <p:nvPicPr>
          <p:cNvPr id="9218" name="Picture 2" descr="https://upload.wikimedia.org/wikipedia/commons/thumb/e/eb/Uranus2_%28cropped%29-1.jpg/600px-Uranus2_%28cropped%29-1.jpg"/>
          <p:cNvPicPr>
            <a:picLocks noChangeAspect="1" noChangeArrowheads="1"/>
          </p:cNvPicPr>
          <p:nvPr/>
        </p:nvPicPr>
        <p:blipFill>
          <a:blip r:embed="rId3" cstate="print"/>
          <a:srcRect/>
          <a:stretch>
            <a:fillRect/>
          </a:stretch>
        </p:blipFill>
        <p:spPr bwMode="auto">
          <a:xfrm>
            <a:off x="0" y="2667000"/>
            <a:ext cx="4191000" cy="4191000"/>
          </a:xfrm>
          <a:prstGeom prst="rect">
            <a:avLst/>
          </a:prstGeom>
          <a:noFill/>
        </p:spPr>
      </p:pic>
      <p:sp>
        <p:nvSpPr>
          <p:cNvPr id="5" name="pole tekstowe 4"/>
          <p:cNvSpPr txBox="1"/>
          <p:nvPr/>
        </p:nvSpPr>
        <p:spPr>
          <a:xfrm>
            <a:off x="7135117" y="6611779"/>
            <a:ext cx="2008883" cy="246221"/>
          </a:xfrm>
          <a:prstGeom prst="rect">
            <a:avLst/>
          </a:prstGeom>
          <a:noFill/>
        </p:spPr>
        <p:txBody>
          <a:bodyPr wrap="none" rtlCol="0">
            <a:spAutoFit/>
          </a:bodyPr>
          <a:lstStyle/>
          <a:p>
            <a:r>
              <a:rPr lang="pl-PL" sz="1000" dirty="0" smtClean="0"/>
              <a:t>https://pl.wikipedia.org/wiki/Uran</a:t>
            </a:r>
            <a:endParaRPr lang="pl-PL" sz="1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03238"/>
            <a:ext cx="6934200" cy="715962"/>
          </a:xfrm>
        </p:spPr>
        <p:txBody>
          <a:bodyPr/>
          <a:lstStyle/>
          <a:p>
            <a:pPr eaLnBrk="1" hangingPunct="1"/>
            <a:r>
              <a:rPr lang="pl-PL" sz="3500" dirty="0" err="1" smtClean="0">
                <a:solidFill>
                  <a:schemeClr val="accent4">
                    <a:lumMod val="50000"/>
                  </a:schemeClr>
                </a:solidFill>
              </a:rPr>
              <a:t>Neptune</a:t>
            </a:r>
            <a:endParaRPr lang="en-US" sz="3500" dirty="0" smtClean="0">
              <a:solidFill>
                <a:schemeClr val="accent4">
                  <a:lumMod val="50000"/>
                </a:schemeClr>
              </a:solidFill>
            </a:endParaRPr>
          </a:p>
        </p:txBody>
      </p:sp>
      <p:sp>
        <p:nvSpPr>
          <p:cNvPr id="25603" name="Rectangle 3"/>
          <p:cNvSpPr>
            <a:spLocks noGrp="1" noChangeArrowheads="1"/>
          </p:cNvSpPr>
          <p:nvPr>
            <p:ph type="body" idx="1"/>
          </p:nvPr>
        </p:nvSpPr>
        <p:spPr>
          <a:xfrm>
            <a:off x="3048000" y="1447800"/>
            <a:ext cx="6096000" cy="4267200"/>
          </a:xfrm>
        </p:spPr>
        <p:txBody>
          <a:bodyPr/>
          <a:lstStyle/>
          <a:p>
            <a:pPr algn="ctr">
              <a:lnSpc>
                <a:spcPct val="80000"/>
              </a:lnSpc>
              <a:buNone/>
            </a:pPr>
            <a:r>
              <a:rPr lang="en-US" sz="2800" dirty="0" smtClean="0"/>
              <a:t>is the eighth and farthest known planet from the Sun in the Solar System.  It is named after the Roman god of the sea and has the astronomical symbol ♆, a </a:t>
            </a:r>
            <a:r>
              <a:rPr lang="en-US" sz="2800" dirty="0" err="1" smtClean="0"/>
              <a:t>stylised</a:t>
            </a:r>
            <a:r>
              <a:rPr lang="en-US" sz="2800" dirty="0" smtClean="0"/>
              <a:t> version of the god Neptune's trident.</a:t>
            </a:r>
            <a:endParaRPr lang="en-US" sz="2800" dirty="0">
              <a:solidFill>
                <a:schemeClr val="accent4">
                  <a:lumMod val="50000"/>
                </a:schemeClr>
              </a:solidFill>
              <a:latin typeface="Arial" charset="0"/>
            </a:endParaRPr>
          </a:p>
        </p:txBody>
      </p:sp>
      <p:pic>
        <p:nvPicPr>
          <p:cNvPr id="7170" name="Picture 2" descr="Plik:Neptune Full.jpg"/>
          <p:cNvPicPr>
            <a:picLocks noChangeAspect="1" noChangeArrowheads="1"/>
          </p:cNvPicPr>
          <p:nvPr/>
        </p:nvPicPr>
        <p:blipFill>
          <a:blip r:embed="rId4" cstate="print"/>
          <a:srcRect/>
          <a:stretch>
            <a:fillRect/>
          </a:stretch>
        </p:blipFill>
        <p:spPr bwMode="auto">
          <a:xfrm>
            <a:off x="0" y="3048000"/>
            <a:ext cx="3810000" cy="3810000"/>
          </a:xfrm>
          <a:prstGeom prst="rect">
            <a:avLst/>
          </a:prstGeom>
          <a:noFill/>
        </p:spPr>
      </p:pic>
      <p:sp>
        <p:nvSpPr>
          <p:cNvPr id="5" name="pole tekstowe 4"/>
          <p:cNvSpPr txBox="1"/>
          <p:nvPr/>
        </p:nvSpPr>
        <p:spPr>
          <a:xfrm>
            <a:off x="4343400" y="6611779"/>
            <a:ext cx="2141933" cy="246221"/>
          </a:xfrm>
          <a:prstGeom prst="rect">
            <a:avLst/>
          </a:prstGeom>
          <a:noFill/>
        </p:spPr>
        <p:txBody>
          <a:bodyPr wrap="none" rtlCol="0">
            <a:spAutoFit/>
          </a:bodyPr>
          <a:lstStyle/>
          <a:p>
            <a:r>
              <a:rPr lang="pl-PL" sz="1000" dirty="0" smtClean="0">
                <a:solidFill>
                  <a:schemeClr val="accent1"/>
                </a:solidFill>
              </a:rPr>
              <a:t>https://pl.wikipedia.org/wiki/Neptun</a:t>
            </a:r>
            <a:endParaRPr lang="pl-PL" sz="1000" dirty="0">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57200"/>
            <a:ext cx="6934200" cy="715962"/>
          </a:xfrm>
        </p:spPr>
        <p:txBody>
          <a:bodyPr/>
          <a:lstStyle/>
          <a:p>
            <a:pPr eaLnBrk="1" hangingPunct="1"/>
            <a:r>
              <a:rPr lang="pl-PL" sz="3500" dirty="0" err="1" smtClean="0">
                <a:solidFill>
                  <a:schemeClr val="bg1"/>
                </a:solidFill>
              </a:rPr>
              <a:t>How</a:t>
            </a:r>
            <a:r>
              <a:rPr lang="pl-PL" sz="3500" dirty="0" smtClean="0">
                <a:solidFill>
                  <a:schemeClr val="bg1"/>
                </a:solidFill>
              </a:rPr>
              <a:t> to </a:t>
            </a:r>
            <a:r>
              <a:rPr lang="pl-PL" sz="3500" dirty="0" err="1" smtClean="0">
                <a:solidFill>
                  <a:schemeClr val="bg1"/>
                </a:solidFill>
              </a:rPr>
              <a:t>become</a:t>
            </a:r>
            <a:r>
              <a:rPr lang="pl-PL" sz="3500" dirty="0" smtClean="0">
                <a:solidFill>
                  <a:schemeClr val="bg1"/>
                </a:solidFill>
              </a:rPr>
              <a:t> an </a:t>
            </a:r>
            <a:r>
              <a:rPr lang="pl-PL" sz="3500" dirty="0" err="1" smtClean="0">
                <a:solidFill>
                  <a:schemeClr val="bg1"/>
                </a:solidFill>
              </a:rPr>
              <a:t>astronomer</a:t>
            </a:r>
            <a:r>
              <a:rPr lang="pl-PL" sz="3500" dirty="0" smtClean="0">
                <a:solidFill>
                  <a:schemeClr val="bg1"/>
                </a:solidFill>
              </a:rPr>
              <a:t>?</a:t>
            </a:r>
            <a:endParaRPr lang="en-US" sz="3500" dirty="0" smtClean="0">
              <a:solidFill>
                <a:schemeClr val="bg1"/>
              </a:solidFill>
            </a:endParaRPr>
          </a:p>
        </p:txBody>
      </p:sp>
      <p:sp>
        <p:nvSpPr>
          <p:cNvPr id="25603" name="Rectangle 3"/>
          <p:cNvSpPr>
            <a:spLocks noGrp="1" noChangeArrowheads="1"/>
          </p:cNvSpPr>
          <p:nvPr>
            <p:ph type="body" idx="1"/>
          </p:nvPr>
        </p:nvSpPr>
        <p:spPr>
          <a:xfrm>
            <a:off x="3200400" y="1447800"/>
            <a:ext cx="5943600" cy="4267200"/>
          </a:xfrm>
        </p:spPr>
        <p:txBody>
          <a:bodyPr/>
          <a:lstStyle/>
          <a:p>
            <a:pPr algn="ctr">
              <a:buNone/>
            </a:pPr>
            <a:r>
              <a:rPr lang="en-US" sz="2400" dirty="0" smtClean="0"/>
              <a:t>An </a:t>
            </a:r>
            <a:r>
              <a:rPr lang="en-US" sz="2400" b="1" dirty="0" smtClean="0"/>
              <a:t>astronomer</a:t>
            </a:r>
            <a:r>
              <a:rPr lang="en-US" sz="2400" dirty="0" smtClean="0"/>
              <a:t> is a scientist in the field of astronomy who concentrates their studies on a specific question or field outside the scope of Earth. They look at stars, planets, moons, comets and </a:t>
            </a:r>
            <a:endParaRPr lang="pl-PL" sz="2400" dirty="0" smtClean="0"/>
          </a:p>
          <a:p>
            <a:pPr algn="ctr">
              <a:buNone/>
            </a:pPr>
            <a:r>
              <a:rPr lang="en-US" sz="2400" dirty="0" smtClean="0"/>
              <a:t>galaxies</a:t>
            </a:r>
            <a:r>
              <a:rPr lang="en-US" sz="2400" dirty="0" smtClean="0"/>
              <a:t>, as well as many other celestial </a:t>
            </a:r>
            <a:r>
              <a:rPr lang="en-US" sz="2400" dirty="0" smtClean="0"/>
              <a:t>objects</a:t>
            </a:r>
            <a:r>
              <a:rPr lang="pl-PL" sz="2400" dirty="0" smtClean="0"/>
              <a:t>.</a:t>
            </a:r>
            <a:endParaRPr lang="en-US" sz="2000" dirty="0">
              <a:solidFill>
                <a:schemeClr val="accent4">
                  <a:lumMod val="50000"/>
                </a:schemeClr>
              </a:solidFill>
              <a:latin typeface="Arial" charset="0"/>
            </a:endParaRPr>
          </a:p>
        </p:txBody>
      </p:sp>
      <p:pic>
        <p:nvPicPr>
          <p:cNvPr id="5122" name="Picture 2" descr="https://upload.wikimedia.org/wikipedia/commons/a/a7/Telescope_trailer_22.jpg"/>
          <p:cNvPicPr>
            <a:picLocks noChangeAspect="1" noChangeArrowheads="1"/>
          </p:cNvPicPr>
          <p:nvPr/>
        </p:nvPicPr>
        <p:blipFill>
          <a:blip r:embed="rId3" cstate="print"/>
          <a:srcRect/>
          <a:stretch>
            <a:fillRect/>
          </a:stretch>
        </p:blipFill>
        <p:spPr bwMode="auto">
          <a:xfrm>
            <a:off x="228600" y="2906889"/>
            <a:ext cx="3048000" cy="3951111"/>
          </a:xfrm>
          <a:prstGeom prst="rect">
            <a:avLst/>
          </a:prstGeom>
          <a:noFill/>
        </p:spPr>
      </p:pic>
      <p:pic>
        <p:nvPicPr>
          <p:cNvPr id="5124" name="Picture 4" descr="https://upload.wikimedia.org/wikipedia/commons/thumb/0/00/Crab_Nebula.jpg/1024px-Crab_Nebula.jpg"/>
          <p:cNvPicPr>
            <a:picLocks noChangeAspect="1" noChangeArrowheads="1"/>
          </p:cNvPicPr>
          <p:nvPr/>
        </p:nvPicPr>
        <p:blipFill>
          <a:blip r:embed="rId4" cstate="print"/>
          <a:srcRect/>
          <a:stretch>
            <a:fillRect/>
          </a:stretch>
        </p:blipFill>
        <p:spPr bwMode="auto">
          <a:xfrm>
            <a:off x="6705600" y="4419600"/>
            <a:ext cx="2438400" cy="2438400"/>
          </a:xfrm>
          <a:prstGeom prst="rect">
            <a:avLst/>
          </a:prstGeom>
          <a:noFill/>
        </p:spPr>
      </p:pic>
      <p:sp>
        <p:nvSpPr>
          <p:cNvPr id="6" name="pole tekstowe 5"/>
          <p:cNvSpPr txBox="1"/>
          <p:nvPr/>
        </p:nvSpPr>
        <p:spPr>
          <a:xfrm>
            <a:off x="3124200" y="6611779"/>
            <a:ext cx="2514600" cy="246221"/>
          </a:xfrm>
          <a:prstGeom prst="rect">
            <a:avLst/>
          </a:prstGeom>
          <a:noFill/>
        </p:spPr>
        <p:txBody>
          <a:bodyPr wrap="square" rtlCol="0">
            <a:spAutoFit/>
          </a:bodyPr>
          <a:lstStyle/>
          <a:p>
            <a:r>
              <a:rPr lang="pl-PL" sz="1000" dirty="0" smtClean="0"/>
              <a:t>https://pl.wikipedia.org/wiki/Astronomia</a:t>
            </a:r>
            <a:endParaRPr lang="pl-PL"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03238"/>
            <a:ext cx="6934200" cy="715962"/>
          </a:xfrm>
        </p:spPr>
        <p:txBody>
          <a:bodyPr/>
          <a:lstStyle/>
          <a:p>
            <a:r>
              <a:rPr lang="pl-PL" sz="3300" dirty="0" smtClean="0">
                <a:solidFill>
                  <a:schemeClr val="accent4">
                    <a:lumMod val="50000"/>
                  </a:schemeClr>
                </a:solidFill>
              </a:rPr>
              <a:t>H</a:t>
            </a:r>
            <a:r>
              <a:rPr lang="en-US" sz="3300" dirty="0" err="1" smtClean="0">
                <a:solidFill>
                  <a:schemeClr val="accent4">
                    <a:lumMod val="50000"/>
                  </a:schemeClr>
                </a:solidFill>
              </a:rPr>
              <a:t>ow</a:t>
            </a:r>
            <a:r>
              <a:rPr lang="en-US" sz="3300" dirty="0" smtClean="0">
                <a:solidFill>
                  <a:schemeClr val="accent4">
                    <a:lumMod val="50000"/>
                  </a:schemeClr>
                </a:solidFill>
              </a:rPr>
              <a:t> </a:t>
            </a:r>
            <a:r>
              <a:rPr lang="en-US" sz="3300" dirty="0" smtClean="0">
                <a:solidFill>
                  <a:schemeClr val="accent4">
                    <a:lumMod val="50000"/>
                  </a:schemeClr>
                </a:solidFill>
              </a:rPr>
              <a:t>to start observation </a:t>
            </a:r>
            <a:r>
              <a:rPr lang="en-US" sz="3300" dirty="0" smtClean="0">
                <a:solidFill>
                  <a:schemeClr val="accent4">
                    <a:lumMod val="50000"/>
                  </a:schemeClr>
                </a:solidFill>
              </a:rPr>
              <a:t>of</a:t>
            </a:r>
            <a:r>
              <a:rPr lang="pl-PL" sz="3300" dirty="0" smtClean="0">
                <a:solidFill>
                  <a:schemeClr val="accent4">
                    <a:lumMod val="50000"/>
                  </a:schemeClr>
                </a:solidFill>
              </a:rPr>
              <a:t> </a:t>
            </a:r>
            <a:r>
              <a:rPr lang="pl-PL" sz="3300" dirty="0" err="1" smtClean="0">
                <a:solidFill>
                  <a:schemeClr val="accent4">
                    <a:lumMod val="50000"/>
                  </a:schemeClr>
                </a:solidFill>
              </a:rPr>
              <a:t>the</a:t>
            </a:r>
            <a:r>
              <a:rPr lang="en-US" sz="3300" dirty="0" smtClean="0">
                <a:solidFill>
                  <a:schemeClr val="accent4">
                    <a:lumMod val="50000"/>
                  </a:schemeClr>
                </a:solidFill>
              </a:rPr>
              <a:t> </a:t>
            </a:r>
            <a:r>
              <a:rPr lang="en-US" sz="3300" dirty="0" smtClean="0">
                <a:solidFill>
                  <a:schemeClr val="accent4">
                    <a:lumMod val="50000"/>
                  </a:schemeClr>
                </a:solidFill>
              </a:rPr>
              <a:t>sky</a:t>
            </a:r>
            <a:r>
              <a:rPr lang="pl-PL" sz="3300" dirty="0" smtClean="0">
                <a:solidFill>
                  <a:schemeClr val="accent4">
                    <a:lumMod val="50000"/>
                  </a:schemeClr>
                </a:solidFill>
              </a:rPr>
              <a:t>?</a:t>
            </a:r>
            <a:endParaRPr lang="en-US" sz="3300" dirty="0" smtClean="0">
              <a:solidFill>
                <a:schemeClr val="accent4">
                  <a:lumMod val="50000"/>
                </a:schemeClr>
              </a:solidFill>
            </a:endParaRPr>
          </a:p>
        </p:txBody>
      </p:sp>
      <p:pic>
        <p:nvPicPr>
          <p:cNvPr id="3074" name="Picture 2" descr="Ilustracja"/>
          <p:cNvPicPr>
            <a:picLocks noChangeAspect="1" noChangeArrowheads="1"/>
          </p:cNvPicPr>
          <p:nvPr/>
        </p:nvPicPr>
        <p:blipFill>
          <a:blip r:embed="rId4" cstate="print"/>
          <a:srcRect/>
          <a:stretch>
            <a:fillRect/>
          </a:stretch>
        </p:blipFill>
        <p:spPr bwMode="auto">
          <a:xfrm>
            <a:off x="2743200" y="1143000"/>
            <a:ext cx="5397149" cy="5286375"/>
          </a:xfrm>
          <a:prstGeom prst="rect">
            <a:avLst/>
          </a:prstGeom>
          <a:noFill/>
        </p:spPr>
      </p:pic>
      <p:sp>
        <p:nvSpPr>
          <p:cNvPr id="6" name="pole tekstowe 5"/>
          <p:cNvSpPr txBox="1"/>
          <p:nvPr/>
        </p:nvSpPr>
        <p:spPr>
          <a:xfrm>
            <a:off x="2157564" y="6629400"/>
            <a:ext cx="1965603" cy="246221"/>
          </a:xfrm>
          <a:prstGeom prst="rect">
            <a:avLst/>
          </a:prstGeom>
          <a:noFill/>
        </p:spPr>
        <p:txBody>
          <a:bodyPr wrap="none" rtlCol="0">
            <a:spAutoFit/>
          </a:bodyPr>
          <a:lstStyle/>
          <a:p>
            <a:r>
              <a:rPr lang="pl-PL" sz="1000" dirty="0" smtClean="0">
                <a:solidFill>
                  <a:schemeClr val="accent2"/>
                </a:solidFill>
              </a:rPr>
              <a:t>https://pl.wikipedia.org/wiki/Oko</a:t>
            </a:r>
            <a:endParaRPr lang="pl-PL" sz="1000" dirty="0">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57200"/>
            <a:ext cx="7315200" cy="715963"/>
          </a:xfrm>
        </p:spPr>
        <p:txBody>
          <a:bodyPr/>
          <a:lstStyle/>
          <a:p>
            <a:pPr algn="ctr"/>
            <a:r>
              <a:rPr lang="pl-PL" sz="4000" dirty="0" err="1" smtClean="0">
                <a:solidFill>
                  <a:schemeClr val="tx1"/>
                </a:solidFill>
              </a:rPr>
              <a:t>What</a:t>
            </a:r>
            <a:r>
              <a:rPr lang="pl-PL" sz="4000" dirty="0" smtClean="0">
                <a:solidFill>
                  <a:schemeClr val="tx1"/>
                </a:solidFill>
              </a:rPr>
              <a:t> </a:t>
            </a:r>
            <a:r>
              <a:rPr lang="pl-PL" sz="4000" dirty="0" smtClean="0">
                <a:solidFill>
                  <a:schemeClr val="tx1"/>
                </a:solidFill>
              </a:rPr>
              <a:t>will we </a:t>
            </a:r>
            <a:r>
              <a:rPr lang="pl-PL" sz="4000" dirty="0" err="1" smtClean="0">
                <a:solidFill>
                  <a:schemeClr val="tx1"/>
                </a:solidFill>
              </a:rPr>
              <a:t>use</a:t>
            </a:r>
            <a:r>
              <a:rPr lang="pl-PL" sz="4000" dirty="0" smtClean="0">
                <a:solidFill>
                  <a:schemeClr val="tx1"/>
                </a:solidFill>
              </a:rPr>
              <a:t>?</a:t>
            </a:r>
            <a:endParaRPr lang="pl-PL" sz="4000" dirty="0">
              <a:solidFill>
                <a:schemeClr val="tx1"/>
              </a:solidFill>
            </a:endParaRPr>
          </a:p>
        </p:txBody>
      </p:sp>
      <p:pic>
        <p:nvPicPr>
          <p:cNvPr id="1026" name="Picture 2" descr="http://www.teleskopy.pl/images/lornetka_astronomiczna_porady.jpg"/>
          <p:cNvPicPr>
            <a:picLocks noChangeAspect="1" noChangeArrowheads="1"/>
          </p:cNvPicPr>
          <p:nvPr/>
        </p:nvPicPr>
        <p:blipFill>
          <a:blip r:embed="rId2" cstate="print"/>
          <a:srcRect/>
          <a:stretch>
            <a:fillRect/>
          </a:stretch>
        </p:blipFill>
        <p:spPr bwMode="auto">
          <a:xfrm>
            <a:off x="1371600" y="1371600"/>
            <a:ext cx="6553200" cy="521343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57200"/>
            <a:ext cx="7315200" cy="715963"/>
          </a:xfrm>
        </p:spPr>
        <p:txBody>
          <a:bodyPr/>
          <a:lstStyle/>
          <a:p>
            <a:pPr algn="ctr"/>
            <a:r>
              <a:rPr lang="pl-PL" sz="4000" dirty="0" err="1" smtClean="0">
                <a:solidFill>
                  <a:schemeClr val="tx1"/>
                </a:solidFill>
              </a:rPr>
              <a:t>What</a:t>
            </a:r>
            <a:r>
              <a:rPr lang="pl-PL" sz="4000" dirty="0" smtClean="0">
                <a:solidFill>
                  <a:schemeClr val="tx1"/>
                </a:solidFill>
              </a:rPr>
              <a:t> </a:t>
            </a:r>
            <a:r>
              <a:rPr lang="pl-PL" sz="4000" dirty="0" smtClean="0">
                <a:solidFill>
                  <a:schemeClr val="tx1"/>
                </a:solidFill>
              </a:rPr>
              <a:t>will we </a:t>
            </a:r>
            <a:r>
              <a:rPr lang="pl-PL" sz="4000" dirty="0" err="1" smtClean="0">
                <a:solidFill>
                  <a:schemeClr val="tx1"/>
                </a:solidFill>
              </a:rPr>
              <a:t>use</a:t>
            </a:r>
            <a:r>
              <a:rPr lang="pl-PL" sz="4000" dirty="0" smtClean="0">
                <a:solidFill>
                  <a:schemeClr val="tx1"/>
                </a:solidFill>
              </a:rPr>
              <a:t>?</a:t>
            </a:r>
            <a:endParaRPr lang="pl-PL" sz="4000" dirty="0">
              <a:solidFill>
                <a:schemeClr val="tx1"/>
              </a:solidFill>
            </a:endParaRPr>
          </a:p>
        </p:txBody>
      </p:sp>
      <p:sp>
        <p:nvSpPr>
          <p:cNvPr id="63490" name="AutoShape 2" descr="http://zalacznik.wp.pl/0/d635/20170807_202030_HDR.jpg?tsn=1508178810680&amp;zalf=Nowe&amp;wid=56451&amp;p=2&amp;o2=4247097&amp;t=IMAGE&amp;st=JPEG&amp;ct=QkFTRTY0"/>
          <p:cNvSpPr>
            <a:spLocks noChangeAspect="1" noChangeArrowheads="1"/>
          </p:cNvSpPr>
          <p:nvPr/>
        </p:nvSpPr>
        <p:spPr bwMode="auto">
          <a:xfrm>
            <a:off x="155575" y="-2185988"/>
            <a:ext cx="2276475" cy="45624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3492" name="AutoShape 4" descr="http://zalacznik.wp.pl/0/d635/20170807_202030_HDR.jpg?tsn=1508178810680&amp;zalf=Nowe&amp;wid=56451&amp;p=2&amp;o2=4247097&amp;t=IMAGE&amp;st=JPEG&amp;ct=QkFTRTY0"/>
          <p:cNvSpPr>
            <a:spLocks noChangeAspect="1" noChangeArrowheads="1"/>
          </p:cNvSpPr>
          <p:nvPr/>
        </p:nvSpPr>
        <p:spPr bwMode="auto">
          <a:xfrm>
            <a:off x="155575" y="-2185988"/>
            <a:ext cx="2276475" cy="45624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3493" name="Picture 5"/>
          <p:cNvPicPr>
            <a:picLocks noChangeAspect="1" noChangeArrowheads="1"/>
          </p:cNvPicPr>
          <p:nvPr/>
        </p:nvPicPr>
        <p:blipFill>
          <a:blip r:embed="rId2" cstate="print"/>
          <a:srcRect/>
          <a:stretch>
            <a:fillRect/>
          </a:stretch>
        </p:blipFill>
        <p:spPr bwMode="auto">
          <a:xfrm>
            <a:off x="2667000" y="1371600"/>
            <a:ext cx="3809999" cy="5334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57200"/>
            <a:ext cx="7315200" cy="715963"/>
          </a:xfrm>
        </p:spPr>
        <p:txBody>
          <a:bodyPr/>
          <a:lstStyle/>
          <a:p>
            <a:r>
              <a:rPr lang="pl-PL" dirty="0" err="1" smtClean="0">
                <a:solidFill>
                  <a:schemeClr val="tx1"/>
                </a:solidFill>
              </a:rPr>
              <a:t>What</a:t>
            </a:r>
            <a:r>
              <a:rPr lang="pl-PL" dirty="0" smtClean="0">
                <a:solidFill>
                  <a:schemeClr val="tx1"/>
                </a:solidFill>
              </a:rPr>
              <a:t> </a:t>
            </a:r>
            <a:r>
              <a:rPr lang="pl-PL" dirty="0" err="1" smtClean="0">
                <a:solidFill>
                  <a:schemeClr val="tx1"/>
                </a:solidFill>
              </a:rPr>
              <a:t>can</a:t>
            </a:r>
            <a:r>
              <a:rPr lang="pl-PL" dirty="0" smtClean="0">
                <a:solidFill>
                  <a:schemeClr val="tx1"/>
                </a:solidFill>
              </a:rPr>
              <a:t> we </a:t>
            </a:r>
            <a:r>
              <a:rPr lang="pl-PL" dirty="0" err="1" smtClean="0">
                <a:solidFill>
                  <a:schemeClr val="tx1"/>
                </a:solidFill>
              </a:rPr>
              <a:t>watch</a:t>
            </a:r>
            <a:r>
              <a:rPr lang="pl-PL" dirty="0" smtClean="0">
                <a:solidFill>
                  <a:schemeClr val="tx1"/>
                </a:solidFill>
              </a:rPr>
              <a:t>?</a:t>
            </a:r>
            <a:endParaRPr lang="pl-PL" dirty="0">
              <a:solidFill>
                <a:schemeClr val="tx1"/>
              </a:solidFill>
            </a:endParaRPr>
          </a:p>
        </p:txBody>
      </p:sp>
      <p:pic>
        <p:nvPicPr>
          <p:cNvPr id="4" name="Obraz 3" descr="księżyc 29.08.2017.jpg"/>
          <p:cNvPicPr>
            <a:picLocks noChangeAspect="1"/>
          </p:cNvPicPr>
          <p:nvPr/>
        </p:nvPicPr>
        <p:blipFill>
          <a:blip r:embed="rId2" cstate="print"/>
          <a:stretch>
            <a:fillRect/>
          </a:stretch>
        </p:blipFill>
        <p:spPr>
          <a:xfrm>
            <a:off x="1143000" y="1508532"/>
            <a:ext cx="7004423" cy="5349468"/>
          </a:xfrm>
          <a:prstGeom prst="rect">
            <a:avLst/>
          </a:prstGeom>
        </p:spPr>
      </p:pic>
      <p:sp>
        <p:nvSpPr>
          <p:cNvPr id="5" name="pole tekstowe 4"/>
          <p:cNvSpPr txBox="1"/>
          <p:nvPr/>
        </p:nvSpPr>
        <p:spPr>
          <a:xfrm>
            <a:off x="0" y="6396335"/>
            <a:ext cx="4397359" cy="461665"/>
          </a:xfrm>
          <a:prstGeom prst="rect">
            <a:avLst/>
          </a:prstGeom>
          <a:noFill/>
        </p:spPr>
        <p:txBody>
          <a:bodyPr wrap="none" rtlCol="0">
            <a:spAutoFit/>
          </a:bodyPr>
          <a:lstStyle/>
          <a:p>
            <a:r>
              <a:rPr lang="pl-PL" dirty="0" smtClean="0"/>
              <a:t>Łukasz Sobeczko </a:t>
            </a:r>
            <a:r>
              <a:rPr lang="pl-PL" dirty="0" err="1" smtClean="0"/>
              <a:t>photography</a:t>
            </a:r>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57200"/>
            <a:ext cx="7315200" cy="715963"/>
          </a:xfrm>
        </p:spPr>
        <p:txBody>
          <a:bodyPr/>
          <a:lstStyle/>
          <a:p>
            <a:r>
              <a:rPr lang="pl-PL" dirty="0" err="1" smtClean="0">
                <a:solidFill>
                  <a:schemeClr val="tx1"/>
                </a:solidFill>
              </a:rPr>
              <a:t>What</a:t>
            </a:r>
            <a:r>
              <a:rPr lang="pl-PL" dirty="0" smtClean="0">
                <a:solidFill>
                  <a:schemeClr val="tx1"/>
                </a:solidFill>
              </a:rPr>
              <a:t> </a:t>
            </a:r>
            <a:r>
              <a:rPr lang="pl-PL" dirty="0" err="1" smtClean="0">
                <a:solidFill>
                  <a:schemeClr val="tx1"/>
                </a:solidFill>
              </a:rPr>
              <a:t>can</a:t>
            </a:r>
            <a:r>
              <a:rPr lang="pl-PL" dirty="0" smtClean="0">
                <a:solidFill>
                  <a:schemeClr val="tx1"/>
                </a:solidFill>
              </a:rPr>
              <a:t> we </a:t>
            </a:r>
            <a:r>
              <a:rPr lang="pl-PL" dirty="0" err="1" smtClean="0">
                <a:solidFill>
                  <a:schemeClr val="tx1"/>
                </a:solidFill>
              </a:rPr>
              <a:t>watch</a:t>
            </a:r>
            <a:r>
              <a:rPr lang="pl-PL" dirty="0" smtClean="0">
                <a:solidFill>
                  <a:schemeClr val="tx1"/>
                </a:solidFill>
              </a:rPr>
              <a:t>?</a:t>
            </a:r>
            <a:endParaRPr lang="pl-PL" dirty="0">
              <a:solidFill>
                <a:schemeClr val="tx1"/>
              </a:solidFill>
            </a:endParaRPr>
          </a:p>
        </p:txBody>
      </p:sp>
      <p:pic>
        <p:nvPicPr>
          <p:cNvPr id="6" name="Obraz 5" descr="2a.jpg"/>
          <p:cNvPicPr>
            <a:picLocks noChangeAspect="1"/>
          </p:cNvPicPr>
          <p:nvPr/>
        </p:nvPicPr>
        <p:blipFill>
          <a:blip r:embed="rId2" cstate="print"/>
          <a:stretch>
            <a:fillRect/>
          </a:stretch>
        </p:blipFill>
        <p:spPr>
          <a:xfrm>
            <a:off x="685800" y="1165472"/>
            <a:ext cx="7315200" cy="5692528"/>
          </a:xfrm>
          <a:prstGeom prst="rect">
            <a:avLst/>
          </a:prstGeom>
        </p:spPr>
      </p:pic>
      <p:sp>
        <p:nvSpPr>
          <p:cNvPr id="4" name="pole tekstowe 3"/>
          <p:cNvSpPr txBox="1"/>
          <p:nvPr/>
        </p:nvSpPr>
        <p:spPr>
          <a:xfrm>
            <a:off x="0" y="6396335"/>
            <a:ext cx="4397359" cy="461665"/>
          </a:xfrm>
          <a:prstGeom prst="rect">
            <a:avLst/>
          </a:prstGeom>
          <a:noFill/>
        </p:spPr>
        <p:txBody>
          <a:bodyPr wrap="none" rtlCol="0">
            <a:spAutoFit/>
          </a:bodyPr>
          <a:lstStyle/>
          <a:p>
            <a:r>
              <a:rPr lang="pl-PL" dirty="0" smtClean="0"/>
              <a:t>Łukasz Sobeczko </a:t>
            </a:r>
            <a:r>
              <a:rPr lang="pl-PL" dirty="0" err="1" smtClean="0"/>
              <a:t>photography</a:t>
            </a:r>
            <a:endParaRPr lang="pl-P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381000"/>
            <a:ext cx="7315200" cy="715963"/>
          </a:xfrm>
        </p:spPr>
        <p:txBody>
          <a:bodyPr/>
          <a:lstStyle/>
          <a:p>
            <a:r>
              <a:rPr lang="pl-PL" dirty="0" err="1" smtClean="0">
                <a:solidFill>
                  <a:schemeClr val="tx1"/>
                </a:solidFill>
              </a:rPr>
              <a:t>The</a:t>
            </a:r>
            <a:r>
              <a:rPr lang="pl-PL" dirty="0" smtClean="0">
                <a:solidFill>
                  <a:schemeClr val="tx1"/>
                </a:solidFill>
              </a:rPr>
              <a:t> planet- </a:t>
            </a:r>
            <a:r>
              <a:rPr lang="pl-PL" dirty="0" err="1" smtClean="0">
                <a:solidFill>
                  <a:schemeClr val="tx1"/>
                </a:solidFill>
              </a:rPr>
              <a:t>Saturns</a:t>
            </a:r>
            <a:endParaRPr lang="pl-PL" dirty="0">
              <a:solidFill>
                <a:schemeClr val="tx1"/>
              </a:solidFill>
            </a:endParaRPr>
          </a:p>
        </p:txBody>
      </p:sp>
      <p:pic>
        <p:nvPicPr>
          <p:cNvPr id="65537" name="Picture 1"/>
          <p:cNvPicPr>
            <a:picLocks noChangeAspect="1" noChangeArrowheads="1"/>
          </p:cNvPicPr>
          <p:nvPr/>
        </p:nvPicPr>
        <p:blipFill>
          <a:blip r:embed="rId2" cstate="print"/>
          <a:srcRect/>
          <a:stretch>
            <a:fillRect/>
          </a:stretch>
        </p:blipFill>
        <p:spPr bwMode="auto">
          <a:xfrm>
            <a:off x="762000" y="1676400"/>
            <a:ext cx="8011500" cy="4962525"/>
          </a:xfrm>
          <a:prstGeom prst="rect">
            <a:avLst/>
          </a:prstGeom>
          <a:noFill/>
          <a:ln w="9525">
            <a:noFill/>
            <a:miter lim="800000"/>
            <a:headEnd/>
            <a:tailEnd/>
          </a:ln>
          <a:effectLst/>
        </p:spPr>
      </p:pic>
      <p:sp>
        <p:nvSpPr>
          <p:cNvPr id="4" name="pole tekstowe 3"/>
          <p:cNvSpPr txBox="1"/>
          <p:nvPr/>
        </p:nvSpPr>
        <p:spPr>
          <a:xfrm>
            <a:off x="0" y="6396335"/>
            <a:ext cx="4397359" cy="461665"/>
          </a:xfrm>
          <a:prstGeom prst="rect">
            <a:avLst/>
          </a:prstGeom>
          <a:noFill/>
        </p:spPr>
        <p:txBody>
          <a:bodyPr wrap="none" rtlCol="0">
            <a:spAutoFit/>
          </a:bodyPr>
          <a:lstStyle/>
          <a:p>
            <a:r>
              <a:rPr lang="pl-PL" dirty="0" smtClean="0"/>
              <a:t>Łukasz Sobeczko </a:t>
            </a:r>
            <a:r>
              <a:rPr lang="pl-PL" dirty="0" err="1" smtClean="0"/>
              <a:t>photography</a:t>
            </a:r>
            <a:endParaRPr lang="pl-P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381000"/>
            <a:ext cx="7315200" cy="715963"/>
          </a:xfrm>
        </p:spPr>
        <p:txBody>
          <a:bodyPr/>
          <a:lstStyle/>
          <a:p>
            <a:endParaRPr lang="pl-PL" dirty="0"/>
          </a:p>
        </p:txBody>
      </p:sp>
      <p:sp>
        <p:nvSpPr>
          <p:cNvPr id="4" name="pole tekstowe 3"/>
          <p:cNvSpPr txBox="1"/>
          <p:nvPr/>
        </p:nvSpPr>
        <p:spPr>
          <a:xfrm>
            <a:off x="1066800" y="2209800"/>
            <a:ext cx="7010400" cy="4524315"/>
          </a:xfrm>
          <a:prstGeom prst="rect">
            <a:avLst/>
          </a:prstGeom>
          <a:noFill/>
        </p:spPr>
        <p:txBody>
          <a:bodyPr wrap="square" rtlCol="0">
            <a:spAutoFit/>
          </a:bodyPr>
          <a:lstStyle/>
          <a:p>
            <a:r>
              <a:rPr lang="en-US" sz="9600" dirty="0" smtClean="0">
                <a:latin typeface="+mj-lt"/>
              </a:rPr>
              <a:t>Thank you for your </a:t>
            </a:r>
            <a:r>
              <a:rPr lang="en-US" sz="9600" dirty="0" smtClean="0">
                <a:latin typeface="+mj-lt"/>
              </a:rPr>
              <a:t>attention</a:t>
            </a:r>
            <a:r>
              <a:rPr lang="pl-PL" sz="9600" dirty="0" smtClean="0">
                <a:latin typeface="+mj-lt"/>
              </a:rPr>
              <a:t> </a:t>
            </a:r>
            <a:r>
              <a:rPr lang="pl-PL" sz="9600" dirty="0" smtClean="0">
                <a:latin typeface="+mj-lt"/>
                <a:sym typeface="Wingdings" pitchFamily="2" charset="2"/>
              </a:rPr>
              <a:t></a:t>
            </a:r>
            <a:endParaRPr lang="en-US" sz="9600" dirty="0" smtClean="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228600"/>
            <a:ext cx="7086600" cy="792163"/>
          </a:xfrm>
          <a:effectLst>
            <a:outerShdw algn="ctr" rotWithShape="0">
              <a:schemeClr val="bg2"/>
            </a:outerShdw>
          </a:effectLst>
        </p:spPr>
        <p:txBody>
          <a:bodyPr/>
          <a:lstStyle/>
          <a:p>
            <a:r>
              <a:rPr lang="pl-PL" sz="4000" b="1" dirty="0" err="1" smtClean="0">
                <a:solidFill>
                  <a:schemeClr val="bg1"/>
                </a:solidFill>
              </a:rPr>
              <a:t>Milky</a:t>
            </a:r>
            <a:r>
              <a:rPr lang="pl-PL" sz="4000" b="1" dirty="0" smtClean="0">
                <a:solidFill>
                  <a:schemeClr val="bg1"/>
                </a:solidFill>
              </a:rPr>
              <a:t> </a:t>
            </a:r>
            <a:r>
              <a:rPr lang="pl-PL" sz="4000" b="1" dirty="0" err="1" smtClean="0">
                <a:solidFill>
                  <a:schemeClr val="bg1"/>
                </a:solidFill>
              </a:rPr>
              <a:t>Way</a:t>
            </a:r>
            <a:endParaRPr lang="en-US" sz="3800" dirty="0" smtClean="0">
              <a:solidFill>
                <a:schemeClr val="tx1"/>
              </a:solidFill>
            </a:endParaRPr>
          </a:p>
        </p:txBody>
      </p:sp>
      <p:sp>
        <p:nvSpPr>
          <p:cNvPr id="5" name="pole tekstowe 4"/>
          <p:cNvSpPr txBox="1"/>
          <p:nvPr/>
        </p:nvSpPr>
        <p:spPr>
          <a:xfrm>
            <a:off x="6705600" y="6257836"/>
            <a:ext cx="2438400" cy="600164"/>
          </a:xfrm>
          <a:prstGeom prst="rect">
            <a:avLst/>
          </a:prstGeom>
          <a:noFill/>
        </p:spPr>
        <p:txBody>
          <a:bodyPr wrap="square" rtlCol="0">
            <a:spAutoFit/>
          </a:bodyPr>
          <a:lstStyle/>
          <a:p>
            <a:r>
              <a:rPr lang="pl-PL" sz="1100" dirty="0" err="1" smtClean="0"/>
              <a:t>source</a:t>
            </a:r>
            <a:r>
              <a:rPr lang="pl-PL" sz="1100" dirty="0" smtClean="0"/>
              <a:t>: https://pl.wikipedia.org/wiki/Droga_Mleczna </a:t>
            </a:r>
            <a:endParaRPr lang="pl-PL" sz="1100" dirty="0"/>
          </a:p>
        </p:txBody>
      </p:sp>
      <p:pic>
        <p:nvPicPr>
          <p:cNvPr id="60418" name="Picture 2" descr="https://upload.wikimedia.org/wikipedia/commons/thumb/4/4c/Wide_Field_Imager_view_of_a_Milky_Way_look-alike_NGC_6744.jpg/1024px-Wide_Field_Imager_view_of_a_Milky_Way_look-alike_NGC_6744.jpg"/>
          <p:cNvPicPr>
            <a:picLocks noChangeAspect="1" noChangeArrowheads="1"/>
          </p:cNvPicPr>
          <p:nvPr/>
        </p:nvPicPr>
        <p:blipFill>
          <a:blip r:embed="rId3" cstate="print"/>
          <a:srcRect/>
          <a:stretch>
            <a:fillRect/>
          </a:stretch>
        </p:blipFill>
        <p:spPr bwMode="auto">
          <a:xfrm>
            <a:off x="0" y="1219200"/>
            <a:ext cx="6708793" cy="5638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03238"/>
            <a:ext cx="6934200" cy="715962"/>
          </a:xfrm>
        </p:spPr>
        <p:txBody>
          <a:bodyPr/>
          <a:lstStyle/>
          <a:p>
            <a:pPr eaLnBrk="1" hangingPunct="1"/>
            <a:r>
              <a:rPr lang="pl-PL" sz="3500" dirty="0" err="1" smtClean="0">
                <a:solidFill>
                  <a:schemeClr val="accent4">
                    <a:lumMod val="50000"/>
                  </a:schemeClr>
                </a:solidFill>
              </a:rPr>
              <a:t>Solar</a:t>
            </a:r>
            <a:r>
              <a:rPr lang="pl-PL" sz="3500" dirty="0" smtClean="0">
                <a:solidFill>
                  <a:schemeClr val="accent4">
                    <a:lumMod val="50000"/>
                  </a:schemeClr>
                </a:solidFill>
              </a:rPr>
              <a:t> System</a:t>
            </a:r>
            <a:endParaRPr lang="en-US" sz="3500" dirty="0" smtClean="0">
              <a:solidFill>
                <a:schemeClr val="accent4">
                  <a:lumMod val="50000"/>
                </a:schemeClr>
              </a:solidFill>
            </a:endParaRPr>
          </a:p>
        </p:txBody>
      </p:sp>
      <p:sp>
        <p:nvSpPr>
          <p:cNvPr id="4" name="Symbol zastępczy zawartości 3"/>
          <p:cNvSpPr>
            <a:spLocks noGrp="1"/>
          </p:cNvSpPr>
          <p:nvPr>
            <p:ph idx="1"/>
          </p:nvPr>
        </p:nvSpPr>
        <p:spPr>
          <a:xfrm>
            <a:off x="0" y="6324600"/>
            <a:ext cx="8382000" cy="381000"/>
          </a:xfrm>
        </p:spPr>
        <p:txBody>
          <a:bodyPr/>
          <a:lstStyle/>
          <a:p>
            <a:pPr>
              <a:buNone/>
            </a:pPr>
            <a:r>
              <a:rPr lang="pl-PL" sz="2000" dirty="0" err="1" smtClean="0"/>
              <a:t>source</a:t>
            </a:r>
            <a:r>
              <a:rPr lang="pl-PL" sz="2000" dirty="0" smtClean="0"/>
              <a:t>: https://pl.wikipedia.org/wiki/Uk%C5%82ad_S%C5%82oneczny</a:t>
            </a:r>
            <a:endParaRPr lang="pl-PL" sz="2000" dirty="0"/>
          </a:p>
        </p:txBody>
      </p:sp>
      <p:pic>
        <p:nvPicPr>
          <p:cNvPr id="47106" name="Picture 2" descr="A representative image of the Solar System with sizes, but not distances, to scale"/>
          <p:cNvPicPr>
            <a:picLocks noChangeAspect="1" noChangeArrowheads="1"/>
          </p:cNvPicPr>
          <p:nvPr/>
        </p:nvPicPr>
        <p:blipFill>
          <a:blip r:embed="rId4" cstate="print"/>
          <a:srcRect/>
          <a:stretch>
            <a:fillRect/>
          </a:stretch>
        </p:blipFill>
        <p:spPr bwMode="auto">
          <a:xfrm>
            <a:off x="1586574" y="1524000"/>
            <a:ext cx="7557426" cy="44577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228600"/>
            <a:ext cx="7086600" cy="792163"/>
          </a:xfrm>
          <a:effectLst>
            <a:outerShdw algn="ctr" rotWithShape="0">
              <a:schemeClr val="bg2"/>
            </a:outerShdw>
          </a:effectLst>
        </p:spPr>
        <p:txBody>
          <a:bodyPr/>
          <a:lstStyle/>
          <a:p>
            <a:pPr eaLnBrk="1" hangingPunct="1"/>
            <a:r>
              <a:rPr lang="pl-PL" sz="3800" dirty="0" smtClean="0">
                <a:solidFill>
                  <a:schemeClr val="tx1"/>
                </a:solidFill>
              </a:rPr>
              <a:t>Sun</a:t>
            </a:r>
            <a:endParaRPr lang="en-US" sz="3800" dirty="0" smtClean="0">
              <a:solidFill>
                <a:schemeClr val="tx1"/>
              </a:solidFill>
            </a:endParaRPr>
          </a:p>
        </p:txBody>
      </p:sp>
      <p:sp>
        <p:nvSpPr>
          <p:cNvPr id="3075" name="Rectangle 3"/>
          <p:cNvSpPr>
            <a:spLocks noGrp="1" noChangeArrowheads="1"/>
          </p:cNvSpPr>
          <p:nvPr>
            <p:ph type="body" idx="1"/>
          </p:nvPr>
        </p:nvSpPr>
        <p:spPr>
          <a:xfrm>
            <a:off x="0" y="1219200"/>
            <a:ext cx="5715000" cy="5181600"/>
          </a:xfrm>
        </p:spPr>
        <p:txBody>
          <a:bodyPr/>
          <a:lstStyle/>
          <a:p>
            <a:pPr algn="ctr">
              <a:lnSpc>
                <a:spcPct val="80000"/>
              </a:lnSpc>
              <a:buNone/>
            </a:pPr>
            <a:endParaRPr lang="pl-PL" sz="2800" dirty="0" smtClean="0"/>
          </a:p>
          <a:p>
            <a:pPr algn="ctr">
              <a:lnSpc>
                <a:spcPct val="80000"/>
              </a:lnSpc>
              <a:buNone/>
            </a:pPr>
            <a:r>
              <a:rPr lang="en-US" sz="2800" dirty="0" smtClean="0"/>
              <a:t> </a:t>
            </a:r>
            <a:r>
              <a:rPr lang="en-US" sz="2800" b="1" dirty="0" smtClean="0"/>
              <a:t>Sun</a:t>
            </a:r>
            <a:r>
              <a:rPr lang="en-US" sz="2800" dirty="0" smtClean="0"/>
              <a:t> is the star at the center of the Solar System. It is a nearly perfect sphere of hot plasma, with internal convective</a:t>
            </a:r>
            <a:r>
              <a:rPr lang="pl-PL" sz="2800" dirty="0" smtClean="0"/>
              <a:t> </a:t>
            </a:r>
            <a:r>
              <a:rPr lang="en-US" sz="2800" dirty="0" smtClean="0"/>
              <a:t>motion that generates a magnetic field via a dynamo process.</a:t>
            </a:r>
            <a:r>
              <a:rPr lang="pl-PL" sz="2800" baseline="30000" dirty="0" smtClean="0"/>
              <a:t> </a:t>
            </a:r>
            <a:r>
              <a:rPr lang="en-US" sz="2800" dirty="0" smtClean="0"/>
              <a:t>It is by far the most important source of energy for life on Earth.</a:t>
            </a:r>
            <a:endParaRPr lang="en-US" sz="2800" dirty="0">
              <a:solidFill>
                <a:schemeClr val="tx1"/>
              </a:solidFill>
              <a:latin typeface="Arial" charset="0"/>
            </a:endParaRPr>
          </a:p>
        </p:txBody>
      </p:sp>
      <p:pic>
        <p:nvPicPr>
          <p:cNvPr id="25602" name="Picture 2" descr="Plik:The Sun by the Atmospheric Imaging Assembly of NASA's Solar Dynamics Observatory - 20100819.jpg"/>
          <p:cNvPicPr>
            <a:picLocks noChangeAspect="1" noChangeArrowheads="1"/>
          </p:cNvPicPr>
          <p:nvPr/>
        </p:nvPicPr>
        <p:blipFill>
          <a:blip r:embed="rId3" cstate="print"/>
          <a:srcRect/>
          <a:stretch>
            <a:fillRect/>
          </a:stretch>
        </p:blipFill>
        <p:spPr bwMode="auto">
          <a:xfrm>
            <a:off x="5829300" y="3696367"/>
            <a:ext cx="3314700" cy="3161633"/>
          </a:xfrm>
          <a:prstGeom prst="rect">
            <a:avLst/>
          </a:prstGeom>
          <a:noFill/>
        </p:spPr>
      </p:pic>
      <p:sp>
        <p:nvSpPr>
          <p:cNvPr id="6" name="pole tekstowe 5"/>
          <p:cNvSpPr txBox="1"/>
          <p:nvPr/>
        </p:nvSpPr>
        <p:spPr>
          <a:xfrm>
            <a:off x="0" y="6611779"/>
            <a:ext cx="3560591" cy="246221"/>
          </a:xfrm>
          <a:prstGeom prst="rect">
            <a:avLst/>
          </a:prstGeom>
          <a:noFill/>
        </p:spPr>
        <p:txBody>
          <a:bodyPr wrap="none" rtlCol="0">
            <a:spAutoFit/>
          </a:bodyPr>
          <a:lstStyle/>
          <a:p>
            <a:r>
              <a:rPr lang="pl-PL" sz="1000" dirty="0" err="1" smtClean="0"/>
              <a:t>Source</a:t>
            </a:r>
            <a:r>
              <a:rPr lang="pl-PL" sz="1000" dirty="0" smtClean="0"/>
              <a:t>: https://pl.wikipedia.org/wiki/S%C5%82o%C5%84ce</a:t>
            </a:r>
            <a:endParaRPr lang="pl-PL"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733800" y="152400"/>
            <a:ext cx="5410200" cy="5562600"/>
          </a:xfrm>
        </p:spPr>
        <p:txBody>
          <a:bodyPr/>
          <a:lstStyle/>
          <a:p>
            <a:pPr algn="ctr">
              <a:lnSpc>
                <a:spcPct val="80000"/>
              </a:lnSpc>
              <a:buNone/>
            </a:pPr>
            <a:r>
              <a:rPr lang="en-US" b="1" dirty="0" smtClean="0"/>
              <a:t>Mercury</a:t>
            </a:r>
            <a:r>
              <a:rPr lang="en-US" dirty="0" smtClean="0"/>
              <a:t> is the smallest and innermost planet in the Solar System. Its orbital period around the Sun of 88 days is the shortest of all the planets in the Solar System. It is named after the Roman deity Mercury, the messenger to the gods.</a:t>
            </a:r>
            <a:endParaRPr lang="en-US" dirty="0">
              <a:solidFill>
                <a:schemeClr val="accent4">
                  <a:lumMod val="50000"/>
                </a:schemeClr>
              </a:solidFill>
              <a:latin typeface="Arial" charset="0"/>
            </a:endParaRPr>
          </a:p>
        </p:txBody>
      </p:sp>
      <p:sp>
        <p:nvSpPr>
          <p:cNvPr id="4" name="pole tekstowe 3"/>
          <p:cNvSpPr txBox="1"/>
          <p:nvPr/>
        </p:nvSpPr>
        <p:spPr>
          <a:xfrm>
            <a:off x="5486400" y="6581001"/>
            <a:ext cx="3171061" cy="276999"/>
          </a:xfrm>
          <a:prstGeom prst="rect">
            <a:avLst/>
          </a:prstGeom>
          <a:noFill/>
        </p:spPr>
        <p:txBody>
          <a:bodyPr wrap="none" rtlCol="0">
            <a:spAutoFit/>
          </a:bodyPr>
          <a:lstStyle/>
          <a:p>
            <a:r>
              <a:rPr lang="pl-PL" sz="1200" dirty="0" err="1" smtClean="0">
                <a:solidFill>
                  <a:schemeClr val="accent1"/>
                </a:solidFill>
              </a:rPr>
              <a:t>Source</a:t>
            </a:r>
            <a:r>
              <a:rPr lang="pl-PL" sz="1200" dirty="0" smtClean="0">
                <a:solidFill>
                  <a:schemeClr val="accent1"/>
                </a:solidFill>
              </a:rPr>
              <a:t>: https://pl.wikipedia.org/wiki/Merkury</a:t>
            </a:r>
            <a:endParaRPr lang="pl-PL" sz="1200" dirty="0">
              <a:solidFill>
                <a:schemeClr val="accent1"/>
              </a:solidFill>
            </a:endParaRPr>
          </a:p>
        </p:txBody>
      </p:sp>
      <p:pic>
        <p:nvPicPr>
          <p:cNvPr id="23554" name="Picture 2" descr="https://upload.wikimedia.org/wikipedia/commons/thumb/3/30/Mercury_in_color_-_Prockter07_centered.jpg/605px-Mercury_in_color_-_Prockter07_centered.jpg"/>
          <p:cNvPicPr>
            <a:picLocks noChangeAspect="1" noChangeArrowheads="1"/>
          </p:cNvPicPr>
          <p:nvPr/>
        </p:nvPicPr>
        <p:blipFill>
          <a:blip r:embed="rId4" cstate="print"/>
          <a:srcRect/>
          <a:stretch>
            <a:fillRect/>
          </a:stretch>
        </p:blipFill>
        <p:spPr bwMode="auto">
          <a:xfrm>
            <a:off x="0" y="2777207"/>
            <a:ext cx="4114800" cy="408079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43400" y="457200"/>
            <a:ext cx="6934200" cy="715962"/>
          </a:xfrm>
        </p:spPr>
        <p:txBody>
          <a:bodyPr/>
          <a:lstStyle/>
          <a:p>
            <a:r>
              <a:rPr lang="en-US" sz="3200" b="1" dirty="0" smtClean="0">
                <a:solidFill>
                  <a:schemeClr val="bg1"/>
                </a:solidFill>
              </a:rPr>
              <a:t>Venus</a:t>
            </a:r>
            <a:endParaRPr lang="en-US" sz="3500" dirty="0" smtClean="0">
              <a:solidFill>
                <a:schemeClr val="bg1"/>
              </a:solidFill>
            </a:endParaRPr>
          </a:p>
        </p:txBody>
      </p:sp>
      <p:sp>
        <p:nvSpPr>
          <p:cNvPr id="25603" name="Rectangle 3"/>
          <p:cNvSpPr>
            <a:spLocks noGrp="1" noChangeArrowheads="1"/>
          </p:cNvSpPr>
          <p:nvPr>
            <p:ph type="body" idx="1"/>
          </p:nvPr>
        </p:nvSpPr>
        <p:spPr>
          <a:xfrm>
            <a:off x="0" y="838200"/>
            <a:ext cx="4572000" cy="4267200"/>
          </a:xfrm>
        </p:spPr>
        <p:txBody>
          <a:bodyPr/>
          <a:lstStyle/>
          <a:p>
            <a:pPr algn="ctr">
              <a:lnSpc>
                <a:spcPct val="80000"/>
              </a:lnSpc>
              <a:buNone/>
            </a:pPr>
            <a:r>
              <a:rPr lang="en-US" sz="3000" dirty="0" smtClean="0">
                <a:solidFill>
                  <a:schemeClr val="bg1"/>
                </a:solidFill>
              </a:rPr>
              <a:t> </a:t>
            </a:r>
            <a:r>
              <a:rPr lang="pl-PL" sz="3000" dirty="0" err="1" smtClean="0">
                <a:solidFill>
                  <a:schemeClr val="bg1"/>
                </a:solidFill>
              </a:rPr>
              <a:t>Venus</a:t>
            </a:r>
            <a:r>
              <a:rPr lang="pl-PL" sz="3000" dirty="0" smtClean="0">
                <a:solidFill>
                  <a:schemeClr val="bg1"/>
                </a:solidFill>
              </a:rPr>
              <a:t> </a:t>
            </a:r>
            <a:r>
              <a:rPr lang="en-US" sz="3000" dirty="0" smtClean="0">
                <a:solidFill>
                  <a:schemeClr val="bg1"/>
                </a:solidFill>
              </a:rPr>
              <a:t>is the second planet from the Sun, orbiting it every 224.7 Earth days.</a:t>
            </a:r>
            <a:r>
              <a:rPr lang="pl-PL" sz="3000" baseline="30000" dirty="0" smtClean="0">
                <a:solidFill>
                  <a:schemeClr val="bg1"/>
                </a:solidFill>
              </a:rPr>
              <a:t> </a:t>
            </a:r>
            <a:r>
              <a:rPr lang="en-US" sz="3000" dirty="0" smtClean="0">
                <a:solidFill>
                  <a:schemeClr val="bg1"/>
                </a:solidFill>
              </a:rPr>
              <a:t>It has the longest rotation period (243 days) of any planet in the Solar System and rotates in the opposite direction to most other planets. It has no natural satellites. It is named after the Roman goddess of love and beauty. </a:t>
            </a:r>
            <a:endParaRPr lang="en-US" sz="3000" dirty="0">
              <a:solidFill>
                <a:schemeClr val="bg1"/>
              </a:solidFill>
              <a:latin typeface="Arial" charset="0"/>
            </a:endParaRPr>
          </a:p>
        </p:txBody>
      </p:sp>
      <p:pic>
        <p:nvPicPr>
          <p:cNvPr id="21506" name="Picture 2" descr="Plik:Venus-real color.jpg"/>
          <p:cNvPicPr>
            <a:picLocks noChangeAspect="1" noChangeArrowheads="1"/>
          </p:cNvPicPr>
          <p:nvPr/>
        </p:nvPicPr>
        <p:blipFill>
          <a:blip r:embed="rId3" cstate="print"/>
          <a:srcRect/>
          <a:stretch>
            <a:fillRect/>
          </a:stretch>
        </p:blipFill>
        <p:spPr bwMode="auto">
          <a:xfrm>
            <a:off x="4572000" y="1600200"/>
            <a:ext cx="4572000" cy="4572000"/>
          </a:xfrm>
          <a:prstGeom prst="rect">
            <a:avLst/>
          </a:prstGeom>
          <a:noFill/>
        </p:spPr>
      </p:pic>
      <p:sp>
        <p:nvSpPr>
          <p:cNvPr id="5" name="pole tekstowe 4"/>
          <p:cNvSpPr txBox="1"/>
          <p:nvPr/>
        </p:nvSpPr>
        <p:spPr>
          <a:xfrm>
            <a:off x="5457778" y="6324600"/>
            <a:ext cx="3576557" cy="307777"/>
          </a:xfrm>
          <a:prstGeom prst="rect">
            <a:avLst/>
          </a:prstGeom>
          <a:noFill/>
        </p:spPr>
        <p:txBody>
          <a:bodyPr wrap="none" rtlCol="0">
            <a:spAutoFit/>
          </a:bodyPr>
          <a:lstStyle/>
          <a:p>
            <a:r>
              <a:rPr lang="pl-PL" sz="1400" dirty="0" err="1" smtClean="0"/>
              <a:t>Source</a:t>
            </a:r>
            <a:r>
              <a:rPr lang="pl-PL" sz="1400" dirty="0" smtClean="0"/>
              <a:t>: https://pl.wikipedia.org/wiki/Wenus</a:t>
            </a:r>
            <a:endParaRPr lang="pl-PL"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981200" y="1447800"/>
            <a:ext cx="6934200" cy="4267200"/>
          </a:xfrm>
        </p:spPr>
        <p:txBody>
          <a:bodyPr/>
          <a:lstStyle/>
          <a:p>
            <a:pPr algn="ctr">
              <a:lnSpc>
                <a:spcPct val="80000"/>
              </a:lnSpc>
              <a:buNone/>
            </a:pPr>
            <a:r>
              <a:rPr lang="en-US" b="1" dirty="0" smtClean="0"/>
              <a:t>Earth</a:t>
            </a:r>
            <a:r>
              <a:rPr lang="en-US" dirty="0" smtClean="0"/>
              <a:t> is the third planet from the Sun and the only object in the Universe known to harbor life. According to radiometric dating and other sources of evidence, Earth formed over 4 billion years ago. Earth's gravity interacts with other objects in space, especially the Sun and the Moon, Earth's only natural satellite. Earth revolves around the Sun in 365.26 days, a period known as an Earth year. </a:t>
            </a:r>
            <a:endParaRPr lang="en-US" dirty="0">
              <a:solidFill>
                <a:schemeClr val="accent4">
                  <a:lumMod val="50000"/>
                </a:schemeClr>
              </a:solidFill>
              <a:latin typeface="Arial" charset="0"/>
            </a:endParaRPr>
          </a:p>
        </p:txBody>
      </p:sp>
      <p:sp>
        <p:nvSpPr>
          <p:cNvPr id="4" name="Tytuł 3"/>
          <p:cNvSpPr>
            <a:spLocks noGrp="1"/>
          </p:cNvSpPr>
          <p:nvPr>
            <p:ph type="title"/>
          </p:nvPr>
        </p:nvSpPr>
        <p:spPr>
          <a:xfrm>
            <a:off x="1828800" y="0"/>
            <a:ext cx="7315200" cy="715963"/>
          </a:xfrm>
        </p:spPr>
        <p:txBody>
          <a:bodyPr/>
          <a:lstStyle/>
          <a:p>
            <a:r>
              <a:rPr lang="pl-PL" dirty="0" err="1" smtClean="0"/>
              <a:t>Our</a:t>
            </a:r>
            <a:r>
              <a:rPr lang="pl-PL" dirty="0" smtClean="0"/>
              <a:t> </a:t>
            </a:r>
            <a:r>
              <a:rPr lang="pl-PL" dirty="0" err="1" smtClean="0"/>
              <a:t>Earth</a:t>
            </a: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03238"/>
            <a:ext cx="6934200" cy="715962"/>
          </a:xfrm>
        </p:spPr>
        <p:txBody>
          <a:bodyPr/>
          <a:lstStyle/>
          <a:p>
            <a:pPr eaLnBrk="1" hangingPunct="1"/>
            <a:r>
              <a:rPr lang="pl-PL" sz="3500" dirty="0" smtClean="0">
                <a:solidFill>
                  <a:schemeClr val="bg1"/>
                </a:solidFill>
              </a:rPr>
              <a:t>Nasza Planeta Ziemia</a:t>
            </a:r>
            <a:endParaRPr lang="en-US" sz="3500" dirty="0" smtClean="0">
              <a:solidFill>
                <a:schemeClr val="bg1"/>
              </a:solidFill>
            </a:endParaRPr>
          </a:p>
        </p:txBody>
      </p:sp>
      <p:sp>
        <p:nvSpPr>
          <p:cNvPr id="5" name="pole tekstowe 4"/>
          <p:cNvSpPr txBox="1"/>
          <p:nvPr/>
        </p:nvSpPr>
        <p:spPr>
          <a:xfrm>
            <a:off x="4343400" y="6642556"/>
            <a:ext cx="4398961" cy="215444"/>
          </a:xfrm>
          <a:prstGeom prst="rect">
            <a:avLst/>
          </a:prstGeom>
          <a:noFill/>
        </p:spPr>
        <p:txBody>
          <a:bodyPr wrap="none" rtlCol="0">
            <a:spAutoFit/>
          </a:bodyPr>
          <a:lstStyle/>
          <a:p>
            <a:r>
              <a:rPr lang="pl-PL" sz="800" dirty="0" err="1" smtClean="0"/>
              <a:t>Source</a:t>
            </a:r>
            <a:r>
              <a:rPr lang="pl-PL" sz="800" dirty="0" smtClean="0"/>
              <a:t>: https://pl.wikipedia.org/wiki/Ziemia#/media/File:The_Earth_seen_from_Apollo_17.jpg</a:t>
            </a:r>
            <a:endParaRPr lang="pl-PL" sz="800" dirty="0"/>
          </a:p>
        </p:txBody>
      </p:sp>
      <p:pic>
        <p:nvPicPr>
          <p:cNvPr id="48130" name="Picture 2" descr="Ilustracja"/>
          <p:cNvPicPr>
            <a:picLocks noChangeAspect="1" noChangeArrowheads="1"/>
          </p:cNvPicPr>
          <p:nvPr/>
        </p:nvPicPr>
        <p:blipFill>
          <a:blip r:embed="rId3" cstate="print"/>
          <a:srcRect/>
          <a:stretch>
            <a:fillRect/>
          </a:stretch>
        </p:blipFill>
        <p:spPr bwMode="auto">
          <a:xfrm>
            <a:off x="0" y="0"/>
            <a:ext cx="6657975" cy="6657975"/>
          </a:xfrm>
          <a:prstGeom prst="rect">
            <a:avLst/>
          </a:prstGeom>
          <a:noFill/>
        </p:spPr>
      </p:pic>
    </p:spTree>
  </p:cSld>
  <p:clrMapOvr>
    <a:masterClrMapping/>
  </p:clrMapOvr>
</p:sld>
</file>

<file path=ppt/theme/theme1.xml><?xml version="1.0" encoding="utf-8"?>
<a:theme xmlns:a="http://schemas.openxmlformats.org/drawingml/2006/main" name="powerpoint-template-24">
  <a:themeElements>
    <a:clrScheme name="Custom 118">
      <a:dk1>
        <a:srgbClr val="FFFFFF"/>
      </a:dk1>
      <a:lt1>
        <a:srgbClr val="FFFFFF"/>
      </a:lt1>
      <a:dk2>
        <a:srgbClr val="FFFFFF"/>
      </a:dk2>
      <a:lt2>
        <a:srgbClr val="0541C6"/>
      </a:lt2>
      <a:accent1>
        <a:srgbClr val="175DF9"/>
      </a:accent1>
      <a:accent2>
        <a:srgbClr val="578AFB"/>
      </a:accent2>
      <a:accent3>
        <a:srgbClr val="FFFFFF"/>
      </a:accent3>
      <a:accent4>
        <a:srgbClr val="BBC9D7"/>
      </a:accent4>
      <a:accent5>
        <a:srgbClr val="BBC9D7"/>
      </a:accent5>
      <a:accent6>
        <a:srgbClr val="99AEC3"/>
      </a:accent6>
      <a:hlink>
        <a:srgbClr val="00B0F0"/>
      </a:hlink>
      <a:folHlink>
        <a:srgbClr val="FFFFFF"/>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B92B2B"/>
        </a:lt2>
        <a:accent1>
          <a:srgbClr val="0095B7"/>
        </a:accent1>
        <a:accent2>
          <a:srgbClr val="FAAC8F"/>
        </a:accent2>
        <a:accent3>
          <a:srgbClr val="FFFFFF"/>
        </a:accent3>
        <a:accent4>
          <a:srgbClr val="404040"/>
        </a:accent4>
        <a:accent5>
          <a:srgbClr val="AAC8D8"/>
        </a:accent5>
        <a:accent6>
          <a:srgbClr val="E39B81"/>
        </a:accent6>
        <a:hlink>
          <a:srgbClr val="2D3289"/>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F6DF52"/>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6">
        <a:dk1>
          <a:srgbClr val="4D4D4D"/>
        </a:dk1>
        <a:lt1>
          <a:srgbClr val="FFFFFF"/>
        </a:lt1>
        <a:dk2>
          <a:srgbClr val="4D4D4D"/>
        </a:dk2>
        <a:lt2>
          <a:srgbClr val="17593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7">
        <a:dk1>
          <a:srgbClr val="4D4D4D"/>
        </a:dk1>
        <a:lt1>
          <a:srgbClr val="FFFFFF"/>
        </a:lt1>
        <a:dk2>
          <a:srgbClr val="4D4D4D"/>
        </a:dk2>
        <a:lt2>
          <a:srgbClr val="17593B"/>
        </a:lt2>
        <a:accent1>
          <a:srgbClr val="2167BF"/>
        </a:accent1>
        <a:accent2>
          <a:srgbClr val="5D5537"/>
        </a:accent2>
        <a:accent3>
          <a:srgbClr val="FFFFFF"/>
        </a:accent3>
        <a:accent4>
          <a:srgbClr val="404040"/>
        </a:accent4>
        <a:accent5>
          <a:srgbClr val="ABB8DC"/>
        </a:accent5>
        <a:accent6>
          <a:srgbClr val="534C31"/>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8">
        <a:dk1>
          <a:srgbClr val="4D4D4D"/>
        </a:dk1>
        <a:lt1>
          <a:srgbClr val="FFFFFF"/>
        </a:lt1>
        <a:dk2>
          <a:srgbClr val="4D4D4D"/>
        </a:dk2>
        <a:lt2>
          <a:srgbClr val="17593B"/>
        </a:lt2>
        <a:accent1>
          <a:srgbClr val="2167BF"/>
        </a:accent1>
        <a:accent2>
          <a:srgbClr val="7F7863"/>
        </a:accent2>
        <a:accent3>
          <a:srgbClr val="FFFFFF"/>
        </a:accent3>
        <a:accent4>
          <a:srgbClr val="404040"/>
        </a:accent4>
        <a:accent5>
          <a:srgbClr val="ABB8DC"/>
        </a:accent5>
        <a:accent6>
          <a:srgbClr val="726C59"/>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9">
        <a:dk1>
          <a:srgbClr val="4D4D4D"/>
        </a:dk1>
        <a:lt1>
          <a:srgbClr val="FFFFFF"/>
        </a:lt1>
        <a:dk2>
          <a:srgbClr val="4D4D4D"/>
        </a:dk2>
        <a:lt2>
          <a:srgbClr val="17593B"/>
        </a:lt2>
        <a:accent1>
          <a:srgbClr val="2167BF"/>
        </a:accent1>
        <a:accent2>
          <a:srgbClr val="7F7863"/>
        </a:accent2>
        <a:accent3>
          <a:srgbClr val="FFFFFF"/>
        </a:accent3>
        <a:accent4>
          <a:srgbClr val="404040"/>
        </a:accent4>
        <a:accent5>
          <a:srgbClr val="ABB8DC"/>
        </a:accent5>
        <a:accent6>
          <a:srgbClr val="726C59"/>
        </a:accent6>
        <a:hlink>
          <a:srgbClr val="45886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0">
        <a:dk1>
          <a:srgbClr val="4D4D4D"/>
        </a:dk1>
        <a:lt1>
          <a:srgbClr val="FFFFFF"/>
        </a:lt1>
        <a:dk2>
          <a:srgbClr val="4D4D4D"/>
        </a:dk2>
        <a:lt2>
          <a:srgbClr val="869BCC"/>
        </a:lt2>
        <a:accent1>
          <a:srgbClr val="00A2D9"/>
        </a:accent1>
        <a:accent2>
          <a:srgbClr val="B486B0"/>
        </a:accent2>
        <a:accent3>
          <a:srgbClr val="FFFFFF"/>
        </a:accent3>
        <a:accent4>
          <a:srgbClr val="404040"/>
        </a:accent4>
        <a:accent5>
          <a:srgbClr val="AACEE9"/>
        </a:accent5>
        <a:accent6>
          <a:srgbClr val="A3799F"/>
        </a:accent6>
        <a:hlink>
          <a:srgbClr val="3D5EA1"/>
        </a:hlink>
        <a:folHlink>
          <a:srgbClr val="DDDDDD"/>
        </a:folHlink>
      </a:clrScheme>
      <a:clrMap bg1="lt1" tx1="dk1" bg2="lt2" tx2="dk2" accent1="accent1" accent2="accent2" accent3="accent3" accent4="accent4" accent5="accent5" accent6="accent6" hlink="hlink" folHlink="folHlink"/>
    </a:extraClrScheme>
    <a:extraClrScheme>
      <a:clrScheme name="powerpoint-template 11">
        <a:dk1>
          <a:srgbClr val="4D4D4D"/>
        </a:dk1>
        <a:lt1>
          <a:srgbClr val="FFFFFF"/>
        </a:lt1>
        <a:dk2>
          <a:srgbClr val="4D4D4D"/>
        </a:dk2>
        <a:lt2>
          <a:srgbClr val="2C86AA"/>
        </a:lt2>
        <a:accent1>
          <a:srgbClr val="4B782A"/>
        </a:accent1>
        <a:accent2>
          <a:srgbClr val="38AFD0"/>
        </a:accent2>
        <a:accent3>
          <a:srgbClr val="FFFFFF"/>
        </a:accent3>
        <a:accent4>
          <a:srgbClr val="404040"/>
        </a:accent4>
        <a:accent5>
          <a:srgbClr val="B1BEAC"/>
        </a:accent5>
        <a:accent6>
          <a:srgbClr val="329EBC"/>
        </a:accent6>
        <a:hlink>
          <a:srgbClr val="9DBC2A"/>
        </a:hlink>
        <a:folHlink>
          <a:srgbClr val="DDDDDD"/>
        </a:folHlink>
      </a:clrScheme>
      <a:clrMap bg1="lt1" tx1="dk1" bg2="lt2" tx2="dk2" accent1="accent1" accent2="accent2" accent3="accent3" accent4="accent4" accent5="accent5" accent6="accent6" hlink="hlink" folHlink="folHlink"/>
    </a:extraClrScheme>
    <a:extraClrScheme>
      <a:clrScheme name="powerpoint-template 12">
        <a:dk1>
          <a:srgbClr val="4D4D4D"/>
        </a:dk1>
        <a:lt1>
          <a:srgbClr val="FFFFFF"/>
        </a:lt1>
        <a:dk2>
          <a:srgbClr val="4D4D4D"/>
        </a:dk2>
        <a:lt2>
          <a:srgbClr val="2A5CA3"/>
        </a:lt2>
        <a:accent1>
          <a:srgbClr val="45B0E1"/>
        </a:accent1>
        <a:accent2>
          <a:srgbClr val="2277C8"/>
        </a:accent2>
        <a:accent3>
          <a:srgbClr val="FFFFFF"/>
        </a:accent3>
        <a:accent4>
          <a:srgbClr val="404040"/>
        </a:accent4>
        <a:accent5>
          <a:srgbClr val="B0D4EE"/>
        </a:accent5>
        <a:accent6>
          <a:srgbClr val="1E6BB5"/>
        </a:accent6>
        <a:hlink>
          <a:srgbClr val="6BC5E6"/>
        </a:hlink>
        <a:folHlink>
          <a:srgbClr val="DDDDDD"/>
        </a:folHlink>
      </a:clrScheme>
      <a:clrMap bg1="lt1" tx1="dk1" bg2="lt2" tx2="dk2" accent1="accent1" accent2="accent2" accent3="accent3" accent4="accent4" accent5="accent5" accent6="accent6" hlink="hlink" folHlink="folHlink"/>
    </a:extraClrScheme>
    <a:extraClrScheme>
      <a:clrScheme name="powerpoint-template 13">
        <a:dk1>
          <a:srgbClr val="4D4D4D"/>
        </a:dk1>
        <a:lt1>
          <a:srgbClr val="FFFFFF"/>
        </a:lt1>
        <a:dk2>
          <a:srgbClr val="4D4D4D"/>
        </a:dk2>
        <a:lt2>
          <a:srgbClr val="234C89"/>
        </a:lt2>
        <a:accent1>
          <a:srgbClr val="33C3E5"/>
        </a:accent1>
        <a:accent2>
          <a:srgbClr val="2277C8"/>
        </a:accent2>
        <a:accent3>
          <a:srgbClr val="FFFFFF"/>
        </a:accent3>
        <a:accent4>
          <a:srgbClr val="404040"/>
        </a:accent4>
        <a:accent5>
          <a:srgbClr val="ADDEF0"/>
        </a:accent5>
        <a:accent6>
          <a:srgbClr val="1E6BB5"/>
        </a:accent6>
        <a:hlink>
          <a:srgbClr val="2BA6DD"/>
        </a:hlink>
        <a:folHlink>
          <a:srgbClr val="DDDDDD"/>
        </a:folHlink>
      </a:clrScheme>
      <a:clrMap bg1="lt1" tx1="dk1" bg2="lt2" tx2="dk2" accent1="accent1" accent2="accent2" accent3="accent3" accent4="accent4" accent5="accent5" accent6="accent6" hlink="hlink" folHlink="folHlink"/>
    </a:extraClrScheme>
    <a:extraClrScheme>
      <a:clrScheme name="powerpoint-template 14">
        <a:dk1>
          <a:srgbClr val="4D4D4D"/>
        </a:dk1>
        <a:lt1>
          <a:srgbClr val="FFFFFF"/>
        </a:lt1>
        <a:dk2>
          <a:srgbClr val="4D4D4D"/>
        </a:dk2>
        <a:lt2>
          <a:srgbClr val="31211B"/>
        </a:lt2>
        <a:accent1>
          <a:srgbClr val="9D8C83"/>
        </a:accent1>
        <a:accent2>
          <a:srgbClr val="7E6152"/>
        </a:accent2>
        <a:accent3>
          <a:srgbClr val="FFFFFF"/>
        </a:accent3>
        <a:accent4>
          <a:srgbClr val="404040"/>
        </a:accent4>
        <a:accent5>
          <a:srgbClr val="CCC5C1"/>
        </a:accent5>
        <a:accent6>
          <a:srgbClr val="725749"/>
        </a:accent6>
        <a:hlink>
          <a:srgbClr val="544A3E"/>
        </a:hlink>
        <a:folHlink>
          <a:srgbClr val="DDDDDD"/>
        </a:folHlink>
      </a:clrScheme>
      <a:clrMap bg1="lt1" tx1="dk1" bg2="lt2" tx2="dk2" accent1="accent1" accent2="accent2" accent3="accent3" accent4="accent4" accent5="accent5" accent6="accent6" hlink="hlink" folHlink="folHlink"/>
    </a:extraClrScheme>
    <a:extraClrScheme>
      <a:clrScheme name="powerpoint-template 15">
        <a:dk1>
          <a:srgbClr val="4D4D4D"/>
        </a:dk1>
        <a:lt1>
          <a:srgbClr val="FFFFFF"/>
        </a:lt1>
        <a:dk2>
          <a:srgbClr val="4D4D4D"/>
        </a:dk2>
        <a:lt2>
          <a:srgbClr val="3F1531"/>
        </a:lt2>
        <a:accent1>
          <a:srgbClr val="800428"/>
        </a:accent1>
        <a:accent2>
          <a:srgbClr val="BF4F73"/>
        </a:accent2>
        <a:accent3>
          <a:srgbClr val="FFFFFF"/>
        </a:accent3>
        <a:accent4>
          <a:srgbClr val="404040"/>
        </a:accent4>
        <a:accent5>
          <a:srgbClr val="C0AAAC"/>
        </a:accent5>
        <a:accent6>
          <a:srgbClr val="AD4768"/>
        </a:accent6>
        <a:hlink>
          <a:srgbClr val="122F46"/>
        </a:hlink>
        <a:folHlink>
          <a:srgbClr val="DDDDDD"/>
        </a:folHlink>
      </a:clrScheme>
      <a:clrMap bg1="lt1" tx1="dk1" bg2="lt2" tx2="dk2" accent1="accent1" accent2="accent2" accent3="accent3" accent4="accent4" accent5="accent5" accent6="accent6" hlink="hlink" folHlink="folHlink"/>
    </a:extraClrScheme>
    <a:extraClrScheme>
      <a:clrScheme name="powerpoint-template 16">
        <a:dk1>
          <a:srgbClr val="4D4D4D"/>
        </a:dk1>
        <a:lt1>
          <a:srgbClr val="FFFFFF"/>
        </a:lt1>
        <a:dk2>
          <a:srgbClr val="4D4D4D"/>
        </a:dk2>
        <a:lt2>
          <a:srgbClr val="1C2CDB"/>
        </a:lt2>
        <a:accent1>
          <a:srgbClr val="7B34D8"/>
        </a:accent1>
        <a:accent2>
          <a:srgbClr val="EC2143"/>
        </a:accent2>
        <a:accent3>
          <a:srgbClr val="FFFFFF"/>
        </a:accent3>
        <a:accent4>
          <a:srgbClr val="404040"/>
        </a:accent4>
        <a:accent5>
          <a:srgbClr val="BFAEE9"/>
        </a:accent5>
        <a:accent6>
          <a:srgbClr val="D61D3C"/>
        </a:accent6>
        <a:hlink>
          <a:srgbClr val="FF370E"/>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powerpoint-template-24</Template>
  <TotalTime>160</TotalTime>
  <Words>283</Words>
  <Application>Microsoft Office PowerPoint</Application>
  <PresentationFormat>Pokaz na ekranie (4:3)</PresentationFormat>
  <Paragraphs>101</Paragraphs>
  <Slides>29</Slides>
  <Notes>23</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powerpoint-template-24</vt:lpstr>
      <vt:lpstr> My planet,</vt:lpstr>
      <vt:lpstr>Milky Way</vt:lpstr>
      <vt:lpstr>Milky Way</vt:lpstr>
      <vt:lpstr>Solar System</vt:lpstr>
      <vt:lpstr>Sun</vt:lpstr>
      <vt:lpstr>Slajd 6</vt:lpstr>
      <vt:lpstr>Venus</vt:lpstr>
      <vt:lpstr>Our Earth</vt:lpstr>
      <vt:lpstr>Nasza Planeta Ziemia</vt:lpstr>
      <vt:lpstr>Earth and the continents</vt:lpstr>
      <vt:lpstr>Ziemia- season</vt:lpstr>
      <vt:lpstr>And in the evening sky is?</vt:lpstr>
      <vt:lpstr>Sky is full- but not just with the stars</vt:lpstr>
      <vt:lpstr>Sky is full- but not just with the stars</vt:lpstr>
      <vt:lpstr>Sky is full- but not just with the stars</vt:lpstr>
      <vt:lpstr>Mars</vt:lpstr>
      <vt:lpstr>Jupiter</vt:lpstr>
      <vt:lpstr>Jupiter- how small we are?</vt:lpstr>
      <vt:lpstr>Saturn</vt:lpstr>
      <vt:lpstr>Uranus</vt:lpstr>
      <vt:lpstr>Neptune</vt:lpstr>
      <vt:lpstr>How to become an astronomer?</vt:lpstr>
      <vt:lpstr>How to start observation of the sky?</vt:lpstr>
      <vt:lpstr>What will we use?</vt:lpstr>
      <vt:lpstr>What will we use?</vt:lpstr>
      <vt:lpstr>What can we watch?</vt:lpstr>
      <vt:lpstr>What can we watch?</vt:lpstr>
      <vt:lpstr>The planet- Saturns</vt:lpstr>
      <vt:lpstr>Slajd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Ula</dc:creator>
  <cp:lastModifiedBy>Łukasz</cp:lastModifiedBy>
  <cp:revision>47</cp:revision>
  <dcterms:created xsi:type="dcterms:W3CDTF">2012-04-26T08:00:11Z</dcterms:created>
  <dcterms:modified xsi:type="dcterms:W3CDTF">2017-11-24T09:02:26Z</dcterms:modified>
</cp:coreProperties>
</file>