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autoCompressPictures="0">
  <p:sldMasterIdLst>
    <p:sldMasterId id="2147484190" r:id="rId4"/>
  </p:sldMasterIdLst>
  <p:notesMasterIdLst>
    <p:notesMasterId r:id="rId16"/>
  </p:notesMasterIdLst>
  <p:handoutMasterIdLst>
    <p:handoutMasterId r:id="rId17"/>
  </p:handoutMasterIdLst>
  <p:sldIdLst>
    <p:sldId id="256" r:id="rId5"/>
    <p:sldId id="262" r:id="rId6"/>
    <p:sldId id="268" r:id="rId7"/>
    <p:sldId id="259" r:id="rId8"/>
    <p:sldId id="267" r:id="rId9"/>
    <p:sldId id="266" r:id="rId10"/>
    <p:sldId id="269" r:id="rId11"/>
    <p:sldId id="272" r:id="rId12"/>
    <p:sldId id="270" r:id="rId13"/>
    <p:sldId id="271" r:id="rId14"/>
    <p:sldId id="260" r:id="rId15"/>
  </p:sldIdLst>
  <p:sldSz cx="12192000" cy="6858000"/>
  <p:notesSz cx="6858000" cy="9144000"/>
  <p:defaultTextStyle>
    <a:defPPr rtl="0">
      <a:defRPr lang="hr-h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Autor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>
      <p:cViewPr varScale="1">
        <p:scale>
          <a:sx n="120" d="100"/>
          <a:sy n="120" d="100"/>
        </p:scale>
        <p:origin x="120" y="21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76" d="100"/>
          <a:sy n="76" d="100"/>
        </p:scale>
        <p:origin x="4026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commentAuthors" Target="commentAuthors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zaglavlja 1">
            <a:extLst>
              <a:ext uri="{FF2B5EF4-FFF2-40B4-BE49-F238E27FC236}">
                <a16:creationId xmlns:a16="http://schemas.microsoft.com/office/drawing/2014/main" id="{419A8ABD-9DCF-4F48-A95A-10749903E3B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r-HR" dirty="0"/>
          </a:p>
        </p:txBody>
      </p:sp>
      <p:sp>
        <p:nvSpPr>
          <p:cNvPr id="3" name="Rezervirano mjesto datuma 2">
            <a:extLst>
              <a:ext uri="{FF2B5EF4-FFF2-40B4-BE49-F238E27FC236}">
                <a16:creationId xmlns:a16="http://schemas.microsoft.com/office/drawing/2014/main" id="{B5A9689B-39E5-4805-804D-88E970BADC0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E551510-8121-42E6-8A51-3FBCA168ABB7}" type="datetime1">
              <a:rPr lang="hr-HR" smtClean="0"/>
              <a:t>21.5.2020.</a:t>
            </a:fld>
            <a:endParaRPr lang="hr-HR" dirty="0"/>
          </a:p>
        </p:txBody>
      </p:sp>
      <p:sp>
        <p:nvSpPr>
          <p:cNvPr id="4" name="Rezervirano mjesto podnožja 3">
            <a:extLst>
              <a:ext uri="{FF2B5EF4-FFF2-40B4-BE49-F238E27FC236}">
                <a16:creationId xmlns:a16="http://schemas.microsoft.com/office/drawing/2014/main" id="{EDD47EDD-FB8B-4A64-BE6F-1CD7BE7EB81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5" name="Rezervirano mjesto broja slajda 4">
            <a:extLst>
              <a:ext uri="{FF2B5EF4-FFF2-40B4-BE49-F238E27FC236}">
                <a16:creationId xmlns:a16="http://schemas.microsoft.com/office/drawing/2014/main" id="{41799EDA-9AC5-4827-9EBA-7ABDDB5E34B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6F6244-A067-47D9-B650-6783D94BA64E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9494426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zaglavlj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r-HR" noProof="0"/>
          </a:p>
        </p:txBody>
      </p:sp>
      <p:sp>
        <p:nvSpPr>
          <p:cNvPr id="3" name="Rezervirano mjesto datum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7AAD4D-5782-433F-80AF-6FD830C8E11B}" type="datetime1">
              <a:rPr lang="hr-HR" smtClean="0"/>
              <a:pPr/>
              <a:t>21.5.2020.</a:t>
            </a:fld>
            <a:endParaRPr lang="hr-HR" dirty="0"/>
          </a:p>
        </p:txBody>
      </p:sp>
      <p:sp>
        <p:nvSpPr>
          <p:cNvPr id="4" name="Rezervirano mjesto slike slajd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r-HR" noProof="0"/>
          </a:p>
        </p:txBody>
      </p:sp>
      <p:sp>
        <p:nvSpPr>
          <p:cNvPr id="5" name="Rezervirano mjesto bilježaka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r-HR" noProof="0" dirty="0"/>
              <a:t>Uređivanje stilova teksta matrice</a:t>
            </a:r>
          </a:p>
          <a:p>
            <a:pPr lvl="1"/>
            <a:r>
              <a:rPr lang="hr-HR" noProof="0" dirty="0"/>
              <a:t>Druga razina</a:t>
            </a:r>
          </a:p>
          <a:p>
            <a:pPr lvl="2"/>
            <a:r>
              <a:rPr lang="hr-HR" noProof="0" dirty="0"/>
              <a:t>Treća razina</a:t>
            </a:r>
          </a:p>
          <a:p>
            <a:pPr lvl="3"/>
            <a:r>
              <a:rPr lang="hr-HR" noProof="0" dirty="0"/>
              <a:t>Četvrta razina</a:t>
            </a:r>
          </a:p>
          <a:p>
            <a:pPr lvl="4"/>
            <a:r>
              <a:rPr lang="hr-HR" noProof="0" dirty="0"/>
              <a:t>Peta razina stilove teksta</a:t>
            </a:r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HR" noProof="0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D9409F-C2C7-4F64-8D5A-033A34381A5F}" type="slidenum">
              <a:rPr lang="hr-HR" noProof="0" smtClean="0"/>
              <a:t>‹#›</a:t>
            </a:fld>
            <a:endParaRPr lang="hr-HR" noProof="0"/>
          </a:p>
        </p:txBody>
      </p:sp>
    </p:spTree>
    <p:extLst>
      <p:ext uri="{BB962C8B-B14F-4D97-AF65-F5344CB8AC3E}">
        <p14:creationId xmlns:p14="http://schemas.microsoft.com/office/powerpoint/2010/main" val="6406939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D9409F-C2C7-4F64-8D5A-033A34381A5F}" type="slidenum">
              <a:rPr lang="hr-HR" smtClean="0"/>
              <a:t>1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6003586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D9409F-C2C7-4F64-8D5A-033A34381A5F}" type="slidenum">
              <a:rPr lang="hr-HR" smtClean="0"/>
              <a:t>2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9284416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D9409F-C2C7-4F64-8D5A-033A34381A5F}" type="slidenum">
              <a:rPr lang="hr-HR" smtClean="0"/>
              <a:t>4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0643165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D9409F-C2C7-4F64-8D5A-033A34381A5F}" type="slidenum">
              <a:rPr lang="hr-HR" smtClean="0"/>
              <a:t>6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6695361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D9409F-C2C7-4F64-8D5A-033A34381A5F}" type="slidenum">
              <a:rPr lang="hr-HR" smtClean="0"/>
              <a:t>11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9102745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95269" y="1122363"/>
            <a:ext cx="9001462" cy="2387600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95269" y="3602038"/>
            <a:ext cx="9001462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r-HR" smtClean="0"/>
              <a:t>Kliknite da biste uredili stil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C8021B43-7AAF-4C4D-BE36-7F73111E1BC1}" type="datetime1">
              <a:rPr lang="hr-HR" noProof="0" smtClean="0"/>
              <a:t>21.5.2020.</a:t>
            </a:fld>
            <a:endParaRPr lang="hr-HR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hr-HR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6D22F896-40B5-4ADD-8801-0D06FADFA095}" type="slidenum">
              <a:rPr lang="hr-HR" noProof="0" smtClean="0"/>
              <a:t>‹#›</a:t>
            </a:fld>
            <a:endParaRPr lang="hr-HR" noProof="0"/>
          </a:p>
        </p:txBody>
      </p:sp>
    </p:spTree>
    <p:extLst>
      <p:ext uri="{BB962C8B-B14F-4D97-AF65-F5344CB8AC3E}">
        <p14:creationId xmlns:p14="http://schemas.microsoft.com/office/powerpoint/2010/main" val="1715090880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ska 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289372"/>
            <a:ext cx="10367564" cy="819355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13806" y="621321"/>
            <a:ext cx="10367564" cy="3379735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r-HR" smtClean="0"/>
              <a:t>Kliknite ikonu da biste dodali  sliku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108728"/>
            <a:ext cx="10365998" cy="68247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r>
              <a:rPr lang="en-US" smtClean="0"/>
              <a:t>21. 1. 2019.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1591267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slov i o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3424859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4204820"/>
            <a:ext cx="10353761" cy="159218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r>
              <a:rPr lang="en-US" smtClean="0"/>
              <a:t>21. 1. 2019.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1100631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426812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04821"/>
            <a:ext cx="10353762" cy="158638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r>
              <a:rPr lang="en-US" smtClean="0"/>
              <a:t>21. 1. 2019.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836612" y="73524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57956" y="297209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496883577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ica s nazi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2126942"/>
            <a:ext cx="10355327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650556"/>
            <a:ext cx="10353763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r>
              <a:rPr lang="en-US" smtClean="0"/>
              <a:t>21. 1. 2019.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9276584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tupc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2" cy="1325563"/>
          </a:xfrm>
        </p:spPr>
        <p:txBody>
          <a:bodyPr/>
          <a:lstStyle/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4" y="2088319"/>
            <a:ext cx="3298956" cy="823305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4" y="2911624"/>
            <a:ext cx="3298956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4878" y="2088320"/>
            <a:ext cx="3298558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4878" y="2911624"/>
            <a:ext cx="3299821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088320"/>
            <a:ext cx="3291211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6346" y="2911624"/>
            <a:ext cx="3291211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r>
              <a:rPr lang="en-US" smtClean="0"/>
              <a:t>21. 1. 2019.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7145567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tupca sa slika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1325563"/>
          </a:xfrm>
        </p:spPr>
        <p:txBody>
          <a:bodyPr/>
          <a:lstStyle/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4195899"/>
            <a:ext cx="3298955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92020" y="2298987"/>
            <a:ext cx="2940050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r-HR" smtClean="0"/>
              <a:t>Kliknite ikonu da biste dodali  sliku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772161"/>
            <a:ext cx="3298955" cy="101903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01" y="4195899"/>
            <a:ext cx="3298983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98987"/>
            <a:ext cx="2930525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r-HR" smtClean="0"/>
              <a:t>Kliknite ikonu da biste dodali  sliku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72160"/>
            <a:ext cx="3300336" cy="101903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423" y="4195899"/>
            <a:ext cx="3289900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52803" y="2298987"/>
            <a:ext cx="2932113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r-HR" smtClean="0"/>
              <a:t>Kliknite ikonu da biste dodali  sliku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298" y="4772161"/>
            <a:ext cx="3294258" cy="1019037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r>
              <a:rPr lang="en-US" smtClean="0"/>
              <a:t>21. 1. 2019.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3498344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r>
              <a:rPr lang="hr-HR" noProof="0" smtClean="0"/>
              <a:t>21. 1. 2019.</a:t>
            </a:r>
            <a:endParaRPr lang="hr-HR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hr-HR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6D22F896-40B5-4ADD-8801-0D06FADFA095}" type="slidenum">
              <a:rPr lang="hr-HR" noProof="0" smtClean="0"/>
              <a:t>‹#›</a:t>
            </a:fld>
            <a:endParaRPr lang="hr-HR" noProof="0"/>
          </a:p>
        </p:txBody>
      </p:sp>
    </p:spTree>
    <p:extLst>
      <p:ext uri="{BB962C8B-B14F-4D97-AF65-F5344CB8AC3E}">
        <p14:creationId xmlns:p14="http://schemas.microsoft.com/office/powerpoint/2010/main" val="273219715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599"/>
            <a:ext cx="254265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4" y="609599"/>
            <a:ext cx="7658705" cy="5181601"/>
          </a:xfrm>
        </p:spPr>
        <p:txBody>
          <a:bodyPr vert="eaVert"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r>
              <a:rPr lang="hr-HR" noProof="0" smtClean="0"/>
              <a:t>21. 1. 2019.</a:t>
            </a:r>
            <a:endParaRPr lang="hr-HR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hr-HR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6D22F896-40B5-4ADD-8801-0D06FADFA095}" type="slidenum">
              <a:rPr lang="hr-HR" noProof="0" smtClean="0"/>
              <a:pPr/>
              <a:t>‹#›</a:t>
            </a:fld>
            <a:endParaRPr lang="hr-HR" noProof="0"/>
          </a:p>
        </p:txBody>
      </p:sp>
    </p:spTree>
    <p:extLst>
      <p:ext uri="{BB962C8B-B14F-4D97-AF65-F5344CB8AC3E}">
        <p14:creationId xmlns:p14="http://schemas.microsoft.com/office/powerpoint/2010/main" val="38659395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r>
              <a:rPr lang="hr-HR" noProof="0" smtClean="0"/>
              <a:t>21. 1. 2019.</a:t>
            </a:r>
            <a:endParaRPr lang="hr-HR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hr-HR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6D22F896-40B5-4ADD-8801-0D06FADFA095}" type="slidenum">
              <a:rPr lang="hr-HR" noProof="0" smtClean="0"/>
              <a:t>‹#›</a:t>
            </a:fld>
            <a:endParaRPr lang="hr-HR" noProof="0"/>
          </a:p>
        </p:txBody>
      </p:sp>
    </p:spTree>
    <p:extLst>
      <p:ext uri="{BB962C8B-B14F-4D97-AF65-F5344CB8AC3E}">
        <p14:creationId xmlns:p14="http://schemas.microsoft.com/office/powerpoint/2010/main" val="22201742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9244" y="657226"/>
            <a:ext cx="9733512" cy="2852737"/>
          </a:xfrm>
        </p:spPr>
        <p:txBody>
          <a:bodyPr anchor="b">
            <a:normAutofit/>
          </a:bodyPr>
          <a:lstStyle>
            <a:lvl1pPr>
              <a:defRPr sz="3400"/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29244" y="3602038"/>
            <a:ext cx="9733512" cy="150018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r>
              <a:rPr lang="hr-HR" noProof="0" smtClean="0"/>
              <a:t>21. 1. 2019.</a:t>
            </a:r>
            <a:endParaRPr lang="hr-HR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hr-HR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6D22F896-40B5-4ADD-8801-0D06FADFA095}" type="slidenum">
              <a:rPr lang="hr-HR" noProof="0" smtClean="0"/>
              <a:t>‹#›</a:t>
            </a:fld>
            <a:endParaRPr lang="hr-HR" noProof="0"/>
          </a:p>
        </p:txBody>
      </p:sp>
    </p:spTree>
    <p:extLst>
      <p:ext uri="{BB962C8B-B14F-4D97-AF65-F5344CB8AC3E}">
        <p14:creationId xmlns:p14="http://schemas.microsoft.com/office/powerpoint/2010/main" val="42224347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</p:spPr>
        <p:txBody>
          <a:bodyPr/>
          <a:lstStyle/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2088319"/>
            <a:ext cx="5106004" cy="3702881"/>
          </a:xfrm>
        </p:spPr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3403" y="2088319"/>
            <a:ext cx="5094154" cy="3702881"/>
          </a:xfrm>
        </p:spPr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r>
              <a:rPr lang="hr-HR" noProof="0" smtClean="0"/>
              <a:t>21. 1. 2019.</a:t>
            </a:r>
            <a:endParaRPr lang="hr-HR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hr-HR" noProof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6D22F896-40B5-4ADD-8801-0D06FADFA095}" type="slidenum">
              <a:rPr lang="hr-HR" noProof="0" smtClean="0"/>
              <a:t>‹#›</a:t>
            </a:fld>
            <a:endParaRPr lang="hr-HR" noProof="0"/>
          </a:p>
        </p:txBody>
      </p:sp>
    </p:spTree>
    <p:extLst>
      <p:ext uri="{BB962C8B-B14F-4D97-AF65-F5344CB8AC3E}">
        <p14:creationId xmlns:p14="http://schemas.microsoft.com/office/powerpoint/2010/main" val="9272888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5563"/>
          </a:xfrm>
        </p:spPr>
        <p:txBody>
          <a:bodyPr/>
          <a:lstStyle/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804" y="2088320"/>
            <a:ext cx="4879199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3795" y="2912232"/>
            <a:ext cx="5107208" cy="2878968"/>
          </a:xfrm>
        </p:spPr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2003" y="2088320"/>
            <a:ext cx="4865554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912232"/>
            <a:ext cx="5095357" cy="2878968"/>
          </a:xfrm>
        </p:spPr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r>
              <a:rPr lang="hr-HR" noProof="0" smtClean="0"/>
              <a:t>21. 1. 2019.</a:t>
            </a:r>
            <a:endParaRPr lang="hr-HR" noProof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hr-HR" noProof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6D22F896-40B5-4ADD-8801-0D06FADFA095}" type="slidenum">
              <a:rPr lang="hr-HR" noProof="0" smtClean="0"/>
              <a:t>‹#›</a:t>
            </a:fld>
            <a:endParaRPr lang="hr-HR" noProof="0"/>
          </a:p>
        </p:txBody>
      </p:sp>
    </p:spTree>
    <p:extLst>
      <p:ext uri="{BB962C8B-B14F-4D97-AF65-F5344CB8AC3E}">
        <p14:creationId xmlns:p14="http://schemas.microsoft.com/office/powerpoint/2010/main" val="26127051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r>
              <a:rPr lang="hr-HR" noProof="0" smtClean="0"/>
              <a:t>21. 1. 2019.</a:t>
            </a:r>
            <a:endParaRPr lang="hr-HR" noProof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hr-HR" noProof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6D22F896-40B5-4ADD-8801-0D06FADFA095}" type="slidenum">
              <a:rPr lang="hr-HR" noProof="0" smtClean="0"/>
              <a:t>‹#›</a:t>
            </a:fld>
            <a:endParaRPr lang="hr-HR" noProof="0"/>
          </a:p>
        </p:txBody>
      </p:sp>
    </p:spTree>
    <p:extLst>
      <p:ext uri="{BB962C8B-B14F-4D97-AF65-F5344CB8AC3E}">
        <p14:creationId xmlns:p14="http://schemas.microsoft.com/office/powerpoint/2010/main" val="16778817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r>
              <a:rPr lang="hr-HR" noProof="0" smtClean="0"/>
              <a:t>21. 1. 2019.</a:t>
            </a:r>
            <a:endParaRPr lang="hr-HR" noProof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hr-HR" noProof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6D22F896-40B5-4ADD-8801-0D06FADFA095}" type="slidenum">
              <a:rPr lang="hr-HR" noProof="0" smtClean="0"/>
              <a:t>‹#›</a:t>
            </a:fld>
            <a:endParaRPr lang="hr-HR" noProof="0"/>
          </a:p>
        </p:txBody>
      </p:sp>
    </p:spTree>
    <p:extLst>
      <p:ext uri="{BB962C8B-B14F-4D97-AF65-F5344CB8AC3E}">
        <p14:creationId xmlns:p14="http://schemas.microsoft.com/office/powerpoint/2010/main" val="20322130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228" y="609600"/>
            <a:ext cx="3932237" cy="2362200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78064" y="609600"/>
            <a:ext cx="6189492" cy="5181600"/>
          </a:xfrm>
        </p:spPr>
        <p:txBody>
          <a:bodyPr anchor="ctr"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7228" y="2971800"/>
            <a:ext cx="3932237" cy="2819399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r>
              <a:rPr lang="hr-HR" noProof="0" smtClean="0"/>
              <a:t>21. 1. 2019.</a:t>
            </a:r>
            <a:endParaRPr lang="hr-HR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hr-HR" noProof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6D22F896-40B5-4ADD-8801-0D06FADFA095}" type="slidenum">
              <a:rPr lang="hr-HR" noProof="0" smtClean="0"/>
              <a:t>‹#›</a:t>
            </a:fld>
            <a:endParaRPr lang="hr-HR" noProof="0"/>
          </a:p>
        </p:txBody>
      </p:sp>
    </p:spTree>
    <p:extLst>
      <p:ext uri="{BB962C8B-B14F-4D97-AF65-F5344CB8AC3E}">
        <p14:creationId xmlns:p14="http://schemas.microsoft.com/office/powerpoint/2010/main" val="7706753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227" y="609600"/>
            <a:ext cx="5929773" cy="2362200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4" y="758881"/>
            <a:ext cx="3255356" cy="4883038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r-HR" smtClean="0"/>
              <a:t>Kliknite ikonu da biste dodali  sliku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971800"/>
            <a:ext cx="5934950" cy="28194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r>
              <a:rPr lang="hr-HR" noProof="0" smtClean="0"/>
              <a:t>21. 1. 2019.</a:t>
            </a:r>
            <a:endParaRPr lang="hr-HR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hr-HR" noProof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6D22F896-40B5-4ADD-8801-0D06FADFA095}" type="slidenum">
              <a:rPr lang="hr-HR" noProof="0" smtClean="0"/>
              <a:t>‹#›</a:t>
            </a:fld>
            <a:endParaRPr lang="hr-HR" noProof="0"/>
          </a:p>
        </p:txBody>
      </p:sp>
    </p:spTree>
    <p:extLst>
      <p:ext uri="{BB962C8B-B14F-4D97-AF65-F5344CB8AC3E}">
        <p14:creationId xmlns:p14="http://schemas.microsoft.com/office/powerpoint/2010/main" val="16668752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2096064"/>
            <a:ext cx="10353762" cy="3695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r>
              <a:rPr lang="en-US" smtClean="0"/>
              <a:t>21. 1. 2019.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4" y="5883275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605786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191" r:id="rId1"/>
    <p:sldLayoutId id="2147484192" r:id="rId2"/>
    <p:sldLayoutId id="2147484193" r:id="rId3"/>
    <p:sldLayoutId id="2147484194" r:id="rId4"/>
    <p:sldLayoutId id="2147484195" r:id="rId5"/>
    <p:sldLayoutId id="2147484196" r:id="rId6"/>
    <p:sldLayoutId id="2147484197" r:id="rId7"/>
    <p:sldLayoutId id="2147484198" r:id="rId8"/>
    <p:sldLayoutId id="2147484199" r:id="rId9"/>
    <p:sldLayoutId id="2147484200" r:id="rId10"/>
    <p:sldLayoutId id="2147484201" r:id="rId11"/>
    <p:sldLayoutId id="2147484202" r:id="rId12"/>
    <p:sldLayoutId id="2147484203" r:id="rId13"/>
    <p:sldLayoutId id="2147484204" r:id="rId14"/>
    <p:sldLayoutId id="2147484205" r:id="rId15"/>
    <p:sldLayoutId id="2147484206" r:id="rId16"/>
    <p:sldLayoutId id="2147484207" r:id="rId17"/>
  </p:sldLayoutIdLst>
  <p:hf sldNum="0"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400" b="1" i="0" kern="1200" cap="all">
          <a:solidFill>
            <a:schemeClr val="tx1"/>
          </a:solidFill>
          <a:effectLst>
            <a:outerShdw blurRad="50800" dist="63500" dir="2700000" algn="tl" rotWithShape="0">
              <a:srgbClr val="000000">
                <a:alpha val="48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jpeg"/><Relationship Id="rId5" Type="http://schemas.openxmlformats.org/officeDocument/2006/relationships/image" Target="../media/image2.jpe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9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slov 2">
            <a:extLst>
              <a:ext uri="{FF2B5EF4-FFF2-40B4-BE49-F238E27FC236}">
                <a16:creationId xmlns:a16="http://schemas.microsoft.com/office/drawing/2014/main" id="{973B736C-9A72-4014-8CFF-9DFDB6F30F3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55451" y="5901082"/>
            <a:ext cx="5293961" cy="778307"/>
          </a:xfrm>
        </p:spPr>
        <p:txBody>
          <a:bodyPr rtlCol="0">
            <a:normAutofit fontScale="70000" lnSpcReduction="20000"/>
          </a:bodyPr>
          <a:lstStyle/>
          <a:p>
            <a:pPr rtl="0"/>
            <a:r>
              <a:rPr lang="hr-HR" sz="3200" b="1" dirty="0" smtClean="0"/>
              <a:t>Jadranka </a:t>
            </a:r>
            <a:r>
              <a:rPr lang="hr-HR" sz="3200" b="1" dirty="0" err="1" smtClean="0"/>
              <a:t>Jelisavac</a:t>
            </a:r>
            <a:r>
              <a:rPr lang="hr-HR" sz="3200" b="1" dirty="0" smtClean="0"/>
              <a:t>, </a:t>
            </a:r>
            <a:r>
              <a:rPr lang="hr-HR" sz="3200" b="1" dirty="0" err="1" smtClean="0"/>
              <a:t>mag.prim.educ</a:t>
            </a:r>
            <a:r>
              <a:rPr lang="hr-HR" sz="3200" b="1" dirty="0" smtClean="0"/>
              <a:t>.</a:t>
            </a:r>
            <a:endParaRPr lang="hr-HR" sz="3200" b="1" dirty="0"/>
          </a:p>
        </p:txBody>
      </p:sp>
      <p:pic>
        <p:nvPicPr>
          <p:cNvPr id="10" name="Picture 2" descr="eTwinning – X. gimnazija &quot;Ivan Supek&quot;">
            <a:extLst>
              <a:ext uri="{FF2B5EF4-FFF2-40B4-BE49-F238E27FC236}">
                <a16:creationId xmlns:a16="http://schemas.microsoft.com/office/drawing/2014/main" id="{F5118D31-F2F5-4358-AD24-B358225108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49496" y="89318"/>
            <a:ext cx="1778915" cy="708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SRETAN MAJČIN DAN | Turistička zajednica grada Čakovc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1092" y="1240410"/>
            <a:ext cx="7927449" cy="4294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Pravokutnik 5"/>
          <p:cNvSpPr/>
          <p:nvPr/>
        </p:nvSpPr>
        <p:spPr>
          <a:xfrm>
            <a:off x="3768918" y="443687"/>
            <a:ext cx="5817635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2800" b="1" dirty="0" smtClean="0">
                <a:solidFill>
                  <a:srgbClr val="FFFF00"/>
                </a:solidFill>
                <a:latin typeface="Bradley Hand ITC" panose="03070402050302030203" pitchFamily="66" charset="0"/>
              </a:rPr>
              <a:t>Sigurnim korakom u školu 1</a:t>
            </a:r>
          </a:p>
          <a:p>
            <a:r>
              <a:rPr lang="hr-HR" sz="2800" b="1" dirty="0" smtClean="0">
                <a:solidFill>
                  <a:srgbClr val="FFFF00"/>
                </a:solidFill>
                <a:latin typeface="Bradley Hand ITC" panose="03070402050302030203" pitchFamily="66" charset="0"/>
              </a:rPr>
              <a:t>                       </a:t>
            </a:r>
          </a:p>
          <a:p>
            <a:r>
              <a:rPr lang="hr-HR" sz="2800" b="1" dirty="0" smtClean="0">
                <a:solidFill>
                  <a:srgbClr val="FF0000"/>
                </a:solidFill>
                <a:latin typeface="Bradley Hand ITC" panose="03070402050302030203" pitchFamily="66" charset="0"/>
              </a:rPr>
              <a:t>                     Majka </a:t>
            </a:r>
            <a:r>
              <a:rPr lang="hr-HR" sz="2800" b="1" dirty="0">
                <a:solidFill>
                  <a:srgbClr val="FF0000"/>
                </a:solidFill>
                <a:latin typeface="Bradley Hand ITC" panose="03070402050302030203" pitchFamily="66" charset="0"/>
              </a:rPr>
              <a:t>je srce obitelji </a:t>
            </a:r>
            <a:endParaRPr lang="hr-HR" sz="2800" b="1" dirty="0" smtClean="0">
              <a:solidFill>
                <a:srgbClr val="FFFF00"/>
              </a:solidFill>
              <a:latin typeface="Bradley Hand ITC" panose="03070402050302030203" pitchFamily="66" charset="0"/>
            </a:endParaRPr>
          </a:p>
          <a:p>
            <a:r>
              <a:rPr lang="hr-HR" sz="2800" b="1" dirty="0">
                <a:solidFill>
                  <a:srgbClr val="FFFF00"/>
                </a:solidFill>
                <a:latin typeface="Bradley Hand ITC" panose="03070402050302030203" pitchFamily="66" charset="0"/>
              </a:rPr>
              <a:t> </a:t>
            </a:r>
            <a:r>
              <a:rPr lang="hr-HR" sz="2800" b="1" dirty="0" smtClean="0">
                <a:solidFill>
                  <a:srgbClr val="FFFF00"/>
                </a:solidFill>
                <a:latin typeface="Bradley Hand ITC" panose="03070402050302030203" pitchFamily="66" charset="0"/>
              </a:rPr>
              <a:t>                       </a:t>
            </a:r>
            <a:endParaRPr lang="hr-HR" sz="2800" b="1" dirty="0">
              <a:solidFill>
                <a:srgbClr val="FF0000"/>
              </a:solidFill>
              <a:latin typeface="Bradley Hand ITC" panose="03070402050302030203" pitchFamily="66" charset="0"/>
            </a:endParaRPr>
          </a:p>
        </p:txBody>
      </p:sp>
      <p:sp>
        <p:nvSpPr>
          <p:cNvPr id="2" name="Pravokutnik 1"/>
          <p:cNvSpPr/>
          <p:nvPr/>
        </p:nvSpPr>
        <p:spPr>
          <a:xfrm>
            <a:off x="10527527" y="2976797"/>
            <a:ext cx="89159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sz="3600" b="1" dirty="0"/>
              <a:t>1.d</a:t>
            </a:r>
          </a:p>
        </p:txBody>
      </p:sp>
      <p:pic>
        <p:nvPicPr>
          <p:cNvPr id="4" name="BAJKA - Mama hvala t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00297" y="606978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943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4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build="p"/>
      <p:bldP spid="6" grpId="0"/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zervirano mjesto sadržaja 4"/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095" b="4994"/>
          <a:stretch/>
        </p:blipFill>
        <p:spPr>
          <a:xfrm>
            <a:off x="826795" y="1395224"/>
            <a:ext cx="2467937" cy="3477281"/>
          </a:xfrm>
        </p:spPr>
      </p:pic>
      <p:pic>
        <p:nvPicPr>
          <p:cNvPr id="8" name="Slika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68" b="1395"/>
          <a:stretch/>
        </p:blipFill>
        <p:spPr>
          <a:xfrm rot="16200000">
            <a:off x="3901217" y="1529942"/>
            <a:ext cx="3477281" cy="3207844"/>
          </a:xfrm>
          <a:prstGeom prst="rect">
            <a:avLst/>
          </a:prstGeom>
        </p:spPr>
      </p:pic>
      <p:sp>
        <p:nvSpPr>
          <p:cNvPr id="9" name="TekstniOkvir 8"/>
          <p:cNvSpPr txBox="1"/>
          <p:nvPr/>
        </p:nvSpPr>
        <p:spPr>
          <a:xfrm>
            <a:off x="4934432" y="5214271"/>
            <a:ext cx="26581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SILVIJA </a:t>
            </a:r>
            <a:endParaRPr lang="hr-HR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0" name="TekstniOkvir 9"/>
          <p:cNvSpPr txBox="1"/>
          <p:nvPr/>
        </p:nvSpPr>
        <p:spPr>
          <a:xfrm>
            <a:off x="1353168" y="5135996"/>
            <a:ext cx="20449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smtClean="0">
                <a:solidFill>
                  <a:srgbClr val="FFC000"/>
                </a:solidFill>
              </a:rPr>
              <a:t>DANIJELA</a:t>
            </a:r>
            <a:endParaRPr lang="hr-HR" dirty="0">
              <a:solidFill>
                <a:srgbClr val="FFC000"/>
              </a:solidFill>
            </a:endParaRPr>
          </a:p>
        </p:txBody>
      </p:sp>
      <p:pic>
        <p:nvPicPr>
          <p:cNvPr id="12" name="Slika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1538" y="1395223"/>
            <a:ext cx="2383097" cy="3477281"/>
          </a:xfrm>
          <a:prstGeom prst="rect">
            <a:avLst/>
          </a:prstGeom>
        </p:spPr>
      </p:pic>
      <p:sp>
        <p:nvSpPr>
          <p:cNvPr id="13" name="TekstniOkvir 12"/>
          <p:cNvSpPr txBox="1"/>
          <p:nvPr/>
        </p:nvSpPr>
        <p:spPr>
          <a:xfrm>
            <a:off x="9007643" y="5241150"/>
            <a:ext cx="14232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IVANA S.</a:t>
            </a:r>
            <a:endParaRPr lang="hr-HR" dirty="0">
              <a:solidFill>
                <a:schemeClr val="bg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5" name="TekstniOkvir 14"/>
          <p:cNvSpPr txBox="1"/>
          <p:nvPr/>
        </p:nvSpPr>
        <p:spPr>
          <a:xfrm>
            <a:off x="2186609" y="254442"/>
            <a:ext cx="70130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40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Kraj svoga bolesnog čeda.</a:t>
            </a:r>
            <a:endParaRPr lang="hr-HR" sz="400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3202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anas je Majčin dan, a ovo su najljepše izreke o mamam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1194" y="731518"/>
            <a:ext cx="7541028" cy="4306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kstniOkvir 3"/>
          <p:cNvSpPr txBox="1"/>
          <p:nvPr/>
        </p:nvSpPr>
        <p:spPr>
          <a:xfrm>
            <a:off x="3649649" y="5168346"/>
            <a:ext cx="68301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4000" dirty="0" smtClean="0"/>
              <a:t>VOLIM TE, MAMA !</a:t>
            </a:r>
            <a:endParaRPr lang="hr-HR" sz="4000" dirty="0"/>
          </a:p>
        </p:txBody>
      </p:sp>
    </p:spTree>
    <p:extLst>
      <p:ext uri="{BB962C8B-B14F-4D97-AF65-F5344CB8AC3E}">
        <p14:creationId xmlns:p14="http://schemas.microsoft.com/office/powerpoint/2010/main" val="2269013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863C305E-179E-4674-81E6-53E58F24EF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6723" y="602153"/>
            <a:ext cx="8791161" cy="1080938"/>
          </a:xfrm>
        </p:spPr>
        <p:txBody>
          <a:bodyPr rtlCol="0">
            <a:normAutofit fontScale="90000"/>
          </a:bodyPr>
          <a:lstStyle/>
          <a:p>
            <a:pPr rtl="0"/>
            <a:r>
              <a:rPr lang="hr-HR" b="1" dirty="0" smtClean="0">
                <a:solidFill>
                  <a:schemeClr val="accent1"/>
                </a:solidFill>
                <a:latin typeface="Bodoni MT" panose="02070603080606020203" pitchFamily="18" charset="0"/>
              </a:rPr>
              <a:t>Draga mama!</a:t>
            </a:r>
            <a:br>
              <a:rPr lang="hr-HR" b="1" dirty="0" smtClean="0">
                <a:solidFill>
                  <a:schemeClr val="accent1"/>
                </a:solidFill>
                <a:latin typeface="Bodoni MT" panose="02070603080606020203" pitchFamily="18" charset="0"/>
              </a:rPr>
            </a:br>
            <a:r>
              <a:rPr lang="hr-HR" b="1" dirty="0" smtClean="0">
                <a:solidFill>
                  <a:schemeClr val="accent1"/>
                </a:solidFill>
                <a:latin typeface="Bodoni MT" panose="02070603080606020203" pitchFamily="18" charset="0"/>
              </a:rPr>
              <a:t> </a:t>
            </a:r>
            <a:r>
              <a:rPr lang="hr-HR" b="1" dirty="0" smtClean="0">
                <a:latin typeface="Bodoni MT" panose="02070603080606020203" pitchFamily="18" charset="0"/>
              </a:rPr>
              <a:t>Ti si moja sreća, ti si moja ljubav svakog dana sve veća!</a:t>
            </a:r>
            <a:endParaRPr lang="hr-HR" b="1" dirty="0">
              <a:latin typeface="Bodoni MT" panose="02070603080606020203" pitchFamily="18" charset="0"/>
            </a:endParaRPr>
          </a:p>
        </p:txBody>
      </p:sp>
      <p:pic>
        <p:nvPicPr>
          <p:cNvPr id="11" name="Rezervirano mjesto sadržaja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1017" y="1996576"/>
            <a:ext cx="2461946" cy="3282595"/>
          </a:xfrm>
          <a:prstGeom prst="rect">
            <a:avLst/>
          </a:prstGeom>
        </p:spPr>
      </p:pic>
      <p:pic>
        <p:nvPicPr>
          <p:cNvPr id="8" name="Slika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68"/>
          <a:stretch/>
        </p:blipFill>
        <p:spPr>
          <a:xfrm>
            <a:off x="4476582" y="1996575"/>
            <a:ext cx="2595190" cy="3282596"/>
          </a:xfrm>
          <a:prstGeom prst="rect">
            <a:avLst/>
          </a:prstGeom>
        </p:spPr>
      </p:pic>
      <p:sp>
        <p:nvSpPr>
          <p:cNvPr id="10" name="TekstniOkvir 9"/>
          <p:cNvSpPr txBox="1"/>
          <p:nvPr/>
        </p:nvSpPr>
        <p:spPr>
          <a:xfrm>
            <a:off x="4858247" y="5545036"/>
            <a:ext cx="27591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 smtClean="0">
                <a:solidFill>
                  <a:srgbClr val="FFFF00"/>
                </a:solidFill>
              </a:rPr>
              <a:t>ANTONIJA</a:t>
            </a:r>
          </a:p>
          <a:p>
            <a:endParaRPr lang="hr-HR" dirty="0"/>
          </a:p>
        </p:txBody>
      </p:sp>
      <p:sp>
        <p:nvSpPr>
          <p:cNvPr id="12" name="TekstniOkvir 11"/>
          <p:cNvSpPr txBox="1"/>
          <p:nvPr/>
        </p:nvSpPr>
        <p:spPr>
          <a:xfrm>
            <a:off x="8535725" y="5548013"/>
            <a:ext cx="16777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 smtClean="0">
                <a:solidFill>
                  <a:srgbClr val="00B050"/>
                </a:solidFill>
              </a:rPr>
              <a:t>ŽELJKA</a:t>
            </a:r>
            <a:endParaRPr lang="hr-HR" b="1" dirty="0">
              <a:solidFill>
                <a:srgbClr val="00B050"/>
              </a:solidFill>
            </a:endParaRPr>
          </a:p>
        </p:txBody>
      </p:sp>
      <p:pic>
        <p:nvPicPr>
          <p:cNvPr id="13" name="Rezervirano mjesto sadržaja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993" y="1993791"/>
            <a:ext cx="2464035" cy="3285380"/>
          </a:xfrm>
          <a:prstGeom prst="rect">
            <a:avLst/>
          </a:prstGeom>
        </p:spPr>
      </p:pic>
      <p:sp>
        <p:nvSpPr>
          <p:cNvPr id="3" name="Pravokutnik 2"/>
          <p:cNvSpPr/>
          <p:nvPr/>
        </p:nvSpPr>
        <p:spPr>
          <a:xfrm>
            <a:off x="1404654" y="5545036"/>
            <a:ext cx="14457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b="1" dirty="0">
                <a:solidFill>
                  <a:schemeClr val="accent2">
                    <a:lumMod val="75000"/>
                  </a:schemeClr>
                </a:solidFill>
              </a:rPr>
              <a:t>MARIJANA</a:t>
            </a:r>
          </a:p>
        </p:txBody>
      </p:sp>
    </p:spTree>
    <p:extLst>
      <p:ext uri="{BB962C8B-B14F-4D97-AF65-F5344CB8AC3E}">
        <p14:creationId xmlns:p14="http://schemas.microsoft.com/office/powerpoint/2010/main" val="576513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  <p:bldP spid="12" grpId="0"/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Rezervirano mjesto sadržaja 6"/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21" t="152" r="13857" b="-458"/>
          <a:stretch/>
        </p:blipFill>
        <p:spPr>
          <a:xfrm>
            <a:off x="7354956" y="1572394"/>
            <a:ext cx="2552370" cy="3609892"/>
          </a:xfrm>
        </p:spPr>
      </p:pic>
      <p:sp>
        <p:nvSpPr>
          <p:cNvPr id="8" name="TekstniOkvir 7"/>
          <p:cNvSpPr txBox="1"/>
          <p:nvPr/>
        </p:nvSpPr>
        <p:spPr>
          <a:xfrm>
            <a:off x="8062623" y="5453711"/>
            <a:ext cx="24887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 smtClean="0">
                <a:solidFill>
                  <a:schemeClr val="tx2">
                    <a:lumMod val="50000"/>
                  </a:schemeClr>
                </a:solidFill>
              </a:rPr>
              <a:t>MATIJA</a:t>
            </a:r>
            <a:endParaRPr lang="hr-HR" b="1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9" name="Slika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0002" y="1572394"/>
            <a:ext cx="2700762" cy="3596952"/>
          </a:xfrm>
          <a:prstGeom prst="rect">
            <a:avLst/>
          </a:prstGeom>
        </p:spPr>
      </p:pic>
      <p:sp>
        <p:nvSpPr>
          <p:cNvPr id="10" name="TekstniOkvir 9"/>
          <p:cNvSpPr txBox="1"/>
          <p:nvPr/>
        </p:nvSpPr>
        <p:spPr>
          <a:xfrm>
            <a:off x="1455089" y="5460779"/>
            <a:ext cx="1757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 smtClean="0">
                <a:solidFill>
                  <a:srgbClr val="FF0000"/>
                </a:solidFill>
              </a:rPr>
              <a:t>NIKOLINA C.</a:t>
            </a:r>
            <a:endParaRPr lang="hr-HR" b="1" dirty="0">
              <a:solidFill>
                <a:srgbClr val="FF0000"/>
              </a:solidFill>
            </a:endParaRPr>
          </a:p>
        </p:txBody>
      </p:sp>
      <p:pic>
        <p:nvPicPr>
          <p:cNvPr id="11" name="Rezervirano mjesto sadržaja 5"/>
          <p:cNvPicPr>
            <a:picLocks noGrp="1" noChangeAspect="1"/>
          </p:cNvPicPr>
          <p:nvPr>
            <p:ph sz="half" idx="2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9" t="11277" b="11434"/>
          <a:stretch/>
        </p:blipFill>
        <p:spPr>
          <a:xfrm>
            <a:off x="4319921" y="1572394"/>
            <a:ext cx="2551132" cy="3596952"/>
          </a:xfrm>
        </p:spPr>
      </p:pic>
      <p:sp>
        <p:nvSpPr>
          <p:cNvPr id="4" name="Pravokutnik 3"/>
          <p:cNvSpPr/>
          <p:nvPr/>
        </p:nvSpPr>
        <p:spPr>
          <a:xfrm>
            <a:off x="4798998" y="5453711"/>
            <a:ext cx="14620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dirty="0"/>
              <a:t>KRISTINA K.</a:t>
            </a:r>
          </a:p>
        </p:txBody>
      </p:sp>
      <p:sp>
        <p:nvSpPr>
          <p:cNvPr id="12" name="TekstniOkvir 11"/>
          <p:cNvSpPr txBox="1"/>
          <p:nvPr/>
        </p:nvSpPr>
        <p:spPr>
          <a:xfrm>
            <a:off x="1685677" y="381663"/>
            <a:ext cx="60986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4000" dirty="0" smtClean="0">
                <a:solidFill>
                  <a:srgbClr val="FFFF00"/>
                </a:solidFill>
              </a:rPr>
              <a:t>Moja je majka </a:t>
            </a:r>
            <a:r>
              <a:rPr lang="hr-HR" sz="4000" dirty="0" err="1" smtClean="0">
                <a:solidFill>
                  <a:srgbClr val="FFFF00"/>
                </a:solidFill>
              </a:rPr>
              <a:t>k´o</a:t>
            </a:r>
            <a:r>
              <a:rPr lang="hr-HR" sz="4000" dirty="0" smtClean="0">
                <a:solidFill>
                  <a:srgbClr val="FFFF00"/>
                </a:solidFill>
              </a:rPr>
              <a:t> zora…</a:t>
            </a:r>
            <a:endParaRPr lang="hr-HR" sz="40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2450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4" grpId="0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46123" y="1733573"/>
            <a:ext cx="3840320" cy="2880240"/>
          </a:xfrm>
          <a:prstGeom prst="rect">
            <a:avLst/>
          </a:prstGeom>
        </p:spPr>
      </p:pic>
      <p:sp>
        <p:nvSpPr>
          <p:cNvPr id="8" name="TekstniOkvir 7"/>
          <p:cNvSpPr txBox="1"/>
          <p:nvPr/>
        </p:nvSpPr>
        <p:spPr>
          <a:xfrm>
            <a:off x="1601502" y="5176537"/>
            <a:ext cx="22502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 smtClean="0">
                <a:solidFill>
                  <a:schemeClr val="bg2">
                    <a:lumMod val="75000"/>
                  </a:schemeClr>
                </a:solidFill>
              </a:rPr>
              <a:t>HELENA</a:t>
            </a:r>
            <a:endParaRPr lang="hr-HR" b="1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9" name="Slika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67"/>
          <a:stretch/>
        </p:blipFill>
        <p:spPr>
          <a:xfrm rot="5400000">
            <a:off x="3622838" y="1920028"/>
            <a:ext cx="3840320" cy="2507328"/>
          </a:xfrm>
          <a:prstGeom prst="rect">
            <a:avLst/>
          </a:prstGeom>
        </p:spPr>
      </p:pic>
      <p:pic>
        <p:nvPicPr>
          <p:cNvPr id="10" name="Slika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7959" y="1253532"/>
            <a:ext cx="3070056" cy="3840321"/>
          </a:xfrm>
          <a:prstGeom prst="rect">
            <a:avLst/>
          </a:prstGeom>
        </p:spPr>
      </p:pic>
      <p:sp>
        <p:nvSpPr>
          <p:cNvPr id="12" name="TekstniOkvir 11"/>
          <p:cNvSpPr txBox="1"/>
          <p:nvPr/>
        </p:nvSpPr>
        <p:spPr>
          <a:xfrm>
            <a:off x="4912415" y="5176537"/>
            <a:ext cx="17871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 smtClean="0">
                <a:solidFill>
                  <a:srgbClr val="FFFF00"/>
                </a:solidFill>
              </a:rPr>
              <a:t>IVANA H.</a:t>
            </a:r>
            <a:endParaRPr lang="hr-HR" b="1" dirty="0">
              <a:solidFill>
                <a:srgbClr val="FFFF00"/>
              </a:solidFill>
            </a:endParaRPr>
          </a:p>
        </p:txBody>
      </p:sp>
      <p:sp>
        <p:nvSpPr>
          <p:cNvPr id="14" name="TekstniOkvir 13"/>
          <p:cNvSpPr txBox="1"/>
          <p:nvPr/>
        </p:nvSpPr>
        <p:spPr>
          <a:xfrm>
            <a:off x="7902035" y="5176537"/>
            <a:ext cx="26239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KRISTINA M.</a:t>
            </a:r>
            <a:endParaRPr lang="hr-HR" b="1" dirty="0">
              <a:solidFill>
                <a:schemeClr val="bg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TekstniOkvir 2"/>
          <p:cNvSpPr txBox="1"/>
          <p:nvPr/>
        </p:nvSpPr>
        <p:spPr>
          <a:xfrm>
            <a:off x="1653871" y="278296"/>
            <a:ext cx="70210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4000" dirty="0" err="1" smtClean="0"/>
              <a:t>Cjelovnom</a:t>
            </a:r>
            <a:r>
              <a:rPr lang="hr-HR" sz="4000" dirty="0" smtClean="0"/>
              <a:t> budi me rano…</a:t>
            </a:r>
            <a:endParaRPr lang="hr-HR" sz="4000" dirty="0"/>
          </a:p>
        </p:txBody>
      </p:sp>
    </p:spTree>
    <p:extLst>
      <p:ext uri="{BB962C8B-B14F-4D97-AF65-F5344CB8AC3E}">
        <p14:creationId xmlns:p14="http://schemas.microsoft.com/office/powerpoint/2010/main" val="4270641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/>
      <p:bldP spid="14" grpId="0"/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Rezervirano mjesto sadržaja 6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673" y="1288930"/>
            <a:ext cx="2699147" cy="3598863"/>
          </a:xfrm>
        </p:spPr>
      </p:pic>
      <p:pic>
        <p:nvPicPr>
          <p:cNvPr id="9" name="Rezervirano mjesto sadržaja 8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9202" y="1288930"/>
            <a:ext cx="2715907" cy="3621210"/>
          </a:xfrm>
        </p:spPr>
      </p:pic>
      <p:sp>
        <p:nvSpPr>
          <p:cNvPr id="8" name="TekstniOkvir 7"/>
          <p:cNvSpPr txBox="1"/>
          <p:nvPr/>
        </p:nvSpPr>
        <p:spPr>
          <a:xfrm>
            <a:off x="1521036" y="5063320"/>
            <a:ext cx="24808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 smtClean="0">
                <a:solidFill>
                  <a:srgbClr val="FFC000"/>
                </a:solidFill>
              </a:rPr>
              <a:t>LANA</a:t>
            </a:r>
            <a:endParaRPr lang="hr-HR" b="1" dirty="0">
              <a:solidFill>
                <a:srgbClr val="FFC000"/>
              </a:solidFill>
            </a:endParaRPr>
          </a:p>
        </p:txBody>
      </p:sp>
      <p:sp>
        <p:nvSpPr>
          <p:cNvPr id="10" name="TekstniOkvir 9"/>
          <p:cNvSpPr txBox="1"/>
          <p:nvPr/>
        </p:nvSpPr>
        <p:spPr>
          <a:xfrm>
            <a:off x="4804227" y="5068414"/>
            <a:ext cx="17254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 smtClean="0">
                <a:solidFill>
                  <a:schemeClr val="accent2">
                    <a:lumMod val="75000"/>
                  </a:schemeClr>
                </a:solidFill>
              </a:rPr>
              <a:t>LJILJA</a:t>
            </a:r>
            <a:endParaRPr lang="hr-HR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11" name="Slika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9832" y="1288930"/>
            <a:ext cx="3128934" cy="3621211"/>
          </a:xfrm>
          <a:prstGeom prst="rect">
            <a:avLst/>
          </a:prstGeom>
        </p:spPr>
      </p:pic>
      <p:sp>
        <p:nvSpPr>
          <p:cNvPr id="12" name="TekstniOkvir 11"/>
          <p:cNvSpPr txBox="1"/>
          <p:nvPr/>
        </p:nvSpPr>
        <p:spPr>
          <a:xfrm>
            <a:off x="8298404" y="5085668"/>
            <a:ext cx="2274073" cy="381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MAJA</a:t>
            </a:r>
            <a:endParaRPr lang="hr-HR" b="1" dirty="0">
              <a:solidFill>
                <a:schemeClr val="bg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TekstniOkvir 2"/>
          <p:cNvSpPr txBox="1"/>
          <p:nvPr/>
        </p:nvSpPr>
        <p:spPr>
          <a:xfrm>
            <a:off x="2135246" y="308561"/>
            <a:ext cx="70687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4000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Nježnim mi šapuće glasom…</a:t>
            </a:r>
            <a:endParaRPr lang="hr-HR" sz="4000" dirty="0">
              <a:solidFill>
                <a:schemeClr val="bg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6287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Slika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74" b="22044"/>
          <a:stretch/>
        </p:blipFill>
        <p:spPr>
          <a:xfrm>
            <a:off x="3711043" y="1267809"/>
            <a:ext cx="3478949" cy="2814762"/>
          </a:xfrm>
          <a:prstGeom prst="rect">
            <a:avLst/>
          </a:prstGeom>
        </p:spPr>
      </p:pic>
      <p:sp>
        <p:nvSpPr>
          <p:cNvPr id="11" name="TekstniOkvir 10"/>
          <p:cNvSpPr txBox="1"/>
          <p:nvPr/>
        </p:nvSpPr>
        <p:spPr>
          <a:xfrm>
            <a:off x="4993419" y="4607338"/>
            <a:ext cx="17890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 smtClean="0">
                <a:solidFill>
                  <a:schemeClr val="accent4">
                    <a:lumMod val="75000"/>
                  </a:schemeClr>
                </a:solidFill>
              </a:rPr>
              <a:t>ANA K.</a:t>
            </a:r>
            <a:endParaRPr lang="hr-HR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12" name="Slika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920" y="1147287"/>
            <a:ext cx="2188883" cy="3896760"/>
          </a:xfrm>
          <a:prstGeom prst="rect">
            <a:avLst/>
          </a:prstGeom>
        </p:spPr>
      </p:pic>
      <p:sp>
        <p:nvSpPr>
          <p:cNvPr id="13" name="TekstniOkvir 12"/>
          <p:cNvSpPr txBox="1"/>
          <p:nvPr/>
        </p:nvSpPr>
        <p:spPr>
          <a:xfrm>
            <a:off x="1274824" y="5109737"/>
            <a:ext cx="17589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 smtClean="0">
                <a:solidFill>
                  <a:schemeClr val="accent2">
                    <a:lumMod val="50000"/>
                  </a:schemeClr>
                </a:solidFill>
              </a:rPr>
              <a:t>ANA T.</a:t>
            </a:r>
            <a:endParaRPr lang="hr-HR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15" name="Slika 1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" t="8140" r="-1166" b="3354"/>
          <a:stretch/>
        </p:blipFill>
        <p:spPr>
          <a:xfrm>
            <a:off x="8050810" y="1079910"/>
            <a:ext cx="2483595" cy="3896760"/>
          </a:xfrm>
          <a:prstGeom prst="rect">
            <a:avLst/>
          </a:prstGeom>
        </p:spPr>
      </p:pic>
      <p:sp>
        <p:nvSpPr>
          <p:cNvPr id="16" name="TekstniOkvir 15"/>
          <p:cNvSpPr txBox="1"/>
          <p:nvPr/>
        </p:nvSpPr>
        <p:spPr>
          <a:xfrm>
            <a:off x="8664455" y="5128871"/>
            <a:ext cx="17753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 smtClean="0">
                <a:solidFill>
                  <a:srgbClr val="FF0000"/>
                </a:solidFill>
              </a:rPr>
              <a:t>ANITA P</a:t>
            </a:r>
            <a:r>
              <a:rPr lang="hr-HR" dirty="0" smtClean="0">
                <a:solidFill>
                  <a:srgbClr val="FF0000"/>
                </a:solidFill>
              </a:rPr>
              <a:t>.</a:t>
            </a:r>
            <a:endParaRPr lang="hr-HR" dirty="0">
              <a:solidFill>
                <a:srgbClr val="FF0000"/>
              </a:solidFill>
            </a:endParaRPr>
          </a:p>
        </p:txBody>
      </p:sp>
      <p:sp>
        <p:nvSpPr>
          <p:cNvPr id="2" name="TekstniOkvir 1"/>
          <p:cNvSpPr txBox="1"/>
          <p:nvPr/>
        </p:nvSpPr>
        <p:spPr>
          <a:xfrm>
            <a:off x="1900362" y="373711"/>
            <a:ext cx="78002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4000" dirty="0" smtClean="0"/>
              <a:t>Ustani mamina nado…  </a:t>
            </a:r>
            <a:endParaRPr lang="hr-HR" sz="4000" dirty="0"/>
          </a:p>
        </p:txBody>
      </p:sp>
    </p:spTree>
    <p:extLst>
      <p:ext uri="{BB962C8B-B14F-4D97-AF65-F5344CB8AC3E}">
        <p14:creationId xmlns:p14="http://schemas.microsoft.com/office/powerpoint/2010/main" val="914059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zervirano mjesto sadržaja 4"/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15" t="1130" r="9064" b="10938"/>
          <a:stretch/>
        </p:blipFill>
        <p:spPr>
          <a:xfrm>
            <a:off x="2170705" y="1384325"/>
            <a:ext cx="2433099" cy="3547155"/>
          </a:xfrm>
        </p:spPr>
      </p:pic>
      <p:pic>
        <p:nvPicPr>
          <p:cNvPr id="11" name="Rezervirano mjesto sadržaja 10"/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2" t="7210" r="27592" b="8990"/>
          <a:stretch/>
        </p:blipFill>
        <p:spPr>
          <a:xfrm rot="5400000">
            <a:off x="5507059" y="1957256"/>
            <a:ext cx="3547156" cy="2401294"/>
          </a:xfrm>
        </p:spPr>
      </p:pic>
      <p:sp>
        <p:nvSpPr>
          <p:cNvPr id="6" name="TekstniOkvir 5"/>
          <p:cNvSpPr txBox="1"/>
          <p:nvPr/>
        </p:nvSpPr>
        <p:spPr>
          <a:xfrm>
            <a:off x="2464904" y="5090183"/>
            <a:ext cx="20593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NIKOLINA Š.</a:t>
            </a:r>
            <a:endParaRPr lang="hr-HR" b="1" dirty="0">
              <a:solidFill>
                <a:schemeClr val="bg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8" name="TekstniOkvir 7"/>
          <p:cNvSpPr txBox="1"/>
          <p:nvPr/>
        </p:nvSpPr>
        <p:spPr>
          <a:xfrm>
            <a:off x="7900840" y="5838309"/>
            <a:ext cx="2393342" cy="3737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 smtClean="0"/>
              <a:t>.</a:t>
            </a:r>
            <a:endParaRPr lang="hr-HR" b="1" dirty="0"/>
          </a:p>
        </p:txBody>
      </p:sp>
      <p:sp>
        <p:nvSpPr>
          <p:cNvPr id="14" name="TekstniOkvir 13"/>
          <p:cNvSpPr txBox="1"/>
          <p:nvPr/>
        </p:nvSpPr>
        <p:spPr>
          <a:xfrm>
            <a:off x="6728021" y="5033640"/>
            <a:ext cx="20196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RENATA</a:t>
            </a:r>
            <a:endParaRPr lang="hr-HR" b="1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TekstniOkvir 2"/>
          <p:cNvSpPr txBox="1"/>
          <p:nvPr/>
        </p:nvSpPr>
        <p:spPr>
          <a:xfrm>
            <a:off x="2115046" y="389614"/>
            <a:ext cx="69176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4000" dirty="0" smtClean="0"/>
              <a:t>Moje je majka </a:t>
            </a:r>
            <a:r>
              <a:rPr lang="hr-HR" sz="4000" dirty="0" err="1" smtClean="0"/>
              <a:t>ko</a:t>
            </a:r>
            <a:r>
              <a:rPr lang="hr-HR" sz="4000" dirty="0" smtClean="0"/>
              <a:t> mjesec…</a:t>
            </a:r>
            <a:endParaRPr lang="hr-HR" sz="4000" dirty="0"/>
          </a:p>
        </p:txBody>
      </p:sp>
    </p:spTree>
    <p:extLst>
      <p:ext uri="{BB962C8B-B14F-4D97-AF65-F5344CB8AC3E}">
        <p14:creationId xmlns:p14="http://schemas.microsoft.com/office/powerpoint/2010/main" val="2071065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4" grpId="0"/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zervirano mjesto sadržaja 4"/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59" t="2775" r="10992" b="14596"/>
          <a:stretch/>
        </p:blipFill>
        <p:spPr>
          <a:xfrm>
            <a:off x="1950618" y="1594582"/>
            <a:ext cx="2603592" cy="3703637"/>
          </a:xfrm>
          <a:prstGeom prst="rect">
            <a:avLst/>
          </a:prstGeom>
        </p:spPr>
      </p:pic>
      <p:sp>
        <p:nvSpPr>
          <p:cNvPr id="6" name="TekstniOkvir 5"/>
          <p:cNvSpPr txBox="1"/>
          <p:nvPr/>
        </p:nvSpPr>
        <p:spPr>
          <a:xfrm>
            <a:off x="2558433" y="5562927"/>
            <a:ext cx="19957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ANITA G.</a:t>
            </a:r>
            <a:endParaRPr lang="hr-HR" b="1" dirty="0">
              <a:solidFill>
                <a:schemeClr val="bg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7" name="TekstniOkvir 6"/>
          <p:cNvSpPr txBox="1"/>
          <p:nvPr/>
        </p:nvSpPr>
        <p:spPr>
          <a:xfrm>
            <a:off x="1661823" y="381663"/>
            <a:ext cx="77445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4000" dirty="0" smtClean="0"/>
              <a:t>Noći zna probdjeti blijeda…</a:t>
            </a:r>
            <a:endParaRPr lang="hr-HR" sz="4000" dirty="0"/>
          </a:p>
        </p:txBody>
      </p:sp>
      <p:pic>
        <p:nvPicPr>
          <p:cNvPr id="8" name="Slika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41" t="12062" r="17626" b="12287"/>
          <a:stretch/>
        </p:blipFill>
        <p:spPr>
          <a:xfrm>
            <a:off x="5830902" y="1594582"/>
            <a:ext cx="2407601" cy="3703637"/>
          </a:xfrm>
          <a:prstGeom prst="rect">
            <a:avLst/>
          </a:prstGeom>
        </p:spPr>
      </p:pic>
      <p:sp>
        <p:nvSpPr>
          <p:cNvPr id="9" name="Pravokutnik 8"/>
          <p:cNvSpPr/>
          <p:nvPr/>
        </p:nvSpPr>
        <p:spPr>
          <a:xfrm>
            <a:off x="6481566" y="5618586"/>
            <a:ext cx="9781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b="1" dirty="0">
                <a:solidFill>
                  <a:schemeClr val="accent4">
                    <a:lumMod val="75000"/>
                  </a:schemeClr>
                </a:solidFill>
              </a:rPr>
              <a:t>PETRA</a:t>
            </a:r>
          </a:p>
        </p:txBody>
      </p:sp>
    </p:spTree>
    <p:extLst>
      <p:ext uri="{BB962C8B-B14F-4D97-AF65-F5344CB8AC3E}">
        <p14:creationId xmlns:p14="http://schemas.microsoft.com/office/powerpoint/2010/main" val="1673040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zervirano mjesto sadržaja 4"/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25"/>
          <a:stretch/>
        </p:blipFill>
        <p:spPr>
          <a:xfrm>
            <a:off x="4423484" y="1466793"/>
            <a:ext cx="2699147" cy="3475603"/>
          </a:xfrm>
        </p:spPr>
      </p:pic>
      <p:pic>
        <p:nvPicPr>
          <p:cNvPr id="7" name="Rezervirano mjesto sadržaja 6"/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09" t="4448" r="1309" b="5994"/>
          <a:stretch/>
        </p:blipFill>
        <p:spPr>
          <a:xfrm>
            <a:off x="8068271" y="1466793"/>
            <a:ext cx="2323683" cy="3522526"/>
          </a:xfrm>
        </p:spPr>
      </p:pic>
      <p:sp>
        <p:nvSpPr>
          <p:cNvPr id="6" name="TekstniOkvir 5"/>
          <p:cNvSpPr txBox="1"/>
          <p:nvPr/>
        </p:nvSpPr>
        <p:spPr>
          <a:xfrm>
            <a:off x="5155003" y="5088308"/>
            <a:ext cx="17015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 smtClean="0">
                <a:solidFill>
                  <a:srgbClr val="FFFF00"/>
                </a:solidFill>
              </a:rPr>
              <a:t>SANDRA</a:t>
            </a:r>
            <a:endParaRPr lang="hr-HR" b="1" dirty="0">
              <a:solidFill>
                <a:srgbClr val="FFFF00"/>
              </a:solidFill>
            </a:endParaRPr>
          </a:p>
        </p:txBody>
      </p:sp>
      <p:sp>
        <p:nvSpPr>
          <p:cNvPr id="8" name="TekstniOkvir 7"/>
          <p:cNvSpPr txBox="1"/>
          <p:nvPr/>
        </p:nvSpPr>
        <p:spPr>
          <a:xfrm>
            <a:off x="8523800" y="5088308"/>
            <a:ext cx="23217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 smtClean="0">
                <a:solidFill>
                  <a:schemeClr val="accent3">
                    <a:lumMod val="50000"/>
                  </a:schemeClr>
                </a:solidFill>
              </a:rPr>
              <a:t>TATJANA O</a:t>
            </a:r>
            <a:r>
              <a:rPr lang="hr-HR" dirty="0" smtClean="0">
                <a:solidFill>
                  <a:schemeClr val="accent3">
                    <a:lumMod val="50000"/>
                  </a:schemeClr>
                </a:solidFill>
              </a:rPr>
              <a:t>.</a:t>
            </a:r>
            <a:endParaRPr lang="hr-HR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10" name="Rezervirano mjesto sadržaja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02" t="10418" b="24316"/>
          <a:stretch/>
        </p:blipFill>
        <p:spPr>
          <a:xfrm>
            <a:off x="842837" y="1466793"/>
            <a:ext cx="2340806" cy="3475603"/>
          </a:xfrm>
          <a:prstGeom prst="rect">
            <a:avLst/>
          </a:prstGeom>
        </p:spPr>
      </p:pic>
      <p:sp>
        <p:nvSpPr>
          <p:cNvPr id="11" name="TekstniOkvir 10"/>
          <p:cNvSpPr txBox="1"/>
          <p:nvPr/>
        </p:nvSpPr>
        <p:spPr>
          <a:xfrm>
            <a:off x="1251333" y="5103684"/>
            <a:ext cx="15238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TATJANA S.</a:t>
            </a:r>
            <a:endParaRPr lang="hr-HR" b="1" dirty="0">
              <a:solidFill>
                <a:schemeClr val="accent5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" name="TekstniOkvir 1"/>
          <p:cNvSpPr txBox="1"/>
          <p:nvPr/>
        </p:nvSpPr>
        <p:spPr>
          <a:xfrm>
            <a:off x="2202511" y="373711"/>
            <a:ext cx="64246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40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Tužna sa suzom u oku…</a:t>
            </a:r>
            <a:endParaRPr lang="hr-HR" sz="4000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3871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Damask">
  <a:themeElements>
    <a:clrScheme name="Damask">
      <a:dk1>
        <a:sysClr val="windowText" lastClr="000000"/>
      </a:dk1>
      <a:lt1>
        <a:sysClr val="window" lastClr="FFFFFF"/>
      </a:lt1>
      <a:dk2>
        <a:srgbClr val="78346F"/>
      </a:dk2>
      <a:lt2>
        <a:srgbClr val="D9A8D2"/>
      </a:lt2>
      <a:accent1>
        <a:srgbClr val="CE57AB"/>
      </a:accent1>
      <a:accent2>
        <a:srgbClr val="8E8EFD"/>
      </a:accent2>
      <a:accent3>
        <a:srgbClr val="7CBCE0"/>
      </a:accent3>
      <a:accent4>
        <a:srgbClr val="70BF9F"/>
      </a:accent4>
      <a:accent5>
        <a:srgbClr val="A5B960"/>
      </a:accent5>
      <a:accent6>
        <a:srgbClr val="D47A57"/>
      </a:accent6>
      <a:hlink>
        <a:srgbClr val="D164DE"/>
      </a:hlink>
      <a:folHlink>
        <a:srgbClr val="BE87C4"/>
      </a:folHlink>
    </a:clrScheme>
    <a:fontScheme name="Damask">
      <a:majorFont>
        <a:latin typeface="Bookman Old Style" panose="02050604050505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 panose="020606030202050204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amask">
      <a: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105000"/>
                <a:lumMod val="110000"/>
              </a:schemeClr>
            </a:gs>
            <a:gs pos="100000">
              <a:schemeClr val="phClr">
                <a:tint val="78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0000"/>
                <a:lumMod val="104000"/>
              </a:schemeClr>
            </a:gs>
            <a:gs pos="69000">
              <a:schemeClr val="phClr">
                <a:shade val="86000"/>
                <a:satMod val="130000"/>
                <a:lumMod val="102000"/>
              </a:schemeClr>
            </a:gs>
            <a:gs pos="100000">
              <a:schemeClr val="phClr">
                <a:shade val="72000"/>
                <a:satMod val="130000"/>
                <a:lumMod val="100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sy="96000" rotWithShape="0">
              <a:srgbClr val="000000">
                <a:alpha val="54000"/>
              </a:srgbClr>
            </a:outerShdw>
          </a:effectLst>
        </a:effectStyle>
        <a:effectStyle>
          <a:effectLst>
            <a:outerShdw blurRad="76200" dist="38100" dir="5400000" algn="ctr" rotWithShape="0">
              <a:srgbClr val="000000">
                <a:alpha val="76000"/>
              </a:srgbClr>
            </a:outerShdw>
          </a:effectLst>
          <a:scene3d>
            <a:camera prst="orthographicFront">
              <a:rot lat="0" lon="0" rev="0"/>
            </a:camera>
            <a:lightRig rig="balanced" dir="t"/>
          </a:scene3d>
          <a:sp3d prstMaterial="matte">
            <a:bevelT w="25400" h="25400" prst="relaxedInse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18000"/>
                <a:satMod val="160000"/>
                <a:lumMod val="28000"/>
              </a:schemeClr>
              <a:schemeClr val="phClr">
                <a:tint val="95000"/>
                <a:satMod val="160000"/>
                <a:lumMod val="11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amask" id="{F9A299A0-33D0-4E0F-9F3F-7163E3744208}" vid="{D4FE1632-F131-47D3-A814-99E9CD025E20}"/>
    </a:ext>
  </a:extLst>
</a:theme>
</file>

<file path=ppt/theme/theme2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1c2eb7a32e66fb6e4260f3771546a5e2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04e1f6479c48b08974ba73b5ca973489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5843B3F5-6B33-4E6C-99DB-B6E6970FB93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3DD8A33-E1BF-490B-B74E-229E36B8D7C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D4C8D87D-64E3-49C4-B9FF-40FAA6BB3B9C}">
  <ds:schemaRefs>
    <ds:schemaRef ds:uri="http://purl.org/dc/terms/"/>
    <ds:schemaRef ds:uri="http://purl.org/dc/elements/1.1/"/>
    <ds:schemaRef ds:uri="http://schemas.openxmlformats.org/package/2006/metadata/core-properties"/>
    <ds:schemaRef ds:uri="http://www.w3.org/XML/1998/namespace"/>
    <ds:schemaRef ds:uri="http://schemas.microsoft.com/office/2006/metadata/properties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71af3243-3dd4-4a8d-8c0d-dd76da1f02a5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TM04033921[[fn=Damask]]</Template>
  <TotalTime>0</TotalTime>
  <Words>123</Words>
  <Application>Microsoft Office PowerPoint</Application>
  <PresentationFormat>Široki zaslon</PresentationFormat>
  <Paragraphs>47</Paragraphs>
  <Slides>11</Slides>
  <Notes>5</Notes>
  <HiddenSlides>0</HiddenSlides>
  <MMClips>1</MMClips>
  <ScaleCrop>false</ScaleCrop>
  <HeadingPairs>
    <vt:vector size="6" baseType="variant">
      <vt:variant>
        <vt:lpstr>Korišteni fontovi</vt:lpstr>
      </vt:variant>
      <vt:variant>
        <vt:i4>6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11</vt:i4>
      </vt:variant>
    </vt:vector>
  </HeadingPairs>
  <TitlesOfParts>
    <vt:vector size="18" baseType="lpstr">
      <vt:lpstr>Arial</vt:lpstr>
      <vt:lpstr>Bodoni MT</vt:lpstr>
      <vt:lpstr>Bookman Old Style</vt:lpstr>
      <vt:lpstr>Bradley Hand ITC</vt:lpstr>
      <vt:lpstr>Calibri</vt:lpstr>
      <vt:lpstr>Rockwell</vt:lpstr>
      <vt:lpstr>Damask</vt:lpstr>
      <vt:lpstr>PowerPoint prezentacija</vt:lpstr>
      <vt:lpstr>Draga mama!  Ti si moja sreća, ti si moja ljubav svakog dana sve veća!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2020-05-17T20:15:14Z</dcterms:created>
  <dcterms:modified xsi:type="dcterms:W3CDTF">2020-05-21T09:49:54Z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