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69" r:id="rId5"/>
    <p:sldId id="270" r:id="rId6"/>
    <p:sldId id="271" r:id="rId7"/>
    <p:sldId id="272" r:id="rId8"/>
    <p:sldId id="273" r:id="rId9"/>
    <p:sldId id="289" r:id="rId10"/>
    <p:sldId id="290" r:id="rId11"/>
    <p:sldId id="291" r:id="rId12"/>
    <p:sldId id="279" r:id="rId13"/>
    <p:sldId id="28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5DF"/>
    <a:srgbClr val="E8B0EF"/>
    <a:srgbClr val="B939C1"/>
    <a:srgbClr val="A132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594" autoAdjust="0"/>
  </p:normalViewPr>
  <p:slideViewPr>
    <p:cSldViewPr snapToGrid="0" snapToObjects="1">
      <p:cViewPr>
        <p:scale>
          <a:sx n="121" d="100"/>
          <a:sy n="121" d="100"/>
        </p:scale>
        <p:origin x="-37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7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A42C4A-101D-0A48-8132-9CD72C3E63B4}" type="datetimeFigureOut">
              <a:rPr lang="es-ES" smtClean="0"/>
              <a:t>8/3/20</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85C644-BD54-AA4F-B404-ECBBB2316393}" type="slidenum">
              <a:rPr lang="es-ES" smtClean="0"/>
              <a:t>‹Nr.›</a:t>
            </a:fld>
            <a:endParaRPr lang="es-ES"/>
          </a:p>
        </p:txBody>
      </p:sp>
    </p:spTree>
    <p:extLst>
      <p:ext uri="{BB962C8B-B14F-4D97-AF65-F5344CB8AC3E}">
        <p14:creationId xmlns:p14="http://schemas.microsoft.com/office/powerpoint/2010/main" val="32217441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s-ES" sz="1800">
                <a:solidFill>
                  <a:schemeClr val="dk1"/>
                </a:solidFill>
                <a:latin typeface="Times New Roman"/>
                <a:ea typeface="Times New Roman"/>
                <a:cs typeface="Times New Roman"/>
                <a:sym typeface="Times New Roman"/>
              </a:rPr>
              <a:t>🡪 (AQUÍ HAY QUE PONER CUALES SON LAS 2 CANCIONES EN INGLÉS DE LA FELICIDAD Y HABLAR DE LOS AUTORES, + LA CANCIÓN EN ESPAÑOL– EL ENCARGADO DE ESTO - , COMO MUCHO QUE OCUPE DOS DIAPOSITIVAS)</a:t>
            </a: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93" name="Google Shape;19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2b9cba19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2b9cba19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2b9cba19d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2b9cba1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s-ES_tradnl" smtClean="0"/>
              <a:t>Clic para editar título</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s-ES_tradnl" smtClean="0"/>
              <a:t>Clic para editar título</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01F9CA3-105E-4857-9057-6DB6197DA786}" type="datetimeFigureOut">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‹Nr.›</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s-ES_tradnl" smtClean="0"/>
              <a:t>Clic para editar título</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s-ES_tradnl" smtClean="0"/>
              <a:t>Clic para editar título</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‹Nr.›</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s-ES_tradnl" smtClean="0"/>
              <a:t>Clic para editar título</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01F9CA3-105E-4857-9057-6DB6197DA786}"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s-ES_tradnl" smtClean="0"/>
              <a:t>Clic para editar título</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8/3/20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8/3/20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8/3/20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s-ES_tradnl" smtClean="0"/>
              <a:t>Clic para editar título</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01F9CA3-105E-4857-9057-6DB6197DA786}" type="datetimeFigureOut">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s-ES_tradnl" smtClean="0"/>
              <a:t>Clic para editar título</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8/3/20</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png"/><Relationship Id="rId12"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microsoft.com/office/2007/relationships/hdphoto" Target="../media/hdphoto2.wdp"/><Relationship Id="rId9" Type="http://schemas.openxmlformats.org/officeDocument/2006/relationships/image" Target="../media/image7.png"/><Relationship Id="rId10"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3.png"/><Relationship Id="rId6" Type="http://schemas.openxmlformats.org/officeDocument/2006/relationships/image" Target="../media/image35.png"/><Relationship Id="rId1" Type="http://schemas.microsoft.com/office/2007/relationships/media" Target="../media/media1.mp3"/><Relationship Id="rId2" Type="http://schemas.openxmlformats.org/officeDocument/2006/relationships/audio" Target="../media/media1.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3.xml"/><Relationship Id="rId5" Type="http://schemas.openxmlformats.org/officeDocument/2006/relationships/image" Target="../media/image35.png"/><Relationship Id="rId1" Type="http://schemas.microsoft.com/office/2007/relationships/media" Target="../media/media2.mp3"/><Relationship Id="rId2" Type="http://schemas.openxmlformats.org/officeDocument/2006/relationships/audio" Target="../media/media2.mp3"/></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7.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microsoft.com/office/2007/relationships/media" Target="../media/media4.mp3"/><Relationship Id="rId4" Type="http://schemas.openxmlformats.org/officeDocument/2006/relationships/audio" Target="../media/media4.mp3"/><Relationship Id="rId5" Type="http://schemas.openxmlformats.org/officeDocument/2006/relationships/slideLayout" Target="../slideLayouts/slideLayout2.xml"/><Relationship Id="rId6" Type="http://schemas.openxmlformats.org/officeDocument/2006/relationships/image" Target="../media/image35.png"/><Relationship Id="rId1" Type="http://schemas.microsoft.com/office/2007/relationships/media" Target="../media/media3.mp3"/><Relationship Id="rId2" Type="http://schemas.openxmlformats.org/officeDocument/2006/relationships/audio" Target="../media/media3.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microsoft.com/office/2007/relationships/hdphoto" Target="../media/hdphoto5.wdp"/><Relationship Id="rId6" Type="http://schemas.openxmlformats.org/officeDocument/2006/relationships/image" Target="../media/image13.png"/><Relationship Id="rId7"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8.wdp"/><Relationship Id="rId5" Type="http://schemas.openxmlformats.org/officeDocument/2006/relationships/image" Target="../media/image22.png"/><Relationship Id="rId6" Type="http://schemas.microsoft.com/office/2007/relationships/hdphoto" Target="../media/hdphoto9.wdp"/><Relationship Id="rId7" Type="http://schemas.openxmlformats.org/officeDocument/2006/relationships/image" Target="../media/image23.png"/><Relationship Id="rId8"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052557" y="1209040"/>
            <a:ext cx="4963160" cy="646331"/>
          </a:xfrm>
          <a:prstGeom prst="rect">
            <a:avLst/>
          </a:prstGeom>
        </p:spPr>
        <p:txBody>
          <a:bodyPr wrap="square">
            <a:spAutoFit/>
          </a:bodyPr>
          <a:lstStyle/>
          <a:p>
            <a:r>
              <a:rPr lang="es-ES" sz="3600" b="1" u="sng" dirty="0">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rPr>
              <a:t>'</a:t>
            </a:r>
            <a:r>
              <a:rPr lang="es-ES" sz="3600" b="1" u="sng" dirty="0" err="1">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rPr>
              <a:t>Music</a:t>
            </a:r>
            <a:r>
              <a:rPr lang="es-ES" sz="3600" b="1" u="sng" dirty="0">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rPr>
              <a:t> </a:t>
            </a:r>
            <a:r>
              <a:rPr lang="es-ES" sz="3600" b="1" u="sng" dirty="0" err="1">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rPr>
              <a:t>unites</a:t>
            </a:r>
            <a:r>
              <a:rPr lang="es-ES" sz="3600" b="1" u="sng" dirty="0">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rPr>
              <a:t> </a:t>
            </a:r>
            <a:r>
              <a:rPr lang="es-ES" sz="3600" b="1" u="sng" dirty="0" err="1">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rPr>
              <a:t>people</a:t>
            </a:r>
            <a:r>
              <a:rPr lang="es-ES" sz="3600" b="1" u="sng" dirty="0">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rPr>
              <a:t>'</a:t>
            </a:r>
            <a:endParaRPr lang="es-ES" sz="3600" b="1" dirty="0">
              <a:ln w="6350" cmpd="sng">
                <a:solidFill>
                  <a:srgbClr val="000000"/>
                </a:solidFill>
                <a:prstDash val="solid"/>
              </a:ln>
              <a:solidFill>
                <a:srgbClr val="B939C1"/>
              </a:solidFill>
              <a:effectLst>
                <a:outerShdw blurRad="50800" dist="40000" dir="5400000" algn="tl" rotWithShape="0">
                  <a:srgbClr val="000000">
                    <a:shade val="5000"/>
                    <a:satMod val="120000"/>
                    <a:alpha val="33000"/>
                  </a:srgbClr>
                </a:outerShdw>
              </a:effectLst>
            </a:endParaRPr>
          </a:p>
        </p:txBody>
      </p:sp>
      <p:sp>
        <p:nvSpPr>
          <p:cNvPr id="7" name="Rectángulo 6"/>
          <p:cNvSpPr/>
          <p:nvPr/>
        </p:nvSpPr>
        <p:spPr>
          <a:xfrm>
            <a:off x="2062600" y="1975275"/>
            <a:ext cx="4551679" cy="923330"/>
          </a:xfrm>
          <a:prstGeom prst="rect">
            <a:avLst/>
          </a:prstGeom>
        </p:spPr>
        <p:txBody>
          <a:bodyPr wrap="square">
            <a:spAutoFit/>
          </a:bodyPr>
          <a:lstStyle/>
          <a:p>
            <a:r>
              <a:rPr lang="es-ES" dirty="0" smtClean="0">
                <a:latin typeface="Times New Roman"/>
                <a:cs typeface="Times New Roman"/>
              </a:rPr>
              <a:t>This </a:t>
            </a:r>
            <a:r>
              <a:rPr lang="es-ES" dirty="0" err="1" smtClean="0">
                <a:latin typeface="Times New Roman"/>
                <a:cs typeface="Times New Roman"/>
              </a:rPr>
              <a:t>survey</a:t>
            </a:r>
            <a:r>
              <a:rPr lang="es-ES" dirty="0" smtClean="0">
                <a:latin typeface="Times New Roman"/>
                <a:cs typeface="Times New Roman"/>
              </a:rPr>
              <a:t> </a:t>
            </a:r>
            <a:r>
              <a:rPr lang="es-ES" dirty="0" err="1" smtClean="0">
                <a:latin typeface="Times New Roman"/>
                <a:cs typeface="Times New Roman"/>
              </a:rPr>
              <a:t>conducted</a:t>
            </a:r>
            <a:r>
              <a:rPr lang="es-ES" dirty="0" smtClean="0">
                <a:latin typeface="Times New Roman"/>
                <a:cs typeface="Times New Roman"/>
              </a:rPr>
              <a:t> </a:t>
            </a:r>
            <a:r>
              <a:rPr lang="es-ES" dirty="0">
                <a:latin typeface="Times New Roman"/>
                <a:cs typeface="Times New Roman"/>
              </a:rPr>
              <a:t>in </a:t>
            </a:r>
            <a:r>
              <a:rPr lang="es-ES" dirty="0" err="1" smtClean="0">
                <a:latin typeface="Times New Roman"/>
                <a:cs typeface="Times New Roman"/>
              </a:rPr>
              <a:t>our</a:t>
            </a:r>
            <a:r>
              <a:rPr lang="es-ES" dirty="0" smtClean="0">
                <a:latin typeface="Times New Roman"/>
                <a:cs typeface="Times New Roman"/>
              </a:rPr>
              <a:t> </a:t>
            </a:r>
            <a:r>
              <a:rPr lang="es-ES" dirty="0" err="1" smtClean="0">
                <a:latin typeface="Times New Roman"/>
                <a:cs typeface="Times New Roman"/>
              </a:rPr>
              <a:t>school</a:t>
            </a:r>
            <a:r>
              <a:rPr lang="es-ES" dirty="0" smtClean="0">
                <a:latin typeface="Times New Roman"/>
                <a:cs typeface="Times New Roman"/>
              </a:rPr>
              <a:t>, IES Pablo Ruiz Picasso, shows </a:t>
            </a:r>
            <a:r>
              <a:rPr lang="es-ES" dirty="0" err="1">
                <a:latin typeface="Times New Roman"/>
                <a:cs typeface="Times New Roman"/>
              </a:rPr>
              <a:t>the</a:t>
            </a:r>
            <a:r>
              <a:rPr lang="es-ES" dirty="0">
                <a:latin typeface="Times New Roman"/>
                <a:cs typeface="Times New Roman"/>
              </a:rPr>
              <a:t> </a:t>
            </a:r>
            <a:r>
              <a:rPr lang="es-ES" b="1" dirty="0" err="1" smtClean="0">
                <a:latin typeface="Times New Roman"/>
                <a:cs typeface="Times New Roman"/>
              </a:rPr>
              <a:t>results</a:t>
            </a:r>
            <a:r>
              <a:rPr lang="es-ES" dirty="0" smtClean="0">
                <a:latin typeface="Times New Roman"/>
                <a:cs typeface="Times New Roman"/>
              </a:rPr>
              <a:t> </a:t>
            </a:r>
            <a:r>
              <a:rPr lang="es-ES" dirty="0" err="1" smtClean="0">
                <a:latin typeface="Times New Roman"/>
                <a:cs typeface="Times New Roman"/>
              </a:rPr>
              <a:t>about</a:t>
            </a:r>
            <a:r>
              <a:rPr lang="es-ES" dirty="0" smtClean="0">
                <a:latin typeface="Times New Roman"/>
                <a:cs typeface="Times New Roman"/>
              </a:rPr>
              <a:t> </a:t>
            </a:r>
            <a:r>
              <a:rPr lang="es-ES" dirty="0" err="1" smtClean="0">
                <a:latin typeface="Times New Roman"/>
                <a:cs typeface="Times New Roman"/>
              </a:rPr>
              <a:t>the</a:t>
            </a:r>
            <a:r>
              <a:rPr lang="es-ES" dirty="0" smtClean="0">
                <a:latin typeface="Times New Roman"/>
                <a:cs typeface="Times New Roman"/>
              </a:rPr>
              <a:t> </a:t>
            </a:r>
            <a:r>
              <a:rPr lang="es-ES" b="1" dirty="0" smtClean="0">
                <a:latin typeface="Times New Roman"/>
                <a:cs typeface="Times New Roman"/>
              </a:rPr>
              <a:t>musical </a:t>
            </a:r>
            <a:r>
              <a:rPr lang="es-ES" b="1" dirty="0" err="1" smtClean="0">
                <a:latin typeface="Times New Roman"/>
                <a:cs typeface="Times New Roman"/>
              </a:rPr>
              <a:t>preferences</a:t>
            </a:r>
            <a:r>
              <a:rPr lang="es-ES" b="1" dirty="0" smtClean="0">
                <a:latin typeface="Times New Roman"/>
                <a:cs typeface="Times New Roman"/>
              </a:rPr>
              <a:t> </a:t>
            </a:r>
            <a:r>
              <a:rPr lang="es-ES" dirty="0" smtClean="0">
                <a:latin typeface="Times New Roman"/>
                <a:cs typeface="Times New Roman"/>
              </a:rPr>
              <a:t>of 100 of </a:t>
            </a:r>
            <a:r>
              <a:rPr lang="es-ES" dirty="0" err="1" smtClean="0">
                <a:latin typeface="Times New Roman"/>
                <a:cs typeface="Times New Roman"/>
              </a:rPr>
              <a:t>our</a:t>
            </a:r>
            <a:r>
              <a:rPr lang="es-ES" dirty="0" smtClean="0">
                <a:latin typeface="Times New Roman"/>
                <a:cs typeface="Times New Roman"/>
              </a:rPr>
              <a:t> students.</a:t>
            </a:r>
            <a:endParaRPr lang="es-ES" dirty="0">
              <a:latin typeface="Times New Roman"/>
              <a:cs typeface="Times New Roman"/>
            </a:endParaRPr>
          </a:p>
        </p:txBody>
      </p:sp>
      <p:pic>
        <p:nvPicPr>
          <p:cNvPr id="4" name="Imagen 3" descr="https://lh6.googleusercontent.com/vNafPJyfRjGUMHH3UqFS9FmrJO_vYEfgM2BHHjCsNW4qZqpKYwa6UW2CYuKCzrqPLuRyEevBLmN7RQhle6OyLsIb5vCedTpC9puFIVBFBR590S_fZfneuf5elL-3efhXmvIIOUz7RHVUawfqe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1" y="3264149"/>
            <a:ext cx="1513839" cy="1072198"/>
          </a:xfrm>
          <a:prstGeom prst="rect">
            <a:avLst/>
          </a:prstGeom>
          <a:noFill/>
          <a:ln>
            <a:noFill/>
          </a:ln>
        </p:spPr>
      </p:pic>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94718" y="4131271"/>
            <a:ext cx="3987482" cy="1666239"/>
          </a:xfrm>
          <a:prstGeom prst="rect">
            <a:avLst/>
          </a:prstGeom>
        </p:spPr>
      </p:pic>
      <p:pic>
        <p:nvPicPr>
          <p:cNvPr id="10" name="Imagen 9" descr="logo.png"/>
          <p:cNvPicPr>
            <a:picLocks noChangeAspect="1"/>
          </p:cNvPicPr>
          <p:nvPr/>
        </p:nvPicPr>
        <p:blipFill>
          <a:blip r:embed="rId5" cstate="email">
            <a:alphaModFix/>
            <a:extLst>
              <a:ext uri="{28A0092B-C50C-407E-A947-70E740481C1C}">
                <a14:useLocalDpi xmlns:a14="http://schemas.microsoft.com/office/drawing/2010/main" val="0"/>
              </a:ext>
            </a:extLst>
          </a:blip>
          <a:stretch>
            <a:fillRect/>
          </a:stretch>
        </p:blipFill>
        <p:spPr>
          <a:xfrm>
            <a:off x="1264012" y="0"/>
            <a:ext cx="854666" cy="1209040"/>
          </a:xfrm>
          <a:prstGeom prst="ellipse">
            <a:avLst/>
          </a:prstGeom>
          <a:ln>
            <a:noFill/>
          </a:ln>
          <a:effectLst>
            <a:softEdge rad="112500"/>
          </a:effectLst>
        </p:spPr>
      </p:pic>
      <p:sp>
        <p:nvSpPr>
          <p:cNvPr id="13" name="Rectángulo 12"/>
          <p:cNvSpPr/>
          <p:nvPr/>
        </p:nvSpPr>
        <p:spPr>
          <a:xfrm>
            <a:off x="1879720" y="356532"/>
            <a:ext cx="5712416" cy="646331"/>
          </a:xfrm>
          <a:prstGeom prst="rect">
            <a:avLst/>
          </a:prstGeom>
        </p:spPr>
        <p:txBody>
          <a:bodyPr wrap="square">
            <a:spAutoFit/>
          </a:bodyPr>
          <a:lstStyle/>
          <a:p>
            <a:pPr lvl="0" algn="ctr"/>
            <a:r>
              <a:rPr lang="es-ES" b="1" i="1" dirty="0">
                <a:solidFill>
                  <a:prstClr val="black"/>
                </a:solidFill>
                <a:latin typeface="Times New Roman"/>
                <a:cs typeface="Times New Roman"/>
              </a:rPr>
              <a:t>‘</a:t>
            </a:r>
            <a:r>
              <a:rPr lang="es-ES" b="1" i="1" dirty="0" err="1">
                <a:solidFill>
                  <a:prstClr val="black"/>
                </a:solidFill>
                <a:latin typeface="Times New Roman"/>
                <a:cs typeface="Times New Roman"/>
              </a:rPr>
              <a:t>Music</a:t>
            </a:r>
            <a:r>
              <a:rPr lang="es-ES" b="1" i="1" dirty="0">
                <a:solidFill>
                  <a:prstClr val="black"/>
                </a:solidFill>
                <a:latin typeface="Times New Roman"/>
                <a:cs typeface="Times New Roman"/>
              </a:rPr>
              <a:t>: a </a:t>
            </a:r>
            <a:r>
              <a:rPr lang="es-ES" b="1" i="1" dirty="0" err="1">
                <a:solidFill>
                  <a:prstClr val="black"/>
                </a:solidFill>
                <a:latin typeface="Times New Roman"/>
                <a:cs typeface="Times New Roman"/>
              </a:rPr>
              <a:t>melodic</a:t>
            </a:r>
            <a:r>
              <a:rPr lang="es-ES" b="1" i="1" dirty="0">
                <a:solidFill>
                  <a:prstClr val="black"/>
                </a:solidFill>
                <a:latin typeface="Times New Roman"/>
                <a:cs typeface="Times New Roman"/>
              </a:rPr>
              <a:t> </a:t>
            </a:r>
            <a:r>
              <a:rPr lang="es-ES" b="1" i="1" dirty="0" err="1">
                <a:solidFill>
                  <a:prstClr val="black"/>
                </a:solidFill>
                <a:latin typeface="Times New Roman"/>
                <a:cs typeface="Times New Roman"/>
              </a:rPr>
              <a:t>methodology</a:t>
            </a:r>
            <a:r>
              <a:rPr lang="es-ES" b="1" i="1" dirty="0">
                <a:solidFill>
                  <a:prstClr val="black"/>
                </a:solidFill>
                <a:latin typeface="Times New Roman"/>
                <a:cs typeface="Times New Roman"/>
              </a:rPr>
              <a:t> </a:t>
            </a:r>
            <a:r>
              <a:rPr lang="es-ES" b="1" i="1" dirty="0" err="1">
                <a:solidFill>
                  <a:prstClr val="black"/>
                </a:solidFill>
                <a:latin typeface="Times New Roman"/>
                <a:cs typeface="Times New Roman"/>
              </a:rPr>
              <a:t>into</a:t>
            </a:r>
            <a:r>
              <a:rPr lang="es-ES" b="1" i="1" dirty="0">
                <a:solidFill>
                  <a:prstClr val="black"/>
                </a:solidFill>
                <a:latin typeface="Times New Roman"/>
                <a:cs typeface="Times New Roman"/>
              </a:rPr>
              <a:t> </a:t>
            </a:r>
            <a:r>
              <a:rPr lang="es-ES" b="1" i="1" dirty="0" err="1">
                <a:solidFill>
                  <a:prstClr val="black"/>
                </a:solidFill>
                <a:latin typeface="Times New Roman"/>
                <a:cs typeface="Times New Roman"/>
              </a:rPr>
              <a:t>teaching</a:t>
            </a:r>
            <a:r>
              <a:rPr lang="es-ES" b="1" i="1" dirty="0">
                <a:solidFill>
                  <a:prstClr val="black"/>
                </a:solidFill>
                <a:latin typeface="Times New Roman"/>
                <a:cs typeface="Times New Roman"/>
              </a:rPr>
              <a:t> and </a:t>
            </a:r>
            <a:r>
              <a:rPr lang="es-ES" b="1" i="1" dirty="0" err="1">
                <a:solidFill>
                  <a:prstClr val="black"/>
                </a:solidFill>
                <a:latin typeface="Times New Roman"/>
                <a:cs typeface="Times New Roman"/>
              </a:rPr>
              <a:t>learning</a:t>
            </a:r>
            <a:r>
              <a:rPr lang="es-ES" b="1" i="1" dirty="0">
                <a:solidFill>
                  <a:prstClr val="black"/>
                </a:solidFill>
                <a:latin typeface="Times New Roman"/>
                <a:cs typeface="Times New Roman"/>
              </a:rPr>
              <a:t>’</a:t>
            </a:r>
            <a:endParaRPr lang="es-ES_tradnl" dirty="0">
              <a:solidFill>
                <a:prstClr val="black"/>
              </a:solidFill>
              <a:latin typeface="Times New Roman"/>
              <a:cs typeface="Times New Roman"/>
            </a:endParaRPr>
          </a:p>
        </p:txBody>
      </p:sp>
      <p:pic>
        <p:nvPicPr>
          <p:cNvPr id="6" name="Imagen 5"/>
          <p:cNvPicPr>
            <a:picLocks noChangeAspect="1"/>
          </p:cNvPicPr>
          <p:nvPr/>
        </p:nvPicPr>
        <p:blipFill>
          <a:blip r:embed="rId6"/>
          <a:stretch>
            <a:fillRect/>
          </a:stretch>
        </p:blipFill>
        <p:spPr>
          <a:xfrm>
            <a:off x="6197600" y="3444240"/>
            <a:ext cx="2113280" cy="2113280"/>
          </a:xfrm>
          <a:prstGeom prst="rect">
            <a:avLst/>
          </a:prstGeom>
          <a:ln>
            <a:noFill/>
          </a:ln>
          <a:effectLst>
            <a:softEdge rad="112500"/>
          </a:effectLst>
        </p:spPr>
      </p:pic>
      <p:pic>
        <p:nvPicPr>
          <p:cNvPr id="11" name="Imagen 10"/>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32900" y1="39815" x2="32900" y2="39815"/>
                        <a14:backgroundMark x1="40900" y1="37500" x2="40900" y2="37500"/>
                      </a14:backgroundRemoval>
                    </a14:imgEffect>
                  </a14:imgLayer>
                </a14:imgProps>
              </a:ext>
            </a:extLst>
          </a:blip>
          <a:srcRect l="8880" t="28802" b="36593"/>
          <a:stretch/>
        </p:blipFill>
        <p:spPr>
          <a:xfrm>
            <a:off x="6456331" y="2037080"/>
            <a:ext cx="2687669" cy="1102361"/>
          </a:xfrm>
          <a:prstGeom prst="rect">
            <a:avLst/>
          </a:prstGeom>
        </p:spPr>
      </p:pic>
      <p:pic>
        <p:nvPicPr>
          <p:cNvPr id="12" name="Imagen 11"/>
          <p:cNvPicPr>
            <a:picLocks noChangeAspect="1"/>
          </p:cNvPicPr>
          <p:nvPr/>
        </p:nvPicPr>
        <p:blipFill rotWithShape="1">
          <a:blip r:embed="rId9">
            <a:extLst>
              <a:ext uri="{BEBA8EAE-BF5A-486C-A8C5-ECC9F3942E4B}">
                <a14:imgProps xmlns:a14="http://schemas.microsoft.com/office/drawing/2010/main">
                  <a14:imgLayer r:embed="rId10">
                    <a14:imgEffect>
                      <a14:backgroundRemoval t="9778" b="95111" l="4000" r="89778"/>
                    </a14:imgEffect>
                  </a14:imgLayer>
                </a14:imgProps>
              </a:ext>
            </a:extLst>
          </a:blip>
          <a:srcRect t="5600" r="3200"/>
          <a:stretch/>
        </p:blipFill>
        <p:spPr>
          <a:xfrm>
            <a:off x="434961" y="2037080"/>
            <a:ext cx="1442935" cy="1407160"/>
          </a:xfrm>
          <a:prstGeom prst="rect">
            <a:avLst/>
          </a:prstGeom>
        </p:spPr>
      </p:pic>
      <p:pic>
        <p:nvPicPr>
          <p:cNvPr id="14" name="Imagen 13"/>
          <p:cNvPicPr>
            <a:picLocks noChangeAspect="1"/>
          </p:cNvPicPr>
          <p:nvPr/>
        </p:nvPicPr>
        <p:blipFill>
          <a:blip r:embed="rId11">
            <a:extLst>
              <a:ext uri="{BEBA8EAE-BF5A-486C-A8C5-ECC9F3942E4B}">
                <a14:imgProps xmlns:a14="http://schemas.microsoft.com/office/drawing/2010/main">
                  <a14:imgLayer r:embed="rId12">
                    <a14:imgEffect>
                      <a14:backgroundRemoval t="9896" b="94531" l="98" r="89941">
                        <a14:foregroundMark x1="74512" y1="43750" x2="74512" y2="43750"/>
                        <a14:backgroundMark x1="72461" y1="24219" x2="72461" y2="24219"/>
                        <a14:backgroundMark x1="73047" y1="14844" x2="73047" y2="14844"/>
                      </a14:backgroundRemoval>
                    </a14:imgEffect>
                  </a14:imgLayer>
                </a14:imgProps>
              </a:ext>
            </a:extLst>
          </a:blip>
          <a:stretch>
            <a:fillRect/>
          </a:stretch>
        </p:blipFill>
        <p:spPr>
          <a:xfrm>
            <a:off x="121920" y="3348891"/>
            <a:ext cx="2980267" cy="2235200"/>
          </a:xfrm>
          <a:prstGeom prst="rect">
            <a:avLst/>
          </a:prstGeom>
        </p:spPr>
      </p:pic>
    </p:spTree>
    <p:extLst>
      <p:ext uri="{BB962C8B-B14F-4D97-AF65-F5344CB8AC3E}">
        <p14:creationId xmlns:p14="http://schemas.microsoft.com/office/powerpoint/2010/main" val="30224027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3"/>
          <p:cNvSpPr/>
          <p:nvPr/>
        </p:nvSpPr>
        <p:spPr>
          <a:xfrm>
            <a:off x="2936575" y="107575"/>
            <a:ext cx="3527496" cy="948996"/>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23"/>
          <p:cNvSpPr txBox="1">
            <a:spLocks noGrp="1"/>
          </p:cNvSpPr>
          <p:nvPr>
            <p:ph type="title"/>
          </p:nvPr>
        </p:nvSpPr>
        <p:spPr>
          <a:xfrm>
            <a:off x="549275" y="107576"/>
            <a:ext cx="8042400" cy="60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s-ES" sz="1400" b="1" dirty="0">
                <a:solidFill>
                  <a:srgbClr val="FF00FF"/>
                </a:solidFill>
                <a:effectLst>
                  <a:outerShdw blurRad="50800" dist="38100" dir="2700000" algn="tl" rotWithShape="0">
                    <a:prstClr val="black">
                      <a:alpha val="40000"/>
                    </a:prstClr>
                  </a:outerShdw>
                </a:effectLst>
                <a:latin typeface="Times New Roman"/>
                <a:ea typeface="Times New Roman"/>
                <a:cs typeface="Times New Roman"/>
                <a:sym typeface="Times New Roman"/>
              </a:rPr>
              <a:t>LYRICS OF THE SONGS</a:t>
            </a:r>
            <a:endParaRPr sz="1400" b="1" dirty="0">
              <a:solidFill>
                <a:srgbClr val="FF00FF"/>
              </a:solidFill>
              <a:effectLst>
                <a:outerShdw blurRad="50800" dist="38100" dir="2700000" algn="tl" rotWithShape="0">
                  <a:prstClr val="black">
                    <a:alpha val="40000"/>
                  </a:prstClr>
                </a:outerShdw>
              </a:effectLst>
              <a:latin typeface="Times New Roman"/>
              <a:ea typeface="Times New Roman"/>
              <a:cs typeface="Times New Roman"/>
              <a:sym typeface="Times New Roman"/>
            </a:endParaRPr>
          </a:p>
        </p:txBody>
      </p:sp>
      <p:sp>
        <p:nvSpPr>
          <p:cNvPr id="211" name="Google Shape;211;p23"/>
          <p:cNvSpPr txBox="1">
            <a:spLocks noGrp="1"/>
          </p:cNvSpPr>
          <p:nvPr>
            <p:ph type="body" idx="1"/>
          </p:nvPr>
        </p:nvSpPr>
        <p:spPr>
          <a:xfrm>
            <a:off x="4083162" y="1083980"/>
            <a:ext cx="1015365" cy="32891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s-ES" sz="1400" b="1" dirty="0" smtClean="0">
                <a:latin typeface="Times New Roman"/>
                <a:cs typeface="Times New Roman"/>
              </a:rPr>
              <a:t>“HAPPY”                                                                                                            </a:t>
            </a:r>
            <a:endParaRPr sz="1400" b="1" dirty="0">
              <a:latin typeface="Times New Roman"/>
              <a:cs typeface="Times New Roman"/>
            </a:endParaRPr>
          </a:p>
          <a:p>
            <a:pPr marL="0" lvl="0" indent="0" algn="l" rtl="0">
              <a:spcBef>
                <a:spcPts val="2000"/>
              </a:spcBef>
              <a:spcAft>
                <a:spcPts val="0"/>
              </a:spcAft>
              <a:buNone/>
            </a:pPr>
            <a:endParaRPr sz="1400" dirty="0"/>
          </a:p>
          <a:p>
            <a:pPr marL="0" lvl="0" indent="0" algn="l" rtl="0">
              <a:spcBef>
                <a:spcPts val="2000"/>
              </a:spcBef>
              <a:spcAft>
                <a:spcPts val="0"/>
              </a:spcAft>
              <a:buNone/>
            </a:pPr>
            <a:endParaRPr sz="1400" dirty="0"/>
          </a:p>
        </p:txBody>
      </p:sp>
      <p:graphicFrame>
        <p:nvGraphicFramePr>
          <p:cNvPr id="212" name="Google Shape;212;p23"/>
          <p:cNvGraphicFramePr/>
          <p:nvPr>
            <p:extLst>
              <p:ext uri="{D42A27DB-BD31-4B8C-83A1-F6EECF244321}">
                <p14:modId xmlns:p14="http://schemas.microsoft.com/office/powerpoint/2010/main" val="1287949292"/>
              </p:ext>
            </p:extLst>
          </p:nvPr>
        </p:nvGraphicFramePr>
        <p:xfrm>
          <a:off x="83725" y="1556525"/>
          <a:ext cx="4488275" cy="5303489"/>
        </p:xfrm>
        <a:graphic>
          <a:graphicData uri="http://schemas.openxmlformats.org/drawingml/2006/table">
            <a:tbl>
              <a:tblPr>
                <a:tableStyleId>{B301B821-A1FF-4177-AEE7-76D212191A09}</a:tableStyleId>
              </a:tblPr>
              <a:tblGrid>
                <a:gridCol w="4488275"/>
              </a:tblGrid>
              <a:tr h="4889750">
                <a:tc>
                  <a:txBody>
                    <a:bodyPr/>
                    <a:lstStyle/>
                    <a:p>
                      <a:pPr marL="0" lvl="0" indent="0" algn="l" rtl="0">
                        <a:spcBef>
                          <a:spcPts val="0"/>
                        </a:spcBef>
                        <a:spcAft>
                          <a:spcPts val="0"/>
                        </a:spcAft>
                        <a:buNone/>
                      </a:pPr>
                      <a:r>
                        <a:rPr lang="es-ES" sz="1400" dirty="0" err="1">
                          <a:latin typeface="Times New Roman"/>
                          <a:cs typeface="Times New Roman"/>
                        </a:rPr>
                        <a:t>It</a:t>
                      </a:r>
                      <a:r>
                        <a:rPr lang="es-ES" sz="1400" dirty="0">
                          <a:latin typeface="Times New Roman"/>
                          <a:cs typeface="Times New Roman"/>
                        </a:rPr>
                        <a:t> </a:t>
                      </a:r>
                      <a:r>
                        <a:rPr lang="es-ES" sz="1400" dirty="0" err="1">
                          <a:latin typeface="Times New Roman"/>
                          <a:cs typeface="Times New Roman"/>
                        </a:rPr>
                        <a:t>might</a:t>
                      </a:r>
                      <a:r>
                        <a:rPr lang="es-ES" sz="1400" dirty="0">
                          <a:latin typeface="Times New Roman"/>
                          <a:cs typeface="Times New Roman"/>
                        </a:rPr>
                        <a:t> </a:t>
                      </a:r>
                      <a:r>
                        <a:rPr lang="es-ES" sz="1400" dirty="0" err="1">
                          <a:latin typeface="Times New Roman"/>
                          <a:cs typeface="Times New Roman"/>
                        </a:rPr>
                        <a:t>seem</a:t>
                      </a:r>
                      <a:r>
                        <a:rPr lang="es-ES" sz="1400" dirty="0">
                          <a:latin typeface="Times New Roman"/>
                          <a:cs typeface="Times New Roman"/>
                        </a:rPr>
                        <a:t> </a:t>
                      </a:r>
                      <a:r>
                        <a:rPr lang="es-ES" sz="1400" dirty="0" err="1">
                          <a:latin typeface="Times New Roman"/>
                          <a:cs typeface="Times New Roman"/>
                        </a:rPr>
                        <a:t>crazy</a:t>
                      </a:r>
                      <a:r>
                        <a:rPr lang="es-ES" sz="1400" dirty="0">
                          <a:latin typeface="Times New Roman"/>
                          <a:cs typeface="Times New Roman"/>
                        </a:rPr>
                        <a:t> </a:t>
                      </a:r>
                      <a:r>
                        <a:rPr lang="es-ES" sz="1400" dirty="0" err="1">
                          <a:latin typeface="Times New Roman"/>
                          <a:cs typeface="Times New Roman"/>
                        </a:rPr>
                        <a:t>what</a:t>
                      </a:r>
                      <a:r>
                        <a:rPr lang="es-ES" sz="1400" dirty="0">
                          <a:latin typeface="Times New Roman"/>
                          <a:cs typeface="Times New Roman"/>
                        </a:rPr>
                        <a:t> </a:t>
                      </a:r>
                      <a:r>
                        <a:rPr lang="es-ES" sz="1400" dirty="0" err="1">
                          <a:latin typeface="Times New Roman"/>
                          <a:cs typeface="Times New Roman"/>
                        </a:rPr>
                        <a:t>I'm</a:t>
                      </a:r>
                      <a:r>
                        <a:rPr lang="es-ES" sz="1400" dirty="0">
                          <a:latin typeface="Times New Roman"/>
                          <a:cs typeface="Times New Roman"/>
                        </a:rPr>
                        <a:t> '</a:t>
                      </a:r>
                      <a:r>
                        <a:rPr lang="es-ES" sz="1400" dirty="0" err="1">
                          <a:latin typeface="Times New Roman"/>
                          <a:cs typeface="Times New Roman"/>
                        </a:rPr>
                        <a:t>bout</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say</a:t>
                      </a:r>
                      <a:r>
                        <a:rPr lang="es-ES" sz="1400" dirty="0">
                          <a:latin typeface="Times New Roman"/>
                          <a:cs typeface="Times New Roman"/>
                        </a:rPr>
                        <a:t>                                 </a:t>
                      </a:r>
                      <a:endParaRPr sz="1400" dirty="0">
                        <a:latin typeface="Times New Roman"/>
                        <a:cs typeface="Times New Roman"/>
                      </a:endParaRPr>
                    </a:p>
                    <a:p>
                      <a:pPr marL="0" lvl="0" indent="0" algn="l" rtl="0">
                        <a:spcBef>
                          <a:spcPts val="0"/>
                        </a:spcBef>
                        <a:spcAft>
                          <a:spcPts val="0"/>
                        </a:spcAft>
                        <a:buNone/>
                      </a:pPr>
                      <a:r>
                        <a:rPr lang="es-ES" sz="1400" dirty="0" err="1">
                          <a:latin typeface="Times New Roman"/>
                          <a:cs typeface="Times New Roman"/>
                        </a:rPr>
                        <a:t>Sunshine</a:t>
                      </a:r>
                      <a:r>
                        <a:rPr lang="es-ES" sz="1400" dirty="0">
                          <a:latin typeface="Times New Roman"/>
                          <a:cs typeface="Times New Roman"/>
                        </a:rPr>
                        <a:t> </a:t>
                      </a:r>
                      <a:r>
                        <a:rPr lang="es-ES" sz="1400" dirty="0" err="1">
                          <a:latin typeface="Times New Roman"/>
                          <a:cs typeface="Times New Roman"/>
                        </a:rPr>
                        <a:t>she's</a:t>
                      </a:r>
                      <a:r>
                        <a:rPr lang="es-ES" sz="1400" dirty="0">
                          <a:latin typeface="Times New Roman"/>
                          <a:cs typeface="Times New Roman"/>
                        </a:rPr>
                        <a:t> </a:t>
                      </a:r>
                      <a:r>
                        <a:rPr lang="es-ES" sz="1400" dirty="0" err="1">
                          <a:latin typeface="Times New Roman"/>
                          <a:cs typeface="Times New Roman"/>
                        </a:rPr>
                        <a:t>here</a:t>
                      </a:r>
                      <a:r>
                        <a:rPr lang="es-ES" sz="1400" dirty="0">
                          <a:latin typeface="Times New Roman"/>
                          <a:cs typeface="Times New Roman"/>
                        </a:rPr>
                        <a:t>, </a:t>
                      </a:r>
                      <a:r>
                        <a:rPr lang="es-ES" sz="1400" dirty="0" err="1">
                          <a:latin typeface="Times New Roman"/>
                          <a:cs typeface="Times New Roman"/>
                        </a:rPr>
                        <a:t>you</a:t>
                      </a:r>
                      <a:r>
                        <a:rPr lang="es-ES" sz="1400" dirty="0">
                          <a:latin typeface="Times New Roman"/>
                          <a:cs typeface="Times New Roman"/>
                        </a:rPr>
                        <a:t> can </a:t>
                      </a:r>
                      <a:r>
                        <a:rPr lang="es-ES" sz="1400" dirty="0" err="1">
                          <a:latin typeface="Times New Roman"/>
                          <a:cs typeface="Times New Roman"/>
                        </a:rPr>
                        <a:t>take</a:t>
                      </a:r>
                      <a:r>
                        <a:rPr lang="es-ES" sz="1400" dirty="0">
                          <a:latin typeface="Times New Roman"/>
                          <a:cs typeface="Times New Roman"/>
                        </a:rPr>
                        <a:t> a break</a:t>
                      </a:r>
                      <a:endParaRPr sz="1400" dirty="0">
                        <a:latin typeface="Times New Roman"/>
                        <a:cs typeface="Times New Roman"/>
                      </a:endParaRPr>
                    </a:p>
                    <a:p>
                      <a:pPr marL="0" lvl="0" indent="0" algn="l" rtl="0">
                        <a:spcBef>
                          <a:spcPts val="0"/>
                        </a:spcBef>
                        <a:spcAft>
                          <a:spcPts val="0"/>
                        </a:spcAft>
                        <a:buNone/>
                      </a:pPr>
                      <a:r>
                        <a:rPr lang="es-ES" sz="1400" dirty="0" err="1">
                          <a:latin typeface="Times New Roman"/>
                          <a:cs typeface="Times New Roman"/>
                        </a:rPr>
                        <a:t>I'm</a:t>
                      </a:r>
                      <a:r>
                        <a:rPr lang="es-ES" sz="1400" dirty="0">
                          <a:latin typeface="Times New Roman"/>
                          <a:cs typeface="Times New Roman"/>
                        </a:rPr>
                        <a:t> a </a:t>
                      </a:r>
                      <a:r>
                        <a:rPr lang="es-ES" sz="1400" dirty="0" err="1">
                          <a:latin typeface="Times New Roman"/>
                          <a:cs typeface="Times New Roman"/>
                        </a:rPr>
                        <a:t>hot</a:t>
                      </a:r>
                      <a:r>
                        <a:rPr lang="es-ES" sz="1400" dirty="0">
                          <a:latin typeface="Times New Roman"/>
                          <a:cs typeface="Times New Roman"/>
                        </a:rPr>
                        <a:t> air </a:t>
                      </a:r>
                      <a:r>
                        <a:rPr lang="es-ES" sz="1400" dirty="0" err="1">
                          <a:latin typeface="Times New Roman"/>
                          <a:cs typeface="Times New Roman"/>
                        </a:rPr>
                        <a:t>balloon</a:t>
                      </a:r>
                      <a:r>
                        <a:rPr lang="es-ES" sz="1400" dirty="0">
                          <a:latin typeface="Times New Roman"/>
                          <a:cs typeface="Times New Roman"/>
                        </a:rPr>
                        <a:t> </a:t>
                      </a:r>
                      <a:r>
                        <a:rPr lang="es-ES" sz="1400" dirty="0" err="1">
                          <a:latin typeface="Times New Roman"/>
                          <a:cs typeface="Times New Roman"/>
                        </a:rPr>
                        <a:t>that</a:t>
                      </a:r>
                      <a:r>
                        <a:rPr lang="es-ES" sz="1400" dirty="0">
                          <a:latin typeface="Times New Roman"/>
                          <a:cs typeface="Times New Roman"/>
                        </a:rPr>
                        <a:t> </a:t>
                      </a:r>
                      <a:r>
                        <a:rPr lang="es-ES" sz="1400" dirty="0" err="1">
                          <a:latin typeface="Times New Roman"/>
                          <a:cs typeface="Times New Roman"/>
                        </a:rPr>
                        <a:t>could</a:t>
                      </a:r>
                      <a:r>
                        <a:rPr lang="es-ES" sz="1400" dirty="0">
                          <a:latin typeface="Times New Roman"/>
                          <a:cs typeface="Times New Roman"/>
                        </a:rPr>
                        <a:t> go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space</a:t>
                      </a:r>
                      <a:endParaRPr sz="1400" dirty="0">
                        <a:latin typeface="Times New Roman"/>
                        <a:cs typeface="Times New Roman"/>
                      </a:endParaRPr>
                    </a:p>
                    <a:p>
                      <a:pPr marL="0" lvl="0" indent="0" algn="l" rtl="0">
                        <a:spcBef>
                          <a:spcPts val="0"/>
                        </a:spcBef>
                        <a:spcAft>
                          <a:spcPts val="0"/>
                        </a:spcAft>
                        <a:buNone/>
                      </a:pPr>
                      <a:r>
                        <a:rPr lang="es-ES" sz="1400" dirty="0">
                          <a:latin typeface="Times New Roman"/>
                          <a:cs typeface="Times New Roman"/>
                        </a:rPr>
                        <a:t>With </a:t>
                      </a:r>
                      <a:r>
                        <a:rPr lang="es-ES" sz="1400" dirty="0" err="1">
                          <a:latin typeface="Times New Roman"/>
                          <a:cs typeface="Times New Roman"/>
                        </a:rPr>
                        <a:t>the</a:t>
                      </a:r>
                      <a:r>
                        <a:rPr lang="es-ES" sz="1400" dirty="0">
                          <a:latin typeface="Times New Roman"/>
                          <a:cs typeface="Times New Roman"/>
                        </a:rPr>
                        <a:t> air, </a:t>
                      </a:r>
                      <a:r>
                        <a:rPr lang="es-ES" sz="1400" dirty="0" err="1">
                          <a:latin typeface="Times New Roman"/>
                          <a:cs typeface="Times New Roman"/>
                        </a:rPr>
                        <a:t>like</a:t>
                      </a:r>
                      <a:r>
                        <a:rPr lang="es-ES" sz="1400" dirty="0">
                          <a:latin typeface="Times New Roman"/>
                          <a:cs typeface="Times New Roman"/>
                        </a:rPr>
                        <a:t> I </a:t>
                      </a:r>
                      <a:r>
                        <a:rPr lang="es-ES" sz="1400" dirty="0" err="1">
                          <a:latin typeface="Times New Roman"/>
                          <a:cs typeface="Times New Roman"/>
                        </a:rPr>
                        <a:t>don't</a:t>
                      </a:r>
                      <a:r>
                        <a:rPr lang="es-ES" sz="1400" dirty="0">
                          <a:latin typeface="Times New Roman"/>
                          <a:cs typeface="Times New Roman"/>
                        </a:rPr>
                        <a:t> </a:t>
                      </a:r>
                      <a:r>
                        <a:rPr lang="es-ES" sz="1400" dirty="0" err="1">
                          <a:latin typeface="Times New Roman"/>
                          <a:cs typeface="Times New Roman"/>
                        </a:rPr>
                        <a:t>care</a:t>
                      </a:r>
                      <a:r>
                        <a:rPr lang="es-ES" sz="1400" dirty="0">
                          <a:latin typeface="Times New Roman"/>
                          <a:cs typeface="Times New Roman"/>
                        </a:rPr>
                        <a:t> </a:t>
                      </a:r>
                      <a:r>
                        <a:rPr lang="es-ES" sz="1400" dirty="0" err="1">
                          <a:latin typeface="Times New Roman"/>
                          <a:cs typeface="Times New Roman"/>
                        </a:rPr>
                        <a:t>baby</a:t>
                      </a:r>
                      <a:r>
                        <a:rPr lang="es-ES" sz="1400" dirty="0">
                          <a:latin typeface="Times New Roman"/>
                          <a:cs typeface="Times New Roman"/>
                        </a:rPr>
                        <a:t> </a:t>
                      </a:r>
                      <a:r>
                        <a:rPr lang="es-ES" sz="1400" dirty="0" err="1">
                          <a:latin typeface="Times New Roman"/>
                          <a:cs typeface="Times New Roman"/>
                        </a:rPr>
                        <a:t>by</a:t>
                      </a:r>
                      <a:r>
                        <a:rPr lang="es-ES" sz="1400" dirty="0">
                          <a:latin typeface="Times New Roman"/>
                          <a:cs typeface="Times New Roman"/>
                        </a:rPr>
                        <a:t> </a:t>
                      </a:r>
                      <a:r>
                        <a:rPr lang="es-ES" sz="1400" dirty="0" err="1">
                          <a:latin typeface="Times New Roman"/>
                          <a:cs typeface="Times New Roman"/>
                        </a:rPr>
                        <a:t>the</a:t>
                      </a:r>
                      <a:r>
                        <a:rPr lang="es-ES" sz="1400" dirty="0">
                          <a:latin typeface="Times New Roman"/>
                          <a:cs typeface="Times New Roman"/>
                        </a:rPr>
                        <a:t> way</a:t>
                      </a:r>
                      <a:endParaRPr sz="1400" dirty="0">
                        <a:latin typeface="Times New Roman"/>
                        <a:cs typeface="Times New Roman"/>
                      </a:endParaRPr>
                    </a:p>
                    <a:p>
                      <a:pPr marL="0" lvl="0" indent="0" algn="l" rtl="0">
                        <a:spcBef>
                          <a:spcPts val="0"/>
                        </a:spcBef>
                        <a:spcAft>
                          <a:spcPts val="0"/>
                        </a:spcAft>
                        <a:buNone/>
                      </a:pPr>
                      <a:endParaRPr sz="1400" dirty="0">
                        <a:latin typeface="Times New Roman"/>
                        <a:cs typeface="Times New Roman"/>
                      </a:endParaRPr>
                    </a:p>
                    <a:p>
                      <a:pPr marL="0" lvl="0" indent="0" algn="l" rtl="0">
                        <a:spcBef>
                          <a:spcPts val="0"/>
                        </a:spcBef>
                        <a:spcAft>
                          <a:spcPts val="0"/>
                        </a:spcAft>
                        <a:buNone/>
                      </a:pPr>
                      <a:r>
                        <a:rPr lang="es-ES" sz="1400" dirty="0">
                          <a:latin typeface="Times New Roman"/>
                          <a:cs typeface="Times New Roman"/>
                        </a:rPr>
                        <a:t>CHORUS:</a:t>
                      </a:r>
                      <a:endParaRPr sz="1400" dirty="0">
                        <a:latin typeface="Times New Roman"/>
                        <a:cs typeface="Times New Roman"/>
                      </a:endParaRPr>
                    </a:p>
                    <a:p>
                      <a:pPr marL="0" lvl="0" indent="0" algn="l" rtl="0">
                        <a:spcBef>
                          <a:spcPts val="0"/>
                        </a:spcBef>
                        <a:spcAft>
                          <a:spcPts val="0"/>
                        </a:spcAft>
                        <a:buNone/>
                      </a:pPr>
                      <a:r>
                        <a:rPr lang="es-ES" sz="1400" b="1" dirty="0" err="1">
                          <a:latin typeface="Times New Roman"/>
                          <a:cs typeface="Times New Roman"/>
                        </a:rPr>
                        <a:t>Huh</a:t>
                      </a:r>
                      <a:r>
                        <a:rPr lang="es-ES" sz="1400" b="1" dirty="0">
                          <a:latin typeface="Times New Roman"/>
                          <a:cs typeface="Times New Roman"/>
                        </a:rPr>
                        <a:t>, </a:t>
                      </a:r>
                      <a:r>
                        <a:rPr lang="es-ES" sz="1400" b="1" u="sng" dirty="0" err="1">
                          <a:latin typeface="Times New Roman"/>
                          <a:cs typeface="Times New Roman"/>
                        </a:rPr>
                        <a:t>because</a:t>
                      </a:r>
                      <a:r>
                        <a:rPr lang="es-ES" sz="1400" b="1" u="sng" dirty="0">
                          <a:latin typeface="Times New Roman"/>
                          <a:cs typeface="Times New Roman"/>
                        </a:rPr>
                        <a:t> </a:t>
                      </a:r>
                      <a:r>
                        <a:rPr lang="es-ES" sz="1400" b="1" u="sng" dirty="0" err="1">
                          <a:latin typeface="Times New Roman"/>
                          <a:cs typeface="Times New Roman"/>
                        </a:rPr>
                        <a:t>I'm</a:t>
                      </a:r>
                      <a:r>
                        <a:rPr lang="es-ES" sz="1400" b="1" u="sng" dirty="0">
                          <a:latin typeface="Times New Roman"/>
                          <a:cs typeface="Times New Roman"/>
                        </a:rPr>
                        <a:t> </a:t>
                      </a:r>
                      <a:r>
                        <a:rPr lang="es-ES" sz="1400" b="1" u="sng" dirty="0" err="1">
                          <a:latin typeface="Times New Roman"/>
                          <a:cs typeface="Times New Roman"/>
                        </a:rPr>
                        <a:t>happy</a:t>
                      </a:r>
                      <a:endParaRPr sz="1400" b="1" u="sng"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Clap</a:t>
                      </a:r>
                      <a:r>
                        <a:rPr lang="es-ES" sz="1400" b="1" u="sng" dirty="0">
                          <a:latin typeface="Times New Roman"/>
                          <a:cs typeface="Times New Roman"/>
                        </a:rPr>
                        <a:t> </a:t>
                      </a:r>
                      <a:r>
                        <a:rPr lang="es-ES" sz="1400" b="1" u="sng" dirty="0" err="1">
                          <a:latin typeface="Times New Roman"/>
                          <a:cs typeface="Times New Roman"/>
                        </a:rPr>
                        <a:t>along</a:t>
                      </a:r>
                      <a:r>
                        <a:rPr lang="es-ES" sz="1400" b="1" u="sng" dirty="0">
                          <a:latin typeface="Times New Roman"/>
                          <a:cs typeface="Times New Roman"/>
                        </a:rPr>
                        <a:t> </a:t>
                      </a:r>
                      <a:r>
                        <a:rPr lang="es-ES" sz="1400" b="1" u="sng" dirty="0" err="1">
                          <a:latin typeface="Times New Roman"/>
                          <a:cs typeface="Times New Roman"/>
                        </a:rPr>
                        <a:t>if</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feel</a:t>
                      </a:r>
                      <a:r>
                        <a:rPr lang="es-ES" sz="1400" b="1" u="sng" dirty="0">
                          <a:latin typeface="Times New Roman"/>
                          <a:cs typeface="Times New Roman"/>
                        </a:rPr>
                        <a:t> </a:t>
                      </a:r>
                      <a:r>
                        <a:rPr lang="es-ES" sz="1400" b="1" u="sng" dirty="0" err="1">
                          <a:latin typeface="Times New Roman"/>
                          <a:cs typeface="Times New Roman"/>
                        </a:rPr>
                        <a:t>like</a:t>
                      </a:r>
                      <a:r>
                        <a:rPr lang="es-ES" sz="1400" b="1" u="sng" dirty="0">
                          <a:latin typeface="Times New Roman"/>
                          <a:cs typeface="Times New Roman"/>
                        </a:rPr>
                        <a:t> a </a:t>
                      </a:r>
                      <a:r>
                        <a:rPr lang="es-ES" sz="1400" b="1" u="sng" dirty="0" err="1">
                          <a:latin typeface="Times New Roman"/>
                          <a:cs typeface="Times New Roman"/>
                        </a:rPr>
                        <a:t>room</a:t>
                      </a:r>
                      <a:r>
                        <a:rPr lang="es-ES" sz="1400" b="1" u="sng" dirty="0">
                          <a:latin typeface="Times New Roman"/>
                          <a:cs typeface="Times New Roman"/>
                        </a:rPr>
                        <a:t> </a:t>
                      </a:r>
                      <a:r>
                        <a:rPr lang="es-ES" sz="1400" b="1" u="sng" dirty="0" err="1">
                          <a:latin typeface="Times New Roman"/>
                          <a:cs typeface="Times New Roman"/>
                        </a:rPr>
                        <a:t>without</a:t>
                      </a:r>
                      <a:r>
                        <a:rPr lang="es-ES" sz="1400" b="1" u="sng" dirty="0">
                          <a:latin typeface="Times New Roman"/>
                          <a:cs typeface="Times New Roman"/>
                        </a:rPr>
                        <a:t> a </a:t>
                      </a:r>
                      <a:r>
                        <a:rPr lang="es-ES" sz="1400" b="1" u="sng" dirty="0" err="1">
                          <a:latin typeface="Times New Roman"/>
                          <a:cs typeface="Times New Roman"/>
                        </a:rPr>
                        <a:t>roof</a:t>
                      </a:r>
                      <a:endParaRPr sz="1400" b="1" u="sng"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Because</a:t>
                      </a:r>
                      <a:r>
                        <a:rPr lang="es-ES" sz="1400" b="1" u="sng" dirty="0">
                          <a:latin typeface="Times New Roman"/>
                          <a:cs typeface="Times New Roman"/>
                        </a:rPr>
                        <a:t> </a:t>
                      </a:r>
                      <a:r>
                        <a:rPr lang="es-ES" sz="1400" b="1" u="sng" dirty="0" err="1">
                          <a:latin typeface="Times New Roman"/>
                          <a:cs typeface="Times New Roman"/>
                        </a:rPr>
                        <a:t>I'm</a:t>
                      </a:r>
                      <a:r>
                        <a:rPr lang="es-ES" sz="1400" b="1" u="sng" dirty="0">
                          <a:latin typeface="Times New Roman"/>
                          <a:cs typeface="Times New Roman"/>
                        </a:rPr>
                        <a:t> </a:t>
                      </a:r>
                      <a:r>
                        <a:rPr lang="es-ES" sz="1400" b="1" u="sng" dirty="0" err="1">
                          <a:latin typeface="Times New Roman"/>
                          <a:cs typeface="Times New Roman"/>
                        </a:rPr>
                        <a:t>happy</a:t>
                      </a:r>
                      <a:endParaRPr sz="1400" b="1" u="sng"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Clap</a:t>
                      </a:r>
                      <a:r>
                        <a:rPr lang="es-ES" sz="1400" b="1" u="sng" dirty="0">
                          <a:latin typeface="Times New Roman"/>
                          <a:cs typeface="Times New Roman"/>
                        </a:rPr>
                        <a:t> </a:t>
                      </a:r>
                      <a:r>
                        <a:rPr lang="es-ES" sz="1400" b="1" u="sng" dirty="0" err="1">
                          <a:latin typeface="Times New Roman"/>
                          <a:cs typeface="Times New Roman"/>
                        </a:rPr>
                        <a:t>along</a:t>
                      </a:r>
                      <a:r>
                        <a:rPr lang="es-ES" sz="1400" b="1" u="sng" dirty="0">
                          <a:latin typeface="Times New Roman"/>
                          <a:cs typeface="Times New Roman"/>
                        </a:rPr>
                        <a:t> </a:t>
                      </a:r>
                      <a:r>
                        <a:rPr lang="es-ES" sz="1400" b="1" u="sng" dirty="0" err="1">
                          <a:latin typeface="Times New Roman"/>
                          <a:cs typeface="Times New Roman"/>
                        </a:rPr>
                        <a:t>if</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feel</a:t>
                      </a:r>
                      <a:r>
                        <a:rPr lang="es-ES" sz="1400" b="1" u="sng" dirty="0">
                          <a:latin typeface="Times New Roman"/>
                          <a:cs typeface="Times New Roman"/>
                        </a:rPr>
                        <a:t> </a:t>
                      </a:r>
                      <a:r>
                        <a:rPr lang="es-ES" sz="1400" b="1" u="sng" dirty="0" err="1">
                          <a:latin typeface="Times New Roman"/>
                          <a:cs typeface="Times New Roman"/>
                        </a:rPr>
                        <a:t>like</a:t>
                      </a:r>
                      <a:r>
                        <a:rPr lang="es-ES" sz="1400" b="1" u="sng" dirty="0">
                          <a:latin typeface="Times New Roman"/>
                          <a:cs typeface="Times New Roman"/>
                        </a:rPr>
                        <a:t> happiness </a:t>
                      </a:r>
                      <a:r>
                        <a:rPr lang="es-ES" sz="1400" b="1" u="sng" dirty="0" err="1">
                          <a:latin typeface="Times New Roman"/>
                          <a:cs typeface="Times New Roman"/>
                        </a:rPr>
                        <a:t>is</a:t>
                      </a:r>
                      <a:r>
                        <a:rPr lang="es-ES" sz="1400" b="1" u="sng" dirty="0">
                          <a:latin typeface="Times New Roman"/>
                          <a:cs typeface="Times New Roman"/>
                        </a:rPr>
                        <a:t> </a:t>
                      </a:r>
                      <a:r>
                        <a:rPr lang="es-ES" sz="1400" b="1" u="sng" dirty="0" err="1">
                          <a:latin typeface="Times New Roman"/>
                          <a:cs typeface="Times New Roman"/>
                        </a:rPr>
                        <a:t>the</a:t>
                      </a:r>
                      <a:r>
                        <a:rPr lang="es-ES" sz="1400" b="1" u="sng" dirty="0">
                          <a:latin typeface="Times New Roman"/>
                          <a:cs typeface="Times New Roman"/>
                        </a:rPr>
                        <a:t> </a:t>
                      </a:r>
                      <a:r>
                        <a:rPr lang="es-ES" sz="1400" b="1" u="sng" dirty="0" err="1">
                          <a:latin typeface="Times New Roman"/>
                          <a:cs typeface="Times New Roman"/>
                        </a:rPr>
                        <a:t>truth</a:t>
                      </a:r>
                      <a:endParaRPr sz="1400" b="1" u="sng"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Because</a:t>
                      </a:r>
                      <a:r>
                        <a:rPr lang="es-ES" sz="1400" b="1" u="sng" dirty="0">
                          <a:latin typeface="Times New Roman"/>
                          <a:cs typeface="Times New Roman"/>
                        </a:rPr>
                        <a:t> </a:t>
                      </a:r>
                      <a:r>
                        <a:rPr lang="es-ES" sz="1400" b="1" u="sng" dirty="0" err="1">
                          <a:latin typeface="Times New Roman"/>
                          <a:cs typeface="Times New Roman"/>
                        </a:rPr>
                        <a:t>I'm</a:t>
                      </a:r>
                      <a:r>
                        <a:rPr lang="es-ES" sz="1400" b="1" u="sng" dirty="0">
                          <a:latin typeface="Times New Roman"/>
                          <a:cs typeface="Times New Roman"/>
                        </a:rPr>
                        <a:t> </a:t>
                      </a:r>
                      <a:r>
                        <a:rPr lang="es-ES" sz="1400" b="1" u="sng" dirty="0" err="1">
                          <a:latin typeface="Times New Roman"/>
                          <a:cs typeface="Times New Roman"/>
                        </a:rPr>
                        <a:t>happy</a:t>
                      </a:r>
                      <a:endParaRPr sz="1400" b="1" u="sng"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Clap</a:t>
                      </a:r>
                      <a:r>
                        <a:rPr lang="es-ES" sz="1400" b="1" u="sng" dirty="0">
                          <a:latin typeface="Times New Roman"/>
                          <a:cs typeface="Times New Roman"/>
                        </a:rPr>
                        <a:t> </a:t>
                      </a:r>
                      <a:r>
                        <a:rPr lang="es-ES" sz="1400" b="1" u="sng" dirty="0" err="1">
                          <a:latin typeface="Times New Roman"/>
                          <a:cs typeface="Times New Roman"/>
                        </a:rPr>
                        <a:t>along</a:t>
                      </a:r>
                      <a:r>
                        <a:rPr lang="es-ES" sz="1400" b="1" u="sng" dirty="0">
                          <a:latin typeface="Times New Roman"/>
                          <a:cs typeface="Times New Roman"/>
                        </a:rPr>
                        <a:t> </a:t>
                      </a:r>
                      <a:r>
                        <a:rPr lang="es-ES" sz="1400" b="1" u="sng" dirty="0" err="1">
                          <a:latin typeface="Times New Roman"/>
                          <a:cs typeface="Times New Roman"/>
                        </a:rPr>
                        <a:t>if</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know</a:t>
                      </a:r>
                      <a:r>
                        <a:rPr lang="es-ES" sz="1400" b="1" u="sng" dirty="0">
                          <a:latin typeface="Times New Roman"/>
                          <a:cs typeface="Times New Roman"/>
                        </a:rPr>
                        <a:t> </a:t>
                      </a:r>
                      <a:r>
                        <a:rPr lang="es-ES" sz="1400" b="1" u="sng" dirty="0" err="1">
                          <a:latin typeface="Times New Roman"/>
                          <a:cs typeface="Times New Roman"/>
                        </a:rPr>
                        <a:t>what</a:t>
                      </a:r>
                      <a:r>
                        <a:rPr lang="es-ES" sz="1400" b="1" u="sng" dirty="0">
                          <a:latin typeface="Times New Roman"/>
                          <a:cs typeface="Times New Roman"/>
                        </a:rPr>
                        <a:t> happiness </a:t>
                      </a:r>
                      <a:r>
                        <a:rPr lang="es-ES" sz="1400" b="1" u="sng" dirty="0" err="1">
                          <a:latin typeface="Times New Roman"/>
                          <a:cs typeface="Times New Roman"/>
                        </a:rPr>
                        <a:t>is</a:t>
                      </a:r>
                      <a:r>
                        <a:rPr lang="es-ES" sz="1400" b="1" u="sng" dirty="0">
                          <a:latin typeface="Times New Roman"/>
                          <a:cs typeface="Times New Roman"/>
                        </a:rPr>
                        <a:t> </a:t>
                      </a:r>
                      <a:r>
                        <a:rPr lang="es-ES" sz="1400" b="1" u="sng" dirty="0" err="1">
                          <a:latin typeface="Times New Roman"/>
                          <a:cs typeface="Times New Roman"/>
                        </a:rPr>
                        <a:t>to</a:t>
                      </a:r>
                      <a:r>
                        <a:rPr lang="es-ES" sz="1400" b="1" u="sng" dirty="0">
                          <a:latin typeface="Times New Roman"/>
                          <a:cs typeface="Times New Roman"/>
                        </a:rPr>
                        <a:t> </a:t>
                      </a:r>
                      <a:r>
                        <a:rPr lang="es-ES" sz="1400" b="1" u="sng" dirty="0" err="1">
                          <a:latin typeface="Times New Roman"/>
                          <a:cs typeface="Times New Roman"/>
                        </a:rPr>
                        <a:t>you</a:t>
                      </a:r>
                      <a:endParaRPr sz="1400" b="1" u="sng"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Because</a:t>
                      </a:r>
                      <a:r>
                        <a:rPr lang="es-ES" sz="1400" b="1" u="sng" dirty="0">
                          <a:latin typeface="Times New Roman"/>
                          <a:cs typeface="Times New Roman"/>
                        </a:rPr>
                        <a:t> </a:t>
                      </a:r>
                      <a:r>
                        <a:rPr lang="es-ES" sz="1400" b="1" u="sng" dirty="0" err="1">
                          <a:latin typeface="Times New Roman"/>
                          <a:cs typeface="Times New Roman"/>
                        </a:rPr>
                        <a:t>I'm</a:t>
                      </a:r>
                      <a:r>
                        <a:rPr lang="es-ES" sz="1400" b="1" u="sng" dirty="0">
                          <a:latin typeface="Times New Roman"/>
                          <a:cs typeface="Times New Roman"/>
                        </a:rPr>
                        <a:t> </a:t>
                      </a:r>
                      <a:r>
                        <a:rPr lang="es-ES" sz="1400" b="1" u="sng" dirty="0" err="1">
                          <a:latin typeface="Times New Roman"/>
                          <a:cs typeface="Times New Roman"/>
                        </a:rPr>
                        <a:t>happy</a:t>
                      </a:r>
                      <a:endParaRPr sz="1400" b="1" u="sng"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Clap</a:t>
                      </a:r>
                      <a:r>
                        <a:rPr lang="es-ES" sz="1400" b="1" u="sng" dirty="0">
                          <a:latin typeface="Times New Roman"/>
                          <a:cs typeface="Times New Roman"/>
                        </a:rPr>
                        <a:t> </a:t>
                      </a:r>
                      <a:r>
                        <a:rPr lang="es-ES" sz="1400" b="1" u="sng" dirty="0" err="1">
                          <a:latin typeface="Times New Roman"/>
                          <a:cs typeface="Times New Roman"/>
                        </a:rPr>
                        <a:t>along</a:t>
                      </a:r>
                      <a:r>
                        <a:rPr lang="es-ES" sz="1400" b="1" u="sng" dirty="0">
                          <a:latin typeface="Times New Roman"/>
                          <a:cs typeface="Times New Roman"/>
                        </a:rPr>
                        <a:t> </a:t>
                      </a:r>
                      <a:r>
                        <a:rPr lang="es-ES" sz="1400" b="1" u="sng" dirty="0" err="1">
                          <a:latin typeface="Times New Roman"/>
                          <a:cs typeface="Times New Roman"/>
                        </a:rPr>
                        <a:t>if</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feel</a:t>
                      </a:r>
                      <a:r>
                        <a:rPr lang="es-ES" sz="1400" b="1" u="sng" dirty="0">
                          <a:latin typeface="Times New Roman"/>
                          <a:cs typeface="Times New Roman"/>
                        </a:rPr>
                        <a:t> </a:t>
                      </a:r>
                      <a:r>
                        <a:rPr lang="es-ES" sz="1400" b="1" u="sng" dirty="0" err="1">
                          <a:latin typeface="Times New Roman"/>
                          <a:cs typeface="Times New Roman"/>
                        </a:rPr>
                        <a:t>like</a:t>
                      </a:r>
                      <a:r>
                        <a:rPr lang="es-ES" sz="1400" b="1" u="sng" dirty="0">
                          <a:latin typeface="Times New Roman"/>
                          <a:cs typeface="Times New Roman"/>
                        </a:rPr>
                        <a:t> </a:t>
                      </a:r>
                      <a:r>
                        <a:rPr lang="es-ES" sz="1400" b="1" u="sng" dirty="0" err="1">
                          <a:latin typeface="Times New Roman"/>
                          <a:cs typeface="Times New Roman"/>
                        </a:rPr>
                        <a:t>that's</a:t>
                      </a:r>
                      <a:r>
                        <a:rPr lang="es-ES" sz="1400" b="1" u="sng" dirty="0">
                          <a:latin typeface="Times New Roman"/>
                          <a:cs typeface="Times New Roman"/>
                        </a:rPr>
                        <a:t> </a:t>
                      </a:r>
                      <a:r>
                        <a:rPr lang="es-ES" sz="1400" b="1" u="sng" dirty="0" err="1">
                          <a:latin typeface="Times New Roman"/>
                          <a:cs typeface="Times New Roman"/>
                        </a:rPr>
                        <a:t>what</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wanna</a:t>
                      </a:r>
                      <a:r>
                        <a:rPr lang="es-ES" sz="1400" b="1" u="sng" dirty="0">
                          <a:latin typeface="Times New Roman"/>
                          <a:cs typeface="Times New Roman"/>
                        </a:rPr>
                        <a:t> do</a:t>
                      </a:r>
                      <a:endParaRPr sz="1400" b="1" u="sng" dirty="0">
                        <a:latin typeface="Times New Roman"/>
                        <a:cs typeface="Times New Roman"/>
                      </a:endParaRPr>
                    </a:p>
                    <a:p>
                      <a:pPr marL="0" lvl="0" indent="0" algn="l" rtl="0">
                        <a:spcBef>
                          <a:spcPts val="0"/>
                        </a:spcBef>
                        <a:spcAft>
                          <a:spcPts val="0"/>
                        </a:spcAft>
                        <a:buNone/>
                      </a:pPr>
                      <a:endParaRPr sz="1400" dirty="0">
                        <a:latin typeface="Times New Roman"/>
                        <a:cs typeface="Times New Roman"/>
                      </a:endParaRPr>
                    </a:p>
                    <a:p>
                      <a:pPr marL="0" lvl="0" indent="0" algn="l" rtl="0">
                        <a:spcBef>
                          <a:spcPts val="0"/>
                        </a:spcBef>
                        <a:spcAft>
                          <a:spcPts val="0"/>
                        </a:spcAft>
                        <a:buNone/>
                      </a:pPr>
                      <a:r>
                        <a:rPr lang="es-ES" sz="1400" b="1" u="sng" dirty="0" err="1">
                          <a:latin typeface="Times New Roman"/>
                          <a:cs typeface="Times New Roman"/>
                        </a:rPr>
                        <a:t>Here</a:t>
                      </a:r>
                      <a:r>
                        <a:rPr lang="es-ES" sz="1400" b="1" u="sng" dirty="0">
                          <a:latin typeface="Times New Roman"/>
                          <a:cs typeface="Times New Roman"/>
                        </a:rPr>
                        <a:t> come </a:t>
                      </a:r>
                      <a:r>
                        <a:rPr lang="es-ES" sz="1400" b="1" u="sng" dirty="0" err="1">
                          <a:latin typeface="Times New Roman"/>
                          <a:cs typeface="Times New Roman"/>
                        </a:rPr>
                        <a:t>bad</a:t>
                      </a:r>
                      <a:r>
                        <a:rPr lang="es-ES" sz="1400" b="1" u="sng" dirty="0">
                          <a:latin typeface="Times New Roman"/>
                          <a:cs typeface="Times New Roman"/>
                        </a:rPr>
                        <a:t> </a:t>
                      </a:r>
                      <a:r>
                        <a:rPr lang="es-ES" sz="1400" b="1" u="sng" dirty="0" err="1">
                          <a:latin typeface="Times New Roman"/>
                          <a:cs typeface="Times New Roman"/>
                        </a:rPr>
                        <a:t>news</a:t>
                      </a:r>
                      <a:r>
                        <a:rPr lang="es-ES" sz="1400" b="1" u="sng" dirty="0">
                          <a:latin typeface="Times New Roman"/>
                          <a:cs typeface="Times New Roman"/>
                        </a:rPr>
                        <a:t>, </a:t>
                      </a:r>
                      <a:r>
                        <a:rPr lang="es-ES" sz="1400" b="1" u="sng" dirty="0" err="1">
                          <a:latin typeface="Times New Roman"/>
                          <a:cs typeface="Times New Roman"/>
                        </a:rPr>
                        <a:t>talking</a:t>
                      </a:r>
                      <a:r>
                        <a:rPr lang="es-ES" sz="1400" b="1" u="sng" dirty="0">
                          <a:latin typeface="Times New Roman"/>
                          <a:cs typeface="Times New Roman"/>
                        </a:rPr>
                        <a:t> </a:t>
                      </a:r>
                      <a:r>
                        <a:rPr lang="es-ES" sz="1400" b="1" u="sng" dirty="0" err="1">
                          <a:latin typeface="Times New Roman"/>
                          <a:cs typeface="Times New Roman"/>
                        </a:rPr>
                        <a:t>this</a:t>
                      </a:r>
                      <a:r>
                        <a:rPr lang="es-ES" sz="1400" b="1" u="sng" dirty="0">
                          <a:latin typeface="Times New Roman"/>
                          <a:cs typeface="Times New Roman"/>
                        </a:rPr>
                        <a:t> and </a:t>
                      </a:r>
                      <a:r>
                        <a:rPr lang="es-ES" sz="1400" b="1" u="sng" dirty="0" err="1">
                          <a:latin typeface="Times New Roman"/>
                          <a:cs typeface="Times New Roman"/>
                        </a:rPr>
                        <a:t>that</a:t>
                      </a:r>
                      <a:endParaRPr sz="1400" b="1" u="sng" dirty="0">
                        <a:latin typeface="Times New Roman"/>
                        <a:cs typeface="Times New Roman"/>
                      </a:endParaRPr>
                    </a:p>
                    <a:p>
                      <a:pPr marL="0" lvl="0" indent="0" algn="l" rtl="0">
                        <a:spcBef>
                          <a:spcPts val="0"/>
                        </a:spcBef>
                        <a:spcAft>
                          <a:spcPts val="0"/>
                        </a:spcAft>
                        <a:buNone/>
                      </a:pPr>
                      <a:r>
                        <a:rPr lang="es-ES" sz="1400" b="1" u="sng" dirty="0">
                          <a:latin typeface="Times New Roman"/>
                          <a:cs typeface="Times New Roman"/>
                        </a:rPr>
                        <a:t>(</a:t>
                      </a:r>
                      <a:r>
                        <a:rPr lang="es-ES" sz="1400" b="1" u="sng" dirty="0" err="1">
                          <a:latin typeface="Times New Roman"/>
                          <a:cs typeface="Times New Roman"/>
                        </a:rPr>
                        <a:t>Yeah</a:t>
                      </a:r>
                      <a:r>
                        <a:rPr lang="es-ES" sz="1400" b="1" u="sng" dirty="0">
                          <a:latin typeface="Times New Roman"/>
                          <a:cs typeface="Times New Roman"/>
                        </a:rPr>
                        <a:t>) </a:t>
                      </a:r>
                      <a:r>
                        <a:rPr lang="es-ES" sz="1400" b="1" u="sng" dirty="0" err="1">
                          <a:latin typeface="Times New Roman"/>
                          <a:cs typeface="Times New Roman"/>
                        </a:rPr>
                        <a:t>Well</a:t>
                      </a:r>
                      <a:r>
                        <a:rPr lang="es-ES" sz="1400" b="1" u="sng" dirty="0">
                          <a:latin typeface="Times New Roman"/>
                          <a:cs typeface="Times New Roman"/>
                        </a:rPr>
                        <a:t>, </a:t>
                      </a:r>
                      <a:r>
                        <a:rPr lang="es-ES" sz="1400" b="1" u="sng" dirty="0" err="1">
                          <a:latin typeface="Times New Roman"/>
                          <a:cs typeface="Times New Roman"/>
                        </a:rPr>
                        <a:t>give</a:t>
                      </a:r>
                      <a:r>
                        <a:rPr lang="es-ES" sz="1400" b="1" u="sng" dirty="0">
                          <a:latin typeface="Times New Roman"/>
                          <a:cs typeface="Times New Roman"/>
                        </a:rPr>
                        <a:t> me </a:t>
                      </a:r>
                      <a:r>
                        <a:rPr lang="es-ES" sz="1400" b="1" u="sng" dirty="0" err="1">
                          <a:latin typeface="Times New Roman"/>
                          <a:cs typeface="Times New Roman"/>
                        </a:rPr>
                        <a:t>all</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got</a:t>
                      </a:r>
                      <a:r>
                        <a:rPr lang="es-ES" sz="1400" b="1" u="sng" dirty="0">
                          <a:latin typeface="Times New Roman"/>
                          <a:cs typeface="Times New Roman"/>
                        </a:rPr>
                        <a:t>, and </a:t>
                      </a:r>
                      <a:r>
                        <a:rPr lang="es-ES" sz="1400" b="1" u="sng" dirty="0" err="1">
                          <a:latin typeface="Times New Roman"/>
                          <a:cs typeface="Times New Roman"/>
                        </a:rPr>
                        <a:t>don't</a:t>
                      </a:r>
                      <a:r>
                        <a:rPr lang="es-ES" sz="1400" b="1" u="sng" dirty="0">
                          <a:latin typeface="Times New Roman"/>
                          <a:cs typeface="Times New Roman"/>
                        </a:rPr>
                        <a:t> </a:t>
                      </a:r>
                      <a:r>
                        <a:rPr lang="es-ES" sz="1400" b="1" u="sng" dirty="0" err="1">
                          <a:latin typeface="Times New Roman"/>
                          <a:cs typeface="Times New Roman"/>
                        </a:rPr>
                        <a:t>hold</a:t>
                      </a:r>
                      <a:r>
                        <a:rPr lang="es-ES" sz="1400" b="1" u="sng" dirty="0">
                          <a:latin typeface="Times New Roman"/>
                          <a:cs typeface="Times New Roman"/>
                        </a:rPr>
                        <a:t> </a:t>
                      </a:r>
                      <a:r>
                        <a:rPr lang="es-ES" sz="1400" b="1" u="sng" dirty="0" err="1">
                          <a:latin typeface="Times New Roman"/>
                          <a:cs typeface="Times New Roman"/>
                        </a:rPr>
                        <a:t>it</a:t>
                      </a:r>
                      <a:r>
                        <a:rPr lang="es-ES" sz="1400" b="1" u="sng" dirty="0">
                          <a:latin typeface="Times New Roman"/>
                          <a:cs typeface="Times New Roman"/>
                        </a:rPr>
                        <a:t> back</a:t>
                      </a:r>
                      <a:endParaRPr sz="1400" b="1" u="sng" dirty="0">
                        <a:latin typeface="Times New Roman"/>
                        <a:cs typeface="Times New Roman"/>
                      </a:endParaRPr>
                    </a:p>
                    <a:p>
                      <a:pPr marL="0" lvl="0" indent="0" algn="l" rtl="0">
                        <a:spcBef>
                          <a:spcPts val="0"/>
                        </a:spcBef>
                        <a:spcAft>
                          <a:spcPts val="0"/>
                        </a:spcAft>
                        <a:buNone/>
                      </a:pPr>
                      <a:r>
                        <a:rPr lang="es-ES" sz="1400" b="1" u="sng" dirty="0">
                          <a:latin typeface="Times New Roman"/>
                          <a:cs typeface="Times New Roman"/>
                        </a:rPr>
                        <a:t>(</a:t>
                      </a:r>
                      <a:r>
                        <a:rPr lang="es-ES" sz="1400" b="1" u="sng" dirty="0" err="1">
                          <a:latin typeface="Times New Roman"/>
                          <a:cs typeface="Times New Roman"/>
                        </a:rPr>
                        <a:t>Yeah</a:t>
                      </a:r>
                      <a:r>
                        <a:rPr lang="es-ES" sz="1400" b="1" u="sng" dirty="0">
                          <a:latin typeface="Times New Roman"/>
                          <a:cs typeface="Times New Roman"/>
                        </a:rPr>
                        <a:t>) </a:t>
                      </a:r>
                      <a:r>
                        <a:rPr lang="es-ES" sz="1400" b="1" u="sng" dirty="0" err="1">
                          <a:latin typeface="Times New Roman"/>
                          <a:cs typeface="Times New Roman"/>
                        </a:rPr>
                        <a:t>Well</a:t>
                      </a:r>
                      <a:r>
                        <a:rPr lang="es-ES" sz="1400" b="1" u="sng" dirty="0">
                          <a:latin typeface="Times New Roman"/>
                          <a:cs typeface="Times New Roman"/>
                        </a:rPr>
                        <a:t>, I </a:t>
                      </a:r>
                      <a:r>
                        <a:rPr lang="es-ES" sz="1400" b="1" u="sng" dirty="0" err="1">
                          <a:latin typeface="Times New Roman"/>
                          <a:cs typeface="Times New Roman"/>
                        </a:rPr>
                        <a:t>should</a:t>
                      </a:r>
                      <a:r>
                        <a:rPr lang="es-ES" sz="1400" b="1" u="sng" dirty="0">
                          <a:latin typeface="Times New Roman"/>
                          <a:cs typeface="Times New Roman"/>
                        </a:rPr>
                        <a:t> </a:t>
                      </a:r>
                      <a:r>
                        <a:rPr lang="es-ES" sz="1400" b="1" u="sng" dirty="0" err="1">
                          <a:latin typeface="Times New Roman"/>
                          <a:cs typeface="Times New Roman"/>
                        </a:rPr>
                        <a:t>probably</a:t>
                      </a:r>
                      <a:r>
                        <a:rPr lang="es-ES" sz="1400" b="1" u="sng" dirty="0">
                          <a:latin typeface="Times New Roman"/>
                          <a:cs typeface="Times New Roman"/>
                        </a:rPr>
                        <a:t> </a:t>
                      </a:r>
                      <a:r>
                        <a:rPr lang="es-ES" sz="1400" b="1" u="sng" dirty="0" err="1">
                          <a:latin typeface="Times New Roman"/>
                          <a:cs typeface="Times New Roman"/>
                        </a:rPr>
                        <a:t>warn</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I'll</a:t>
                      </a:r>
                      <a:r>
                        <a:rPr lang="es-ES" sz="1400" b="1" u="sng" dirty="0">
                          <a:latin typeface="Times New Roman"/>
                          <a:cs typeface="Times New Roman"/>
                        </a:rPr>
                        <a:t> be </a:t>
                      </a:r>
                      <a:r>
                        <a:rPr lang="es-ES" sz="1400" b="1" u="sng" dirty="0" err="1">
                          <a:latin typeface="Times New Roman"/>
                          <a:cs typeface="Times New Roman"/>
                        </a:rPr>
                        <a:t>just</a:t>
                      </a:r>
                      <a:r>
                        <a:rPr lang="es-ES" sz="1400" b="1" u="sng" dirty="0">
                          <a:latin typeface="Times New Roman"/>
                          <a:cs typeface="Times New Roman"/>
                        </a:rPr>
                        <a:t> fine</a:t>
                      </a:r>
                      <a:endParaRPr sz="1400" b="1" u="sng" dirty="0">
                        <a:latin typeface="Times New Roman"/>
                        <a:cs typeface="Times New Roman"/>
                      </a:endParaRPr>
                    </a:p>
                    <a:p>
                      <a:pPr marL="0" lvl="0" indent="0" algn="l" rtl="0">
                        <a:spcBef>
                          <a:spcPts val="0"/>
                        </a:spcBef>
                        <a:spcAft>
                          <a:spcPts val="0"/>
                        </a:spcAft>
                        <a:buNone/>
                      </a:pPr>
                      <a:r>
                        <a:rPr lang="es-ES" sz="1400" b="1" u="sng" dirty="0">
                          <a:latin typeface="Times New Roman"/>
                          <a:cs typeface="Times New Roman"/>
                        </a:rPr>
                        <a:t>(</a:t>
                      </a:r>
                      <a:r>
                        <a:rPr lang="es-ES" sz="1400" b="1" u="sng" dirty="0" err="1">
                          <a:latin typeface="Times New Roman"/>
                          <a:cs typeface="Times New Roman"/>
                        </a:rPr>
                        <a:t>Yeah</a:t>
                      </a:r>
                      <a:r>
                        <a:rPr lang="es-ES" sz="1400" b="1" u="sng" dirty="0">
                          <a:latin typeface="Times New Roman"/>
                          <a:cs typeface="Times New Roman"/>
                        </a:rPr>
                        <a:t>) No </a:t>
                      </a:r>
                      <a:r>
                        <a:rPr lang="es-ES" sz="1400" b="1" u="sng" dirty="0" err="1">
                          <a:latin typeface="Times New Roman"/>
                          <a:cs typeface="Times New Roman"/>
                        </a:rPr>
                        <a:t>offense</a:t>
                      </a:r>
                      <a:r>
                        <a:rPr lang="es-ES" sz="1400" b="1" u="sng" dirty="0">
                          <a:latin typeface="Times New Roman"/>
                          <a:cs typeface="Times New Roman"/>
                        </a:rPr>
                        <a:t> </a:t>
                      </a:r>
                      <a:r>
                        <a:rPr lang="es-ES" sz="1400" b="1" u="sng" dirty="0" err="1">
                          <a:latin typeface="Times New Roman"/>
                          <a:cs typeface="Times New Roman"/>
                        </a:rPr>
                        <a:t>to</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don't</a:t>
                      </a:r>
                      <a:r>
                        <a:rPr lang="es-ES" sz="1400" b="1" u="sng" dirty="0">
                          <a:latin typeface="Times New Roman"/>
                          <a:cs typeface="Times New Roman"/>
                        </a:rPr>
                        <a:t> </a:t>
                      </a:r>
                      <a:r>
                        <a:rPr lang="es-ES" sz="1400" b="1" u="sng" dirty="0" err="1">
                          <a:latin typeface="Times New Roman"/>
                          <a:cs typeface="Times New Roman"/>
                        </a:rPr>
                        <a:t>waste</a:t>
                      </a:r>
                      <a:r>
                        <a:rPr lang="es-ES" sz="1400" b="1" u="sng" dirty="0">
                          <a:latin typeface="Times New Roman"/>
                          <a:cs typeface="Times New Roman"/>
                        </a:rPr>
                        <a:t> </a:t>
                      </a:r>
                      <a:r>
                        <a:rPr lang="es-ES" sz="1400" b="1" u="sng" dirty="0" err="1">
                          <a:latin typeface="Times New Roman"/>
                          <a:cs typeface="Times New Roman"/>
                        </a:rPr>
                        <a:t>your</a:t>
                      </a:r>
                      <a:r>
                        <a:rPr lang="es-ES" sz="1400" b="1" u="sng" dirty="0">
                          <a:latin typeface="Times New Roman"/>
                          <a:cs typeface="Times New Roman"/>
                        </a:rPr>
                        <a:t> time</a:t>
                      </a:r>
                      <a:endParaRPr sz="1400" b="1" u="sng" dirty="0">
                        <a:latin typeface="Times New Roman"/>
                        <a:cs typeface="Times New Roman"/>
                      </a:endParaRPr>
                    </a:p>
                    <a:p>
                      <a:pPr marL="0" lvl="0" indent="0" algn="l" rtl="0">
                        <a:spcBef>
                          <a:spcPts val="0"/>
                        </a:spcBef>
                        <a:spcAft>
                          <a:spcPts val="0"/>
                        </a:spcAft>
                        <a:buNone/>
                      </a:pPr>
                      <a:r>
                        <a:rPr lang="es-ES" sz="1400" u="sng" dirty="0">
                          <a:latin typeface="Times New Roman"/>
                          <a:cs typeface="Times New Roman"/>
                        </a:rPr>
                        <a:t>Here's </a:t>
                      </a:r>
                      <a:r>
                        <a:rPr lang="es-ES" sz="1400" u="sng" dirty="0" err="1">
                          <a:latin typeface="Times New Roman"/>
                          <a:cs typeface="Times New Roman"/>
                        </a:rPr>
                        <a:t>why</a:t>
                      </a:r>
                      <a:endParaRPr sz="1400" u="sng" dirty="0">
                        <a:latin typeface="Times New Roman"/>
                        <a:cs typeface="Times New Roman"/>
                      </a:endParaRPr>
                    </a:p>
                    <a:p>
                      <a:pPr marL="0" lvl="0" indent="0" algn="l" rtl="0">
                        <a:spcBef>
                          <a:spcPts val="0"/>
                        </a:spcBef>
                        <a:spcAft>
                          <a:spcPts val="0"/>
                        </a:spcAft>
                        <a:buNone/>
                      </a:pPr>
                      <a:endParaRPr sz="1400" dirty="0">
                        <a:latin typeface="Times New Roman"/>
                        <a:cs typeface="Times New Roman"/>
                      </a:endParaRPr>
                    </a:p>
                    <a:p>
                      <a:pPr marL="0" lvl="0" indent="0" algn="l" rtl="0">
                        <a:spcBef>
                          <a:spcPts val="0"/>
                        </a:spcBef>
                        <a:spcAft>
                          <a:spcPts val="0"/>
                        </a:spcAft>
                        <a:buNone/>
                      </a:pPr>
                      <a:r>
                        <a:rPr lang="es-ES" sz="1400" dirty="0">
                          <a:latin typeface="Times New Roman"/>
                          <a:cs typeface="Times New Roman"/>
                        </a:rPr>
                        <a:t>CHORUS</a:t>
                      </a:r>
                      <a:endParaRPr sz="1400" dirty="0">
                        <a:latin typeface="Times New Roman"/>
                        <a:cs typeface="Times New Roman"/>
                      </a:endParaRPr>
                    </a:p>
                    <a:p>
                      <a:pPr marL="0" lvl="0" indent="0" algn="l" rtl="0">
                        <a:spcBef>
                          <a:spcPts val="0"/>
                        </a:spcBef>
                        <a:spcAft>
                          <a:spcPts val="0"/>
                        </a:spcAft>
                        <a:buNone/>
                      </a:pPr>
                      <a:endParaRPr sz="1400" dirty="0">
                        <a:latin typeface="Times New Roman"/>
                        <a:cs typeface="Times New Roman"/>
                      </a:endParaRPr>
                    </a:p>
                    <a:p>
                      <a:pPr marL="0" lvl="0" indent="0" algn="l" rtl="0">
                        <a:spcBef>
                          <a:spcPts val="0"/>
                        </a:spcBef>
                        <a:spcAft>
                          <a:spcPts val="0"/>
                        </a:spcAft>
                        <a:buNone/>
                      </a:pPr>
                      <a:endParaRPr sz="1400" dirty="0">
                        <a:latin typeface="Times New Roman"/>
                        <a:cs typeface="Times New Roman"/>
                      </a:endParaRPr>
                    </a:p>
                  </a:txBody>
                  <a:tcPr marL="91425" marR="91425" marT="91425" marB="91425"/>
                </a:tc>
              </a:tr>
            </a:tbl>
          </a:graphicData>
        </a:graphic>
      </p:graphicFrame>
      <p:pic>
        <p:nvPicPr>
          <p:cNvPr id="213" name="Google Shape;213;p23"/>
          <p:cNvPicPr preferRelativeResize="0"/>
          <p:nvPr/>
        </p:nvPicPr>
        <p:blipFill rotWithShape="1">
          <a:blip r:embed="rId5">
            <a:alphaModFix/>
          </a:blip>
          <a:srcRect/>
          <a:stretch/>
        </p:blipFill>
        <p:spPr>
          <a:xfrm rot="1499142">
            <a:off x="6724993" y="336592"/>
            <a:ext cx="1833337" cy="1081388"/>
          </a:xfrm>
          <a:prstGeom prst="rect">
            <a:avLst/>
          </a:prstGeom>
          <a:noFill/>
          <a:ln>
            <a:noFill/>
          </a:ln>
        </p:spPr>
      </p:pic>
      <p:graphicFrame>
        <p:nvGraphicFramePr>
          <p:cNvPr id="214" name="Google Shape;214;p23"/>
          <p:cNvGraphicFramePr/>
          <p:nvPr>
            <p:extLst>
              <p:ext uri="{D42A27DB-BD31-4B8C-83A1-F6EECF244321}">
                <p14:modId xmlns:p14="http://schemas.microsoft.com/office/powerpoint/2010/main" val="346190451"/>
              </p:ext>
            </p:extLst>
          </p:nvPr>
        </p:nvGraphicFramePr>
        <p:xfrm>
          <a:off x="4572000" y="1556525"/>
          <a:ext cx="4496900" cy="5301475"/>
        </p:xfrm>
        <a:graphic>
          <a:graphicData uri="http://schemas.openxmlformats.org/drawingml/2006/table">
            <a:tbl>
              <a:tblPr>
                <a:tableStyleId>{B301B821-A1FF-4177-AEE7-76D212191A09}</a:tableStyleId>
              </a:tblPr>
              <a:tblGrid>
                <a:gridCol w="4496900"/>
              </a:tblGrid>
              <a:tr h="5301475">
                <a:tc>
                  <a:txBody>
                    <a:bodyPr/>
                    <a:lstStyle/>
                    <a:p>
                      <a:pPr marL="0" lvl="0" indent="0" algn="l" rtl="0">
                        <a:spcBef>
                          <a:spcPts val="0"/>
                        </a:spcBef>
                        <a:spcAft>
                          <a:spcPts val="0"/>
                        </a:spcAft>
                        <a:buClr>
                          <a:schemeClr val="dk1"/>
                        </a:buClr>
                        <a:buSzPts val="1100"/>
                        <a:buFont typeface="Arial"/>
                        <a:buNone/>
                      </a:pPr>
                      <a:r>
                        <a:rPr lang="es-ES" sz="1400" b="1" dirty="0" err="1">
                          <a:latin typeface="Times New Roman"/>
                          <a:cs typeface="Times New Roman"/>
                        </a:rPr>
                        <a:t>Hey</a:t>
                      </a:r>
                      <a:r>
                        <a:rPr lang="es-ES" sz="1400" b="1" dirty="0">
                          <a:latin typeface="Times New Roman"/>
                          <a:cs typeface="Times New Roman"/>
                        </a:rPr>
                        <a:t>, come </a:t>
                      </a:r>
                      <a:r>
                        <a:rPr lang="es-ES" sz="1400" b="1" dirty="0" err="1">
                          <a:latin typeface="Times New Roman"/>
                          <a:cs typeface="Times New Roman"/>
                        </a:rPr>
                        <a:t>on</a:t>
                      </a:r>
                      <a:r>
                        <a:rPr lang="es-ES" sz="1400" b="1" dirty="0">
                          <a:latin typeface="Times New Roman"/>
                          <a:cs typeface="Times New Roman"/>
                        </a:rPr>
                        <a:t>, uh</a:t>
                      </a:r>
                      <a:endParaRPr sz="1400" b="1"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r>
                        <a:rPr lang="es-ES" sz="1400" b="1" u="sng" dirty="0">
                          <a:latin typeface="Times New Roman"/>
                          <a:cs typeface="Times New Roman"/>
                        </a:rPr>
                        <a:t>, </a:t>
                      </a:r>
                      <a:r>
                        <a:rPr lang="es-ES" sz="1400" b="1" u="sng" dirty="0" err="1">
                          <a:latin typeface="Times New Roman"/>
                          <a:cs typeface="Times New Roman"/>
                        </a:rPr>
                        <a:t>can't</a:t>
                      </a:r>
                      <a:r>
                        <a:rPr lang="es-ES" sz="1400" b="1" u="sng" dirty="0">
                          <a:latin typeface="Times New Roman"/>
                          <a:cs typeface="Times New Roman"/>
                        </a:rPr>
                        <a:t> </a:t>
                      </a:r>
                      <a:r>
                        <a:rPr lang="es-ES" sz="1400" b="1" u="sng" dirty="0" err="1">
                          <a:latin typeface="Times New Roman"/>
                          <a:cs typeface="Times New Roman"/>
                        </a:rPr>
                        <a:t>nuthin</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err="1">
                          <a:latin typeface="Times New Roman"/>
                          <a:cs typeface="Times New Roman"/>
                        </a:rPr>
                        <a:t>My</a:t>
                      </a:r>
                      <a:r>
                        <a:rPr lang="es-ES" sz="1400" b="1" u="sng" dirty="0">
                          <a:latin typeface="Times New Roman"/>
                          <a:cs typeface="Times New Roman"/>
                        </a:rPr>
                        <a:t> </a:t>
                      </a:r>
                      <a:r>
                        <a:rPr lang="es-ES" sz="1400" b="1" u="sng" dirty="0" err="1">
                          <a:latin typeface="Times New Roman"/>
                          <a:cs typeface="Times New Roman"/>
                        </a:rPr>
                        <a:t>level</a:t>
                      </a:r>
                      <a:r>
                        <a:rPr lang="es-ES" sz="1400" b="1" u="sng" dirty="0">
                          <a:latin typeface="Times New Roman"/>
                          <a:cs typeface="Times New Roman"/>
                        </a:rPr>
                        <a:t> </a:t>
                      </a:r>
                      <a:r>
                        <a:rPr lang="es-ES" sz="1400" b="1" u="sng" dirty="0" err="1">
                          <a:latin typeface="Times New Roman"/>
                          <a:cs typeface="Times New Roman"/>
                        </a:rPr>
                        <a:t>is</a:t>
                      </a:r>
                      <a:r>
                        <a:rPr lang="es-ES" sz="1400" b="1" u="sng" dirty="0">
                          <a:latin typeface="Times New Roman"/>
                          <a:cs typeface="Times New Roman"/>
                        </a:rPr>
                        <a:t> </a:t>
                      </a:r>
                      <a:r>
                        <a:rPr lang="es-ES" sz="1400" b="1" u="sng" dirty="0" err="1">
                          <a:latin typeface="Times New Roman"/>
                          <a:cs typeface="Times New Roman"/>
                        </a:rPr>
                        <a:t>too</a:t>
                      </a:r>
                      <a:r>
                        <a:rPr lang="es-ES" sz="1400" b="1" u="sng" dirty="0">
                          <a:latin typeface="Times New Roman"/>
                          <a:cs typeface="Times New Roman"/>
                        </a:rPr>
                        <a:t> </a:t>
                      </a:r>
                      <a:r>
                        <a:rPr lang="es-ES" sz="1400" b="1" u="sng" dirty="0" err="1">
                          <a:latin typeface="Times New Roman"/>
                          <a:cs typeface="Times New Roman"/>
                        </a:rPr>
                        <a:t>high</a:t>
                      </a:r>
                      <a:r>
                        <a:rPr lang="es-ES" sz="1400" b="1" u="sng" dirty="0">
                          <a:latin typeface="Times New Roman"/>
                          <a:cs typeface="Times New Roman"/>
                        </a:rPr>
                        <a:t> </a:t>
                      </a:r>
                      <a:r>
                        <a:rPr lang="es-ES" sz="1400" b="1" u="sng" dirty="0" err="1">
                          <a:latin typeface="Times New Roman"/>
                          <a:cs typeface="Times New Roman"/>
                        </a:rPr>
                        <a:t>to</a:t>
                      </a:r>
                      <a:r>
                        <a:rPr lang="es-ES" sz="1400" b="1" u="sng" dirty="0">
                          <a:latin typeface="Times New Roman"/>
                          <a:cs typeface="Times New Roman"/>
                        </a:rPr>
                        <a:t> </a:t>
                      </a: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err="1">
                          <a:latin typeface="Times New Roman"/>
                          <a:cs typeface="Times New Roman"/>
                        </a:rPr>
                        <a:t>Can't</a:t>
                      </a:r>
                      <a:r>
                        <a:rPr lang="es-ES" sz="1400" b="1" u="sng" dirty="0">
                          <a:latin typeface="Times New Roman"/>
                          <a:cs typeface="Times New Roman"/>
                        </a:rPr>
                        <a:t> </a:t>
                      </a:r>
                      <a:r>
                        <a:rPr lang="es-ES" sz="1400" b="1" u="sng" dirty="0" err="1">
                          <a:latin typeface="Times New Roman"/>
                          <a:cs typeface="Times New Roman"/>
                        </a:rPr>
                        <a:t>nuthin</a:t>
                      </a:r>
                      <a:r>
                        <a:rPr lang="es-ES" sz="1400" b="1" u="sng" dirty="0">
                          <a:latin typeface="Times New Roman"/>
                          <a:cs typeface="Times New Roman"/>
                        </a:rPr>
                        <a:t>', </a:t>
                      </a: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a:latin typeface="Times New Roman"/>
                          <a:cs typeface="Times New Roman"/>
                        </a:rPr>
                        <a:t>I </a:t>
                      </a:r>
                      <a:r>
                        <a:rPr lang="es-ES" sz="1400" b="1" u="sng" dirty="0" err="1">
                          <a:latin typeface="Times New Roman"/>
                          <a:cs typeface="Times New Roman"/>
                        </a:rPr>
                        <a:t>said</a:t>
                      </a:r>
                      <a:r>
                        <a:rPr lang="es-ES" sz="1400" b="1" u="sng" dirty="0">
                          <a:latin typeface="Times New Roman"/>
                          <a:cs typeface="Times New Roman"/>
                        </a:rPr>
                        <a:t>, </a:t>
                      </a:r>
                      <a:r>
                        <a:rPr lang="es-ES" sz="1400" b="1" u="sng" dirty="0" err="1">
                          <a:latin typeface="Times New Roman"/>
                          <a:cs typeface="Times New Roman"/>
                        </a:rPr>
                        <a:t>let</a:t>
                      </a:r>
                      <a:r>
                        <a:rPr lang="es-ES" sz="1400" b="1" u="sng" dirty="0">
                          <a:latin typeface="Times New Roman"/>
                          <a:cs typeface="Times New Roman"/>
                        </a:rPr>
                        <a:t> me </a:t>
                      </a:r>
                      <a:r>
                        <a:rPr lang="es-ES" sz="1400" b="1" u="sng" dirty="0" err="1">
                          <a:latin typeface="Times New Roman"/>
                          <a:cs typeface="Times New Roman"/>
                        </a:rPr>
                        <a:t>tell</a:t>
                      </a:r>
                      <a:r>
                        <a:rPr lang="es-ES" sz="1400" b="1" u="sng" dirty="0">
                          <a:latin typeface="Times New Roman"/>
                          <a:cs typeface="Times New Roman"/>
                        </a:rPr>
                        <a:t> </a:t>
                      </a:r>
                      <a:r>
                        <a:rPr lang="es-ES" sz="1400" b="1" u="sng" dirty="0" err="1">
                          <a:latin typeface="Times New Roman"/>
                          <a:cs typeface="Times New Roman"/>
                        </a:rPr>
                        <a:t>you</a:t>
                      </a:r>
                      <a:r>
                        <a:rPr lang="es-ES" sz="1400" b="1" u="sng" dirty="0">
                          <a:latin typeface="Times New Roman"/>
                          <a:cs typeface="Times New Roman"/>
                        </a:rPr>
                        <a:t> </a:t>
                      </a:r>
                      <a:r>
                        <a:rPr lang="es-ES" sz="1400" b="1" u="sng" dirty="0" err="1">
                          <a:latin typeface="Times New Roman"/>
                          <a:cs typeface="Times New Roman"/>
                        </a:rPr>
                        <a:t>now</a:t>
                      </a:r>
                      <a:r>
                        <a:rPr lang="es-ES" sz="1400" b="1" u="sng" dirty="0">
                          <a:latin typeface="Times New Roman"/>
                          <a:cs typeface="Times New Roman"/>
                        </a:rPr>
                        <a:t>, </a:t>
                      </a:r>
                      <a:r>
                        <a:rPr lang="es-ES" sz="1400" b="1" u="sng" dirty="0" err="1">
                          <a:latin typeface="Times New Roman"/>
                          <a:cs typeface="Times New Roman"/>
                        </a:rPr>
                        <a:t>unh</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r>
                        <a:rPr lang="es-ES" sz="1400" b="1" u="sng" dirty="0">
                          <a:latin typeface="Times New Roman"/>
                          <a:cs typeface="Times New Roman"/>
                        </a:rPr>
                        <a:t>, </a:t>
                      </a:r>
                      <a:r>
                        <a:rPr lang="es-ES" sz="1400" b="1" u="sng" dirty="0" err="1">
                          <a:latin typeface="Times New Roman"/>
                          <a:cs typeface="Times New Roman"/>
                        </a:rPr>
                        <a:t>can't</a:t>
                      </a:r>
                      <a:r>
                        <a:rPr lang="es-ES" sz="1400" b="1" u="sng" dirty="0">
                          <a:latin typeface="Times New Roman"/>
                          <a:cs typeface="Times New Roman"/>
                        </a:rPr>
                        <a:t> </a:t>
                      </a:r>
                      <a:r>
                        <a:rPr lang="es-ES" sz="1400" b="1" u="sng" dirty="0" err="1">
                          <a:latin typeface="Times New Roman"/>
                          <a:cs typeface="Times New Roman"/>
                        </a:rPr>
                        <a:t>nuthin</a:t>
                      </a:r>
                      <a:r>
                        <a:rPr lang="es-ES" sz="1400" b="1" u="sng" dirty="0">
                          <a:latin typeface="Times New Roman"/>
                          <a:cs typeface="Times New Roman"/>
                        </a:rPr>
                        <a:t>', </a:t>
                      </a: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err="1">
                          <a:latin typeface="Times New Roman"/>
                          <a:cs typeface="Times New Roman"/>
                        </a:rPr>
                        <a:t>My</a:t>
                      </a:r>
                      <a:r>
                        <a:rPr lang="es-ES" sz="1400" b="1" u="sng" dirty="0">
                          <a:latin typeface="Times New Roman"/>
                          <a:cs typeface="Times New Roman"/>
                        </a:rPr>
                        <a:t> </a:t>
                      </a:r>
                      <a:r>
                        <a:rPr lang="es-ES" sz="1400" b="1" u="sng" dirty="0" err="1">
                          <a:latin typeface="Times New Roman"/>
                          <a:cs typeface="Times New Roman"/>
                        </a:rPr>
                        <a:t>level</a:t>
                      </a:r>
                      <a:r>
                        <a:rPr lang="es-ES" sz="1400" b="1" u="sng" dirty="0">
                          <a:latin typeface="Times New Roman"/>
                          <a:cs typeface="Times New Roman"/>
                        </a:rPr>
                        <a:t> </a:t>
                      </a:r>
                      <a:r>
                        <a:rPr lang="es-ES" sz="1400" b="1" u="sng" dirty="0" err="1">
                          <a:latin typeface="Times New Roman"/>
                          <a:cs typeface="Times New Roman"/>
                        </a:rPr>
                        <a:t>is</a:t>
                      </a:r>
                      <a:r>
                        <a:rPr lang="es-ES" sz="1400" b="1" u="sng" dirty="0">
                          <a:latin typeface="Times New Roman"/>
                          <a:cs typeface="Times New Roman"/>
                        </a:rPr>
                        <a:t> </a:t>
                      </a:r>
                      <a:r>
                        <a:rPr lang="es-ES" sz="1400" b="1" u="sng" dirty="0" err="1">
                          <a:latin typeface="Times New Roman"/>
                          <a:cs typeface="Times New Roman"/>
                        </a:rPr>
                        <a:t>too</a:t>
                      </a:r>
                      <a:r>
                        <a:rPr lang="es-ES" sz="1400" b="1" u="sng" dirty="0">
                          <a:latin typeface="Times New Roman"/>
                          <a:cs typeface="Times New Roman"/>
                        </a:rPr>
                        <a:t> </a:t>
                      </a:r>
                      <a:r>
                        <a:rPr lang="es-ES" sz="1400" b="1" u="sng" dirty="0" err="1">
                          <a:latin typeface="Times New Roman"/>
                          <a:cs typeface="Times New Roman"/>
                        </a:rPr>
                        <a:t>high</a:t>
                      </a:r>
                      <a:r>
                        <a:rPr lang="es-ES" sz="1400" b="1" u="sng" dirty="0">
                          <a:latin typeface="Times New Roman"/>
                          <a:cs typeface="Times New Roman"/>
                        </a:rPr>
                        <a:t> </a:t>
                      </a:r>
                      <a:r>
                        <a:rPr lang="es-ES" sz="1400" b="1" u="sng" dirty="0" err="1">
                          <a:latin typeface="Times New Roman"/>
                          <a:cs typeface="Times New Roman"/>
                        </a:rPr>
                        <a:t>to</a:t>
                      </a:r>
                      <a:r>
                        <a:rPr lang="es-ES" sz="1400" b="1" u="sng" dirty="0">
                          <a:latin typeface="Times New Roman"/>
                          <a:cs typeface="Times New Roman"/>
                        </a:rPr>
                        <a:t> </a:t>
                      </a: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err="1">
                          <a:latin typeface="Times New Roman"/>
                          <a:cs typeface="Times New Roman"/>
                        </a:rPr>
                        <a:t>Can't</a:t>
                      </a:r>
                      <a:r>
                        <a:rPr lang="es-ES" sz="1400" b="1" u="sng" dirty="0">
                          <a:latin typeface="Times New Roman"/>
                          <a:cs typeface="Times New Roman"/>
                        </a:rPr>
                        <a:t> </a:t>
                      </a:r>
                      <a:r>
                        <a:rPr lang="es-ES" sz="1400" b="1" u="sng" dirty="0" err="1">
                          <a:latin typeface="Times New Roman"/>
                          <a:cs typeface="Times New Roman"/>
                        </a:rPr>
                        <a:t>nuthin</a:t>
                      </a:r>
                      <a:r>
                        <a:rPr lang="es-ES" sz="1400" b="1" u="sng" dirty="0">
                          <a:latin typeface="Times New Roman"/>
                          <a:cs typeface="Times New Roman"/>
                        </a:rPr>
                        <a:t>' </a:t>
                      </a:r>
                      <a:r>
                        <a:rPr lang="es-ES" sz="1400" b="1" u="sng" dirty="0" err="1">
                          <a:latin typeface="Times New Roman"/>
                          <a:cs typeface="Times New Roman"/>
                        </a:rPr>
                        <a:t>bring</a:t>
                      </a:r>
                      <a:r>
                        <a:rPr lang="es-ES" sz="1400" b="1" u="sng" dirty="0">
                          <a:latin typeface="Times New Roman"/>
                          <a:cs typeface="Times New Roman"/>
                        </a:rPr>
                        <a:t> me </a:t>
                      </a:r>
                      <a:r>
                        <a:rPr lang="es-ES" sz="1400" b="1" u="sng" dirty="0" err="1">
                          <a:latin typeface="Times New Roman"/>
                          <a:cs typeface="Times New Roman"/>
                        </a:rPr>
                        <a:t>down</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 </a:t>
                      </a:r>
                      <a:r>
                        <a:rPr lang="es-ES" sz="1400" b="1" u="sng" dirty="0" err="1">
                          <a:latin typeface="Times New Roman"/>
                          <a:cs typeface="Times New Roman"/>
                        </a:rPr>
                        <a:t>happy</a:t>
                      </a:r>
                      <a:r>
                        <a:rPr lang="es-ES" sz="1400" b="1" u="sng" dirty="0">
                          <a:latin typeface="Times New Roman"/>
                          <a:cs typeface="Times New Roman"/>
                        </a:rPr>
                        <a:t>)</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b="1" u="sng" dirty="0">
                          <a:latin typeface="Times New Roman"/>
                          <a:cs typeface="Times New Roman"/>
                        </a:rPr>
                        <a:t>I </a:t>
                      </a:r>
                      <a:r>
                        <a:rPr lang="es-ES" sz="1400" b="1" u="sng" dirty="0" err="1">
                          <a:latin typeface="Times New Roman"/>
                          <a:cs typeface="Times New Roman"/>
                        </a:rPr>
                        <a:t>said</a:t>
                      </a:r>
                      <a:endParaRPr sz="1400" b="1" u="sng" dirty="0">
                        <a:latin typeface="Times New Roman"/>
                        <a:cs typeface="Times New Roman"/>
                      </a:endParaRPr>
                    </a:p>
                    <a:p>
                      <a:pPr marL="0" lvl="0" indent="0" algn="l" rtl="0">
                        <a:spcBef>
                          <a:spcPts val="0"/>
                        </a:spcBef>
                        <a:spcAft>
                          <a:spcPts val="0"/>
                        </a:spcAft>
                        <a:buClr>
                          <a:schemeClr val="dk1"/>
                        </a:buClr>
                        <a:buSzPts val="1100"/>
                        <a:buFont typeface="Arial"/>
                        <a:buNone/>
                      </a:pP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dirty="0">
                          <a:latin typeface="Times New Roman"/>
                          <a:cs typeface="Times New Roman"/>
                        </a:rPr>
                        <a:t>CHORUS X2</a:t>
                      </a: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dirty="0">
                          <a:latin typeface="Times New Roman"/>
                          <a:cs typeface="Times New Roman"/>
                        </a:rPr>
                        <a:t>Come </a:t>
                      </a:r>
                      <a:r>
                        <a:rPr lang="es-ES" sz="1400" dirty="0" err="1">
                          <a:latin typeface="Times New Roman"/>
                          <a:cs typeface="Times New Roman"/>
                        </a:rPr>
                        <a:t>on</a:t>
                      </a:r>
                      <a:r>
                        <a:rPr lang="es-ES" sz="1400" dirty="0">
                          <a:latin typeface="Times New Roman"/>
                          <a:cs typeface="Times New Roman"/>
                        </a:rPr>
                        <a:t>, </a:t>
                      </a:r>
                      <a:r>
                        <a:rPr lang="es-ES" sz="1400" dirty="0" err="1">
                          <a:latin typeface="Times New Roman"/>
                          <a:cs typeface="Times New Roman"/>
                        </a:rPr>
                        <a:t>unh</a:t>
                      </a:r>
                      <a:r>
                        <a:rPr lang="es-ES" sz="1400" dirty="0">
                          <a:latin typeface="Times New Roman"/>
                          <a:cs typeface="Times New Roman"/>
                        </a:rPr>
                        <a:t> </a:t>
                      </a:r>
                      <a:r>
                        <a:rPr lang="es-ES" sz="1400" dirty="0" err="1">
                          <a:latin typeface="Times New Roman"/>
                          <a:cs typeface="Times New Roman"/>
                        </a:rPr>
                        <a:t>bring</a:t>
                      </a:r>
                      <a:r>
                        <a:rPr lang="es-ES" sz="1400" dirty="0">
                          <a:latin typeface="Times New Roman"/>
                          <a:cs typeface="Times New Roman"/>
                        </a:rPr>
                        <a:t> me </a:t>
                      </a:r>
                      <a:r>
                        <a:rPr lang="es-ES" sz="1400" dirty="0" err="1">
                          <a:latin typeface="Times New Roman"/>
                          <a:cs typeface="Times New Roman"/>
                        </a:rPr>
                        <a:t>down</a:t>
                      </a:r>
                      <a:r>
                        <a:rPr lang="es-ES" sz="1400" dirty="0">
                          <a:latin typeface="Times New Roman"/>
                          <a:cs typeface="Times New Roman"/>
                        </a:rPr>
                        <a:t> </a:t>
                      </a:r>
                      <a:r>
                        <a:rPr lang="es-ES" sz="1400" dirty="0" err="1">
                          <a:latin typeface="Times New Roman"/>
                          <a:cs typeface="Times New Roman"/>
                        </a:rPr>
                        <a:t>can't</a:t>
                      </a:r>
                      <a:r>
                        <a:rPr lang="es-ES" sz="1400" dirty="0">
                          <a:latin typeface="Times New Roman"/>
                          <a:cs typeface="Times New Roman"/>
                        </a:rPr>
                        <a:t> </a:t>
                      </a:r>
                      <a:r>
                        <a:rPr lang="es-ES" sz="1400" dirty="0" err="1">
                          <a:latin typeface="Times New Roman"/>
                          <a:cs typeface="Times New Roman"/>
                        </a:rPr>
                        <a:t>nuthin</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a:t>
                      </a: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dirty="0" err="1">
                          <a:latin typeface="Times New Roman"/>
                          <a:cs typeface="Times New Roman"/>
                        </a:rPr>
                        <a:t>Bring</a:t>
                      </a:r>
                      <a:r>
                        <a:rPr lang="es-ES" sz="1400" dirty="0">
                          <a:latin typeface="Times New Roman"/>
                          <a:cs typeface="Times New Roman"/>
                        </a:rPr>
                        <a:t> me </a:t>
                      </a:r>
                      <a:r>
                        <a:rPr lang="es-ES" sz="1400" dirty="0" err="1">
                          <a:latin typeface="Times New Roman"/>
                          <a:cs typeface="Times New Roman"/>
                        </a:rPr>
                        <a:t>down</a:t>
                      </a:r>
                      <a:r>
                        <a:rPr lang="es-ES" sz="1400" dirty="0">
                          <a:latin typeface="Times New Roman"/>
                          <a:cs typeface="Times New Roman"/>
                        </a:rPr>
                        <a:t> </a:t>
                      </a:r>
                      <a:r>
                        <a:rPr lang="es-ES" sz="1400" dirty="0" err="1">
                          <a:latin typeface="Times New Roman"/>
                          <a:cs typeface="Times New Roman"/>
                        </a:rPr>
                        <a:t>my</a:t>
                      </a:r>
                      <a:r>
                        <a:rPr lang="es-ES" sz="1400" dirty="0">
                          <a:latin typeface="Times New Roman"/>
                          <a:cs typeface="Times New Roman"/>
                        </a:rPr>
                        <a:t> </a:t>
                      </a:r>
                      <a:r>
                        <a:rPr lang="es-ES" sz="1400" dirty="0" err="1">
                          <a:latin typeface="Times New Roman"/>
                          <a:cs typeface="Times New Roman"/>
                        </a:rPr>
                        <a:t>level</a:t>
                      </a:r>
                      <a:r>
                        <a:rPr lang="es-ES" sz="1400" dirty="0">
                          <a:latin typeface="Times New Roman"/>
                          <a:cs typeface="Times New Roman"/>
                        </a:rPr>
                        <a:t> </a:t>
                      </a:r>
                      <a:r>
                        <a:rPr lang="es-ES" sz="1400" dirty="0" err="1">
                          <a:latin typeface="Times New Roman"/>
                          <a:cs typeface="Times New Roman"/>
                        </a:rPr>
                        <a:t>is</a:t>
                      </a:r>
                      <a:r>
                        <a:rPr lang="es-ES" sz="1400" dirty="0">
                          <a:latin typeface="Times New Roman"/>
                          <a:cs typeface="Times New Roman"/>
                        </a:rPr>
                        <a:t> </a:t>
                      </a:r>
                      <a:r>
                        <a:rPr lang="es-ES" sz="1400" dirty="0" err="1">
                          <a:latin typeface="Times New Roman"/>
                          <a:cs typeface="Times New Roman"/>
                        </a:rPr>
                        <a:t>too</a:t>
                      </a:r>
                      <a:r>
                        <a:rPr lang="es-ES" sz="1400" dirty="0">
                          <a:latin typeface="Times New Roman"/>
                          <a:cs typeface="Times New Roman"/>
                        </a:rPr>
                        <a:t> </a:t>
                      </a:r>
                      <a:r>
                        <a:rPr lang="es-ES" sz="1400" dirty="0" err="1">
                          <a:latin typeface="Times New Roman"/>
                          <a:cs typeface="Times New Roman"/>
                        </a:rPr>
                        <a:t>high</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a:t>
                      </a: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dirty="0" err="1">
                          <a:latin typeface="Times New Roman"/>
                          <a:cs typeface="Times New Roman"/>
                        </a:rPr>
                        <a:t>Bring</a:t>
                      </a:r>
                      <a:r>
                        <a:rPr lang="es-ES" sz="1400" dirty="0">
                          <a:latin typeface="Times New Roman"/>
                          <a:cs typeface="Times New Roman"/>
                        </a:rPr>
                        <a:t> me </a:t>
                      </a:r>
                      <a:r>
                        <a:rPr lang="es-ES" sz="1400" dirty="0" err="1">
                          <a:latin typeface="Times New Roman"/>
                          <a:cs typeface="Times New Roman"/>
                        </a:rPr>
                        <a:t>down</a:t>
                      </a:r>
                      <a:r>
                        <a:rPr lang="es-ES" sz="1400" dirty="0">
                          <a:latin typeface="Times New Roman"/>
                          <a:cs typeface="Times New Roman"/>
                        </a:rPr>
                        <a:t> </a:t>
                      </a:r>
                      <a:r>
                        <a:rPr lang="es-ES" sz="1400" dirty="0" err="1">
                          <a:latin typeface="Times New Roman"/>
                          <a:cs typeface="Times New Roman"/>
                        </a:rPr>
                        <a:t>can't</a:t>
                      </a:r>
                      <a:r>
                        <a:rPr lang="es-ES" sz="1400" dirty="0">
                          <a:latin typeface="Times New Roman"/>
                          <a:cs typeface="Times New Roman"/>
                        </a:rPr>
                        <a:t> </a:t>
                      </a:r>
                      <a:r>
                        <a:rPr lang="es-ES" sz="1400" dirty="0" err="1">
                          <a:latin typeface="Times New Roman"/>
                          <a:cs typeface="Times New Roman"/>
                        </a:rPr>
                        <a:t>nuthin</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 </a:t>
                      </a:r>
                      <a:r>
                        <a:rPr lang="es-ES" sz="1400" dirty="0" err="1">
                          <a:latin typeface="Times New Roman"/>
                          <a:cs typeface="Times New Roman"/>
                        </a:rPr>
                        <a:t>happy</a:t>
                      </a:r>
                      <a:r>
                        <a:rPr lang="es-ES" sz="1400" dirty="0">
                          <a:latin typeface="Times New Roman"/>
                          <a:cs typeface="Times New Roman"/>
                        </a:rPr>
                        <a:t>)</a:t>
                      </a: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dirty="0" err="1">
                          <a:latin typeface="Times New Roman"/>
                          <a:cs typeface="Times New Roman"/>
                        </a:rPr>
                        <a:t>Bring</a:t>
                      </a:r>
                      <a:r>
                        <a:rPr lang="es-ES" sz="1400" dirty="0">
                          <a:latin typeface="Times New Roman"/>
                          <a:cs typeface="Times New Roman"/>
                        </a:rPr>
                        <a:t> me </a:t>
                      </a:r>
                      <a:r>
                        <a:rPr lang="es-ES" sz="1400" dirty="0" err="1">
                          <a:latin typeface="Times New Roman"/>
                          <a:cs typeface="Times New Roman"/>
                        </a:rPr>
                        <a:t>down</a:t>
                      </a:r>
                      <a:r>
                        <a:rPr lang="es-ES" sz="1400" dirty="0">
                          <a:latin typeface="Times New Roman"/>
                          <a:cs typeface="Times New Roman"/>
                        </a:rPr>
                        <a:t>, I </a:t>
                      </a:r>
                      <a:r>
                        <a:rPr lang="es-ES" sz="1400" dirty="0" err="1">
                          <a:latin typeface="Times New Roman"/>
                          <a:cs typeface="Times New Roman"/>
                        </a:rPr>
                        <a:t>said</a:t>
                      </a: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endParaRPr sz="1400" dirty="0">
                        <a:latin typeface="Times New Roman"/>
                        <a:cs typeface="Times New Roman"/>
                      </a:endParaRPr>
                    </a:p>
                    <a:p>
                      <a:pPr marL="0" lvl="0" indent="0" algn="l" rtl="0">
                        <a:spcBef>
                          <a:spcPts val="0"/>
                        </a:spcBef>
                        <a:spcAft>
                          <a:spcPts val="0"/>
                        </a:spcAft>
                        <a:buClr>
                          <a:schemeClr val="dk1"/>
                        </a:buClr>
                        <a:buSzPts val="1100"/>
                        <a:buFont typeface="Arial"/>
                        <a:buNone/>
                      </a:pPr>
                      <a:r>
                        <a:rPr lang="es-ES" sz="1400" dirty="0">
                          <a:latin typeface="Times New Roman"/>
                          <a:cs typeface="Times New Roman"/>
                        </a:rPr>
                        <a:t>CHORUS X2</a:t>
                      </a:r>
                      <a:endParaRPr sz="1400" dirty="0">
                        <a:latin typeface="Times New Roman"/>
                        <a:cs typeface="Times New Roman"/>
                      </a:endParaRPr>
                    </a:p>
                    <a:p>
                      <a:pPr marL="0" lvl="0" indent="0" algn="l" rtl="0">
                        <a:spcBef>
                          <a:spcPts val="0"/>
                        </a:spcBef>
                        <a:spcAft>
                          <a:spcPts val="0"/>
                        </a:spcAft>
                        <a:buNone/>
                      </a:pPr>
                      <a:r>
                        <a:rPr lang="es-ES" sz="1400" dirty="0">
                          <a:latin typeface="Times New Roman"/>
                          <a:cs typeface="Times New Roman"/>
                        </a:rPr>
                        <a:t> </a:t>
                      </a:r>
                      <a:r>
                        <a:rPr lang="es-ES" sz="1400" dirty="0" err="1">
                          <a:latin typeface="Times New Roman"/>
                          <a:cs typeface="Times New Roman"/>
                        </a:rPr>
                        <a:t>heh</a:t>
                      </a:r>
                      <a:r>
                        <a:rPr lang="es-ES" sz="1400" dirty="0">
                          <a:latin typeface="Times New Roman"/>
                          <a:cs typeface="Times New Roman"/>
                        </a:rPr>
                        <a:t> come </a:t>
                      </a:r>
                      <a:r>
                        <a:rPr lang="es-ES" sz="1400" dirty="0" err="1">
                          <a:latin typeface="Times New Roman"/>
                          <a:cs typeface="Times New Roman"/>
                        </a:rPr>
                        <a:t>on</a:t>
                      </a:r>
                      <a:endParaRPr sz="1400" dirty="0">
                        <a:latin typeface="Times New Roman"/>
                        <a:cs typeface="Times New Roman"/>
                      </a:endParaRPr>
                    </a:p>
                  </a:txBody>
                  <a:tcPr marL="91425" marR="91425" marT="91425" marB="91425"/>
                </a:tc>
              </a:tr>
            </a:tbl>
          </a:graphicData>
        </a:graphic>
      </p:graphicFrame>
      <p:sp>
        <p:nvSpPr>
          <p:cNvPr id="4" name="CuadroTexto 3"/>
          <p:cNvSpPr txBox="1"/>
          <p:nvPr/>
        </p:nvSpPr>
        <p:spPr>
          <a:xfrm>
            <a:off x="2248492" y="2244483"/>
            <a:ext cx="2038870" cy="1169551"/>
          </a:xfrm>
          <a:prstGeom prst="rect">
            <a:avLst/>
          </a:prstGeom>
          <a:gradFill flip="none" rotWithShape="1">
            <a:gsLst>
              <a:gs pos="31000">
                <a:schemeClr val="accent3">
                  <a:tint val="100000"/>
                  <a:shade val="100000"/>
                  <a:satMod val="120000"/>
                </a:schemeClr>
              </a:gs>
              <a:gs pos="100000">
                <a:schemeClr val="accent3">
                  <a:tint val="50000"/>
                  <a:satMod val="15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400" dirty="0">
                <a:latin typeface="Times New Roman"/>
                <a:cs typeface="Times New Roman"/>
              </a:rPr>
              <a:t>In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chorus</a:t>
            </a:r>
            <a:r>
              <a:rPr lang="es-ES" sz="1400" dirty="0">
                <a:latin typeface="Times New Roman"/>
                <a:cs typeface="Times New Roman"/>
              </a:rPr>
              <a:t> </a:t>
            </a:r>
            <a:r>
              <a:rPr lang="es-ES" sz="1400" dirty="0" err="1">
                <a:latin typeface="Times New Roman"/>
                <a:cs typeface="Times New Roman"/>
              </a:rPr>
              <a:t>Pharrell</a:t>
            </a:r>
            <a:r>
              <a:rPr lang="es-ES" sz="1400" dirty="0">
                <a:latin typeface="Times New Roman"/>
                <a:cs typeface="Times New Roman"/>
              </a:rPr>
              <a:t> </a:t>
            </a:r>
            <a:r>
              <a:rPr lang="es-ES" sz="1400" dirty="0" err="1">
                <a:latin typeface="Times New Roman"/>
                <a:cs typeface="Times New Roman"/>
              </a:rPr>
              <a:t>asks</a:t>
            </a:r>
            <a:r>
              <a:rPr lang="es-ES" sz="1400" dirty="0">
                <a:latin typeface="Times New Roman"/>
                <a:cs typeface="Times New Roman"/>
              </a:rPr>
              <a:t> </a:t>
            </a:r>
            <a:r>
              <a:rPr lang="es-ES" sz="1400" dirty="0" err="1">
                <a:latin typeface="Times New Roman"/>
                <a:cs typeface="Times New Roman"/>
              </a:rPr>
              <a:t>you</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clap</a:t>
            </a:r>
            <a:r>
              <a:rPr lang="es-ES" sz="1400" dirty="0">
                <a:latin typeface="Times New Roman"/>
                <a:cs typeface="Times New Roman"/>
              </a:rPr>
              <a:t> </a:t>
            </a:r>
            <a:r>
              <a:rPr lang="es-ES" sz="1400" dirty="0" err="1">
                <a:latin typeface="Times New Roman"/>
                <a:cs typeface="Times New Roman"/>
              </a:rPr>
              <a:t>along</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celebrate</a:t>
            </a:r>
            <a:r>
              <a:rPr lang="es-ES" sz="1400" dirty="0">
                <a:latin typeface="Times New Roman"/>
                <a:cs typeface="Times New Roman"/>
              </a:rPr>
              <a:t> </a:t>
            </a:r>
            <a:r>
              <a:rPr lang="es-ES" sz="1400" dirty="0" err="1" smtClean="0">
                <a:latin typeface="Times New Roman"/>
                <a:cs typeface="Times New Roman"/>
              </a:rPr>
              <a:t>freedom</a:t>
            </a:r>
            <a:r>
              <a:rPr lang="es-ES" sz="1400" dirty="0" smtClean="0">
                <a:latin typeface="Times New Roman"/>
                <a:cs typeface="Times New Roman"/>
              </a:rPr>
              <a:t>: “</a:t>
            </a:r>
            <a:r>
              <a:rPr lang="es-ES" sz="1400" dirty="0" err="1" smtClean="0">
                <a:latin typeface="Times New Roman"/>
                <a:cs typeface="Times New Roman"/>
              </a:rPr>
              <a:t>room</a:t>
            </a:r>
            <a:r>
              <a:rPr lang="es-ES" sz="1400" dirty="0" smtClean="0">
                <a:latin typeface="Times New Roman"/>
                <a:cs typeface="Times New Roman"/>
              </a:rPr>
              <a:t> </a:t>
            </a:r>
            <a:r>
              <a:rPr lang="es-ES" sz="1400" dirty="0" err="1" smtClean="0">
                <a:latin typeface="Times New Roman"/>
                <a:cs typeface="Times New Roman"/>
              </a:rPr>
              <a:t>without</a:t>
            </a:r>
            <a:r>
              <a:rPr lang="es-ES" sz="1400" dirty="0" smtClean="0">
                <a:latin typeface="Times New Roman"/>
                <a:cs typeface="Times New Roman"/>
              </a:rPr>
              <a:t> a </a:t>
            </a:r>
            <a:r>
              <a:rPr lang="es-ES" sz="1400" dirty="0" err="1" smtClean="0">
                <a:latin typeface="Times New Roman"/>
                <a:cs typeface="Times New Roman"/>
              </a:rPr>
              <a:t>roof</a:t>
            </a:r>
            <a:r>
              <a:rPr lang="es-ES" sz="1400" dirty="0" smtClean="0">
                <a:latin typeface="Times New Roman"/>
                <a:cs typeface="Times New Roman"/>
              </a:rPr>
              <a:t>” </a:t>
            </a:r>
            <a:r>
              <a:rPr lang="es-ES" sz="1400" dirty="0">
                <a:latin typeface="Times New Roman"/>
                <a:cs typeface="Times New Roman"/>
              </a:rPr>
              <a:t>and happiness </a:t>
            </a:r>
            <a:r>
              <a:rPr lang="es-ES" sz="1400" dirty="0" err="1">
                <a:latin typeface="Times New Roman"/>
                <a:cs typeface="Times New Roman"/>
              </a:rPr>
              <a:t>with</a:t>
            </a:r>
            <a:r>
              <a:rPr lang="es-ES" sz="1400" dirty="0">
                <a:latin typeface="Times New Roman"/>
                <a:cs typeface="Times New Roman"/>
              </a:rPr>
              <a:t> no </a:t>
            </a:r>
            <a:r>
              <a:rPr lang="es-ES" sz="1400" dirty="0" err="1" smtClean="0">
                <a:latin typeface="Times New Roman"/>
                <a:cs typeface="Times New Roman"/>
              </a:rPr>
              <a:t>limits</a:t>
            </a:r>
            <a:r>
              <a:rPr lang="es-ES" sz="1400" dirty="0" smtClean="0">
                <a:latin typeface="Times New Roman"/>
                <a:cs typeface="Times New Roman"/>
              </a:rPr>
              <a:t>.</a:t>
            </a:r>
            <a:endParaRPr lang="es-ES" sz="1400" dirty="0">
              <a:latin typeface="Times New Roman"/>
              <a:cs typeface="Times New Roman"/>
            </a:endParaRPr>
          </a:p>
        </p:txBody>
      </p:sp>
      <p:sp>
        <p:nvSpPr>
          <p:cNvPr id="5" name="Rectángulo 4"/>
          <p:cNvSpPr/>
          <p:nvPr/>
        </p:nvSpPr>
        <p:spPr>
          <a:xfrm>
            <a:off x="2001362" y="5766373"/>
            <a:ext cx="22860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err="1" smtClean="0">
                <a:latin typeface="Times New Roman"/>
                <a:cs typeface="Times New Roman"/>
              </a:rPr>
              <a:t>Here</a:t>
            </a:r>
            <a:r>
              <a:rPr lang="es-ES" sz="1400" dirty="0" smtClean="0">
                <a:latin typeface="Times New Roman"/>
                <a:cs typeface="Times New Roman"/>
              </a:rPr>
              <a:t> he shows a </a:t>
            </a:r>
            <a:r>
              <a:rPr lang="es-ES" sz="1400" dirty="0" err="1" smtClean="0">
                <a:latin typeface="Times New Roman"/>
                <a:cs typeface="Times New Roman"/>
              </a:rPr>
              <a:t>very</a:t>
            </a:r>
            <a:r>
              <a:rPr lang="es-ES" sz="1400" dirty="0" smtClean="0">
                <a:latin typeface="Times New Roman"/>
                <a:cs typeface="Times New Roman"/>
              </a:rPr>
              <a:t> positive </a:t>
            </a:r>
            <a:r>
              <a:rPr lang="es-ES" sz="1400" dirty="0" err="1">
                <a:latin typeface="Times New Roman"/>
                <a:cs typeface="Times New Roman"/>
              </a:rPr>
              <a:t>attitude</a:t>
            </a:r>
            <a:r>
              <a:rPr lang="es-ES" sz="1400" dirty="0">
                <a:latin typeface="Times New Roman"/>
                <a:cs typeface="Times New Roman"/>
              </a:rPr>
              <a:t> </a:t>
            </a:r>
            <a:r>
              <a:rPr lang="es-ES" sz="1400" dirty="0" err="1">
                <a:latin typeface="Times New Roman"/>
                <a:cs typeface="Times New Roman"/>
              </a:rPr>
              <a:t>when</a:t>
            </a:r>
            <a:r>
              <a:rPr lang="es-ES" sz="1400" dirty="0">
                <a:latin typeface="Times New Roman"/>
                <a:cs typeface="Times New Roman"/>
              </a:rPr>
              <a:t> he faces </a:t>
            </a:r>
            <a:r>
              <a:rPr lang="es-ES" sz="1400" dirty="0" err="1">
                <a:latin typeface="Times New Roman"/>
                <a:cs typeface="Times New Roman"/>
              </a:rPr>
              <a:t>bad</a:t>
            </a:r>
            <a:r>
              <a:rPr lang="es-ES" sz="1400" dirty="0">
                <a:latin typeface="Times New Roman"/>
                <a:cs typeface="Times New Roman"/>
              </a:rPr>
              <a:t> </a:t>
            </a:r>
            <a:r>
              <a:rPr lang="es-ES" sz="1400" dirty="0" err="1" smtClean="0">
                <a:latin typeface="Times New Roman"/>
                <a:cs typeface="Times New Roman"/>
              </a:rPr>
              <a:t>news</a:t>
            </a:r>
            <a:r>
              <a:rPr lang="es-ES" sz="1400" dirty="0" smtClean="0">
                <a:latin typeface="Times New Roman"/>
                <a:cs typeface="Times New Roman"/>
              </a:rPr>
              <a:t>. </a:t>
            </a:r>
            <a:r>
              <a:rPr lang="es-ES" sz="1400" dirty="0" err="1" smtClean="0">
                <a:latin typeface="Times New Roman"/>
                <a:cs typeface="Times New Roman"/>
              </a:rPr>
              <a:t>He´s</a:t>
            </a:r>
            <a:r>
              <a:rPr lang="es-ES" sz="1400" dirty="0" smtClean="0">
                <a:latin typeface="Times New Roman"/>
                <a:cs typeface="Times New Roman"/>
              </a:rPr>
              <a:t> </a:t>
            </a:r>
            <a:r>
              <a:rPr lang="es-ES" sz="1400" dirty="0" err="1" smtClean="0">
                <a:latin typeface="Times New Roman"/>
                <a:cs typeface="Times New Roman"/>
              </a:rPr>
              <a:t>brave</a:t>
            </a:r>
            <a:r>
              <a:rPr lang="es-ES" sz="1400" dirty="0" smtClean="0">
                <a:latin typeface="Times New Roman"/>
                <a:cs typeface="Times New Roman"/>
              </a:rPr>
              <a:t>, he </a:t>
            </a:r>
            <a:r>
              <a:rPr lang="es-ES" sz="1400" dirty="0" err="1" smtClean="0">
                <a:latin typeface="Times New Roman"/>
                <a:cs typeface="Times New Roman"/>
              </a:rPr>
              <a:t>is</a:t>
            </a:r>
            <a:r>
              <a:rPr lang="es-ES" sz="1400" dirty="0" smtClean="0">
                <a:latin typeface="Times New Roman"/>
                <a:cs typeface="Times New Roman"/>
              </a:rPr>
              <a:t> </a:t>
            </a:r>
            <a:r>
              <a:rPr lang="es-ES" sz="1400" dirty="0" err="1" smtClean="0">
                <a:latin typeface="Times New Roman"/>
                <a:cs typeface="Times New Roman"/>
              </a:rPr>
              <a:t>not</a:t>
            </a:r>
            <a:r>
              <a:rPr lang="es-ES" sz="1400" dirty="0" smtClean="0">
                <a:latin typeface="Times New Roman"/>
                <a:cs typeface="Times New Roman"/>
              </a:rPr>
              <a:t> </a:t>
            </a:r>
            <a:r>
              <a:rPr lang="es-ES" sz="1400" dirty="0" err="1" smtClean="0">
                <a:latin typeface="Times New Roman"/>
                <a:cs typeface="Times New Roman"/>
              </a:rPr>
              <a:t>scared</a:t>
            </a:r>
            <a:r>
              <a:rPr lang="es-ES" sz="1400" dirty="0" smtClean="0">
                <a:latin typeface="Times New Roman"/>
                <a:cs typeface="Times New Roman"/>
              </a:rPr>
              <a:t> of </a:t>
            </a:r>
            <a:r>
              <a:rPr lang="es-ES" sz="1400" dirty="0" err="1" smtClean="0">
                <a:latin typeface="Times New Roman"/>
                <a:cs typeface="Times New Roman"/>
              </a:rPr>
              <a:t>problems</a:t>
            </a:r>
            <a:r>
              <a:rPr lang="es-ES" sz="1400" dirty="0" smtClean="0">
                <a:latin typeface="Times New Roman"/>
                <a:cs typeface="Times New Roman"/>
              </a:rPr>
              <a:t>.</a:t>
            </a:r>
            <a:endParaRPr lang="es-ES" sz="1400" dirty="0">
              <a:latin typeface="Times New Roman"/>
              <a:cs typeface="Times New Roman"/>
            </a:endParaRPr>
          </a:p>
        </p:txBody>
      </p:sp>
      <p:sp>
        <p:nvSpPr>
          <p:cNvPr id="6" name="CuadroTexto 5"/>
          <p:cNvSpPr txBox="1"/>
          <p:nvPr/>
        </p:nvSpPr>
        <p:spPr>
          <a:xfrm>
            <a:off x="5877613" y="4127665"/>
            <a:ext cx="271406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400" dirty="0" smtClean="0">
                <a:latin typeface="Times New Roman"/>
                <a:cs typeface="Times New Roman"/>
              </a:rPr>
              <a:t>He </a:t>
            </a:r>
            <a:r>
              <a:rPr lang="es-ES" sz="1400" dirty="0" err="1" smtClean="0">
                <a:latin typeface="Times New Roman"/>
                <a:cs typeface="Times New Roman"/>
              </a:rPr>
              <a:t>is</a:t>
            </a:r>
            <a:r>
              <a:rPr lang="es-ES" sz="1400" dirty="0" smtClean="0">
                <a:latin typeface="Times New Roman"/>
                <a:cs typeface="Times New Roman"/>
              </a:rPr>
              <a:t> </a:t>
            </a:r>
            <a:r>
              <a:rPr lang="es-ES" sz="1400" dirty="0" err="1" smtClean="0">
                <a:latin typeface="Times New Roman"/>
                <a:cs typeface="Times New Roman"/>
              </a:rPr>
              <a:t>repeating</a:t>
            </a:r>
            <a:r>
              <a:rPr lang="es-ES" sz="1400" dirty="0" smtClean="0">
                <a:latin typeface="Times New Roman"/>
                <a:cs typeface="Times New Roman"/>
              </a:rPr>
              <a:t> </a:t>
            </a:r>
            <a:r>
              <a:rPr lang="es-ES" sz="1400" dirty="0" err="1" smtClean="0">
                <a:latin typeface="Times New Roman"/>
                <a:cs typeface="Times New Roman"/>
              </a:rPr>
              <a:t>that</a:t>
            </a:r>
            <a:r>
              <a:rPr lang="es-ES" sz="1400" dirty="0" smtClean="0">
                <a:latin typeface="Times New Roman"/>
                <a:cs typeface="Times New Roman"/>
              </a:rPr>
              <a:t> he </a:t>
            </a:r>
            <a:r>
              <a:rPr lang="es-ES" sz="1400" dirty="0" err="1" smtClean="0">
                <a:latin typeface="Times New Roman"/>
                <a:cs typeface="Times New Roman"/>
              </a:rPr>
              <a:t>never</a:t>
            </a:r>
            <a:r>
              <a:rPr lang="es-ES" sz="1400" dirty="0">
                <a:latin typeface="Times New Roman"/>
                <a:cs typeface="Times New Roman"/>
              </a:rPr>
              <a:t> </a:t>
            </a:r>
            <a:r>
              <a:rPr lang="es-ES" sz="1400" dirty="0" err="1" smtClean="0">
                <a:latin typeface="Times New Roman"/>
                <a:cs typeface="Times New Roman"/>
              </a:rPr>
              <a:t>surrenders</a:t>
            </a:r>
            <a:r>
              <a:rPr lang="es-ES" sz="1400" dirty="0" smtClean="0">
                <a:latin typeface="Times New Roman"/>
                <a:cs typeface="Times New Roman"/>
              </a:rPr>
              <a:t>, he </a:t>
            </a:r>
            <a:r>
              <a:rPr lang="es-ES" sz="1400" dirty="0" err="1" smtClean="0">
                <a:latin typeface="Times New Roman"/>
                <a:cs typeface="Times New Roman"/>
              </a:rPr>
              <a:t>is</a:t>
            </a:r>
            <a:r>
              <a:rPr lang="es-ES" sz="1400" dirty="0" smtClean="0">
                <a:latin typeface="Times New Roman"/>
                <a:cs typeface="Times New Roman"/>
              </a:rPr>
              <a:t> </a:t>
            </a:r>
            <a:r>
              <a:rPr lang="es-ES" sz="1400" dirty="0" err="1" smtClean="0">
                <a:latin typeface="Times New Roman"/>
                <a:cs typeface="Times New Roman"/>
              </a:rPr>
              <a:t>too</a:t>
            </a:r>
            <a:r>
              <a:rPr lang="es-ES" sz="1400" dirty="0" smtClean="0">
                <a:latin typeface="Times New Roman"/>
                <a:cs typeface="Times New Roman"/>
              </a:rPr>
              <a:t> positive </a:t>
            </a:r>
            <a:r>
              <a:rPr lang="es-ES" sz="1400" dirty="0" err="1" smtClean="0">
                <a:latin typeface="Times New Roman"/>
                <a:cs typeface="Times New Roman"/>
              </a:rPr>
              <a:t>to</a:t>
            </a:r>
            <a:r>
              <a:rPr lang="es-ES" sz="1400" dirty="0" smtClean="0">
                <a:latin typeface="Times New Roman"/>
                <a:cs typeface="Times New Roman"/>
              </a:rPr>
              <a:t> </a:t>
            </a:r>
            <a:r>
              <a:rPr lang="es-ES" sz="1400" dirty="0" err="1" smtClean="0">
                <a:latin typeface="Times New Roman"/>
                <a:cs typeface="Times New Roman"/>
              </a:rPr>
              <a:t>let</a:t>
            </a:r>
            <a:r>
              <a:rPr lang="es-ES" sz="1400" dirty="0" smtClean="0">
                <a:latin typeface="Times New Roman"/>
                <a:cs typeface="Times New Roman"/>
              </a:rPr>
              <a:t> </a:t>
            </a:r>
            <a:r>
              <a:rPr lang="es-ES" sz="1400" dirty="0" err="1" smtClean="0">
                <a:latin typeface="Times New Roman"/>
                <a:cs typeface="Times New Roman"/>
              </a:rPr>
              <a:t>things</a:t>
            </a:r>
            <a:r>
              <a:rPr lang="es-ES" sz="1400" dirty="0" smtClean="0">
                <a:latin typeface="Times New Roman"/>
                <a:cs typeface="Times New Roman"/>
              </a:rPr>
              <a:t> </a:t>
            </a:r>
            <a:r>
              <a:rPr lang="es-ES" sz="1400" dirty="0" err="1" smtClean="0">
                <a:latin typeface="Times New Roman"/>
                <a:cs typeface="Times New Roman"/>
              </a:rPr>
              <a:t>affect</a:t>
            </a:r>
            <a:r>
              <a:rPr lang="es-ES" sz="1400" dirty="0" smtClean="0">
                <a:latin typeface="Times New Roman"/>
                <a:cs typeface="Times New Roman"/>
              </a:rPr>
              <a:t> </a:t>
            </a:r>
            <a:r>
              <a:rPr lang="es-ES" sz="1400" dirty="0" err="1" smtClean="0">
                <a:latin typeface="Times New Roman"/>
                <a:cs typeface="Times New Roman"/>
              </a:rPr>
              <a:t>him</a:t>
            </a:r>
            <a:r>
              <a:rPr lang="es-ES" sz="1400" dirty="0" smtClean="0">
                <a:latin typeface="Times New Roman"/>
                <a:cs typeface="Times New Roman"/>
              </a:rPr>
              <a:t>.</a:t>
            </a:r>
            <a:endParaRPr lang="es-ES" sz="1400" dirty="0">
              <a:latin typeface="Times New Roman"/>
              <a:cs typeface="Times New Roman"/>
            </a:endParaRPr>
          </a:p>
        </p:txBody>
      </p:sp>
      <p:pic>
        <p:nvPicPr>
          <p:cNvPr id="2" name="Pharrell Williams - Happy (Official Music Video) (YTCONVERT.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6096" y="587126"/>
            <a:ext cx="508083" cy="508083"/>
          </a:xfrm>
          <a:prstGeom prst="rect">
            <a:avLst/>
          </a:prstGeom>
        </p:spPr>
      </p:pic>
    </p:spTree>
    <p:extLst>
      <p:ext uri="{BB962C8B-B14F-4D97-AF65-F5344CB8AC3E}">
        <p14:creationId xmlns:p14="http://schemas.microsoft.com/office/powerpoint/2010/main" val="1217760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41816" fill="hold"/>
                                        <p:tgtEl>
                                          <p:spTgt spid="2"/>
                                        </p:tgtEl>
                                      </p:cBhvr>
                                    </p:cmd>
                                  </p:childTnLst>
                                </p:cTn>
                              </p:par>
                            </p:childTnLst>
                          </p:cTn>
                        </p:par>
                      </p:childTnLst>
                    </p:cTn>
                  </p:par>
                </p:childTnLst>
              </p:cTn>
              <p:nextCondLst>
                <p:cond evt="onClick" delay="0">
                  <p:tgtEl>
                    <p:spTgt spid="2"/>
                  </p:tgtEl>
                </p:cond>
              </p:nextCondLst>
            </p:seq>
            <p:audio>
              <p:cMediaNode vol="80000">
                <p:cTn id="62"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p:nvPr/>
        </p:nvSpPr>
        <p:spPr>
          <a:xfrm>
            <a:off x="-1" y="700718"/>
            <a:ext cx="4171043" cy="526633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ES" sz="1400" dirty="0" err="1" smtClean="0">
                <a:solidFill>
                  <a:schemeClr val="dk1"/>
                </a:solidFill>
                <a:latin typeface="Times New Roman"/>
                <a:ea typeface="Times New Roman"/>
                <a:cs typeface="Times New Roman"/>
                <a:sym typeface="Times New Roman"/>
              </a:rPr>
              <a:t>They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say</a:t>
            </a:r>
            <a:r>
              <a:rPr lang="es-ES" sz="1400" dirty="0" smtClean="0">
                <a:solidFill>
                  <a:schemeClr val="dk1"/>
                </a:solidFill>
                <a:latin typeface="Times New Roman"/>
                <a:ea typeface="Times New Roman"/>
                <a:cs typeface="Times New Roman"/>
                <a:sym typeface="Times New Roman"/>
              </a:rPr>
              <a:t> oh </a:t>
            </a:r>
            <a:r>
              <a:rPr lang="es-ES" sz="1400" dirty="0" err="1" smtClean="0">
                <a:solidFill>
                  <a:schemeClr val="dk1"/>
                </a:solidFill>
                <a:latin typeface="Times New Roman"/>
                <a:ea typeface="Times New Roman"/>
                <a:cs typeface="Times New Roman"/>
                <a:sym typeface="Times New Roman"/>
              </a:rPr>
              <a:t>my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god</a:t>
            </a:r>
            <a:r>
              <a:rPr lang="es-ES" sz="1400" dirty="0" smtClean="0">
                <a:solidFill>
                  <a:schemeClr val="dk1"/>
                </a:solidFill>
                <a:latin typeface="Times New Roman"/>
                <a:ea typeface="Times New Roman"/>
                <a:cs typeface="Times New Roman"/>
                <a:sym typeface="Times New Roman"/>
              </a:rPr>
              <a:t> I </a:t>
            </a:r>
            <a:r>
              <a:rPr lang="es-ES" sz="1400" dirty="0" err="1" smtClean="0">
                <a:solidFill>
                  <a:schemeClr val="dk1"/>
                </a:solidFill>
                <a:latin typeface="Times New Roman"/>
                <a:ea typeface="Times New Roman"/>
                <a:cs typeface="Times New Roman"/>
                <a:sym typeface="Times New Roman"/>
              </a:rPr>
              <a:t>see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the</a:t>
            </a:r>
            <a:r>
              <a:rPr lang="es-ES" sz="1400" dirty="0" smtClean="0">
                <a:solidFill>
                  <a:schemeClr val="dk1"/>
                </a:solidFill>
                <a:latin typeface="Times New Roman"/>
                <a:ea typeface="Times New Roman"/>
                <a:cs typeface="Times New Roman"/>
                <a:sym typeface="Times New Roman"/>
              </a:rPr>
              <a:t> way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shine</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err="1" smtClean="0">
                <a:solidFill>
                  <a:schemeClr val="dk1"/>
                </a:solidFill>
                <a:latin typeface="Times New Roman"/>
                <a:ea typeface="Times New Roman"/>
                <a:cs typeface="Times New Roman"/>
                <a:sym typeface="Times New Roman"/>
              </a:rPr>
              <a:t>Take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your</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hand</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my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dear</a:t>
            </a:r>
            <a:r>
              <a:rPr lang="es-ES" sz="1400" dirty="0" smtClean="0">
                <a:solidFill>
                  <a:schemeClr val="dk1"/>
                </a:solidFill>
                <a:latin typeface="Times New Roman"/>
                <a:ea typeface="Times New Roman"/>
                <a:cs typeface="Times New Roman"/>
                <a:sym typeface="Times New Roman"/>
              </a:rPr>
              <a:t>, and place </a:t>
            </a:r>
            <a:r>
              <a:rPr lang="es-ES" sz="1400" dirty="0" err="1" smtClean="0">
                <a:solidFill>
                  <a:schemeClr val="dk1"/>
                </a:solidFill>
                <a:latin typeface="Times New Roman"/>
                <a:ea typeface="Times New Roman"/>
                <a:cs typeface="Times New Roman"/>
                <a:sym typeface="Times New Roman"/>
              </a:rPr>
              <a:t>them</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both</a:t>
            </a:r>
            <a:r>
              <a:rPr lang="es-ES" sz="1400" dirty="0" smtClean="0">
                <a:solidFill>
                  <a:schemeClr val="dk1"/>
                </a:solidFill>
                <a:latin typeface="Times New Roman"/>
                <a:ea typeface="Times New Roman"/>
                <a:cs typeface="Times New Roman"/>
                <a:sym typeface="Times New Roman"/>
              </a:rPr>
              <a:t> in mine</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know</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stopped</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dead</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when</a:t>
            </a:r>
            <a:r>
              <a:rPr lang="es-ES" sz="1400" dirty="0" smtClean="0">
                <a:solidFill>
                  <a:schemeClr val="dk1"/>
                </a:solidFill>
                <a:latin typeface="Times New Roman"/>
                <a:ea typeface="Times New Roman"/>
                <a:cs typeface="Times New Roman"/>
                <a:sym typeface="Times New Roman"/>
              </a:rPr>
              <a:t> I </a:t>
            </a:r>
            <a:r>
              <a:rPr lang="es-ES" sz="1400" dirty="0" err="1" smtClean="0">
                <a:solidFill>
                  <a:schemeClr val="dk1"/>
                </a:solidFill>
                <a:latin typeface="Times New Roman"/>
                <a:ea typeface="Times New Roman"/>
                <a:cs typeface="Times New Roman"/>
                <a:sym typeface="Times New Roman"/>
              </a:rPr>
              <a:t>was</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passing</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by</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b="1" u="sng" dirty="0" smtClean="0">
                <a:solidFill>
                  <a:schemeClr val="dk1"/>
                </a:solidFill>
                <a:latin typeface="Times New Roman"/>
                <a:ea typeface="Times New Roman"/>
                <a:cs typeface="Times New Roman"/>
                <a:sym typeface="Times New Roman"/>
              </a:rPr>
              <a:t>And </a:t>
            </a:r>
            <a:r>
              <a:rPr lang="es-ES" sz="1400" b="1" u="sng" dirty="0" err="1" smtClean="0">
                <a:solidFill>
                  <a:schemeClr val="dk1"/>
                </a:solidFill>
                <a:latin typeface="Times New Roman"/>
                <a:ea typeface="Times New Roman"/>
                <a:cs typeface="Times New Roman"/>
                <a:sym typeface="Times New Roman"/>
              </a:rPr>
              <a:t>now</a:t>
            </a:r>
            <a:r>
              <a:rPr lang="es-ES" sz="1400" b="1" u="sng" dirty="0" smtClean="0">
                <a:solidFill>
                  <a:schemeClr val="dk1"/>
                </a:solidFill>
                <a:latin typeface="Times New Roman"/>
                <a:ea typeface="Times New Roman"/>
                <a:cs typeface="Times New Roman"/>
                <a:sym typeface="Times New Roman"/>
              </a:rPr>
              <a:t> I </a:t>
            </a:r>
            <a:r>
              <a:rPr lang="es-ES" sz="1400" b="1" u="sng" dirty="0" err="1" smtClean="0">
                <a:solidFill>
                  <a:schemeClr val="dk1"/>
                </a:solidFill>
                <a:latin typeface="Times New Roman"/>
                <a:ea typeface="Times New Roman"/>
                <a:cs typeface="Times New Roman"/>
                <a:sym typeface="Times New Roman"/>
              </a:rPr>
              <a:t>beg</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to</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see</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you</a:t>
            </a:r>
            <a:r>
              <a:rPr lang="es-ES" sz="1400" b="1" u="sng" dirty="0" smtClean="0">
                <a:solidFill>
                  <a:schemeClr val="dk1"/>
                </a:solidFill>
                <a:latin typeface="Times New Roman"/>
                <a:ea typeface="Times New Roman"/>
                <a:cs typeface="Times New Roman"/>
                <a:sym typeface="Times New Roman"/>
              </a:rPr>
              <a:t> dance </a:t>
            </a:r>
            <a:r>
              <a:rPr lang="es-ES" sz="1400" b="1" u="sng" dirty="0" err="1" smtClean="0">
                <a:solidFill>
                  <a:schemeClr val="dk1"/>
                </a:solidFill>
                <a:latin typeface="Times New Roman"/>
                <a:ea typeface="Times New Roman"/>
                <a:cs typeface="Times New Roman"/>
                <a:sym typeface="Times New Roman"/>
              </a:rPr>
              <a:t>just</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one</a:t>
            </a:r>
            <a:r>
              <a:rPr lang="es-ES" sz="1400" b="1" u="sng" dirty="0" smtClean="0">
                <a:solidFill>
                  <a:schemeClr val="dk1"/>
                </a:solidFill>
                <a:latin typeface="Times New Roman"/>
                <a:ea typeface="Times New Roman"/>
                <a:cs typeface="Times New Roman"/>
                <a:sym typeface="Times New Roman"/>
              </a:rPr>
              <a:t> more time</a:t>
            </a:r>
            <a:endParaRPr sz="1400" b="1" u="sng"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lang="es-ES" sz="1400" b="1"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b="1" dirty="0" smtClean="0">
                <a:solidFill>
                  <a:schemeClr val="dk1"/>
                </a:solidFill>
                <a:latin typeface="Times New Roman"/>
                <a:ea typeface="Times New Roman"/>
                <a:cs typeface="Times New Roman"/>
                <a:sym typeface="Times New Roman"/>
              </a:rPr>
              <a:t>CHORUS</a:t>
            </a:r>
            <a:endParaRPr sz="1400" b="1"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err="1" smtClean="0">
                <a:solidFill>
                  <a:schemeClr val="dk1"/>
                </a:solidFill>
                <a:latin typeface="Times New Roman"/>
                <a:ea typeface="Times New Roman"/>
                <a:cs typeface="Times New Roman"/>
                <a:sym typeface="Times New Roman"/>
              </a:rPr>
              <a:t>Ooh</a:t>
            </a:r>
            <a:r>
              <a:rPr lang="es-ES" sz="1400" dirty="0" smtClean="0">
                <a:solidFill>
                  <a:schemeClr val="dk1"/>
                </a:solidFill>
                <a:latin typeface="Times New Roman"/>
                <a:ea typeface="Times New Roman"/>
                <a:cs typeface="Times New Roman"/>
                <a:sym typeface="Times New Roman"/>
              </a:rPr>
              <a:t> I </a:t>
            </a:r>
            <a:r>
              <a:rPr lang="es-ES" sz="1400" dirty="0" err="1" smtClean="0">
                <a:solidFill>
                  <a:schemeClr val="dk1"/>
                </a:solidFill>
                <a:latin typeface="Times New Roman"/>
                <a:ea typeface="Times New Roman"/>
                <a:cs typeface="Times New Roman"/>
                <a:sym typeface="Times New Roman"/>
              </a:rPr>
              <a:t>see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see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see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every</a:t>
            </a:r>
            <a:r>
              <a:rPr lang="es-ES" sz="1400" dirty="0" smtClean="0">
                <a:solidFill>
                  <a:schemeClr val="dk1"/>
                </a:solidFill>
                <a:latin typeface="Times New Roman"/>
                <a:ea typeface="Times New Roman"/>
                <a:cs typeface="Times New Roman"/>
                <a:sym typeface="Times New Roman"/>
              </a:rPr>
              <a:t> time</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smtClean="0">
                <a:solidFill>
                  <a:schemeClr val="dk1"/>
                </a:solidFill>
                <a:latin typeface="Times New Roman"/>
                <a:ea typeface="Times New Roman"/>
                <a:cs typeface="Times New Roman"/>
                <a:sym typeface="Times New Roman"/>
              </a:rPr>
              <a:t>And oh </a:t>
            </a:r>
            <a:r>
              <a:rPr lang="es-ES" sz="1400" dirty="0" err="1" smtClean="0">
                <a:solidFill>
                  <a:schemeClr val="dk1"/>
                </a:solidFill>
                <a:latin typeface="Times New Roman"/>
                <a:ea typeface="Times New Roman"/>
                <a:cs typeface="Times New Roman"/>
                <a:sym typeface="Times New Roman"/>
              </a:rPr>
              <a:t>my</a:t>
            </a:r>
            <a:r>
              <a:rPr lang="es-ES" sz="1400" dirty="0" smtClean="0">
                <a:solidFill>
                  <a:schemeClr val="dk1"/>
                </a:solidFill>
                <a:latin typeface="Times New Roman"/>
                <a:ea typeface="Times New Roman"/>
                <a:cs typeface="Times New Roman"/>
                <a:sym typeface="Times New Roman"/>
              </a:rPr>
              <a:t> I, I </a:t>
            </a:r>
            <a:r>
              <a:rPr lang="es-ES" sz="1400" dirty="0" err="1" smtClean="0">
                <a:solidFill>
                  <a:schemeClr val="dk1"/>
                </a:solidFill>
                <a:latin typeface="Times New Roman"/>
                <a:ea typeface="Times New Roman"/>
                <a:cs typeface="Times New Roman"/>
                <a:sym typeface="Times New Roman"/>
              </a:rPr>
              <a:t>like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your</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style</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make</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make</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make</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wanna</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cry</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smtClean="0">
                <a:solidFill>
                  <a:schemeClr val="dk1"/>
                </a:solidFill>
                <a:latin typeface="Times New Roman"/>
                <a:ea typeface="Times New Roman"/>
                <a:cs typeface="Times New Roman"/>
                <a:sym typeface="Times New Roman"/>
              </a:rPr>
              <a:t>And </a:t>
            </a:r>
            <a:r>
              <a:rPr lang="es-ES" sz="1400" dirty="0" err="1" smtClean="0">
                <a:solidFill>
                  <a:schemeClr val="dk1"/>
                </a:solidFill>
                <a:latin typeface="Times New Roman"/>
                <a:ea typeface="Times New Roman"/>
                <a:cs typeface="Times New Roman"/>
                <a:sym typeface="Times New Roman"/>
              </a:rPr>
              <a:t>now</a:t>
            </a:r>
            <a:r>
              <a:rPr lang="es-ES" sz="1400" dirty="0" smtClean="0">
                <a:solidFill>
                  <a:schemeClr val="dk1"/>
                </a:solidFill>
                <a:latin typeface="Times New Roman"/>
                <a:ea typeface="Times New Roman"/>
                <a:cs typeface="Times New Roman"/>
                <a:sym typeface="Times New Roman"/>
              </a:rPr>
              <a:t> I </a:t>
            </a:r>
            <a:r>
              <a:rPr lang="es-ES" sz="1400" dirty="0" err="1" smtClean="0">
                <a:solidFill>
                  <a:schemeClr val="dk1"/>
                </a:solidFill>
                <a:latin typeface="Times New Roman"/>
                <a:ea typeface="Times New Roman"/>
                <a:cs typeface="Times New Roman"/>
                <a:sym typeface="Times New Roman"/>
              </a:rPr>
              <a:t>beg</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to</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see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dance </a:t>
            </a:r>
            <a:r>
              <a:rPr lang="es-ES" sz="1400" dirty="0" err="1" smtClean="0">
                <a:solidFill>
                  <a:schemeClr val="dk1"/>
                </a:solidFill>
                <a:latin typeface="Times New Roman"/>
                <a:ea typeface="Times New Roman"/>
                <a:cs typeface="Times New Roman"/>
                <a:sym typeface="Times New Roman"/>
              </a:rPr>
              <a:t>just</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one</a:t>
            </a:r>
            <a:r>
              <a:rPr lang="es-ES" sz="1400" dirty="0" smtClean="0">
                <a:solidFill>
                  <a:schemeClr val="dk1"/>
                </a:solidFill>
                <a:latin typeface="Times New Roman"/>
                <a:ea typeface="Times New Roman"/>
                <a:cs typeface="Times New Roman"/>
                <a:sym typeface="Times New Roman"/>
              </a:rPr>
              <a:t> more time</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smtClean="0">
                <a:solidFill>
                  <a:schemeClr val="dk1"/>
                </a:solidFill>
                <a:latin typeface="Times New Roman"/>
                <a:ea typeface="Times New Roman"/>
                <a:cs typeface="Times New Roman"/>
                <a:sym typeface="Times New Roman"/>
              </a:rPr>
              <a:t>So I </a:t>
            </a:r>
            <a:r>
              <a:rPr lang="es-ES" sz="1400" dirty="0" err="1" smtClean="0">
                <a:solidFill>
                  <a:schemeClr val="dk1"/>
                </a:solidFill>
                <a:latin typeface="Times New Roman"/>
                <a:ea typeface="Times New Roman"/>
                <a:cs typeface="Times New Roman"/>
                <a:sym typeface="Times New Roman"/>
              </a:rPr>
              <a:t>say</a:t>
            </a:r>
            <a:r>
              <a:rPr lang="es-ES" sz="1400" dirty="0" smtClean="0">
                <a:solidFill>
                  <a:schemeClr val="dk1"/>
                </a:solidFill>
                <a:latin typeface="Times New Roman"/>
                <a:ea typeface="Times New Roman"/>
                <a:cs typeface="Times New Roman"/>
                <a:sym typeface="Times New Roman"/>
              </a:rPr>
              <a:t>: </a:t>
            </a:r>
            <a:r>
              <a:rPr lang="es-ES" sz="1400" b="1" u="sng" dirty="0" smtClean="0">
                <a:solidFill>
                  <a:schemeClr val="dk1"/>
                </a:solidFill>
                <a:latin typeface="Times New Roman"/>
                <a:ea typeface="Times New Roman"/>
                <a:cs typeface="Times New Roman"/>
                <a:sym typeface="Times New Roman"/>
              </a:rPr>
              <a:t>Dance </a:t>
            </a:r>
            <a:r>
              <a:rPr lang="es-ES" sz="1400" b="1" u="sng" dirty="0" err="1" smtClean="0">
                <a:solidFill>
                  <a:schemeClr val="dk1"/>
                </a:solidFill>
                <a:latin typeface="Times New Roman"/>
                <a:ea typeface="Times New Roman"/>
                <a:cs typeface="Times New Roman"/>
                <a:sym typeface="Times New Roman"/>
              </a:rPr>
              <a:t>for</a:t>
            </a:r>
            <a:r>
              <a:rPr lang="es-ES" sz="1400" b="1" u="sng" dirty="0" smtClean="0">
                <a:solidFill>
                  <a:schemeClr val="dk1"/>
                </a:solidFill>
                <a:latin typeface="Times New Roman"/>
                <a:ea typeface="Times New Roman"/>
                <a:cs typeface="Times New Roman"/>
                <a:sym typeface="Times New Roman"/>
              </a:rPr>
              <a:t> me, dance </a:t>
            </a:r>
            <a:r>
              <a:rPr lang="es-ES" sz="1400" b="1" u="sng" dirty="0" err="1" smtClean="0">
                <a:solidFill>
                  <a:schemeClr val="dk1"/>
                </a:solidFill>
                <a:latin typeface="Times New Roman"/>
                <a:ea typeface="Times New Roman"/>
                <a:cs typeface="Times New Roman"/>
                <a:sym typeface="Times New Roman"/>
              </a:rPr>
              <a:t>for</a:t>
            </a:r>
            <a:r>
              <a:rPr lang="es-ES" sz="1400" b="1" u="sng" dirty="0" smtClean="0">
                <a:solidFill>
                  <a:schemeClr val="dk1"/>
                </a:solidFill>
                <a:latin typeface="Times New Roman"/>
                <a:ea typeface="Times New Roman"/>
                <a:cs typeface="Times New Roman"/>
                <a:sym typeface="Times New Roman"/>
              </a:rPr>
              <a:t> me, dance </a:t>
            </a:r>
            <a:r>
              <a:rPr lang="es-ES" sz="1400" b="1" u="sng" dirty="0" err="1" smtClean="0">
                <a:solidFill>
                  <a:schemeClr val="dk1"/>
                </a:solidFill>
                <a:latin typeface="Times New Roman"/>
                <a:ea typeface="Times New Roman"/>
                <a:cs typeface="Times New Roman"/>
                <a:sym typeface="Times New Roman"/>
              </a:rPr>
              <a:t>for</a:t>
            </a:r>
            <a:r>
              <a:rPr lang="es-ES" sz="1400" b="1" u="sng" dirty="0" smtClean="0">
                <a:solidFill>
                  <a:schemeClr val="dk1"/>
                </a:solidFill>
                <a:latin typeface="Times New Roman"/>
                <a:ea typeface="Times New Roman"/>
                <a:cs typeface="Times New Roman"/>
                <a:sym typeface="Times New Roman"/>
              </a:rPr>
              <a:t> me, oh, oh, oh</a:t>
            </a:r>
            <a:endParaRPr sz="1400" b="1" u="sng"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err="1" smtClean="0">
                <a:solidFill>
                  <a:schemeClr val="dk1"/>
                </a:solidFill>
                <a:latin typeface="Times New Roman"/>
                <a:ea typeface="Times New Roman"/>
                <a:cs typeface="Times New Roman"/>
                <a:sym typeface="Times New Roman"/>
              </a:rPr>
              <a:t>I've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never</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seen</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anybody</a:t>
            </a:r>
            <a:r>
              <a:rPr lang="es-ES" sz="1400" dirty="0" smtClean="0">
                <a:solidFill>
                  <a:schemeClr val="dk1"/>
                </a:solidFill>
                <a:latin typeface="Times New Roman"/>
                <a:ea typeface="Times New Roman"/>
                <a:cs typeface="Times New Roman"/>
                <a:sym typeface="Times New Roman"/>
              </a:rPr>
              <a:t> do </a:t>
            </a:r>
            <a:r>
              <a:rPr lang="es-ES" sz="1400" dirty="0" err="1" smtClean="0">
                <a:solidFill>
                  <a:schemeClr val="dk1"/>
                </a:solidFill>
                <a:latin typeface="Times New Roman"/>
                <a:ea typeface="Times New Roman"/>
                <a:cs typeface="Times New Roman"/>
                <a:sym typeface="Times New Roman"/>
              </a:rPr>
              <a:t>the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things</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do </a:t>
            </a:r>
            <a:r>
              <a:rPr lang="es-ES" sz="1400" dirty="0" err="1" smtClean="0">
                <a:solidFill>
                  <a:schemeClr val="dk1"/>
                </a:solidFill>
                <a:latin typeface="Times New Roman"/>
                <a:ea typeface="Times New Roman"/>
                <a:cs typeface="Times New Roman"/>
                <a:sym typeface="Times New Roman"/>
              </a:rPr>
              <a:t>before</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err="1" smtClean="0">
                <a:solidFill>
                  <a:schemeClr val="dk1"/>
                </a:solidFill>
                <a:latin typeface="Times New Roman"/>
                <a:ea typeface="Times New Roman"/>
                <a:cs typeface="Times New Roman"/>
                <a:sym typeface="Times New Roman"/>
              </a:rPr>
              <a:t>They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say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move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for</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move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for</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move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for</a:t>
            </a:r>
            <a:r>
              <a:rPr lang="es-ES" sz="1400" dirty="0" smtClean="0">
                <a:solidFill>
                  <a:schemeClr val="dk1"/>
                </a:solidFill>
                <a:latin typeface="Times New Roman"/>
                <a:ea typeface="Times New Roman"/>
                <a:cs typeface="Times New Roman"/>
                <a:sym typeface="Times New Roman"/>
              </a:rPr>
              <a:t> me, ay, ay, ay</a:t>
            </a:r>
          </a:p>
          <a:p>
            <a:pPr marL="0" lvl="0" indent="0" algn="l" rtl="0">
              <a:lnSpc>
                <a:spcPct val="115000"/>
              </a:lnSpc>
              <a:spcBef>
                <a:spcPts val="0"/>
              </a:spcBef>
              <a:spcAft>
                <a:spcPts val="0"/>
              </a:spcAft>
              <a:buClr>
                <a:schemeClr val="dk1"/>
              </a:buClr>
              <a:buSzPts val="1100"/>
              <a:buFont typeface="Arial"/>
              <a:buNone/>
            </a:pPr>
            <a:r>
              <a:rPr lang="es-ES" sz="1400" dirty="0" smtClean="0">
                <a:solidFill>
                  <a:schemeClr val="dk1"/>
                </a:solidFill>
                <a:latin typeface="Times New Roman"/>
                <a:ea typeface="Times New Roman"/>
                <a:cs typeface="Times New Roman"/>
                <a:sym typeface="Times New Roman"/>
              </a:rPr>
              <a:t>And </a:t>
            </a:r>
            <a:r>
              <a:rPr lang="es-ES" sz="1400" dirty="0" err="1" smtClean="0">
                <a:solidFill>
                  <a:schemeClr val="dk1"/>
                </a:solidFill>
                <a:latin typeface="Times New Roman"/>
                <a:ea typeface="Times New Roman"/>
                <a:cs typeface="Times New Roman"/>
                <a:sym typeface="Times New Roman"/>
              </a:rPr>
              <a:t>when</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you're</a:t>
            </a:r>
            <a:r>
              <a:rPr lang="es-ES" sz="1400" dirty="0" smtClean="0">
                <a:solidFill>
                  <a:schemeClr val="dk1"/>
                </a:solidFill>
                <a:latin typeface="Times New Roman"/>
                <a:ea typeface="Times New Roman"/>
                <a:cs typeface="Times New Roman"/>
                <a:sym typeface="Times New Roman"/>
              </a:rPr>
              <a:t> done </a:t>
            </a:r>
            <a:r>
              <a:rPr lang="es-ES" sz="1400" dirty="0" err="1" smtClean="0">
                <a:solidFill>
                  <a:schemeClr val="dk1"/>
                </a:solidFill>
                <a:latin typeface="Times New Roman"/>
                <a:ea typeface="Times New Roman"/>
                <a:cs typeface="Times New Roman"/>
                <a:sym typeface="Times New Roman"/>
              </a:rPr>
              <a:t>I'll</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make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do </a:t>
            </a:r>
            <a:r>
              <a:rPr lang="es-ES" sz="1400" dirty="0" err="1" smtClean="0">
                <a:solidFill>
                  <a:schemeClr val="dk1"/>
                </a:solidFill>
                <a:latin typeface="Times New Roman"/>
                <a:ea typeface="Times New Roman"/>
                <a:cs typeface="Times New Roman"/>
                <a:sym typeface="Times New Roman"/>
              </a:rPr>
              <a:t>it</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all</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again</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smtClean="0">
                <a:solidFill>
                  <a:schemeClr val="dk1"/>
                </a:solidFill>
                <a:latin typeface="Times New Roman"/>
                <a:ea typeface="Times New Roman"/>
                <a:cs typeface="Times New Roman"/>
                <a:sym typeface="Times New Roman"/>
              </a:rPr>
              <a:t>I </a:t>
            </a:r>
            <a:r>
              <a:rPr lang="es-ES" sz="1400" dirty="0" err="1" smtClean="0">
                <a:solidFill>
                  <a:schemeClr val="dk1"/>
                </a:solidFill>
                <a:latin typeface="Times New Roman"/>
                <a:ea typeface="Times New Roman"/>
                <a:cs typeface="Times New Roman"/>
                <a:sym typeface="Times New Roman"/>
              </a:rPr>
              <a:t>said</a:t>
            </a:r>
            <a:r>
              <a:rPr lang="es-ES" sz="1400" dirty="0" smtClean="0">
                <a:solidFill>
                  <a:schemeClr val="dk1"/>
                </a:solidFill>
                <a:latin typeface="Times New Roman"/>
                <a:ea typeface="Times New Roman"/>
                <a:cs typeface="Times New Roman"/>
                <a:sym typeface="Times New Roman"/>
              </a:rPr>
              <a:t> oh </a:t>
            </a:r>
            <a:r>
              <a:rPr lang="es-ES" sz="1400" dirty="0" err="1" smtClean="0">
                <a:solidFill>
                  <a:schemeClr val="dk1"/>
                </a:solidFill>
                <a:latin typeface="Times New Roman"/>
                <a:ea typeface="Times New Roman"/>
                <a:cs typeface="Times New Roman"/>
                <a:sym typeface="Times New Roman"/>
              </a:rPr>
              <a:t>my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god</a:t>
            </a:r>
            <a:r>
              <a:rPr lang="es-ES" sz="1400" dirty="0" smtClean="0">
                <a:solidFill>
                  <a:schemeClr val="dk1"/>
                </a:solidFill>
                <a:latin typeface="Times New Roman"/>
                <a:ea typeface="Times New Roman"/>
                <a:cs typeface="Times New Roman"/>
                <a:sym typeface="Times New Roman"/>
              </a:rPr>
              <a:t> I </a:t>
            </a:r>
            <a:r>
              <a:rPr lang="es-ES" sz="1400" dirty="0" err="1" smtClean="0">
                <a:solidFill>
                  <a:schemeClr val="dk1"/>
                </a:solidFill>
                <a:latin typeface="Times New Roman"/>
                <a:ea typeface="Times New Roman"/>
                <a:cs typeface="Times New Roman"/>
                <a:sym typeface="Times New Roman"/>
              </a:rPr>
              <a:t>see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walking</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by</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dirty="0" err="1" smtClean="0">
                <a:solidFill>
                  <a:schemeClr val="dk1"/>
                </a:solidFill>
                <a:latin typeface="Times New Roman"/>
                <a:ea typeface="Times New Roman"/>
                <a:cs typeface="Times New Roman"/>
                <a:sym typeface="Times New Roman"/>
              </a:rPr>
              <a:t>Take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my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hands</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my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dear</a:t>
            </a:r>
            <a:r>
              <a:rPr lang="es-ES" sz="1400" dirty="0" smtClean="0">
                <a:solidFill>
                  <a:schemeClr val="dk1"/>
                </a:solidFill>
                <a:latin typeface="Times New Roman"/>
                <a:ea typeface="Times New Roman"/>
                <a:cs typeface="Times New Roman"/>
                <a:sym typeface="Times New Roman"/>
              </a:rPr>
              <a:t>, and look me in </a:t>
            </a:r>
            <a:r>
              <a:rPr lang="es-ES" sz="1400" dirty="0" err="1" smtClean="0">
                <a:solidFill>
                  <a:schemeClr val="dk1"/>
                </a:solidFill>
                <a:latin typeface="Times New Roman"/>
                <a:ea typeface="Times New Roman"/>
                <a:cs typeface="Times New Roman"/>
                <a:sym typeface="Times New Roman"/>
              </a:rPr>
              <a:t>my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eyes</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s-ES" sz="1400" b="1" u="sng" dirty="0" err="1" smtClean="0">
                <a:solidFill>
                  <a:schemeClr val="dk1"/>
                </a:solidFill>
                <a:latin typeface="Times New Roman"/>
                <a:ea typeface="Times New Roman"/>
                <a:cs typeface="Times New Roman"/>
                <a:sym typeface="Times New Roman"/>
              </a:rPr>
              <a:t>Just</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like</a:t>
            </a:r>
            <a:r>
              <a:rPr lang="es-ES" sz="1400" b="1" u="sng" dirty="0" smtClean="0">
                <a:solidFill>
                  <a:schemeClr val="dk1"/>
                </a:solidFill>
                <a:latin typeface="Times New Roman"/>
                <a:ea typeface="Times New Roman"/>
                <a:cs typeface="Times New Roman"/>
                <a:sym typeface="Times New Roman"/>
              </a:rPr>
              <a:t> a </a:t>
            </a:r>
            <a:r>
              <a:rPr lang="es-ES" sz="1400" b="1" u="sng" dirty="0" err="1" smtClean="0">
                <a:solidFill>
                  <a:schemeClr val="dk1"/>
                </a:solidFill>
                <a:latin typeface="Times New Roman"/>
                <a:ea typeface="Times New Roman"/>
                <a:cs typeface="Times New Roman"/>
                <a:sym typeface="Times New Roman"/>
              </a:rPr>
              <a:t>monkey</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I've</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been</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dancing</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my</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whole</a:t>
            </a:r>
            <a:r>
              <a:rPr lang="es-ES" sz="1400" b="1" u="sng" dirty="0" smtClean="0">
                <a:solidFill>
                  <a:schemeClr val="dk1"/>
                </a:solidFill>
                <a:latin typeface="Times New Roman"/>
                <a:ea typeface="Times New Roman"/>
                <a:cs typeface="Times New Roman"/>
                <a:sym typeface="Times New Roman"/>
              </a:rPr>
              <a:t> </a:t>
            </a:r>
            <a:r>
              <a:rPr lang="es-ES" sz="1400" b="1" u="sng" dirty="0" err="1" smtClean="0">
                <a:solidFill>
                  <a:schemeClr val="dk1"/>
                </a:solidFill>
                <a:latin typeface="Times New Roman"/>
                <a:ea typeface="Times New Roman"/>
                <a:cs typeface="Times New Roman"/>
                <a:sym typeface="Times New Roman"/>
              </a:rPr>
              <a:t>life</a:t>
            </a:r>
            <a:endParaRPr sz="1400" b="1" u="sng"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s-ES" sz="1400" dirty="0" smtClean="0">
                <a:solidFill>
                  <a:schemeClr val="dk1"/>
                </a:solidFill>
                <a:latin typeface="Times New Roman"/>
                <a:ea typeface="Times New Roman"/>
                <a:cs typeface="Times New Roman"/>
                <a:sym typeface="Times New Roman"/>
              </a:rPr>
              <a:t>And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just</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beg</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to</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see</a:t>
            </a:r>
            <a:r>
              <a:rPr lang="es-ES" sz="1400" dirty="0" smtClean="0">
                <a:solidFill>
                  <a:schemeClr val="dk1"/>
                </a:solidFill>
                <a:latin typeface="Times New Roman"/>
                <a:ea typeface="Times New Roman"/>
                <a:cs typeface="Times New Roman"/>
                <a:sym typeface="Times New Roman"/>
              </a:rPr>
              <a:t> me dance </a:t>
            </a:r>
            <a:r>
              <a:rPr lang="es-ES" sz="1400" dirty="0" err="1" smtClean="0">
                <a:solidFill>
                  <a:schemeClr val="dk1"/>
                </a:solidFill>
                <a:latin typeface="Times New Roman"/>
                <a:ea typeface="Times New Roman"/>
                <a:cs typeface="Times New Roman"/>
                <a:sym typeface="Times New Roman"/>
              </a:rPr>
              <a:t>just</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one</a:t>
            </a:r>
            <a:r>
              <a:rPr lang="es-ES" sz="1400" dirty="0" smtClean="0">
                <a:solidFill>
                  <a:schemeClr val="dk1"/>
                </a:solidFill>
                <a:latin typeface="Times New Roman"/>
                <a:ea typeface="Times New Roman"/>
                <a:cs typeface="Times New Roman"/>
                <a:sym typeface="Times New Roman"/>
              </a:rPr>
              <a:t> more time</a:t>
            </a:r>
            <a:endParaRPr sz="14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000" dirty="0" smtClean="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Times New Roman"/>
              <a:ea typeface="Times New Roman"/>
              <a:cs typeface="Times New Roman"/>
              <a:sym typeface="Times New Roman"/>
            </a:endParaRPr>
          </a:p>
        </p:txBody>
      </p:sp>
      <p:sp>
        <p:nvSpPr>
          <p:cNvPr id="3" name="Rectángulo 2"/>
          <p:cNvSpPr/>
          <p:nvPr/>
        </p:nvSpPr>
        <p:spPr>
          <a:xfrm>
            <a:off x="4171042" y="750187"/>
            <a:ext cx="4972959" cy="504214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nSpc>
                <a:spcPct val="115000"/>
              </a:lnSpc>
            </a:pPr>
            <a:r>
              <a:rPr lang="es-ES" sz="1400" b="1" dirty="0" smtClean="0">
                <a:solidFill>
                  <a:schemeClr val="dk1"/>
                </a:solidFill>
                <a:latin typeface="Times New Roman"/>
                <a:cs typeface="Times New Roman"/>
              </a:rPr>
              <a:t>CHORUS</a:t>
            </a:r>
          </a:p>
          <a:p>
            <a:pPr lvl="0">
              <a:lnSpc>
                <a:spcPct val="115000"/>
              </a:lnSpc>
            </a:pPr>
            <a:r>
              <a:rPr lang="es-ES" sz="1400" dirty="0" err="1" smtClean="0">
                <a:solidFill>
                  <a:schemeClr val="dk1"/>
                </a:solidFill>
                <a:latin typeface="Times New Roman"/>
                <a:ea typeface="Times New Roman"/>
                <a:cs typeface="Times New Roman"/>
                <a:sym typeface="Times New Roman"/>
              </a:rPr>
              <a:t>They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say</a:t>
            </a:r>
            <a:r>
              <a:rPr lang="es-ES" sz="1400" dirty="0" smtClean="0">
                <a:solidFill>
                  <a:schemeClr val="dk1"/>
                </a:solidFill>
                <a:latin typeface="Times New Roman"/>
                <a:ea typeface="Times New Roman"/>
                <a:cs typeface="Times New Roman"/>
                <a:sym typeface="Times New Roman"/>
              </a:rPr>
              <a:t>: </a:t>
            </a:r>
            <a:r>
              <a:rPr lang="es-ES" sz="1400" b="1" u="sng" dirty="0" smtClean="0">
                <a:solidFill>
                  <a:schemeClr val="dk1"/>
                </a:solidFill>
                <a:latin typeface="Times New Roman"/>
                <a:ea typeface="Times New Roman"/>
                <a:cs typeface="Times New Roman"/>
                <a:sym typeface="Times New Roman"/>
              </a:rPr>
              <a:t>Dance </a:t>
            </a:r>
            <a:r>
              <a:rPr lang="es-ES" sz="1400" b="1" u="sng" dirty="0" err="1" smtClean="0">
                <a:solidFill>
                  <a:schemeClr val="dk1"/>
                </a:solidFill>
                <a:latin typeface="Times New Roman"/>
                <a:ea typeface="Times New Roman"/>
                <a:cs typeface="Times New Roman"/>
                <a:sym typeface="Times New Roman"/>
              </a:rPr>
              <a:t>for</a:t>
            </a:r>
            <a:r>
              <a:rPr lang="es-ES" sz="1400" b="1" u="sng" dirty="0" smtClean="0">
                <a:solidFill>
                  <a:schemeClr val="dk1"/>
                </a:solidFill>
                <a:latin typeface="Times New Roman"/>
                <a:ea typeface="Times New Roman"/>
                <a:cs typeface="Times New Roman"/>
                <a:sym typeface="Times New Roman"/>
              </a:rPr>
              <a:t> me, dance </a:t>
            </a:r>
            <a:r>
              <a:rPr lang="es-ES" sz="1400" b="1" u="sng" dirty="0" err="1" smtClean="0">
                <a:solidFill>
                  <a:schemeClr val="dk1"/>
                </a:solidFill>
                <a:latin typeface="Times New Roman"/>
                <a:ea typeface="Times New Roman"/>
                <a:cs typeface="Times New Roman"/>
                <a:sym typeface="Times New Roman"/>
              </a:rPr>
              <a:t>for</a:t>
            </a:r>
            <a:r>
              <a:rPr lang="es-ES" sz="1400" b="1" u="sng" dirty="0" smtClean="0">
                <a:solidFill>
                  <a:schemeClr val="dk1"/>
                </a:solidFill>
                <a:latin typeface="Times New Roman"/>
                <a:ea typeface="Times New Roman"/>
                <a:cs typeface="Times New Roman"/>
                <a:sym typeface="Times New Roman"/>
              </a:rPr>
              <a:t> me, dance </a:t>
            </a:r>
            <a:r>
              <a:rPr lang="es-ES" sz="1400" b="1" u="sng" dirty="0" err="1" smtClean="0">
                <a:solidFill>
                  <a:schemeClr val="dk1"/>
                </a:solidFill>
                <a:latin typeface="Times New Roman"/>
                <a:ea typeface="Times New Roman"/>
                <a:cs typeface="Times New Roman"/>
                <a:sym typeface="Times New Roman"/>
              </a:rPr>
              <a:t>for</a:t>
            </a:r>
            <a:r>
              <a:rPr lang="es-ES" sz="1400" b="1" u="sng" dirty="0" smtClean="0">
                <a:solidFill>
                  <a:schemeClr val="dk1"/>
                </a:solidFill>
                <a:latin typeface="Times New Roman"/>
                <a:ea typeface="Times New Roman"/>
                <a:cs typeface="Times New Roman"/>
                <a:sym typeface="Times New Roman"/>
              </a:rPr>
              <a:t> me, oh, oh, oh, oh, oh, oh, oh</a:t>
            </a:r>
          </a:p>
          <a:p>
            <a:pPr lvl="0">
              <a:lnSpc>
                <a:spcPct val="115000"/>
              </a:lnSpc>
            </a:pPr>
            <a:r>
              <a:rPr lang="es-ES" sz="1400" dirty="0" err="1" smtClean="0">
                <a:solidFill>
                  <a:schemeClr val="dk1"/>
                </a:solidFill>
                <a:latin typeface="Times New Roman"/>
                <a:ea typeface="Times New Roman"/>
                <a:cs typeface="Times New Roman"/>
                <a:sym typeface="Times New Roman"/>
              </a:rPr>
              <a:t>I've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never</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seen</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anybody</a:t>
            </a:r>
            <a:r>
              <a:rPr lang="es-ES" sz="1400" dirty="0" smtClean="0">
                <a:solidFill>
                  <a:schemeClr val="dk1"/>
                </a:solidFill>
                <a:latin typeface="Times New Roman"/>
                <a:ea typeface="Times New Roman"/>
                <a:cs typeface="Times New Roman"/>
                <a:sym typeface="Times New Roman"/>
              </a:rPr>
              <a:t> do </a:t>
            </a:r>
            <a:r>
              <a:rPr lang="es-ES" sz="1400" dirty="0" err="1" smtClean="0">
                <a:solidFill>
                  <a:schemeClr val="dk1"/>
                </a:solidFill>
                <a:latin typeface="Times New Roman"/>
                <a:ea typeface="Times New Roman"/>
                <a:cs typeface="Times New Roman"/>
                <a:sym typeface="Times New Roman"/>
              </a:rPr>
              <a:t>the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things</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you</a:t>
            </a:r>
            <a:r>
              <a:rPr lang="es-ES" sz="1400" dirty="0" smtClean="0">
                <a:solidFill>
                  <a:schemeClr val="dk1"/>
                </a:solidFill>
                <a:latin typeface="Times New Roman"/>
                <a:ea typeface="Times New Roman"/>
                <a:cs typeface="Times New Roman"/>
                <a:sym typeface="Times New Roman"/>
              </a:rPr>
              <a:t> do </a:t>
            </a:r>
            <a:r>
              <a:rPr lang="es-ES" sz="1400" dirty="0" err="1" smtClean="0">
                <a:solidFill>
                  <a:schemeClr val="dk1"/>
                </a:solidFill>
                <a:latin typeface="Times New Roman"/>
                <a:ea typeface="Times New Roman"/>
                <a:cs typeface="Times New Roman"/>
                <a:sym typeface="Times New Roman"/>
              </a:rPr>
              <a:t>before</a:t>
            </a:r>
            <a:endParaRPr lang="es-ES" sz="1400" dirty="0" smtClean="0">
              <a:solidFill>
                <a:schemeClr val="dk1"/>
              </a:solidFill>
              <a:latin typeface="Times New Roman"/>
              <a:ea typeface="Times New Roman"/>
              <a:cs typeface="Times New Roman"/>
              <a:sym typeface="Times New Roman"/>
            </a:endParaRPr>
          </a:p>
          <a:p>
            <a:pPr lvl="0">
              <a:lnSpc>
                <a:spcPct val="115000"/>
              </a:lnSpc>
            </a:pPr>
            <a:r>
              <a:rPr lang="es-ES" sz="1400" dirty="0" err="1" smtClean="0">
                <a:solidFill>
                  <a:schemeClr val="dk1"/>
                </a:solidFill>
                <a:latin typeface="Times New Roman"/>
                <a:ea typeface="Times New Roman"/>
                <a:cs typeface="Times New Roman"/>
                <a:sym typeface="Times New Roman"/>
              </a:rPr>
              <a:t>They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say</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move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for</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move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for</a:t>
            </a:r>
            <a:r>
              <a:rPr lang="es-ES" sz="1400" dirty="0" smtClean="0">
                <a:solidFill>
                  <a:schemeClr val="dk1"/>
                </a:solidFill>
                <a:latin typeface="Times New Roman"/>
                <a:ea typeface="Times New Roman"/>
                <a:cs typeface="Times New Roman"/>
                <a:sym typeface="Times New Roman"/>
              </a:rPr>
              <a:t> me, </a:t>
            </a:r>
            <a:r>
              <a:rPr lang="es-ES" sz="1400" dirty="0" err="1" smtClean="0">
                <a:solidFill>
                  <a:schemeClr val="dk1"/>
                </a:solidFill>
                <a:latin typeface="Times New Roman"/>
                <a:ea typeface="Times New Roman"/>
                <a:cs typeface="Times New Roman"/>
                <a:sym typeface="Times New Roman"/>
              </a:rPr>
              <a:t>move</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for</a:t>
            </a:r>
            <a:r>
              <a:rPr lang="es-ES" sz="1400" dirty="0" smtClean="0">
                <a:solidFill>
                  <a:schemeClr val="dk1"/>
                </a:solidFill>
                <a:latin typeface="Times New Roman"/>
                <a:ea typeface="Times New Roman"/>
                <a:cs typeface="Times New Roman"/>
                <a:sym typeface="Times New Roman"/>
              </a:rPr>
              <a:t> me, ay, ay, ay</a:t>
            </a:r>
          </a:p>
          <a:p>
            <a:pPr lvl="0">
              <a:lnSpc>
                <a:spcPct val="115000"/>
              </a:lnSpc>
            </a:pPr>
            <a:r>
              <a:rPr lang="es-ES" sz="1400" dirty="0" smtClean="0">
                <a:solidFill>
                  <a:schemeClr val="dk1"/>
                </a:solidFill>
                <a:latin typeface="Times New Roman"/>
                <a:ea typeface="Times New Roman"/>
                <a:cs typeface="Times New Roman"/>
                <a:sym typeface="Times New Roman"/>
              </a:rPr>
              <a:t>And </a:t>
            </a:r>
            <a:r>
              <a:rPr lang="es-ES" sz="1400" dirty="0" err="1">
                <a:solidFill>
                  <a:schemeClr val="dk1"/>
                </a:solidFill>
                <a:latin typeface="Times New Roman"/>
                <a:ea typeface="Times New Roman"/>
                <a:cs typeface="Times New Roman"/>
                <a:sym typeface="Times New Roman"/>
              </a:rPr>
              <a:t>when</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you're</a:t>
            </a:r>
            <a:r>
              <a:rPr lang="es-ES" sz="1400" dirty="0">
                <a:solidFill>
                  <a:schemeClr val="dk1"/>
                </a:solidFill>
                <a:latin typeface="Times New Roman"/>
                <a:ea typeface="Times New Roman"/>
                <a:cs typeface="Times New Roman"/>
                <a:sym typeface="Times New Roman"/>
              </a:rPr>
              <a:t> done </a:t>
            </a:r>
            <a:r>
              <a:rPr lang="es-ES" sz="1400" dirty="0" err="1">
                <a:solidFill>
                  <a:schemeClr val="dk1"/>
                </a:solidFill>
                <a:latin typeface="Times New Roman"/>
                <a:ea typeface="Times New Roman"/>
                <a:cs typeface="Times New Roman"/>
                <a:sym typeface="Times New Roman"/>
              </a:rPr>
              <a:t>I'll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make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a:t>
            </a:r>
            <a:r>
              <a:rPr lang="es-ES" sz="1400" dirty="0">
                <a:solidFill>
                  <a:schemeClr val="dk1"/>
                </a:solidFill>
                <a:latin typeface="Times New Roman"/>
                <a:ea typeface="Times New Roman"/>
                <a:cs typeface="Times New Roman"/>
                <a:sym typeface="Times New Roman"/>
              </a:rPr>
              <a:t> do </a:t>
            </a:r>
            <a:r>
              <a:rPr lang="es-ES" sz="1400" dirty="0" err="1">
                <a:solidFill>
                  <a:schemeClr val="dk1"/>
                </a:solidFill>
                <a:latin typeface="Times New Roman"/>
                <a:ea typeface="Times New Roman"/>
                <a:cs typeface="Times New Roman"/>
                <a:sym typeface="Times New Roman"/>
              </a:rPr>
              <a:t>it</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again</a:t>
            </a:r>
            <a:endParaRPr lang="es-ES" sz="1400" dirty="0">
              <a:solidFill>
                <a:schemeClr val="dk1"/>
              </a:solidFill>
              <a:latin typeface="Times New Roman"/>
              <a:ea typeface="Times New Roman"/>
              <a:cs typeface="Times New Roman"/>
              <a:sym typeface="Times New Roman"/>
            </a:endParaRPr>
          </a:p>
          <a:p>
            <a:pPr lvl="0">
              <a:lnSpc>
                <a:spcPct val="115000"/>
              </a:lnSpc>
            </a:pPr>
            <a:r>
              <a:rPr lang="es-ES" sz="1400" dirty="0" err="1">
                <a:solidFill>
                  <a:schemeClr val="dk1"/>
                </a:solidFill>
                <a:latin typeface="Times New Roman"/>
                <a:ea typeface="Times New Roman"/>
                <a:cs typeface="Times New Roman"/>
                <a:sym typeface="Times New Roman"/>
              </a:rPr>
              <a:t>Ooh</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again</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again</a:t>
            </a:r>
            <a:r>
              <a:rPr lang="es-ES" sz="1400" dirty="0">
                <a:solidFill>
                  <a:schemeClr val="dk1"/>
                </a:solidFill>
                <a:latin typeface="Times New Roman"/>
                <a:ea typeface="Times New Roman"/>
                <a:cs typeface="Times New Roman"/>
                <a:sym typeface="Times New Roman"/>
              </a:rPr>
              <a:t>)</a:t>
            </a:r>
          </a:p>
          <a:p>
            <a:pPr lvl="0">
              <a:lnSpc>
                <a:spcPct val="115000"/>
              </a:lnSpc>
            </a:pPr>
            <a:r>
              <a:rPr lang="es-ES" sz="1400" dirty="0" err="1">
                <a:solidFill>
                  <a:schemeClr val="dk1"/>
                </a:solidFill>
                <a:latin typeface="Times New Roman"/>
                <a:ea typeface="Times New Roman"/>
                <a:cs typeface="Times New Roman"/>
                <a:sym typeface="Times New Roman"/>
              </a:rPr>
              <a:t>Woah</a:t>
            </a:r>
            <a:r>
              <a:rPr lang="es-ES" sz="1400" dirty="0">
                <a:solidFill>
                  <a:schemeClr val="dk1"/>
                </a:solidFill>
                <a:latin typeface="Times New Roman"/>
                <a:ea typeface="Times New Roman"/>
                <a:cs typeface="Times New Roman"/>
                <a:sym typeface="Times New Roman"/>
              </a:rPr>
              <a:t>-oh, </a:t>
            </a:r>
            <a:r>
              <a:rPr lang="es-ES" sz="1400" dirty="0" err="1">
                <a:solidFill>
                  <a:schemeClr val="dk1"/>
                </a:solidFill>
                <a:latin typeface="Times New Roman"/>
                <a:ea typeface="Times New Roman"/>
                <a:cs typeface="Times New Roman"/>
                <a:sym typeface="Times New Roman"/>
              </a:rPr>
              <a:t>woah</a:t>
            </a:r>
            <a:r>
              <a:rPr lang="es-ES" sz="1400" dirty="0">
                <a:solidFill>
                  <a:schemeClr val="dk1"/>
                </a:solidFill>
                <a:latin typeface="Times New Roman"/>
                <a:ea typeface="Times New Roman"/>
                <a:cs typeface="Times New Roman"/>
                <a:sym typeface="Times New Roman"/>
              </a:rPr>
              <a:t>-oh, oh</a:t>
            </a:r>
          </a:p>
          <a:p>
            <a:pPr lvl="0">
              <a:lnSpc>
                <a:spcPct val="115000"/>
              </a:lnSpc>
            </a:pPr>
            <a:r>
              <a:rPr lang="es-ES" sz="1400" dirty="0" err="1">
                <a:solidFill>
                  <a:schemeClr val="dk1"/>
                </a:solidFill>
                <a:latin typeface="Times New Roman"/>
                <a:ea typeface="Times New Roman"/>
                <a:cs typeface="Times New Roman"/>
                <a:sym typeface="Times New Roman"/>
              </a:rPr>
              <a:t>Ooh</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again</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again</a:t>
            </a:r>
            <a:r>
              <a:rPr lang="es-ES" sz="1400" dirty="0">
                <a:solidFill>
                  <a:schemeClr val="dk1"/>
                </a:solidFill>
                <a:latin typeface="Times New Roman"/>
                <a:ea typeface="Times New Roman"/>
                <a:cs typeface="Times New Roman"/>
                <a:sym typeface="Times New Roman"/>
              </a:rPr>
              <a:t>)</a:t>
            </a:r>
          </a:p>
          <a:p>
            <a:pPr lvl="0">
              <a:lnSpc>
                <a:spcPct val="115000"/>
              </a:lnSpc>
            </a:pPr>
            <a:r>
              <a:rPr lang="es-ES" sz="1400" dirty="0">
                <a:solidFill>
                  <a:schemeClr val="dk1"/>
                </a:solidFill>
                <a:latin typeface="Times New Roman"/>
                <a:ea typeface="Times New Roman"/>
                <a:cs typeface="Times New Roman"/>
                <a:sym typeface="Times New Roman"/>
              </a:rPr>
              <a:t>Ah ah, ah ah, </a:t>
            </a:r>
            <a:r>
              <a:rPr lang="es-ES" sz="1400" dirty="0" smtClean="0">
                <a:solidFill>
                  <a:schemeClr val="dk1"/>
                </a:solidFill>
                <a:latin typeface="Times New Roman"/>
                <a:ea typeface="Times New Roman"/>
                <a:cs typeface="Times New Roman"/>
                <a:sym typeface="Times New Roman"/>
              </a:rPr>
              <a:t>ay</a:t>
            </a:r>
            <a:endParaRPr lang="es-ES" sz="1400" dirty="0">
              <a:solidFill>
                <a:schemeClr val="dk1"/>
              </a:solidFill>
              <a:latin typeface="Times New Roman"/>
              <a:ea typeface="Times New Roman"/>
              <a:cs typeface="Times New Roman"/>
              <a:sym typeface="Times New Roman"/>
            </a:endParaRPr>
          </a:p>
          <a:p>
            <a:pPr lvl="0">
              <a:lnSpc>
                <a:spcPct val="115000"/>
              </a:lnSpc>
            </a:pPr>
            <a:r>
              <a:rPr lang="es-ES" sz="1400" dirty="0" err="1">
                <a:solidFill>
                  <a:schemeClr val="dk1"/>
                </a:solidFill>
                <a:latin typeface="Times New Roman"/>
                <a:ea typeface="Times New Roman"/>
                <a:cs typeface="Times New Roman"/>
                <a:sym typeface="Times New Roman"/>
              </a:rPr>
              <a:t>They</a:t>
            </a:r>
            <a:r>
              <a:rPr lang="es-ES" sz="1400" dirty="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say</a:t>
            </a:r>
            <a:r>
              <a:rPr lang="es-ES" sz="1400" dirty="0" smtClean="0">
                <a:solidFill>
                  <a:schemeClr val="dk1"/>
                </a:solidFill>
                <a:latin typeface="Times New Roman"/>
                <a:ea typeface="Times New Roman"/>
                <a:cs typeface="Times New Roman"/>
                <a:sym typeface="Times New Roman"/>
              </a:rPr>
              <a:t>: </a:t>
            </a:r>
            <a:r>
              <a:rPr lang="es-ES" sz="1400" b="1" u="sng" dirty="0" smtClean="0">
                <a:solidFill>
                  <a:schemeClr val="dk1"/>
                </a:solidFill>
                <a:latin typeface="Times New Roman"/>
                <a:ea typeface="Times New Roman"/>
                <a:cs typeface="Times New Roman"/>
                <a:sym typeface="Times New Roman"/>
              </a:rPr>
              <a:t>Dance </a:t>
            </a:r>
            <a:r>
              <a:rPr lang="es-ES" sz="1400" b="1" u="sng" dirty="0" err="1">
                <a:solidFill>
                  <a:schemeClr val="dk1"/>
                </a:solidFill>
                <a:latin typeface="Times New Roman"/>
                <a:ea typeface="Times New Roman"/>
                <a:cs typeface="Times New Roman"/>
                <a:sym typeface="Times New Roman"/>
              </a:rPr>
              <a:t>for</a:t>
            </a:r>
            <a:r>
              <a:rPr lang="es-ES" sz="1400" b="1" u="sng" dirty="0">
                <a:solidFill>
                  <a:schemeClr val="dk1"/>
                </a:solidFill>
                <a:latin typeface="Times New Roman"/>
                <a:ea typeface="Times New Roman"/>
                <a:cs typeface="Times New Roman"/>
                <a:sym typeface="Times New Roman"/>
              </a:rPr>
              <a:t> me, dance </a:t>
            </a:r>
            <a:r>
              <a:rPr lang="es-ES" sz="1400" b="1" u="sng" dirty="0" err="1">
                <a:solidFill>
                  <a:schemeClr val="dk1"/>
                </a:solidFill>
                <a:latin typeface="Times New Roman"/>
                <a:ea typeface="Times New Roman"/>
                <a:cs typeface="Times New Roman"/>
                <a:sym typeface="Times New Roman"/>
              </a:rPr>
              <a:t>for</a:t>
            </a:r>
            <a:r>
              <a:rPr lang="es-ES" sz="1400" b="1" u="sng" dirty="0">
                <a:solidFill>
                  <a:schemeClr val="dk1"/>
                </a:solidFill>
                <a:latin typeface="Times New Roman"/>
                <a:ea typeface="Times New Roman"/>
                <a:cs typeface="Times New Roman"/>
                <a:sym typeface="Times New Roman"/>
              </a:rPr>
              <a:t> me, dance </a:t>
            </a:r>
            <a:r>
              <a:rPr lang="es-ES" sz="1400" b="1" u="sng" dirty="0" err="1">
                <a:solidFill>
                  <a:schemeClr val="dk1"/>
                </a:solidFill>
                <a:latin typeface="Times New Roman"/>
                <a:ea typeface="Times New Roman"/>
                <a:cs typeface="Times New Roman"/>
                <a:sym typeface="Times New Roman"/>
              </a:rPr>
              <a:t>for</a:t>
            </a:r>
            <a:r>
              <a:rPr lang="es-ES" sz="1400" b="1" u="sng" dirty="0">
                <a:solidFill>
                  <a:schemeClr val="dk1"/>
                </a:solidFill>
                <a:latin typeface="Times New Roman"/>
                <a:ea typeface="Times New Roman"/>
                <a:cs typeface="Times New Roman"/>
                <a:sym typeface="Times New Roman"/>
              </a:rPr>
              <a:t> me, oh, oh, oh</a:t>
            </a:r>
          </a:p>
          <a:p>
            <a:pPr lvl="0">
              <a:lnSpc>
                <a:spcPct val="115000"/>
              </a:lnSpc>
            </a:pPr>
            <a:r>
              <a:rPr lang="es-ES" sz="1400" dirty="0" err="1">
                <a:solidFill>
                  <a:schemeClr val="dk1"/>
                </a:solidFill>
                <a:latin typeface="Times New Roman"/>
                <a:ea typeface="Times New Roman"/>
                <a:cs typeface="Times New Roman"/>
                <a:sym typeface="Times New Roman"/>
              </a:rPr>
              <a:t>I've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never</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seen</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anybody</a:t>
            </a:r>
            <a:r>
              <a:rPr lang="es-ES" sz="1400" dirty="0">
                <a:solidFill>
                  <a:schemeClr val="dk1"/>
                </a:solidFill>
                <a:latin typeface="Times New Roman"/>
                <a:ea typeface="Times New Roman"/>
                <a:cs typeface="Times New Roman"/>
                <a:sym typeface="Times New Roman"/>
              </a:rPr>
              <a:t> do </a:t>
            </a:r>
            <a:r>
              <a:rPr lang="es-ES" sz="1400" dirty="0" err="1">
                <a:solidFill>
                  <a:schemeClr val="dk1"/>
                </a:solidFill>
                <a:latin typeface="Times New Roman"/>
                <a:ea typeface="Times New Roman"/>
                <a:cs typeface="Times New Roman"/>
                <a:sym typeface="Times New Roman"/>
              </a:rPr>
              <a:t>the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things</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a:t>
            </a:r>
            <a:r>
              <a:rPr lang="es-ES" sz="1400" dirty="0">
                <a:solidFill>
                  <a:schemeClr val="dk1"/>
                </a:solidFill>
                <a:latin typeface="Times New Roman"/>
                <a:ea typeface="Times New Roman"/>
                <a:cs typeface="Times New Roman"/>
                <a:sym typeface="Times New Roman"/>
              </a:rPr>
              <a:t> do </a:t>
            </a:r>
            <a:r>
              <a:rPr lang="es-ES" sz="1400" dirty="0" err="1">
                <a:solidFill>
                  <a:schemeClr val="dk1"/>
                </a:solidFill>
                <a:latin typeface="Times New Roman"/>
                <a:ea typeface="Times New Roman"/>
                <a:cs typeface="Times New Roman"/>
                <a:sym typeface="Times New Roman"/>
              </a:rPr>
              <a:t>before</a:t>
            </a:r>
            <a:endParaRPr lang="es-ES" sz="1400" dirty="0">
              <a:solidFill>
                <a:schemeClr val="dk1"/>
              </a:solidFill>
              <a:latin typeface="Times New Roman"/>
              <a:ea typeface="Times New Roman"/>
              <a:cs typeface="Times New Roman"/>
              <a:sym typeface="Times New Roman"/>
            </a:endParaRPr>
          </a:p>
          <a:p>
            <a:pPr lvl="0">
              <a:lnSpc>
                <a:spcPct val="115000"/>
              </a:lnSpc>
            </a:pPr>
            <a:r>
              <a:rPr lang="es-ES" sz="1400" dirty="0">
                <a:solidFill>
                  <a:schemeClr val="dk1"/>
                </a:solidFill>
                <a:latin typeface="Times New Roman"/>
                <a:ea typeface="Times New Roman"/>
                <a:cs typeface="Times New Roman"/>
                <a:sym typeface="Times New Roman"/>
              </a:rPr>
              <a:t>They </a:t>
            </a:r>
            <a:r>
              <a:rPr lang="es-ES" sz="1400" dirty="0" err="1">
                <a:solidFill>
                  <a:schemeClr val="dk1"/>
                </a:solidFill>
                <a:latin typeface="Times New Roman"/>
                <a:ea typeface="Times New Roman"/>
                <a:cs typeface="Times New Roman"/>
                <a:sym typeface="Times New Roman"/>
              </a:rPr>
              <a:t>say</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move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for</a:t>
            </a:r>
            <a:r>
              <a:rPr lang="es-ES" sz="1400" dirty="0">
                <a:solidFill>
                  <a:schemeClr val="dk1"/>
                </a:solidFill>
                <a:latin typeface="Times New Roman"/>
                <a:ea typeface="Times New Roman"/>
                <a:cs typeface="Times New Roman"/>
                <a:sym typeface="Times New Roman"/>
              </a:rPr>
              <a:t> me, </a:t>
            </a:r>
            <a:r>
              <a:rPr lang="es-ES" sz="1400" dirty="0" err="1">
                <a:solidFill>
                  <a:schemeClr val="dk1"/>
                </a:solidFill>
                <a:latin typeface="Times New Roman"/>
                <a:ea typeface="Times New Roman"/>
                <a:cs typeface="Times New Roman"/>
                <a:sym typeface="Times New Roman"/>
              </a:rPr>
              <a:t>move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for</a:t>
            </a:r>
            <a:r>
              <a:rPr lang="es-ES" sz="1400" dirty="0">
                <a:solidFill>
                  <a:schemeClr val="dk1"/>
                </a:solidFill>
                <a:latin typeface="Times New Roman"/>
                <a:ea typeface="Times New Roman"/>
                <a:cs typeface="Times New Roman"/>
                <a:sym typeface="Times New Roman"/>
              </a:rPr>
              <a:t> me, </a:t>
            </a:r>
            <a:r>
              <a:rPr lang="es-ES" sz="1400" dirty="0" err="1">
                <a:solidFill>
                  <a:schemeClr val="dk1"/>
                </a:solidFill>
                <a:latin typeface="Times New Roman"/>
                <a:ea typeface="Times New Roman"/>
                <a:cs typeface="Times New Roman"/>
                <a:sym typeface="Times New Roman"/>
              </a:rPr>
              <a:t>move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for</a:t>
            </a:r>
            <a:r>
              <a:rPr lang="es-ES" sz="1400" dirty="0">
                <a:solidFill>
                  <a:schemeClr val="dk1"/>
                </a:solidFill>
                <a:latin typeface="Times New Roman"/>
                <a:ea typeface="Times New Roman"/>
                <a:cs typeface="Times New Roman"/>
                <a:sym typeface="Times New Roman"/>
              </a:rPr>
              <a:t> me, ay, ay, ay</a:t>
            </a:r>
          </a:p>
          <a:p>
            <a:pPr lvl="0">
              <a:lnSpc>
                <a:spcPct val="115000"/>
              </a:lnSpc>
            </a:pPr>
            <a:r>
              <a:rPr lang="es-ES" sz="1400" dirty="0">
                <a:solidFill>
                  <a:schemeClr val="dk1"/>
                </a:solidFill>
                <a:latin typeface="Times New Roman"/>
                <a:ea typeface="Times New Roman"/>
                <a:cs typeface="Times New Roman"/>
                <a:sym typeface="Times New Roman"/>
              </a:rPr>
              <a:t>And </a:t>
            </a:r>
            <a:r>
              <a:rPr lang="es-ES" sz="1400" dirty="0" err="1">
                <a:solidFill>
                  <a:schemeClr val="dk1"/>
                </a:solidFill>
                <a:latin typeface="Times New Roman"/>
                <a:ea typeface="Times New Roman"/>
                <a:cs typeface="Times New Roman"/>
                <a:sym typeface="Times New Roman"/>
              </a:rPr>
              <a:t>when</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you're</a:t>
            </a:r>
            <a:r>
              <a:rPr lang="es-ES" sz="1400" dirty="0">
                <a:solidFill>
                  <a:schemeClr val="dk1"/>
                </a:solidFill>
                <a:latin typeface="Times New Roman"/>
                <a:ea typeface="Times New Roman"/>
                <a:cs typeface="Times New Roman"/>
                <a:sym typeface="Times New Roman"/>
              </a:rPr>
              <a:t> done </a:t>
            </a:r>
            <a:r>
              <a:rPr lang="es-ES" sz="1400" dirty="0" err="1">
                <a:solidFill>
                  <a:schemeClr val="dk1"/>
                </a:solidFill>
                <a:latin typeface="Times New Roman"/>
                <a:ea typeface="Times New Roman"/>
                <a:cs typeface="Times New Roman"/>
                <a:sym typeface="Times New Roman"/>
              </a:rPr>
              <a:t>I'll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make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a:t>
            </a:r>
            <a:r>
              <a:rPr lang="es-ES" sz="1400" dirty="0">
                <a:solidFill>
                  <a:schemeClr val="dk1"/>
                </a:solidFill>
                <a:latin typeface="Times New Roman"/>
                <a:ea typeface="Times New Roman"/>
                <a:cs typeface="Times New Roman"/>
                <a:sym typeface="Times New Roman"/>
              </a:rPr>
              <a:t> do </a:t>
            </a:r>
            <a:r>
              <a:rPr lang="es-ES" sz="1400" dirty="0" err="1">
                <a:solidFill>
                  <a:schemeClr val="dk1"/>
                </a:solidFill>
                <a:latin typeface="Times New Roman"/>
                <a:ea typeface="Times New Roman"/>
                <a:cs typeface="Times New Roman"/>
                <a:sym typeface="Times New Roman"/>
              </a:rPr>
              <a:t>it</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again</a:t>
            </a:r>
            <a:endParaRPr lang="es-ES" sz="1400" dirty="0">
              <a:solidFill>
                <a:schemeClr val="dk1"/>
              </a:solidFill>
              <a:latin typeface="Times New Roman"/>
              <a:ea typeface="Times New Roman"/>
              <a:cs typeface="Times New Roman"/>
              <a:sym typeface="Times New Roman"/>
            </a:endParaRPr>
          </a:p>
          <a:p>
            <a:pPr lvl="0">
              <a:lnSpc>
                <a:spcPct val="115000"/>
              </a:lnSpc>
            </a:pPr>
            <a:r>
              <a:rPr lang="es-ES" sz="1400" dirty="0" err="1">
                <a:solidFill>
                  <a:schemeClr val="dk1"/>
                </a:solidFill>
                <a:latin typeface="Times New Roman"/>
                <a:ea typeface="Times New Roman"/>
                <a:cs typeface="Times New Roman"/>
                <a:sym typeface="Times New Roman"/>
              </a:rPr>
              <a:t>They</a:t>
            </a:r>
            <a:r>
              <a:rPr lang="es-ES" sz="1400" dirty="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say</a:t>
            </a:r>
            <a:r>
              <a:rPr lang="es-ES" sz="1400" dirty="0">
                <a:solidFill>
                  <a:schemeClr val="dk1"/>
                </a:solidFill>
                <a:latin typeface="Times New Roman"/>
                <a:ea typeface="Times New Roman"/>
                <a:cs typeface="Times New Roman"/>
                <a:sym typeface="Times New Roman"/>
              </a:rPr>
              <a:t> </a:t>
            </a:r>
            <a:r>
              <a:rPr lang="es-ES" sz="1400" b="1" u="sng" dirty="0" smtClean="0">
                <a:solidFill>
                  <a:schemeClr val="dk1"/>
                </a:solidFill>
                <a:latin typeface="Times New Roman"/>
                <a:ea typeface="Times New Roman"/>
                <a:cs typeface="Times New Roman"/>
                <a:sym typeface="Times New Roman"/>
              </a:rPr>
              <a:t>Dance </a:t>
            </a:r>
            <a:r>
              <a:rPr lang="es-ES" sz="1400" b="1" u="sng" dirty="0" err="1">
                <a:solidFill>
                  <a:schemeClr val="dk1"/>
                </a:solidFill>
                <a:latin typeface="Times New Roman"/>
                <a:ea typeface="Times New Roman"/>
                <a:cs typeface="Times New Roman"/>
                <a:sym typeface="Times New Roman"/>
              </a:rPr>
              <a:t>for</a:t>
            </a:r>
            <a:r>
              <a:rPr lang="es-ES" sz="1400" b="1" u="sng" dirty="0">
                <a:solidFill>
                  <a:schemeClr val="dk1"/>
                </a:solidFill>
                <a:latin typeface="Times New Roman"/>
                <a:ea typeface="Times New Roman"/>
                <a:cs typeface="Times New Roman"/>
                <a:sym typeface="Times New Roman"/>
              </a:rPr>
              <a:t> me, dance </a:t>
            </a:r>
            <a:r>
              <a:rPr lang="es-ES" sz="1400" b="1" u="sng" dirty="0" err="1">
                <a:solidFill>
                  <a:schemeClr val="dk1"/>
                </a:solidFill>
                <a:latin typeface="Times New Roman"/>
                <a:ea typeface="Times New Roman"/>
                <a:cs typeface="Times New Roman"/>
                <a:sym typeface="Times New Roman"/>
              </a:rPr>
              <a:t>for</a:t>
            </a:r>
            <a:r>
              <a:rPr lang="es-ES" sz="1400" b="1" u="sng" dirty="0">
                <a:solidFill>
                  <a:schemeClr val="dk1"/>
                </a:solidFill>
                <a:latin typeface="Times New Roman"/>
                <a:ea typeface="Times New Roman"/>
                <a:cs typeface="Times New Roman"/>
                <a:sym typeface="Times New Roman"/>
              </a:rPr>
              <a:t> me, dance </a:t>
            </a:r>
            <a:r>
              <a:rPr lang="es-ES" sz="1400" b="1" u="sng" dirty="0" err="1">
                <a:solidFill>
                  <a:schemeClr val="dk1"/>
                </a:solidFill>
                <a:latin typeface="Times New Roman"/>
                <a:ea typeface="Times New Roman"/>
                <a:cs typeface="Times New Roman"/>
                <a:sym typeface="Times New Roman"/>
              </a:rPr>
              <a:t>for</a:t>
            </a:r>
            <a:r>
              <a:rPr lang="es-ES" sz="1400" b="1" u="sng" dirty="0">
                <a:solidFill>
                  <a:schemeClr val="dk1"/>
                </a:solidFill>
                <a:latin typeface="Times New Roman"/>
                <a:ea typeface="Times New Roman"/>
                <a:cs typeface="Times New Roman"/>
                <a:sym typeface="Times New Roman"/>
              </a:rPr>
              <a:t> me, oh, oh, oh, oh, oh, oh, oh</a:t>
            </a:r>
          </a:p>
          <a:p>
            <a:pPr lvl="0">
              <a:lnSpc>
                <a:spcPct val="115000"/>
              </a:lnSpc>
            </a:pPr>
            <a:r>
              <a:rPr lang="es-ES" sz="1400" dirty="0" err="1">
                <a:solidFill>
                  <a:schemeClr val="dk1"/>
                </a:solidFill>
                <a:latin typeface="Times New Roman"/>
                <a:ea typeface="Times New Roman"/>
                <a:cs typeface="Times New Roman"/>
                <a:sym typeface="Times New Roman"/>
              </a:rPr>
              <a:t>I've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never</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seen</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anybody</a:t>
            </a:r>
            <a:r>
              <a:rPr lang="es-ES" sz="1400" dirty="0">
                <a:solidFill>
                  <a:schemeClr val="dk1"/>
                </a:solidFill>
                <a:latin typeface="Times New Roman"/>
                <a:ea typeface="Times New Roman"/>
                <a:cs typeface="Times New Roman"/>
                <a:sym typeface="Times New Roman"/>
              </a:rPr>
              <a:t> do </a:t>
            </a:r>
            <a:r>
              <a:rPr lang="es-ES" sz="1400" dirty="0" err="1">
                <a:solidFill>
                  <a:schemeClr val="dk1"/>
                </a:solidFill>
                <a:latin typeface="Times New Roman"/>
                <a:ea typeface="Times New Roman"/>
                <a:cs typeface="Times New Roman"/>
                <a:sym typeface="Times New Roman"/>
              </a:rPr>
              <a:t>the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things</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a:t>
            </a:r>
            <a:r>
              <a:rPr lang="es-ES" sz="1400" dirty="0">
                <a:solidFill>
                  <a:schemeClr val="dk1"/>
                </a:solidFill>
                <a:latin typeface="Times New Roman"/>
                <a:ea typeface="Times New Roman"/>
                <a:cs typeface="Times New Roman"/>
                <a:sym typeface="Times New Roman"/>
              </a:rPr>
              <a:t> do </a:t>
            </a:r>
            <a:r>
              <a:rPr lang="es-ES" sz="1400" dirty="0" err="1">
                <a:solidFill>
                  <a:schemeClr val="dk1"/>
                </a:solidFill>
                <a:latin typeface="Times New Roman"/>
                <a:ea typeface="Times New Roman"/>
                <a:cs typeface="Times New Roman"/>
                <a:sym typeface="Times New Roman"/>
              </a:rPr>
              <a:t>before</a:t>
            </a:r>
            <a:endParaRPr lang="es-ES" sz="1400" dirty="0">
              <a:solidFill>
                <a:schemeClr val="dk1"/>
              </a:solidFill>
              <a:latin typeface="Times New Roman"/>
              <a:ea typeface="Times New Roman"/>
              <a:cs typeface="Times New Roman"/>
              <a:sym typeface="Times New Roman"/>
            </a:endParaRPr>
          </a:p>
          <a:p>
            <a:pPr lvl="0">
              <a:lnSpc>
                <a:spcPct val="115000"/>
              </a:lnSpc>
            </a:pPr>
            <a:r>
              <a:rPr lang="es-ES" sz="1400" dirty="0">
                <a:solidFill>
                  <a:schemeClr val="dk1"/>
                </a:solidFill>
                <a:latin typeface="Times New Roman"/>
                <a:ea typeface="Times New Roman"/>
                <a:cs typeface="Times New Roman"/>
                <a:sym typeface="Times New Roman"/>
              </a:rPr>
              <a:t>They </a:t>
            </a:r>
            <a:r>
              <a:rPr lang="es-ES" sz="1400" dirty="0" err="1">
                <a:solidFill>
                  <a:schemeClr val="dk1"/>
                </a:solidFill>
                <a:latin typeface="Times New Roman"/>
                <a:ea typeface="Times New Roman"/>
                <a:cs typeface="Times New Roman"/>
                <a:sym typeface="Times New Roman"/>
              </a:rPr>
              <a:t>say</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move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for</a:t>
            </a:r>
            <a:r>
              <a:rPr lang="es-ES" sz="1400" dirty="0">
                <a:solidFill>
                  <a:schemeClr val="dk1"/>
                </a:solidFill>
                <a:latin typeface="Times New Roman"/>
                <a:ea typeface="Times New Roman"/>
                <a:cs typeface="Times New Roman"/>
                <a:sym typeface="Times New Roman"/>
              </a:rPr>
              <a:t> me, </a:t>
            </a:r>
            <a:r>
              <a:rPr lang="es-ES" sz="1400" dirty="0" err="1">
                <a:solidFill>
                  <a:schemeClr val="dk1"/>
                </a:solidFill>
                <a:latin typeface="Times New Roman"/>
                <a:ea typeface="Times New Roman"/>
                <a:cs typeface="Times New Roman"/>
                <a:sym typeface="Times New Roman"/>
              </a:rPr>
              <a:t>move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for</a:t>
            </a:r>
            <a:r>
              <a:rPr lang="es-ES" sz="1400" dirty="0">
                <a:solidFill>
                  <a:schemeClr val="dk1"/>
                </a:solidFill>
                <a:latin typeface="Times New Roman"/>
                <a:ea typeface="Times New Roman"/>
                <a:cs typeface="Times New Roman"/>
                <a:sym typeface="Times New Roman"/>
              </a:rPr>
              <a:t> me, </a:t>
            </a:r>
            <a:r>
              <a:rPr lang="es-ES" sz="1400" dirty="0" err="1">
                <a:solidFill>
                  <a:schemeClr val="dk1"/>
                </a:solidFill>
                <a:latin typeface="Times New Roman"/>
                <a:ea typeface="Times New Roman"/>
                <a:cs typeface="Times New Roman"/>
                <a:sym typeface="Times New Roman"/>
              </a:rPr>
              <a:t>move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for</a:t>
            </a:r>
            <a:r>
              <a:rPr lang="es-ES" sz="1400" dirty="0">
                <a:solidFill>
                  <a:schemeClr val="dk1"/>
                </a:solidFill>
                <a:latin typeface="Times New Roman"/>
                <a:ea typeface="Times New Roman"/>
                <a:cs typeface="Times New Roman"/>
                <a:sym typeface="Times New Roman"/>
              </a:rPr>
              <a:t> me, ay, ay, ay</a:t>
            </a:r>
          </a:p>
          <a:p>
            <a:pPr lvl="0">
              <a:lnSpc>
                <a:spcPct val="115000"/>
              </a:lnSpc>
            </a:pPr>
            <a:r>
              <a:rPr lang="es-ES" sz="1400" dirty="0">
                <a:solidFill>
                  <a:schemeClr val="dk1"/>
                </a:solidFill>
                <a:latin typeface="Times New Roman"/>
                <a:ea typeface="Times New Roman"/>
                <a:cs typeface="Times New Roman"/>
                <a:sym typeface="Times New Roman"/>
              </a:rPr>
              <a:t>And </a:t>
            </a:r>
            <a:r>
              <a:rPr lang="es-ES" sz="1400" dirty="0" err="1">
                <a:solidFill>
                  <a:schemeClr val="dk1"/>
                </a:solidFill>
                <a:latin typeface="Times New Roman"/>
                <a:ea typeface="Times New Roman"/>
                <a:cs typeface="Times New Roman"/>
                <a:sym typeface="Times New Roman"/>
              </a:rPr>
              <a:t>when</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you're</a:t>
            </a:r>
            <a:r>
              <a:rPr lang="es-ES" sz="1400" dirty="0">
                <a:solidFill>
                  <a:schemeClr val="dk1"/>
                </a:solidFill>
                <a:latin typeface="Times New Roman"/>
                <a:ea typeface="Times New Roman"/>
                <a:cs typeface="Times New Roman"/>
                <a:sym typeface="Times New Roman"/>
              </a:rPr>
              <a:t> done </a:t>
            </a:r>
            <a:r>
              <a:rPr lang="es-ES" sz="1400" dirty="0" err="1">
                <a:solidFill>
                  <a:schemeClr val="dk1"/>
                </a:solidFill>
                <a:latin typeface="Times New Roman"/>
                <a:ea typeface="Times New Roman"/>
                <a:cs typeface="Times New Roman"/>
                <a:sym typeface="Times New Roman"/>
              </a:rPr>
              <a:t>I'll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make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a:t>
            </a:r>
            <a:r>
              <a:rPr lang="es-ES" sz="1400" dirty="0">
                <a:solidFill>
                  <a:schemeClr val="dk1"/>
                </a:solidFill>
                <a:latin typeface="Times New Roman"/>
                <a:ea typeface="Times New Roman"/>
                <a:cs typeface="Times New Roman"/>
                <a:sym typeface="Times New Roman"/>
              </a:rPr>
              <a:t> do </a:t>
            </a:r>
            <a:r>
              <a:rPr lang="es-ES" sz="1400" dirty="0" err="1">
                <a:solidFill>
                  <a:schemeClr val="dk1"/>
                </a:solidFill>
                <a:latin typeface="Times New Roman"/>
                <a:ea typeface="Times New Roman"/>
                <a:cs typeface="Times New Roman"/>
                <a:sym typeface="Times New Roman"/>
              </a:rPr>
              <a:t>it</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again</a:t>
            </a:r>
            <a:endParaRPr lang="es-ES" sz="1400" dirty="0">
              <a:solidFill>
                <a:schemeClr val="dk1"/>
              </a:solidFill>
              <a:latin typeface="Times New Roman"/>
              <a:ea typeface="Times New Roman"/>
              <a:cs typeface="Times New Roman"/>
              <a:sym typeface="Times New Roman"/>
            </a:endParaRPr>
          </a:p>
          <a:p>
            <a:pPr lvl="0">
              <a:lnSpc>
                <a:spcPct val="115000"/>
              </a:lnSpc>
            </a:pPr>
            <a:r>
              <a:rPr lang="es-ES" sz="1400" dirty="0" err="1">
                <a:solidFill>
                  <a:schemeClr val="dk1"/>
                </a:solidFill>
                <a:latin typeface="Times New Roman"/>
                <a:ea typeface="Times New Roman"/>
                <a:cs typeface="Times New Roman"/>
                <a:sym typeface="Times New Roman"/>
              </a:rPr>
              <a:t>All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again</a:t>
            </a:r>
            <a:endParaRPr lang="es-ES" sz="1400" dirty="0">
              <a:solidFill>
                <a:schemeClr val="dk1"/>
              </a:solidFill>
              <a:latin typeface="Times New Roman"/>
              <a:ea typeface="Times New Roman"/>
              <a:cs typeface="Times New Roman"/>
              <a:sym typeface="Times New Roman"/>
            </a:endParaRPr>
          </a:p>
        </p:txBody>
      </p:sp>
      <p:sp>
        <p:nvSpPr>
          <p:cNvPr id="2" name="Rectángulo 1"/>
          <p:cNvSpPr/>
          <p:nvPr/>
        </p:nvSpPr>
        <p:spPr>
          <a:xfrm>
            <a:off x="3506480" y="179643"/>
            <a:ext cx="1875270" cy="334707"/>
          </a:xfrm>
          <a:prstGeom prst="rect">
            <a:avLst/>
          </a:prstGeom>
        </p:spPr>
        <p:txBody>
          <a:bodyPr wrap="none">
            <a:spAutoFit/>
          </a:bodyPr>
          <a:lstStyle/>
          <a:p>
            <a:pPr lvl="0" algn="ctr">
              <a:lnSpc>
                <a:spcPct val="115000"/>
              </a:lnSpc>
            </a:pPr>
            <a:r>
              <a:rPr lang="es-ES" sz="1400" b="1" dirty="0">
                <a:solidFill>
                  <a:prstClr val="black"/>
                </a:solidFill>
                <a:latin typeface="Times New Roman"/>
                <a:ea typeface="Times New Roman"/>
                <a:cs typeface="Times New Roman"/>
                <a:sym typeface="Times New Roman"/>
              </a:rPr>
              <a:t>“DANCE MONKEY”</a:t>
            </a:r>
          </a:p>
        </p:txBody>
      </p:sp>
      <p:sp>
        <p:nvSpPr>
          <p:cNvPr id="4" name="Rectángulo 3"/>
          <p:cNvSpPr/>
          <p:nvPr/>
        </p:nvSpPr>
        <p:spPr>
          <a:xfrm>
            <a:off x="842967" y="5814700"/>
            <a:ext cx="2663513"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err="1">
                <a:latin typeface="Times New Roman"/>
                <a:cs typeface="Times New Roman"/>
              </a:rPr>
              <a:t>She</a:t>
            </a:r>
            <a:r>
              <a:rPr lang="es-ES" sz="1400" dirty="0">
                <a:latin typeface="Times New Roman"/>
                <a:cs typeface="Times New Roman"/>
              </a:rPr>
              <a:t> </a:t>
            </a:r>
            <a:r>
              <a:rPr lang="es-ES" sz="1400" dirty="0" err="1">
                <a:latin typeface="Times New Roman"/>
                <a:cs typeface="Times New Roman"/>
              </a:rPr>
              <a:t>is</a:t>
            </a:r>
            <a:r>
              <a:rPr lang="es-ES" sz="1400" dirty="0">
                <a:latin typeface="Times New Roman"/>
                <a:cs typeface="Times New Roman"/>
              </a:rPr>
              <a:t> </a:t>
            </a:r>
            <a:r>
              <a:rPr lang="es-ES" sz="1400" dirty="0" err="1">
                <a:latin typeface="Times New Roman"/>
                <a:cs typeface="Times New Roman"/>
              </a:rPr>
              <a:t>comparing</a:t>
            </a:r>
            <a:r>
              <a:rPr lang="es-ES" sz="1400" dirty="0">
                <a:latin typeface="Times New Roman"/>
                <a:cs typeface="Times New Roman"/>
              </a:rPr>
              <a:t> </a:t>
            </a:r>
            <a:r>
              <a:rPr lang="es-ES" sz="1400" dirty="0" err="1">
                <a:latin typeface="Times New Roman"/>
                <a:cs typeface="Times New Roman"/>
              </a:rPr>
              <a:t>herself</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 </a:t>
            </a:r>
            <a:r>
              <a:rPr lang="es-ES" sz="1400" dirty="0" err="1">
                <a:latin typeface="Times New Roman"/>
                <a:cs typeface="Times New Roman"/>
              </a:rPr>
              <a:t>trained</a:t>
            </a:r>
            <a:r>
              <a:rPr lang="es-ES" sz="1400" dirty="0">
                <a:latin typeface="Times New Roman"/>
                <a:cs typeface="Times New Roman"/>
              </a:rPr>
              <a:t> </a:t>
            </a:r>
            <a:r>
              <a:rPr lang="es-ES" sz="1400" dirty="0" err="1">
                <a:latin typeface="Times New Roman"/>
                <a:cs typeface="Times New Roman"/>
              </a:rPr>
              <a:t>monkey</a:t>
            </a:r>
            <a:r>
              <a:rPr lang="es-ES" sz="1400" dirty="0">
                <a:latin typeface="Times New Roman"/>
                <a:cs typeface="Times New Roman"/>
              </a:rPr>
              <a:t> </a:t>
            </a:r>
            <a:r>
              <a:rPr lang="es-ES" sz="1400" dirty="0" err="1">
                <a:latin typeface="Times New Roman"/>
                <a:cs typeface="Times New Roman"/>
              </a:rPr>
              <a:t>because</a:t>
            </a:r>
            <a:r>
              <a:rPr lang="es-ES" sz="1400" dirty="0">
                <a:latin typeface="Times New Roman"/>
                <a:cs typeface="Times New Roman"/>
              </a:rPr>
              <a:t> </a:t>
            </a:r>
            <a:r>
              <a:rPr lang="es-ES" sz="1400" dirty="0" err="1">
                <a:latin typeface="Times New Roman"/>
                <a:cs typeface="Times New Roman"/>
              </a:rPr>
              <a:t>they</a:t>
            </a:r>
            <a:r>
              <a:rPr lang="es-ES" sz="1400" dirty="0">
                <a:latin typeface="Times New Roman"/>
                <a:cs typeface="Times New Roman"/>
              </a:rPr>
              <a:t> </a:t>
            </a:r>
            <a:r>
              <a:rPr lang="es-ES" sz="1400" dirty="0" err="1">
                <a:latin typeface="Times New Roman"/>
                <a:cs typeface="Times New Roman"/>
              </a:rPr>
              <a:t>entertain</a:t>
            </a:r>
            <a:r>
              <a:rPr lang="es-ES" sz="1400" dirty="0">
                <a:latin typeface="Times New Roman"/>
                <a:cs typeface="Times New Roman"/>
              </a:rPr>
              <a:t> and </a:t>
            </a:r>
            <a:r>
              <a:rPr lang="es-ES" sz="1400" dirty="0" err="1">
                <a:latin typeface="Times New Roman"/>
                <a:cs typeface="Times New Roman"/>
              </a:rPr>
              <a:t>make</a:t>
            </a:r>
            <a:r>
              <a:rPr lang="es-ES" sz="1400" dirty="0">
                <a:latin typeface="Times New Roman"/>
                <a:cs typeface="Times New Roman"/>
              </a:rPr>
              <a:t> </a:t>
            </a:r>
            <a:r>
              <a:rPr lang="es-ES" sz="1400" dirty="0" err="1">
                <a:latin typeface="Times New Roman"/>
                <a:cs typeface="Times New Roman"/>
              </a:rPr>
              <a:t>people</a:t>
            </a:r>
            <a:r>
              <a:rPr lang="es-ES" sz="1400" dirty="0">
                <a:latin typeface="Times New Roman"/>
                <a:cs typeface="Times New Roman"/>
              </a:rPr>
              <a:t> </a:t>
            </a:r>
            <a:r>
              <a:rPr lang="es-ES" sz="1400" dirty="0" err="1" smtClean="0">
                <a:latin typeface="Times New Roman"/>
                <a:cs typeface="Times New Roman"/>
              </a:rPr>
              <a:t>laugh</a:t>
            </a:r>
            <a:r>
              <a:rPr lang="es-ES" sz="1400" dirty="0">
                <a:latin typeface="Times New Roman"/>
                <a:cs typeface="Times New Roman"/>
              </a:rPr>
              <a:t>.</a:t>
            </a:r>
          </a:p>
        </p:txBody>
      </p:sp>
      <p:sp>
        <p:nvSpPr>
          <p:cNvPr id="5" name="Rectángulo 4"/>
          <p:cNvSpPr/>
          <p:nvPr/>
        </p:nvSpPr>
        <p:spPr>
          <a:xfrm>
            <a:off x="6210039" y="2310177"/>
            <a:ext cx="267943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a:latin typeface="Times New Roman"/>
                <a:cs typeface="Times New Roman"/>
              </a:rPr>
              <a:t>I</a:t>
            </a:r>
            <a:r>
              <a:rPr lang="es-ES" sz="1400" dirty="0" smtClean="0">
                <a:latin typeface="Times New Roman"/>
                <a:cs typeface="Times New Roman"/>
              </a:rPr>
              <a:t>n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phrase</a:t>
            </a:r>
            <a:r>
              <a:rPr lang="es-ES" sz="1400" dirty="0">
                <a:latin typeface="Times New Roman"/>
                <a:cs typeface="Times New Roman"/>
              </a:rPr>
              <a:t> ``Dance </a:t>
            </a:r>
            <a:r>
              <a:rPr lang="es-ES" sz="1400" dirty="0" err="1">
                <a:latin typeface="Times New Roman"/>
                <a:cs typeface="Times New Roman"/>
              </a:rPr>
              <a:t>for</a:t>
            </a:r>
            <a:r>
              <a:rPr lang="es-ES" sz="1400" dirty="0">
                <a:latin typeface="Times New Roman"/>
                <a:cs typeface="Times New Roman"/>
              </a:rPr>
              <a:t> me, dance </a:t>
            </a:r>
            <a:r>
              <a:rPr lang="es-ES" sz="1400" dirty="0" err="1">
                <a:latin typeface="Times New Roman"/>
                <a:cs typeface="Times New Roman"/>
              </a:rPr>
              <a:t>for</a:t>
            </a:r>
            <a:r>
              <a:rPr lang="es-ES" sz="1400" dirty="0">
                <a:latin typeface="Times New Roman"/>
                <a:cs typeface="Times New Roman"/>
              </a:rPr>
              <a:t> me, dance </a:t>
            </a:r>
            <a:r>
              <a:rPr lang="es-ES" sz="1400" dirty="0" err="1">
                <a:latin typeface="Times New Roman"/>
                <a:cs typeface="Times New Roman"/>
              </a:rPr>
              <a:t>for</a:t>
            </a:r>
            <a:r>
              <a:rPr lang="es-ES" sz="1400" dirty="0">
                <a:latin typeface="Times New Roman"/>
                <a:cs typeface="Times New Roman"/>
              </a:rPr>
              <a:t> me, oh, oh, oh´´ </a:t>
            </a:r>
            <a:r>
              <a:rPr lang="es-ES" sz="1400" dirty="0" smtClean="0">
                <a:latin typeface="Times New Roman"/>
                <a:cs typeface="Times New Roman"/>
              </a:rPr>
              <a:t>he </a:t>
            </a:r>
            <a:r>
              <a:rPr lang="es-ES" sz="1400" dirty="0" err="1" smtClean="0">
                <a:latin typeface="Times New Roman"/>
                <a:cs typeface="Times New Roman"/>
              </a:rPr>
              <a:t>is</a:t>
            </a:r>
            <a:r>
              <a:rPr lang="es-ES" sz="1400" dirty="0" smtClean="0">
                <a:latin typeface="Times New Roman"/>
                <a:cs typeface="Times New Roman"/>
              </a:rPr>
              <a:t> requesting </a:t>
            </a:r>
            <a:r>
              <a:rPr lang="es-ES" sz="1400" dirty="0" err="1">
                <a:latin typeface="Times New Roman"/>
                <a:cs typeface="Times New Roman"/>
              </a:rPr>
              <a:t>people</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dance and </a:t>
            </a:r>
            <a:r>
              <a:rPr lang="es-ES" sz="1400" dirty="0" err="1">
                <a:latin typeface="Times New Roman"/>
                <a:cs typeface="Times New Roman"/>
              </a:rPr>
              <a:t>have</a:t>
            </a:r>
            <a:r>
              <a:rPr lang="es-ES" sz="1400" dirty="0">
                <a:latin typeface="Times New Roman"/>
                <a:cs typeface="Times New Roman"/>
              </a:rPr>
              <a:t> </a:t>
            </a:r>
            <a:r>
              <a:rPr lang="es-ES" sz="1400" dirty="0" err="1" smtClean="0">
                <a:latin typeface="Times New Roman"/>
                <a:cs typeface="Times New Roman"/>
              </a:rPr>
              <a:t>fun</a:t>
            </a:r>
            <a:r>
              <a:rPr lang="es-ES" sz="1400" dirty="0" smtClean="0">
                <a:latin typeface="Times New Roman"/>
                <a:cs typeface="Times New Roman"/>
              </a:rPr>
              <a:t>.</a:t>
            </a:r>
            <a:endParaRPr lang="es-ES_tradnl" sz="1400" dirty="0">
              <a:latin typeface="Times New Roman"/>
              <a:cs typeface="Times New Roman"/>
            </a:endParaRPr>
          </a:p>
        </p:txBody>
      </p:sp>
      <p:sp>
        <p:nvSpPr>
          <p:cNvPr id="9" name="Rectángulo 8"/>
          <p:cNvSpPr/>
          <p:nvPr/>
        </p:nvSpPr>
        <p:spPr>
          <a:xfrm>
            <a:off x="1225267" y="1786957"/>
            <a:ext cx="266351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err="1" smtClean="0">
                <a:latin typeface="Times New Roman"/>
                <a:cs typeface="Times New Roman"/>
              </a:rPr>
              <a:t>The</a:t>
            </a:r>
            <a:r>
              <a:rPr lang="es-ES" sz="1400" dirty="0" smtClean="0">
                <a:latin typeface="Times New Roman"/>
                <a:cs typeface="Times New Roman"/>
              </a:rPr>
              <a:t> speaker </a:t>
            </a:r>
            <a:r>
              <a:rPr lang="es-ES" sz="1400" dirty="0" err="1" smtClean="0">
                <a:latin typeface="Times New Roman"/>
                <a:cs typeface="Times New Roman"/>
              </a:rPr>
              <a:t>is</a:t>
            </a:r>
            <a:r>
              <a:rPr lang="es-ES" sz="1400" dirty="0" smtClean="0">
                <a:latin typeface="Times New Roman"/>
                <a:cs typeface="Times New Roman"/>
              </a:rPr>
              <a:t> </a:t>
            </a:r>
            <a:r>
              <a:rPr lang="es-ES" sz="1400" dirty="0" err="1" smtClean="0">
                <a:latin typeface="Times New Roman"/>
                <a:cs typeface="Times New Roman"/>
              </a:rPr>
              <a:t>very</a:t>
            </a:r>
            <a:r>
              <a:rPr lang="es-ES" sz="1400" dirty="0" smtClean="0">
                <a:latin typeface="Times New Roman"/>
                <a:cs typeface="Times New Roman"/>
              </a:rPr>
              <a:t> </a:t>
            </a:r>
            <a:r>
              <a:rPr lang="es-ES" sz="1400" dirty="0" err="1" smtClean="0">
                <a:latin typeface="Times New Roman"/>
                <a:cs typeface="Times New Roman"/>
              </a:rPr>
              <a:t>excited</a:t>
            </a:r>
            <a:r>
              <a:rPr lang="es-ES" sz="1400" dirty="0" smtClean="0">
                <a:latin typeface="Times New Roman"/>
                <a:cs typeface="Times New Roman"/>
              </a:rPr>
              <a:t> </a:t>
            </a:r>
            <a:r>
              <a:rPr lang="es-ES" sz="1400" dirty="0" err="1" smtClean="0">
                <a:latin typeface="Times New Roman"/>
                <a:cs typeface="Times New Roman"/>
              </a:rPr>
              <a:t>about</a:t>
            </a:r>
            <a:r>
              <a:rPr lang="es-ES" sz="1400" dirty="0" smtClean="0">
                <a:latin typeface="Times New Roman"/>
                <a:cs typeface="Times New Roman"/>
              </a:rPr>
              <a:t> </a:t>
            </a:r>
            <a:r>
              <a:rPr lang="es-ES" sz="1400" dirty="0" err="1" smtClean="0">
                <a:latin typeface="Times New Roman"/>
                <a:cs typeface="Times New Roman"/>
              </a:rPr>
              <a:t>seeing</a:t>
            </a:r>
            <a:r>
              <a:rPr lang="es-ES" sz="1400" dirty="0" smtClean="0">
                <a:latin typeface="Times New Roman"/>
                <a:cs typeface="Times New Roman"/>
              </a:rPr>
              <a:t> </a:t>
            </a:r>
            <a:r>
              <a:rPr lang="es-ES" sz="1400" dirty="0" err="1" smtClean="0">
                <a:latin typeface="Times New Roman"/>
                <a:cs typeface="Times New Roman"/>
              </a:rPr>
              <a:t>someone</a:t>
            </a:r>
            <a:r>
              <a:rPr lang="es-ES" sz="1400" dirty="0" smtClean="0">
                <a:latin typeface="Times New Roman"/>
                <a:cs typeface="Times New Roman"/>
              </a:rPr>
              <a:t> </a:t>
            </a:r>
            <a:r>
              <a:rPr lang="es-ES" sz="1400" dirty="0" err="1" smtClean="0">
                <a:latin typeface="Times New Roman"/>
                <a:cs typeface="Times New Roman"/>
              </a:rPr>
              <a:t>dancing</a:t>
            </a:r>
            <a:endParaRPr lang="es-ES" sz="1400" dirty="0">
              <a:latin typeface="Times New Roman"/>
              <a:cs typeface="Times New Roman"/>
            </a:endParaRPr>
          </a:p>
        </p:txBody>
      </p:sp>
      <p:pic>
        <p:nvPicPr>
          <p:cNvPr id="6" name="Tones and I - Dance Monkey (Lyrics) (YTCONVERT.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3072" y="129602"/>
            <a:ext cx="571116" cy="571116"/>
          </a:xfrm>
          <a:prstGeom prst="rect">
            <a:avLst/>
          </a:prstGeom>
        </p:spPr>
      </p:pic>
    </p:spTree>
    <p:extLst>
      <p:ext uri="{BB962C8B-B14F-4D97-AF65-F5344CB8AC3E}">
        <p14:creationId xmlns:p14="http://schemas.microsoft.com/office/powerpoint/2010/main" val="723733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08576" fill="hold"/>
                                        <p:tgtEl>
                                          <p:spTgt spid="6"/>
                                        </p:tgtEl>
                                      </p:cBhvr>
                                    </p:cmd>
                                  </p:childTnLst>
                                </p:cTn>
                              </p:par>
                            </p:childTnLst>
                          </p:cTn>
                        </p:par>
                      </p:childTnLst>
                    </p:cTn>
                  </p:par>
                </p:childTnLst>
              </p:cTn>
              <p:nextCondLst>
                <p:cond evt="onClick" delay="0">
                  <p:tgtEl>
                    <p:spTgt spid="6"/>
                  </p:tgtEl>
                </p:cond>
              </p:nextCondLst>
            </p:seq>
            <p:audio>
              <p:cMediaNode vol="80000">
                <p:cTn id="62"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35080" y="190478"/>
            <a:ext cx="8125386" cy="1231106"/>
          </a:xfrm>
          <a:prstGeom prst="rect">
            <a:avLst/>
          </a:prstGeom>
        </p:spPr>
        <p:txBody>
          <a:bodyPr wrap="square">
            <a:spAutoFit/>
          </a:bodyPr>
          <a:lstStyle/>
          <a:p>
            <a:pPr algn="ctr"/>
            <a:r>
              <a:rPr lang="es-ES" sz="1400" b="1" dirty="0">
                <a:latin typeface="Times New Roman"/>
                <a:cs typeface="Times New Roman"/>
              </a:rPr>
              <a:t>7</a:t>
            </a:r>
            <a:r>
              <a:rPr lang="es-ES" sz="1400" b="1" dirty="0" smtClean="0">
                <a:latin typeface="Times New Roman"/>
                <a:cs typeface="Times New Roman"/>
              </a:rPr>
              <a:t>. </a:t>
            </a:r>
            <a:r>
              <a:rPr lang="es-ES" sz="1400" b="1" dirty="0" err="1" smtClean="0">
                <a:latin typeface="Times New Roman"/>
                <a:cs typeface="Times New Roman"/>
              </a:rPr>
              <a:t>Songs</a:t>
            </a:r>
            <a:r>
              <a:rPr lang="es-ES" sz="1400" b="1" dirty="0" smtClean="0">
                <a:latin typeface="Times New Roman"/>
                <a:cs typeface="Times New Roman"/>
              </a:rPr>
              <a:t> </a:t>
            </a:r>
            <a:r>
              <a:rPr lang="es-ES" sz="1400" b="1" dirty="0" err="1" smtClean="0">
                <a:latin typeface="Times New Roman"/>
                <a:cs typeface="Times New Roman"/>
              </a:rPr>
              <a:t>that</a:t>
            </a:r>
            <a:r>
              <a:rPr lang="es-ES" sz="1400" b="1" dirty="0" smtClean="0">
                <a:latin typeface="Times New Roman"/>
                <a:cs typeface="Times New Roman"/>
              </a:rPr>
              <a:t> </a:t>
            </a:r>
            <a:r>
              <a:rPr lang="es-ES" sz="1400" b="1" dirty="0" err="1" smtClean="0">
                <a:latin typeface="Times New Roman"/>
                <a:cs typeface="Times New Roman"/>
              </a:rPr>
              <a:t>make</a:t>
            </a:r>
            <a:r>
              <a:rPr lang="es-ES" sz="1400" b="1" dirty="0" smtClean="0">
                <a:latin typeface="Times New Roman"/>
                <a:cs typeface="Times New Roman"/>
              </a:rPr>
              <a:t> </a:t>
            </a:r>
            <a:r>
              <a:rPr lang="es-ES" sz="1400" b="1" dirty="0" err="1" smtClean="0">
                <a:latin typeface="Times New Roman"/>
                <a:cs typeface="Times New Roman"/>
              </a:rPr>
              <a:t>you</a:t>
            </a:r>
            <a:r>
              <a:rPr lang="es-ES" sz="1400" b="1" dirty="0" smtClean="0">
                <a:latin typeface="Times New Roman"/>
                <a:cs typeface="Times New Roman"/>
              </a:rPr>
              <a:t> </a:t>
            </a:r>
            <a:r>
              <a:rPr lang="es-ES" sz="1400" b="1" dirty="0" err="1">
                <a:latin typeface="Times New Roman"/>
                <a:cs typeface="Times New Roman"/>
              </a:rPr>
              <a:t>think</a:t>
            </a:r>
            <a:r>
              <a:rPr lang="es-ES" sz="1400" b="1" dirty="0">
                <a:latin typeface="Times New Roman"/>
                <a:cs typeface="Times New Roman"/>
              </a:rPr>
              <a:t> </a:t>
            </a:r>
            <a:r>
              <a:rPr lang="es-ES" sz="1400" b="1" dirty="0" err="1">
                <a:latin typeface="Times New Roman"/>
                <a:cs typeface="Times New Roman"/>
              </a:rPr>
              <a:t>about</a:t>
            </a:r>
            <a:r>
              <a:rPr lang="es-ES" sz="1400" b="1" dirty="0">
                <a:latin typeface="Times New Roman"/>
                <a:cs typeface="Times New Roman"/>
              </a:rPr>
              <a:t> </a:t>
            </a:r>
            <a:r>
              <a:rPr lang="es-ES" b="1" u="sng" dirty="0" smtClean="0">
                <a:latin typeface="Times New Roman"/>
                <a:cs typeface="Times New Roman"/>
              </a:rPr>
              <a:t>PEACE</a:t>
            </a:r>
            <a:r>
              <a:rPr lang="es-ES" sz="1400" b="1" dirty="0" smtClean="0">
                <a:latin typeface="Times New Roman"/>
                <a:cs typeface="Times New Roman"/>
              </a:rPr>
              <a:t>: </a:t>
            </a:r>
            <a:r>
              <a:rPr lang="es-ES" sz="1400" b="1" dirty="0" smtClean="0">
                <a:latin typeface="Times New Roman"/>
                <a:cs typeface="Times New Roman"/>
                <a:sym typeface="Wingdings"/>
              </a:rPr>
              <a:t> RESULTS:</a:t>
            </a:r>
            <a:r>
              <a:rPr lang="es-ES" sz="1400" b="1" dirty="0" smtClean="0">
                <a:latin typeface="Times New Roman"/>
                <a:cs typeface="Times New Roman"/>
              </a:rPr>
              <a:t> </a:t>
            </a:r>
          </a:p>
          <a:p>
            <a:pPr marL="285750" indent="-285750">
              <a:buFont typeface="Wingdings" charset="0"/>
              <a:buChar char="à"/>
            </a:pPr>
            <a:r>
              <a:rPr lang="en-US" sz="1400" dirty="0" smtClean="0">
                <a:latin typeface="Times New Roman"/>
                <a:cs typeface="Times New Roman"/>
              </a:rPr>
              <a:t>The </a:t>
            </a:r>
            <a:r>
              <a:rPr lang="en-US" sz="1400" dirty="0">
                <a:latin typeface="Times New Roman"/>
                <a:cs typeface="Times New Roman"/>
              </a:rPr>
              <a:t>chosen songs </a:t>
            </a:r>
            <a:r>
              <a:rPr lang="en-US" sz="1400" dirty="0" smtClean="0">
                <a:latin typeface="Times New Roman"/>
                <a:cs typeface="Times New Roman"/>
              </a:rPr>
              <a:t>are:</a:t>
            </a:r>
            <a:endParaRPr lang="en-US" sz="1400" dirty="0">
              <a:latin typeface="Times New Roman"/>
              <a:cs typeface="Times New Roman"/>
            </a:endParaRPr>
          </a:p>
          <a:p>
            <a:r>
              <a:rPr lang="en-US" sz="1400" b="1" dirty="0" smtClean="0">
                <a:latin typeface="Times New Roman"/>
                <a:cs typeface="Times New Roman"/>
              </a:rPr>
              <a:t>ENGLISH SONGS</a:t>
            </a:r>
            <a:r>
              <a:rPr lang="en-US" sz="1400" dirty="0" smtClean="0">
                <a:latin typeface="Times New Roman"/>
                <a:cs typeface="Times New Roman"/>
              </a:rPr>
              <a:t>: </a:t>
            </a:r>
          </a:p>
          <a:p>
            <a:pPr marL="285750" indent="-285750">
              <a:buFontTx/>
              <a:buChar char="-"/>
            </a:pPr>
            <a:r>
              <a:rPr lang="en-US" sz="1400" dirty="0" smtClean="0">
                <a:latin typeface="Times New Roman"/>
                <a:cs typeface="Times New Roman"/>
              </a:rPr>
              <a:t>1. “Imagine” </a:t>
            </a:r>
            <a:r>
              <a:rPr lang="en-US" sz="1400" dirty="0">
                <a:latin typeface="Times New Roman"/>
                <a:cs typeface="Times New Roman"/>
              </a:rPr>
              <a:t>by: </a:t>
            </a:r>
            <a:r>
              <a:rPr lang="en-US" sz="1400" dirty="0" smtClean="0">
                <a:latin typeface="Times New Roman"/>
                <a:cs typeface="Times New Roman"/>
              </a:rPr>
              <a:t>John </a:t>
            </a:r>
            <a:r>
              <a:rPr lang="en-US" sz="1400" dirty="0" err="1" smtClean="0">
                <a:latin typeface="Times New Roman"/>
                <a:cs typeface="Times New Roman"/>
              </a:rPr>
              <a:t>Lenon</a:t>
            </a:r>
            <a:r>
              <a:rPr lang="en-US" sz="1400" dirty="0" smtClean="0">
                <a:latin typeface="Times New Roman"/>
                <a:cs typeface="Times New Roman"/>
              </a:rPr>
              <a:t> </a:t>
            </a:r>
          </a:p>
          <a:p>
            <a:pPr marL="285750" indent="-285750">
              <a:buFontTx/>
              <a:buChar char="-"/>
            </a:pPr>
            <a:r>
              <a:rPr lang="en-US" sz="1400" dirty="0" smtClean="0">
                <a:latin typeface="Times New Roman"/>
                <a:cs typeface="Times New Roman"/>
              </a:rPr>
              <a:t>2. “What </a:t>
            </a:r>
            <a:r>
              <a:rPr lang="en-US" sz="1400" dirty="0">
                <a:latin typeface="Times New Roman"/>
                <a:cs typeface="Times New Roman"/>
              </a:rPr>
              <a:t>a Wonderful </a:t>
            </a:r>
            <a:r>
              <a:rPr lang="en-US" sz="1400" dirty="0" smtClean="0">
                <a:latin typeface="Times New Roman"/>
                <a:cs typeface="Times New Roman"/>
              </a:rPr>
              <a:t>World” </a:t>
            </a:r>
            <a:r>
              <a:rPr lang="en-US" sz="1400" dirty="0">
                <a:latin typeface="Times New Roman"/>
                <a:cs typeface="Times New Roman"/>
              </a:rPr>
              <a:t>by</a:t>
            </a:r>
            <a:r>
              <a:rPr lang="en-US" sz="1400" dirty="0" smtClean="0">
                <a:latin typeface="Times New Roman"/>
                <a:cs typeface="Times New Roman"/>
              </a:rPr>
              <a:t>: </a:t>
            </a:r>
            <a:r>
              <a:rPr lang="en-US" sz="1400" dirty="0">
                <a:latin typeface="Times New Roman"/>
                <a:cs typeface="Times New Roman"/>
              </a:rPr>
              <a:t>Louis Armstrong </a:t>
            </a:r>
            <a:endParaRPr lang="en-US" sz="1400" dirty="0" smtClean="0">
              <a:latin typeface="Times New Roman"/>
              <a:cs typeface="Times New Roman"/>
            </a:endParaRPr>
          </a:p>
        </p:txBody>
      </p:sp>
      <p:sp>
        <p:nvSpPr>
          <p:cNvPr id="5" name="Rectángulo 4"/>
          <p:cNvSpPr/>
          <p:nvPr/>
        </p:nvSpPr>
        <p:spPr>
          <a:xfrm>
            <a:off x="2092960" y="1418947"/>
            <a:ext cx="4572000" cy="369332"/>
          </a:xfrm>
          <a:prstGeom prst="rect">
            <a:avLst/>
          </a:prstGeom>
        </p:spPr>
        <p:txBody>
          <a:bodyPr>
            <a:spAutoFit/>
          </a:bodyPr>
          <a:lstStyle/>
          <a:p>
            <a:endParaRPr lang="es-ES" dirty="0">
              <a:latin typeface="Times New Roman"/>
              <a:cs typeface="Times New Roman"/>
            </a:endParaRPr>
          </a:p>
        </p:txBody>
      </p:sp>
      <p:pic>
        <p:nvPicPr>
          <p:cNvPr id="6" name="Imagen 5">
            <a:extLst>
              <a:ext uri="{FF2B5EF4-FFF2-40B4-BE49-F238E27FC236}">
                <a16:creationId xmlns:a16="http://schemas.microsoft.com/office/drawing/2014/main" xmlns="" id="{2BAE84C9-AB83-4ECE-89AF-04BAB520E82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45608" y="3994207"/>
            <a:ext cx="3097552" cy="23196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ángulo 1"/>
          <p:cNvSpPr/>
          <p:nvPr/>
        </p:nvSpPr>
        <p:spPr>
          <a:xfrm>
            <a:off x="4574205" y="670220"/>
            <a:ext cx="4374303" cy="33239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400" b="1" dirty="0" smtClean="0">
                <a:latin typeface="Times New Roman"/>
                <a:cs typeface="Times New Roman"/>
              </a:rPr>
              <a:t>SONG 1  “Imagine” by </a:t>
            </a:r>
          </a:p>
          <a:p>
            <a:pPr algn="ctr"/>
            <a:r>
              <a:rPr lang="es-ES" sz="1400" b="1" dirty="0" smtClean="0">
                <a:latin typeface="Times New Roman"/>
                <a:cs typeface="Times New Roman"/>
              </a:rPr>
              <a:t>John </a:t>
            </a:r>
            <a:r>
              <a:rPr lang="es-ES" sz="1400" b="1" dirty="0" err="1">
                <a:latin typeface="Times New Roman"/>
                <a:cs typeface="Times New Roman"/>
              </a:rPr>
              <a:t>Lennon</a:t>
            </a:r>
            <a:r>
              <a:rPr lang="es-ES" sz="1400" b="1" dirty="0">
                <a:latin typeface="Times New Roman"/>
                <a:cs typeface="Times New Roman"/>
              </a:rPr>
              <a:t>: </a:t>
            </a:r>
            <a:r>
              <a:rPr lang="en-US" sz="1400" dirty="0">
                <a:latin typeface="Times New Roman"/>
                <a:cs typeface="Times New Roman"/>
              </a:rPr>
              <a:t>He was an artist, musician, </a:t>
            </a:r>
            <a:r>
              <a:rPr lang="en-US" sz="1400" dirty="0" err="1">
                <a:latin typeface="Times New Roman"/>
                <a:cs typeface="Times New Roman"/>
              </a:rPr>
              <a:t>multinstrumentist</a:t>
            </a:r>
            <a:r>
              <a:rPr lang="en-US" sz="1400" dirty="0">
                <a:latin typeface="Times New Roman"/>
                <a:cs typeface="Times New Roman"/>
              </a:rPr>
              <a:t>, singer-songwriter, poet, cartoonist, writer, pacifist, activist and English actor, known for being one of the founding members of the rock band The Beatles.</a:t>
            </a:r>
          </a:p>
          <a:p>
            <a:r>
              <a:rPr lang="en-US" sz="1400" dirty="0">
                <a:latin typeface="Times New Roman"/>
                <a:cs typeface="Times New Roman"/>
              </a:rPr>
              <a:t>He was born and raised in Liverpool, where as a teenager he was immersed in the British </a:t>
            </a:r>
            <a:r>
              <a:rPr lang="en-US" sz="1400" dirty="0" err="1">
                <a:latin typeface="Times New Roman"/>
                <a:cs typeface="Times New Roman"/>
              </a:rPr>
              <a:t>skiffle</a:t>
            </a:r>
            <a:r>
              <a:rPr lang="en-US" sz="1400" dirty="0">
                <a:latin typeface="Times New Roman"/>
                <a:cs typeface="Times New Roman"/>
              </a:rPr>
              <a:t> boom; He formed the band The Quarrymen in 1956, which later in 1960 would become The Beatles. When the group disintegrated at the end of that decade, Lennon began a solo career in which he published several albums such as John Lennon / Plastic Ono Band and Imagine, and songs like "Give Peace a Chance" and "Imagine"; most of them express their liberal and pacifist ideas</a:t>
            </a:r>
            <a:r>
              <a:rPr lang="en-US" sz="1400" b="1" dirty="0">
                <a:latin typeface="Times New Roman"/>
                <a:cs typeface="Times New Roman"/>
              </a:rPr>
              <a:t>.</a:t>
            </a:r>
          </a:p>
        </p:txBody>
      </p:sp>
      <p:sp>
        <p:nvSpPr>
          <p:cNvPr id="3" name="CuadroTexto 2"/>
          <p:cNvSpPr txBox="1"/>
          <p:nvPr/>
        </p:nvSpPr>
        <p:spPr>
          <a:xfrm>
            <a:off x="258574" y="1601009"/>
            <a:ext cx="4221560" cy="28931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a:latin typeface="Times New Roman"/>
                <a:cs typeface="Times New Roman"/>
              </a:rPr>
              <a:t>SONG </a:t>
            </a:r>
            <a:r>
              <a:rPr lang="en-US" sz="1400" b="1" dirty="0" smtClean="0">
                <a:latin typeface="Times New Roman"/>
                <a:cs typeface="Times New Roman"/>
              </a:rPr>
              <a:t>2  “What a wonderful world” by</a:t>
            </a:r>
            <a:endParaRPr lang="es-ES" sz="1400" b="1" dirty="0">
              <a:latin typeface="Times New Roman"/>
              <a:cs typeface="Times New Roman"/>
            </a:endParaRPr>
          </a:p>
          <a:p>
            <a:r>
              <a:rPr lang="es-ES" sz="1400" b="1" dirty="0" smtClean="0">
                <a:latin typeface="Times New Roman" panose="02020603050405020304" pitchFamily="18" charset="0"/>
                <a:cs typeface="Times New Roman" panose="02020603050405020304" pitchFamily="18" charset="0"/>
              </a:rPr>
              <a:t>Louis </a:t>
            </a:r>
            <a:r>
              <a:rPr lang="es-ES" sz="1400" b="1" dirty="0">
                <a:latin typeface="Times New Roman" panose="02020603050405020304" pitchFamily="18" charset="0"/>
                <a:cs typeface="Times New Roman" panose="02020603050405020304" pitchFamily="18" charset="0"/>
              </a:rPr>
              <a:t>Armstrong:</a:t>
            </a:r>
            <a:r>
              <a:rPr lang="en-US" sz="1400" dirty="0">
                <a:latin typeface="Times New Roman" panose="02020603050405020304" pitchFamily="18" charset="0"/>
                <a:cs typeface="Times New Roman" panose="02020603050405020304" pitchFamily="18" charset="0"/>
              </a:rPr>
              <a:t>Also known as </a:t>
            </a:r>
            <a:r>
              <a:rPr lang="en-US" sz="1400" dirty="0" err="1">
                <a:latin typeface="Times New Roman" panose="02020603050405020304" pitchFamily="18" charset="0"/>
                <a:cs typeface="Times New Roman" panose="02020603050405020304" pitchFamily="18" charset="0"/>
              </a:rPr>
              <a:t>Satchmo</a:t>
            </a:r>
            <a:r>
              <a:rPr lang="en-US" sz="1400" dirty="0">
                <a:latin typeface="Times New Roman" panose="02020603050405020304" pitchFamily="18" charset="0"/>
                <a:cs typeface="Times New Roman" panose="02020603050405020304" pitchFamily="18" charset="0"/>
              </a:rPr>
              <a:t> or Pops, he was an American jazz trumpeter and </a:t>
            </a:r>
            <a:r>
              <a:rPr lang="en-US" sz="1400" dirty="0" err="1">
                <a:latin typeface="Times New Roman" panose="02020603050405020304" pitchFamily="18" charset="0"/>
                <a:cs typeface="Times New Roman" panose="02020603050405020304" pitchFamily="18" charset="0"/>
              </a:rPr>
              <a:t>singer.He</a:t>
            </a:r>
            <a:r>
              <a:rPr lang="en-US" sz="1400" dirty="0">
                <a:latin typeface="Times New Roman" panose="02020603050405020304" pitchFamily="18" charset="0"/>
                <a:cs typeface="Times New Roman" panose="02020603050405020304" pitchFamily="18" charset="0"/>
              </a:rPr>
              <a:t> is one of the most charismatic and innovative figures in the history of jazz and probably its most popular musician. Thanks to his musical skills and his brilliant personality, he transforms jazz from his initial dance music condition into a popular art form. Although at the start of his career he cemented his fame especially as a </a:t>
            </a:r>
            <a:r>
              <a:rPr lang="en-US" sz="1400" dirty="0" err="1">
                <a:latin typeface="Times New Roman" panose="02020603050405020304" pitchFamily="18" charset="0"/>
                <a:cs typeface="Times New Roman" panose="02020603050405020304" pitchFamily="18" charset="0"/>
              </a:rPr>
              <a:t>cornetist</a:t>
            </a:r>
            <a:r>
              <a:rPr lang="en-US" sz="1400" dirty="0">
                <a:latin typeface="Times New Roman" panose="02020603050405020304" pitchFamily="18" charset="0"/>
                <a:cs typeface="Times New Roman" panose="02020603050405020304" pitchFamily="18" charset="0"/>
              </a:rPr>
              <a:t> and trumpeter, later on he would be his vocalist condition that would consecrate him as an internationally recognized figure and of enormous influence for jazz singing.</a:t>
            </a:r>
          </a:p>
        </p:txBody>
      </p:sp>
      <p:pic>
        <p:nvPicPr>
          <p:cNvPr id="8" name="Imagen 7">
            <a:extLst>
              <a:ext uri="{FF2B5EF4-FFF2-40B4-BE49-F238E27FC236}">
                <a16:creationId xmlns:a16="http://schemas.microsoft.com/office/drawing/2014/main" xmlns="" id="{C1C47D31-E266-4EA3-8FD8-1A0EFF41A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79" y="4494109"/>
            <a:ext cx="3950983" cy="2208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rotWithShape="1">
          <a:blip r:embed="rId4">
            <a:extLst>
              <a:ext uri="{BEBA8EAE-BF5A-486C-A8C5-ECC9F3942E4B}">
                <a14:imgProps xmlns:a14="http://schemas.microsoft.com/office/drawing/2010/main">
                  <a14:imgLayer r:embed="rId5">
                    <a14:imgEffect>
                      <a14:backgroundRemoval t="9778" b="95111" l="4000" r="89778"/>
                    </a14:imgEffect>
                  </a14:imgLayer>
                </a14:imgProps>
              </a:ext>
            </a:extLst>
          </a:blip>
          <a:srcRect t="5600" r="3200"/>
          <a:stretch/>
        </p:blipFill>
        <p:spPr>
          <a:xfrm>
            <a:off x="3983481" y="4070848"/>
            <a:ext cx="1619353" cy="1579204"/>
          </a:xfrm>
          <a:prstGeom prst="rect">
            <a:avLst/>
          </a:prstGeom>
        </p:spPr>
      </p:pic>
    </p:spTree>
    <p:extLst>
      <p:ext uri="{BB962C8B-B14F-4D97-AF65-F5344CB8AC3E}">
        <p14:creationId xmlns:p14="http://schemas.microsoft.com/office/powerpoint/2010/main" val="28804548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03061" y="525655"/>
            <a:ext cx="3835610" cy="6124752"/>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numCol="2" spcCol="36000">
            <a:spAutoFit/>
          </a:bodyPr>
          <a:lstStyle/>
          <a:p>
            <a:r>
              <a:rPr lang="en-US" sz="1400" u="sng" dirty="0" smtClean="0">
                <a:latin typeface="Times New Roman" panose="02020603050405020304" pitchFamily="18" charset="0"/>
                <a:cs typeface="Times New Roman" panose="02020603050405020304" pitchFamily="18" charset="0"/>
              </a:rPr>
              <a:t>I see trees of green, red roses too</a:t>
            </a:r>
          </a:p>
          <a:p>
            <a:r>
              <a:rPr lang="en-US" sz="1400" u="sng" dirty="0" smtClean="0">
                <a:latin typeface="Times New Roman" panose="02020603050405020304" pitchFamily="18" charset="0"/>
                <a:cs typeface="Times New Roman" panose="02020603050405020304" pitchFamily="18" charset="0"/>
              </a:rPr>
              <a:t>I </a:t>
            </a:r>
            <a:r>
              <a:rPr lang="en-US" sz="1400" u="sng" dirty="0">
                <a:latin typeface="Times New Roman" panose="02020603050405020304" pitchFamily="18" charset="0"/>
                <a:cs typeface="Times New Roman" panose="02020603050405020304" pitchFamily="18" charset="0"/>
              </a:rPr>
              <a:t>see them bloom for me and you</a:t>
            </a:r>
          </a:p>
          <a:p>
            <a:r>
              <a:rPr lang="en-US" sz="1400" dirty="0">
                <a:latin typeface="Times New Roman" panose="02020603050405020304" pitchFamily="18" charset="0"/>
                <a:cs typeface="Times New Roman" panose="02020603050405020304" pitchFamily="18" charset="0"/>
              </a:rPr>
              <a:t>And I think to myself what a wonderful world</a:t>
            </a:r>
          </a:p>
          <a:p>
            <a:r>
              <a:rPr lang="en-US" sz="1400" b="1" u="sng" dirty="0">
                <a:latin typeface="Times New Roman" panose="02020603050405020304" pitchFamily="18" charset="0"/>
                <a:cs typeface="Times New Roman" panose="02020603050405020304" pitchFamily="18" charset="0"/>
              </a:rPr>
              <a:t>I see skies of blue and clouds of white</a:t>
            </a:r>
          </a:p>
          <a:p>
            <a:r>
              <a:rPr lang="en-US" sz="1400" b="1" u="sng" dirty="0">
                <a:latin typeface="Times New Roman" panose="02020603050405020304" pitchFamily="18" charset="0"/>
                <a:cs typeface="Times New Roman" panose="02020603050405020304" pitchFamily="18" charset="0"/>
              </a:rPr>
              <a:t>The bright blessed day, the dark sacred night</a:t>
            </a:r>
          </a:p>
          <a:p>
            <a:r>
              <a:rPr lang="en-US" sz="1400" b="1" u="sng" dirty="0">
                <a:latin typeface="Times New Roman" panose="02020603050405020304" pitchFamily="18" charset="0"/>
                <a:cs typeface="Times New Roman" panose="02020603050405020304" pitchFamily="18" charset="0"/>
              </a:rPr>
              <a:t>And I think to myself what a wonderful world</a:t>
            </a:r>
          </a:p>
          <a:p>
            <a:r>
              <a:rPr lang="en-US" sz="1400" b="1" u="sng" dirty="0">
                <a:latin typeface="Times New Roman" panose="02020603050405020304" pitchFamily="18" charset="0"/>
                <a:cs typeface="Times New Roman" panose="02020603050405020304" pitchFamily="18" charset="0"/>
              </a:rPr>
              <a:t>The colors of the rainbow so pretty in the sky</a:t>
            </a:r>
          </a:p>
          <a:p>
            <a:r>
              <a:rPr lang="en-US" sz="1400" dirty="0">
                <a:latin typeface="Times New Roman" panose="02020603050405020304" pitchFamily="18" charset="0"/>
                <a:cs typeface="Times New Roman" panose="02020603050405020304" pitchFamily="18" charset="0"/>
              </a:rPr>
              <a:t>Are also on </a:t>
            </a:r>
            <a:r>
              <a:rPr lang="en-US" sz="1400" b="1" u="sng" dirty="0">
                <a:latin typeface="Times New Roman" panose="02020603050405020304" pitchFamily="18" charset="0"/>
                <a:cs typeface="Times New Roman" panose="02020603050405020304" pitchFamily="18" charset="0"/>
              </a:rPr>
              <a:t>the faces of people going by</a:t>
            </a:r>
          </a:p>
          <a:p>
            <a:r>
              <a:rPr lang="en-US" sz="1400" b="1" u="sng" dirty="0">
                <a:latin typeface="Times New Roman" panose="02020603050405020304" pitchFamily="18" charset="0"/>
                <a:cs typeface="Times New Roman" panose="02020603050405020304" pitchFamily="18" charset="0"/>
              </a:rPr>
              <a:t>I see friends shaking hands saying how do you do</a:t>
            </a:r>
          </a:p>
          <a:p>
            <a:r>
              <a:rPr lang="en-US" sz="1400" b="1" u="sng" dirty="0">
                <a:latin typeface="Times New Roman" panose="02020603050405020304" pitchFamily="18" charset="0"/>
                <a:cs typeface="Times New Roman" panose="02020603050405020304" pitchFamily="18" charset="0"/>
              </a:rPr>
              <a:t>They're really saying I love you</a:t>
            </a:r>
          </a:p>
          <a:p>
            <a:r>
              <a:rPr lang="en-US" sz="1400" dirty="0">
                <a:latin typeface="Times New Roman" panose="02020603050405020304" pitchFamily="18" charset="0"/>
                <a:cs typeface="Times New Roman" panose="02020603050405020304" pitchFamily="18" charset="0"/>
              </a:rPr>
              <a:t>I hear babies crying, I watch them grow</a:t>
            </a:r>
          </a:p>
          <a:p>
            <a:r>
              <a:rPr lang="en-US" sz="1400" dirty="0">
                <a:latin typeface="Times New Roman" panose="02020603050405020304" pitchFamily="18" charset="0"/>
                <a:cs typeface="Times New Roman" panose="02020603050405020304" pitchFamily="18" charset="0"/>
              </a:rPr>
              <a:t>They'll learn </a:t>
            </a:r>
            <a:r>
              <a:rPr lang="en-US" sz="1400" dirty="0" smtClean="0">
                <a:latin typeface="Times New Roman" panose="02020603050405020304" pitchFamily="18" charset="0"/>
                <a:cs typeface="Times New Roman" panose="02020603050405020304" pitchFamily="18" charset="0"/>
              </a:rPr>
              <a:t>much</a:t>
            </a:r>
          </a:p>
          <a:p>
            <a:r>
              <a:rPr lang="en-US" sz="1400" dirty="0">
                <a:latin typeface="Times New Roman" panose="02020603050405020304" pitchFamily="18" charset="0"/>
                <a:cs typeface="Times New Roman" panose="02020603050405020304" pitchFamily="18" charset="0"/>
              </a:rPr>
              <a:t>more than I'll never </a:t>
            </a:r>
          </a:p>
          <a:p>
            <a:r>
              <a:rPr lang="en-US" sz="1400" dirty="0">
                <a:latin typeface="Times New Roman" panose="02020603050405020304" pitchFamily="18" charset="0"/>
                <a:cs typeface="Times New Roman" panose="02020603050405020304" pitchFamily="18" charset="0"/>
              </a:rPr>
              <a:t>know</a:t>
            </a:r>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And </a:t>
            </a:r>
            <a:r>
              <a:rPr lang="en-US" sz="1400" dirty="0">
                <a:latin typeface="Times New Roman" panose="02020603050405020304" pitchFamily="18" charset="0"/>
                <a:cs typeface="Times New Roman" panose="02020603050405020304" pitchFamily="18" charset="0"/>
              </a:rPr>
              <a:t>I think to myself what a wonderful world</a:t>
            </a:r>
          </a:p>
          <a:p>
            <a:r>
              <a:rPr lang="en-US" sz="1400" dirty="0">
                <a:latin typeface="Times New Roman" panose="02020603050405020304" pitchFamily="18" charset="0"/>
                <a:cs typeface="Times New Roman" panose="02020603050405020304" pitchFamily="18" charset="0"/>
              </a:rPr>
              <a:t>Yes I think to myself what a wonderful </a:t>
            </a:r>
            <a:r>
              <a:rPr lang="en-US" sz="1400" dirty="0" smtClean="0">
                <a:latin typeface="Times New Roman" panose="02020603050405020304" pitchFamily="18" charset="0"/>
                <a:cs typeface="Times New Roman" panose="02020603050405020304" pitchFamily="18" charset="0"/>
              </a:rPr>
              <a:t>world</a:t>
            </a:r>
            <a:r>
              <a:rPr lang="es-E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1045660" y="156323"/>
            <a:ext cx="7340471" cy="369332"/>
          </a:xfrm>
          <a:prstGeom prst="rect">
            <a:avLst/>
          </a:prstGeom>
          <a:noFill/>
        </p:spPr>
        <p:txBody>
          <a:bodyPr wrap="none" rtlCol="0">
            <a:spAutoFit/>
          </a:bodyPr>
          <a:lstStyle/>
          <a:p>
            <a:r>
              <a:rPr lang="es-ES" b="1" dirty="0" smtClean="0">
                <a:latin typeface="Times New Roman" panose="02020603050405020304" pitchFamily="18" charset="0"/>
                <a:cs typeface="Times New Roman" panose="02020603050405020304" pitchFamily="18" charset="0"/>
              </a:rPr>
              <a:t>“Imagine”                                                               “What a </a:t>
            </a:r>
            <a:r>
              <a:rPr lang="es-ES" b="1" dirty="0" err="1" smtClean="0">
                <a:latin typeface="Times New Roman" panose="02020603050405020304" pitchFamily="18" charset="0"/>
                <a:cs typeface="Times New Roman" panose="02020603050405020304" pitchFamily="18" charset="0"/>
              </a:rPr>
              <a:t>wonderful</a:t>
            </a:r>
            <a:r>
              <a:rPr lang="es-ES" b="1" dirty="0" smtClean="0">
                <a:latin typeface="Times New Roman" panose="02020603050405020304" pitchFamily="18" charset="0"/>
                <a:cs typeface="Times New Roman" panose="02020603050405020304" pitchFamily="18" charset="0"/>
              </a:rPr>
              <a:t> </a:t>
            </a:r>
            <a:r>
              <a:rPr lang="es-ES" b="1" dirty="0" err="1" smtClean="0">
                <a:latin typeface="Times New Roman" panose="02020603050405020304" pitchFamily="18" charset="0"/>
                <a:cs typeface="Times New Roman" panose="02020603050405020304" pitchFamily="18" charset="0"/>
              </a:rPr>
              <a:t>love</a:t>
            </a:r>
            <a:r>
              <a:rPr lang="es-ES" b="1" dirty="0" smtClean="0">
                <a:latin typeface="Times New Roman" panose="02020603050405020304" pitchFamily="18" charset="0"/>
                <a:cs typeface="Times New Roman" panose="02020603050405020304" pitchFamily="18" charset="0"/>
              </a:rPr>
              <a:t>”</a:t>
            </a:r>
            <a:endParaRPr lang="es-ES" b="1" dirty="0">
              <a:latin typeface="Times New Roman" panose="02020603050405020304" pitchFamily="18" charset="0"/>
              <a:cs typeface="Times New Roman" panose="02020603050405020304" pitchFamily="18" charset="0"/>
            </a:endParaRPr>
          </a:p>
        </p:txBody>
      </p:sp>
      <p:sp>
        <p:nvSpPr>
          <p:cNvPr id="6" name="Rectángulo 5"/>
          <p:cNvSpPr/>
          <p:nvPr/>
        </p:nvSpPr>
        <p:spPr>
          <a:xfrm>
            <a:off x="357545" y="534301"/>
            <a:ext cx="2532628" cy="5780042"/>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s-ES" sz="1400" dirty="0">
                <a:latin typeface="Times New Roman" panose="02020603050405020304" pitchFamily="18" charset="0"/>
                <a:cs typeface="Times New Roman" panose="02020603050405020304" pitchFamily="18" charset="0"/>
              </a:rPr>
              <a:t>I</a:t>
            </a:r>
            <a:r>
              <a:rPr lang="en-US" sz="1400" dirty="0" err="1">
                <a:latin typeface="Times New Roman" panose="02020603050405020304" pitchFamily="18" charset="0"/>
                <a:cs typeface="Times New Roman" panose="02020603050405020304" pitchFamily="18" charset="0"/>
              </a:rPr>
              <a:t>magine</a:t>
            </a:r>
            <a:r>
              <a:rPr lang="en-US" sz="1400" dirty="0">
                <a:latin typeface="Times New Roman" panose="02020603050405020304" pitchFamily="18" charset="0"/>
                <a:cs typeface="Times New Roman" panose="02020603050405020304" pitchFamily="18" charset="0"/>
              </a:rPr>
              <a:t> there's no heaven</a:t>
            </a:r>
          </a:p>
          <a:p>
            <a:r>
              <a:rPr lang="en-US" sz="1400" dirty="0">
                <a:latin typeface="Times New Roman" panose="02020603050405020304" pitchFamily="18" charset="0"/>
                <a:cs typeface="Times New Roman" panose="02020603050405020304" pitchFamily="18" charset="0"/>
              </a:rPr>
              <a:t>It's easy if you try</a:t>
            </a:r>
          </a:p>
          <a:p>
            <a:r>
              <a:rPr lang="en-US" sz="1400" b="1" u="sng" dirty="0">
                <a:latin typeface="Times New Roman" panose="02020603050405020304" pitchFamily="18" charset="0"/>
                <a:cs typeface="Times New Roman" panose="02020603050405020304" pitchFamily="18" charset="0"/>
              </a:rPr>
              <a:t>No hell below us</a:t>
            </a:r>
          </a:p>
          <a:p>
            <a:r>
              <a:rPr lang="en-US" sz="1400" b="1" u="sng" dirty="0">
                <a:latin typeface="Times New Roman" panose="02020603050405020304" pitchFamily="18" charset="0"/>
                <a:cs typeface="Times New Roman" panose="02020603050405020304" pitchFamily="18" charset="0"/>
              </a:rPr>
              <a:t>Above us only sky</a:t>
            </a:r>
          </a:p>
          <a:p>
            <a:r>
              <a:rPr lang="en-US" sz="1400" dirty="0">
                <a:latin typeface="Times New Roman" panose="02020603050405020304" pitchFamily="18" charset="0"/>
                <a:cs typeface="Times New Roman" panose="02020603050405020304" pitchFamily="18" charset="0"/>
              </a:rPr>
              <a:t>Imagine all the people</a:t>
            </a:r>
          </a:p>
          <a:p>
            <a:pPr>
              <a:lnSpc>
                <a:spcPct val="120000"/>
              </a:lnSpc>
            </a:pPr>
            <a:r>
              <a:rPr lang="en-US" sz="1400" dirty="0">
                <a:latin typeface="Times New Roman" panose="02020603050405020304" pitchFamily="18" charset="0"/>
                <a:cs typeface="Times New Roman" panose="02020603050405020304" pitchFamily="18" charset="0"/>
              </a:rPr>
              <a:t>Living for today (ah ah ah)</a:t>
            </a:r>
          </a:p>
          <a:p>
            <a:r>
              <a:rPr lang="en-US" sz="1400" b="1" u="sng" dirty="0">
                <a:latin typeface="Times New Roman" panose="02020603050405020304" pitchFamily="18" charset="0"/>
                <a:cs typeface="Times New Roman" panose="02020603050405020304" pitchFamily="18" charset="0"/>
              </a:rPr>
              <a:t>Imagine there's no countries</a:t>
            </a:r>
          </a:p>
          <a:p>
            <a:pPr>
              <a:lnSpc>
                <a:spcPct val="120000"/>
              </a:lnSpc>
            </a:pPr>
            <a:r>
              <a:rPr lang="en-US" sz="1400" b="1" u="sng" dirty="0">
                <a:latin typeface="Times New Roman" panose="02020603050405020304" pitchFamily="18" charset="0"/>
                <a:cs typeface="Times New Roman" panose="02020603050405020304" pitchFamily="18" charset="0"/>
              </a:rPr>
              <a:t>It isn't hard to do</a:t>
            </a:r>
          </a:p>
          <a:p>
            <a:r>
              <a:rPr lang="en-US" sz="1400" b="1" u="sng" dirty="0" smtClean="0">
                <a:latin typeface="Times New Roman" panose="02020603050405020304" pitchFamily="18" charset="0"/>
                <a:cs typeface="Times New Roman" panose="02020603050405020304" pitchFamily="18" charset="0"/>
              </a:rPr>
              <a:t>Nothing to kill or die for</a:t>
            </a:r>
          </a:p>
          <a:p>
            <a:r>
              <a:rPr lang="en-US" sz="1400" b="1" u="sng" dirty="0" smtClean="0">
                <a:latin typeface="Times New Roman" panose="02020603050405020304" pitchFamily="18" charset="0"/>
                <a:cs typeface="Times New Roman" panose="02020603050405020304" pitchFamily="18" charset="0"/>
              </a:rPr>
              <a:t>And </a:t>
            </a:r>
            <a:r>
              <a:rPr lang="en-US" sz="1400" b="1" u="sng" dirty="0">
                <a:latin typeface="Times New Roman" panose="02020603050405020304" pitchFamily="18" charset="0"/>
                <a:cs typeface="Times New Roman" panose="02020603050405020304" pitchFamily="18" charset="0"/>
              </a:rPr>
              <a:t>no religion, too</a:t>
            </a:r>
          </a:p>
          <a:p>
            <a:r>
              <a:rPr lang="en-US" sz="1400" b="1" u="sng" dirty="0">
                <a:latin typeface="Times New Roman" panose="02020603050405020304" pitchFamily="18" charset="0"/>
                <a:cs typeface="Times New Roman" panose="02020603050405020304" pitchFamily="18" charset="0"/>
              </a:rPr>
              <a:t>Imagine all the people</a:t>
            </a:r>
          </a:p>
          <a:p>
            <a:r>
              <a:rPr lang="en-US" sz="1400" b="1" u="sng" dirty="0">
                <a:latin typeface="Times New Roman" panose="02020603050405020304" pitchFamily="18" charset="0"/>
                <a:cs typeface="Times New Roman" panose="02020603050405020304" pitchFamily="18" charset="0"/>
              </a:rPr>
              <a:t>Living life in peace</a:t>
            </a:r>
          </a:p>
          <a:p>
            <a:r>
              <a:rPr lang="en-US" sz="1400" dirty="0">
                <a:latin typeface="Times New Roman" panose="02020603050405020304" pitchFamily="18" charset="0"/>
                <a:cs typeface="Times New Roman" panose="02020603050405020304" pitchFamily="18" charset="0"/>
              </a:rPr>
              <a:t>You may say that I'm a dreamer</a:t>
            </a:r>
          </a:p>
          <a:p>
            <a:r>
              <a:rPr lang="en-US" sz="1400" dirty="0">
                <a:latin typeface="Times New Roman" panose="02020603050405020304" pitchFamily="18" charset="0"/>
                <a:cs typeface="Times New Roman" panose="02020603050405020304" pitchFamily="18" charset="0"/>
              </a:rPr>
              <a:t>But I'm not the only one</a:t>
            </a:r>
          </a:p>
          <a:p>
            <a:r>
              <a:rPr lang="en-US" sz="1400" dirty="0">
                <a:latin typeface="Times New Roman" panose="02020603050405020304" pitchFamily="18" charset="0"/>
                <a:cs typeface="Times New Roman" panose="02020603050405020304" pitchFamily="18" charset="0"/>
              </a:rPr>
              <a:t>I hope someday you'll join us</a:t>
            </a:r>
          </a:p>
          <a:p>
            <a:r>
              <a:rPr lang="en-US" sz="1400" dirty="0">
                <a:latin typeface="Times New Roman" panose="02020603050405020304" pitchFamily="18" charset="0"/>
                <a:cs typeface="Times New Roman" panose="02020603050405020304" pitchFamily="18" charset="0"/>
              </a:rPr>
              <a:t>And the world will be as one</a:t>
            </a:r>
          </a:p>
          <a:p>
            <a:r>
              <a:rPr lang="en-US" sz="1400" b="1" u="sng" dirty="0">
                <a:latin typeface="Times New Roman" panose="02020603050405020304" pitchFamily="18" charset="0"/>
                <a:cs typeface="Times New Roman" panose="02020603050405020304" pitchFamily="18" charset="0"/>
              </a:rPr>
              <a:t>Imagine no possessions</a:t>
            </a:r>
          </a:p>
          <a:p>
            <a:r>
              <a:rPr lang="en-US" sz="1400" b="1" u="sng" dirty="0">
                <a:latin typeface="Times New Roman" panose="02020603050405020304" pitchFamily="18" charset="0"/>
                <a:cs typeface="Times New Roman" panose="02020603050405020304" pitchFamily="18" charset="0"/>
              </a:rPr>
              <a:t>I wonder if you can</a:t>
            </a:r>
          </a:p>
          <a:p>
            <a:r>
              <a:rPr lang="en-US" sz="1400" b="1" u="sng" dirty="0">
                <a:latin typeface="Times New Roman" panose="02020603050405020304" pitchFamily="18" charset="0"/>
                <a:cs typeface="Times New Roman" panose="02020603050405020304" pitchFamily="18" charset="0"/>
              </a:rPr>
              <a:t>No need for greed or hunger</a:t>
            </a:r>
          </a:p>
          <a:p>
            <a:r>
              <a:rPr lang="en-US" sz="1400" b="1" u="sng" dirty="0">
                <a:latin typeface="Times New Roman" panose="02020603050405020304" pitchFamily="18" charset="0"/>
                <a:cs typeface="Times New Roman" panose="02020603050405020304" pitchFamily="18" charset="0"/>
              </a:rPr>
              <a:t>A brotherhood of man</a:t>
            </a:r>
          </a:p>
          <a:p>
            <a:r>
              <a:rPr lang="en-US" sz="1400" dirty="0">
                <a:latin typeface="Times New Roman" panose="02020603050405020304" pitchFamily="18" charset="0"/>
                <a:cs typeface="Times New Roman" panose="02020603050405020304" pitchFamily="18" charset="0"/>
              </a:rPr>
              <a:t>Imagine all the people</a:t>
            </a:r>
          </a:p>
          <a:p>
            <a:r>
              <a:rPr lang="en-US" sz="1400" dirty="0">
                <a:latin typeface="Times New Roman" panose="02020603050405020304" pitchFamily="18" charset="0"/>
                <a:cs typeface="Times New Roman" panose="02020603050405020304" pitchFamily="18" charset="0"/>
              </a:rPr>
              <a:t>Sharing all the world</a:t>
            </a:r>
          </a:p>
          <a:p>
            <a:r>
              <a:rPr lang="en-US" sz="1400" dirty="0">
                <a:latin typeface="Times New Roman" panose="02020603050405020304" pitchFamily="18" charset="0"/>
                <a:cs typeface="Times New Roman" panose="02020603050405020304" pitchFamily="18" charset="0"/>
              </a:rPr>
              <a:t>You may say that I'm a dreamer</a:t>
            </a:r>
          </a:p>
          <a:p>
            <a:r>
              <a:rPr lang="en-US" sz="1400" dirty="0">
                <a:latin typeface="Times New Roman" panose="02020603050405020304" pitchFamily="18" charset="0"/>
                <a:cs typeface="Times New Roman" panose="02020603050405020304" pitchFamily="18" charset="0"/>
              </a:rPr>
              <a:t>But I'm not the only one</a:t>
            </a:r>
          </a:p>
          <a:p>
            <a:r>
              <a:rPr lang="en-US" sz="1400" dirty="0">
                <a:latin typeface="Times New Roman" panose="02020603050405020304" pitchFamily="18" charset="0"/>
                <a:cs typeface="Times New Roman" panose="02020603050405020304" pitchFamily="18" charset="0"/>
              </a:rPr>
              <a:t>I hope someday you'll join us</a:t>
            </a:r>
          </a:p>
          <a:p>
            <a:r>
              <a:rPr lang="en-US" sz="1400" dirty="0">
                <a:latin typeface="Times New Roman" panose="02020603050405020304" pitchFamily="18" charset="0"/>
                <a:cs typeface="Times New Roman" panose="02020603050405020304" pitchFamily="18" charset="0"/>
              </a:rPr>
              <a:t>And the world will live as one</a:t>
            </a:r>
            <a:endParaRPr lang="es-ES" sz="1400" dirty="0"/>
          </a:p>
        </p:txBody>
      </p:sp>
      <p:sp>
        <p:nvSpPr>
          <p:cNvPr id="9" name="Google Shape;209;p23"/>
          <p:cNvSpPr/>
          <p:nvPr/>
        </p:nvSpPr>
        <p:spPr>
          <a:xfrm>
            <a:off x="2616482" y="165360"/>
            <a:ext cx="3010594" cy="948996"/>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s-ES" sz="1400" b="1" dirty="0" smtClean="0">
                <a:solidFill>
                  <a:srgbClr val="FF00FF"/>
                </a:solidFill>
                <a:effectLst>
                  <a:outerShdw blurRad="50800" dist="38100" dir="2700000" algn="tl" rotWithShape="0">
                    <a:prstClr val="black">
                      <a:alpha val="40000"/>
                    </a:prstClr>
                  </a:outerShdw>
                </a:effectLst>
                <a:latin typeface="Times New Roman"/>
                <a:ea typeface="Times New Roman"/>
                <a:cs typeface="Times New Roman"/>
                <a:sym typeface="Times New Roman"/>
              </a:rPr>
              <a:t>  LYRICS </a:t>
            </a:r>
            <a:r>
              <a:rPr lang="es-ES" sz="1400" b="1" dirty="0">
                <a:solidFill>
                  <a:srgbClr val="FF00FF"/>
                </a:solidFill>
                <a:effectLst>
                  <a:outerShdw blurRad="50800" dist="38100" dir="2700000" algn="tl" rotWithShape="0">
                    <a:prstClr val="black">
                      <a:alpha val="40000"/>
                    </a:prstClr>
                  </a:outerShdw>
                </a:effectLst>
                <a:latin typeface="Times New Roman"/>
                <a:ea typeface="Times New Roman"/>
                <a:cs typeface="Times New Roman"/>
                <a:sym typeface="Times New Roman"/>
              </a:rPr>
              <a:t>OF </a:t>
            </a:r>
            <a:r>
              <a:rPr lang="es-ES" sz="1400" b="1" dirty="0" smtClean="0">
                <a:solidFill>
                  <a:srgbClr val="FF00FF"/>
                </a:solidFill>
                <a:effectLst>
                  <a:outerShdw blurRad="50800" dist="38100" dir="2700000" algn="tl" rotWithShape="0">
                    <a:prstClr val="black">
                      <a:alpha val="40000"/>
                    </a:prstClr>
                  </a:outerShdw>
                </a:effectLst>
                <a:latin typeface="Times New Roman"/>
                <a:ea typeface="Times New Roman"/>
                <a:cs typeface="Times New Roman"/>
                <a:sym typeface="Times New Roman"/>
              </a:rPr>
              <a:t>   THE </a:t>
            </a:r>
            <a:r>
              <a:rPr lang="es-ES" sz="1400" b="1" dirty="0">
                <a:solidFill>
                  <a:srgbClr val="FF00FF"/>
                </a:solidFill>
                <a:effectLst>
                  <a:outerShdw blurRad="50800" dist="38100" dir="2700000" algn="tl" rotWithShape="0">
                    <a:prstClr val="black">
                      <a:alpha val="40000"/>
                    </a:prstClr>
                  </a:outerShdw>
                </a:effectLst>
                <a:latin typeface="Times New Roman"/>
                <a:ea typeface="Times New Roman"/>
                <a:cs typeface="Times New Roman"/>
                <a:sym typeface="Times New Roman"/>
              </a:rPr>
              <a:t>SONGS</a:t>
            </a:r>
            <a:endParaRPr sz="1400" dirty="0"/>
          </a:p>
        </p:txBody>
      </p:sp>
      <p:sp>
        <p:nvSpPr>
          <p:cNvPr id="10" name="Rectángulo 9"/>
          <p:cNvSpPr/>
          <p:nvPr/>
        </p:nvSpPr>
        <p:spPr>
          <a:xfrm>
            <a:off x="1978956" y="954855"/>
            <a:ext cx="266351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err="1" smtClean="0">
                <a:latin typeface="Times New Roman"/>
                <a:cs typeface="Times New Roman"/>
              </a:rPr>
              <a:t>There</a:t>
            </a:r>
            <a:r>
              <a:rPr lang="es-ES" sz="1400" dirty="0" smtClean="0">
                <a:latin typeface="Times New Roman"/>
                <a:cs typeface="Times New Roman"/>
              </a:rPr>
              <a:t> are no </a:t>
            </a:r>
            <a:r>
              <a:rPr lang="es-ES" sz="1400" dirty="0" err="1" smtClean="0">
                <a:latin typeface="Times New Roman"/>
                <a:cs typeface="Times New Roman"/>
              </a:rPr>
              <a:t>bad</a:t>
            </a:r>
            <a:r>
              <a:rPr lang="es-ES" sz="1400" dirty="0" smtClean="0">
                <a:latin typeface="Times New Roman"/>
                <a:cs typeface="Times New Roman"/>
              </a:rPr>
              <a:t> </a:t>
            </a:r>
            <a:r>
              <a:rPr lang="es-ES" sz="1400" dirty="0" err="1" smtClean="0">
                <a:latin typeface="Times New Roman"/>
                <a:cs typeface="Times New Roman"/>
              </a:rPr>
              <a:t>things</a:t>
            </a:r>
            <a:r>
              <a:rPr lang="es-ES" sz="1400" dirty="0" smtClean="0">
                <a:latin typeface="Times New Roman"/>
                <a:cs typeface="Times New Roman"/>
              </a:rPr>
              <a:t> (“</a:t>
            </a:r>
            <a:r>
              <a:rPr lang="es-ES" sz="1400" dirty="0" err="1" smtClean="0">
                <a:latin typeface="Times New Roman"/>
                <a:cs typeface="Times New Roman"/>
              </a:rPr>
              <a:t>hell</a:t>
            </a:r>
            <a:r>
              <a:rPr lang="es-ES" sz="1400" dirty="0" smtClean="0">
                <a:latin typeface="Times New Roman"/>
                <a:cs typeface="Times New Roman"/>
              </a:rPr>
              <a:t>”), </a:t>
            </a:r>
            <a:r>
              <a:rPr lang="es-ES" sz="1400" dirty="0" err="1" smtClean="0">
                <a:latin typeface="Times New Roman"/>
                <a:cs typeface="Times New Roman"/>
              </a:rPr>
              <a:t>only</a:t>
            </a:r>
            <a:r>
              <a:rPr lang="es-ES" sz="1400" dirty="0" smtClean="0">
                <a:latin typeface="Times New Roman"/>
                <a:cs typeface="Times New Roman"/>
              </a:rPr>
              <a:t> </a:t>
            </a:r>
            <a:r>
              <a:rPr lang="es-ES" sz="1400" dirty="0" err="1" smtClean="0">
                <a:latin typeface="Times New Roman"/>
                <a:cs typeface="Times New Roman"/>
              </a:rPr>
              <a:t>good</a:t>
            </a:r>
            <a:r>
              <a:rPr lang="es-ES" sz="1400" dirty="0" smtClean="0">
                <a:latin typeface="Times New Roman"/>
                <a:cs typeface="Times New Roman"/>
              </a:rPr>
              <a:t> </a:t>
            </a:r>
            <a:r>
              <a:rPr lang="es-ES" sz="1400" dirty="0" err="1" smtClean="0">
                <a:latin typeface="Times New Roman"/>
                <a:cs typeface="Times New Roman"/>
              </a:rPr>
              <a:t>things</a:t>
            </a:r>
            <a:r>
              <a:rPr lang="es-ES" sz="1400" dirty="0" smtClean="0">
                <a:latin typeface="Times New Roman"/>
                <a:cs typeface="Times New Roman"/>
              </a:rPr>
              <a:t> (“</a:t>
            </a:r>
            <a:r>
              <a:rPr lang="es-ES" sz="1400" dirty="0" err="1" smtClean="0">
                <a:latin typeface="Times New Roman"/>
                <a:cs typeface="Times New Roman"/>
              </a:rPr>
              <a:t>heaven</a:t>
            </a:r>
            <a:r>
              <a:rPr lang="es-ES" sz="1400" dirty="0" smtClean="0">
                <a:latin typeface="Times New Roman"/>
                <a:cs typeface="Times New Roman"/>
              </a:rPr>
              <a:t>”)</a:t>
            </a:r>
            <a:endParaRPr lang="es-ES" sz="1400" dirty="0">
              <a:latin typeface="Times New Roman"/>
              <a:cs typeface="Times New Roman"/>
            </a:endParaRPr>
          </a:p>
        </p:txBody>
      </p:sp>
      <p:sp>
        <p:nvSpPr>
          <p:cNvPr id="2" name="Rectángulo 1"/>
          <p:cNvSpPr/>
          <p:nvPr/>
        </p:nvSpPr>
        <p:spPr>
          <a:xfrm>
            <a:off x="2702009" y="3588909"/>
            <a:ext cx="225726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a:latin typeface="Times New Roman"/>
                <a:cs typeface="Times New Roman"/>
              </a:rPr>
              <a:t>He </a:t>
            </a:r>
            <a:r>
              <a:rPr lang="es-ES" sz="1400" dirty="0" err="1">
                <a:latin typeface="Times New Roman"/>
                <a:cs typeface="Times New Roman"/>
              </a:rPr>
              <a:t>calls</a:t>
            </a:r>
            <a:r>
              <a:rPr lang="es-ES" sz="1400" dirty="0">
                <a:latin typeface="Times New Roman"/>
                <a:cs typeface="Times New Roman"/>
              </a:rPr>
              <a:t> </a:t>
            </a:r>
            <a:r>
              <a:rPr lang="es-ES" sz="1400" dirty="0" err="1">
                <a:latin typeface="Times New Roman"/>
                <a:cs typeface="Times New Roman"/>
              </a:rPr>
              <a:t>for</a:t>
            </a:r>
            <a:r>
              <a:rPr lang="es-ES" sz="1400" dirty="0">
                <a:latin typeface="Times New Roman"/>
                <a:cs typeface="Times New Roman"/>
              </a:rPr>
              <a:t> a </a:t>
            </a:r>
            <a:r>
              <a:rPr lang="es-ES" sz="1400" dirty="0" err="1">
                <a:latin typeface="Times New Roman"/>
                <a:cs typeface="Times New Roman"/>
              </a:rPr>
              <a:t>sacrifice</a:t>
            </a:r>
            <a:r>
              <a:rPr lang="es-ES" sz="1400" dirty="0">
                <a:latin typeface="Times New Roman"/>
                <a:cs typeface="Times New Roman"/>
              </a:rPr>
              <a:t> of </a:t>
            </a:r>
            <a:r>
              <a:rPr lang="es-ES" sz="1400" dirty="0" err="1">
                <a:latin typeface="Times New Roman"/>
                <a:cs typeface="Times New Roman"/>
              </a:rPr>
              <a:t>one’s</a:t>
            </a:r>
            <a:r>
              <a:rPr lang="es-ES" sz="1400" dirty="0">
                <a:latin typeface="Times New Roman"/>
                <a:cs typeface="Times New Roman"/>
              </a:rPr>
              <a:t> </a:t>
            </a:r>
            <a:r>
              <a:rPr lang="es-ES" sz="1400" dirty="0" err="1">
                <a:latin typeface="Times New Roman"/>
                <a:cs typeface="Times New Roman"/>
              </a:rPr>
              <a:t>possession</a:t>
            </a:r>
            <a:r>
              <a:rPr lang="es-ES" sz="1400" dirty="0">
                <a:latin typeface="Times New Roman"/>
                <a:cs typeface="Times New Roman"/>
              </a:rPr>
              <a:t> as a </a:t>
            </a:r>
            <a:r>
              <a:rPr lang="es-ES" sz="1400" dirty="0" err="1">
                <a:latin typeface="Times New Roman"/>
                <a:cs typeface="Times New Roman"/>
              </a:rPr>
              <a:t>step</a:t>
            </a:r>
            <a:r>
              <a:rPr lang="es-ES" sz="1400" dirty="0">
                <a:latin typeface="Times New Roman"/>
                <a:cs typeface="Times New Roman"/>
              </a:rPr>
              <a:t> </a:t>
            </a:r>
            <a:r>
              <a:rPr lang="es-ES" sz="1400" dirty="0" err="1">
                <a:latin typeface="Times New Roman"/>
                <a:cs typeface="Times New Roman"/>
              </a:rPr>
              <a:t>on</a:t>
            </a:r>
            <a:r>
              <a:rPr lang="es-ES" sz="1400" dirty="0">
                <a:latin typeface="Times New Roman"/>
                <a:cs typeface="Times New Roman"/>
              </a:rPr>
              <a:t>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path</a:t>
            </a:r>
            <a:r>
              <a:rPr lang="es-ES" sz="1400" dirty="0">
                <a:latin typeface="Times New Roman"/>
                <a:cs typeface="Times New Roman"/>
              </a:rPr>
              <a:t> of </a:t>
            </a:r>
            <a:r>
              <a:rPr lang="es-ES" sz="1400" dirty="0" err="1">
                <a:latin typeface="Times New Roman"/>
                <a:cs typeface="Times New Roman"/>
              </a:rPr>
              <a:t>Enlightenment</a:t>
            </a:r>
            <a:r>
              <a:rPr lang="es-ES" sz="1400" dirty="0">
                <a:latin typeface="Times New Roman"/>
                <a:cs typeface="Times New Roman"/>
              </a:rPr>
              <a:t>.</a:t>
            </a:r>
            <a:endParaRPr lang="es-ES_tradnl" sz="1400" dirty="0">
              <a:latin typeface="Times New Roman"/>
              <a:cs typeface="Times New Roman"/>
            </a:endParaRPr>
          </a:p>
        </p:txBody>
      </p:sp>
      <p:sp>
        <p:nvSpPr>
          <p:cNvPr id="3" name="Rectángulo 2"/>
          <p:cNvSpPr/>
          <p:nvPr/>
        </p:nvSpPr>
        <p:spPr>
          <a:xfrm>
            <a:off x="2702009" y="4352302"/>
            <a:ext cx="2301051"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err="1">
                <a:latin typeface="Times New Roman"/>
                <a:cs typeface="Times New Roman"/>
              </a:rPr>
              <a:t>When</a:t>
            </a:r>
            <a:r>
              <a:rPr lang="es-ES" sz="1400" dirty="0">
                <a:latin typeface="Times New Roman"/>
                <a:cs typeface="Times New Roman"/>
              </a:rPr>
              <a:t> </a:t>
            </a:r>
            <a:r>
              <a:rPr lang="es-ES" sz="1400" dirty="0" err="1">
                <a:latin typeface="Times New Roman"/>
                <a:cs typeface="Times New Roman"/>
              </a:rPr>
              <a:t>you</a:t>
            </a:r>
            <a:r>
              <a:rPr lang="es-ES" sz="1400" dirty="0">
                <a:latin typeface="Times New Roman"/>
                <a:cs typeface="Times New Roman"/>
              </a:rPr>
              <a:t> </a:t>
            </a:r>
            <a:r>
              <a:rPr lang="es-ES" sz="1400" dirty="0" err="1">
                <a:latin typeface="Times New Roman"/>
                <a:cs typeface="Times New Roman"/>
              </a:rPr>
              <a:t>destroy</a:t>
            </a:r>
            <a:r>
              <a:rPr lang="es-ES" sz="1400" dirty="0">
                <a:latin typeface="Times New Roman"/>
                <a:cs typeface="Times New Roman"/>
              </a:rPr>
              <a:t> a </a:t>
            </a:r>
            <a:r>
              <a:rPr lang="es-ES" sz="1400" dirty="0" err="1">
                <a:latin typeface="Times New Roman"/>
                <a:cs typeface="Times New Roman"/>
              </a:rPr>
              <a:t>need</a:t>
            </a:r>
            <a:r>
              <a:rPr lang="es-ES" sz="1400" dirty="0">
                <a:latin typeface="Times New Roman"/>
                <a:cs typeface="Times New Roman"/>
              </a:rPr>
              <a:t> </a:t>
            </a:r>
            <a:r>
              <a:rPr lang="es-ES" sz="1400" dirty="0" err="1">
                <a:latin typeface="Times New Roman"/>
                <a:cs typeface="Times New Roman"/>
              </a:rPr>
              <a:t>for</a:t>
            </a:r>
            <a:r>
              <a:rPr lang="es-ES" sz="1400" dirty="0">
                <a:latin typeface="Times New Roman"/>
                <a:cs typeface="Times New Roman"/>
              </a:rPr>
              <a:t> material </a:t>
            </a:r>
            <a:r>
              <a:rPr lang="es-ES" sz="1400" dirty="0" err="1">
                <a:latin typeface="Times New Roman"/>
                <a:cs typeface="Times New Roman"/>
              </a:rPr>
              <a:t>goods</a:t>
            </a:r>
            <a:r>
              <a:rPr lang="es-ES" sz="1400" dirty="0">
                <a:latin typeface="Times New Roman"/>
                <a:cs typeface="Times New Roman"/>
              </a:rPr>
              <a:t>, </a:t>
            </a:r>
            <a:r>
              <a:rPr lang="es-ES" sz="1400" dirty="0" err="1">
                <a:latin typeface="Times New Roman"/>
                <a:cs typeface="Times New Roman"/>
              </a:rPr>
              <a:t>you</a:t>
            </a:r>
            <a:r>
              <a:rPr lang="es-ES" sz="1400" dirty="0">
                <a:latin typeface="Times New Roman"/>
                <a:cs typeface="Times New Roman"/>
              </a:rPr>
              <a:t> </a:t>
            </a:r>
            <a:r>
              <a:rPr lang="es-ES" sz="1400" dirty="0" err="1">
                <a:latin typeface="Times New Roman"/>
                <a:cs typeface="Times New Roman"/>
              </a:rPr>
              <a:t>also</a:t>
            </a:r>
            <a:r>
              <a:rPr lang="es-ES" sz="1400" dirty="0">
                <a:latin typeface="Times New Roman"/>
                <a:cs typeface="Times New Roman"/>
              </a:rPr>
              <a:t> </a:t>
            </a:r>
            <a:r>
              <a:rPr lang="es-ES" sz="1400" dirty="0" err="1" smtClean="0">
                <a:latin typeface="Times New Roman"/>
                <a:cs typeface="Times New Roman"/>
              </a:rPr>
              <a:t>destroy</a:t>
            </a:r>
            <a:r>
              <a:rPr lang="es-ES" sz="1400" dirty="0" smtClean="0">
                <a:latin typeface="Times New Roman"/>
                <a:cs typeface="Times New Roman"/>
              </a:rPr>
              <a:t> </a:t>
            </a:r>
            <a:r>
              <a:rPr lang="es-ES" sz="1400" dirty="0" err="1" smtClean="0">
                <a:latin typeface="Times New Roman"/>
                <a:cs typeface="Times New Roman"/>
              </a:rPr>
              <a:t>any</a:t>
            </a:r>
            <a:r>
              <a:rPr lang="es-ES" sz="1400" dirty="0" smtClean="0">
                <a:latin typeface="Times New Roman"/>
                <a:cs typeface="Times New Roman"/>
              </a:rPr>
              <a:t> </a:t>
            </a:r>
            <a:r>
              <a:rPr lang="es-ES" sz="1400" dirty="0" err="1">
                <a:latin typeface="Times New Roman"/>
                <a:cs typeface="Times New Roman"/>
              </a:rPr>
              <a:t>need</a:t>
            </a:r>
            <a:r>
              <a:rPr lang="es-ES" sz="1400" dirty="0">
                <a:latin typeface="Times New Roman"/>
                <a:cs typeface="Times New Roman"/>
              </a:rPr>
              <a:t> </a:t>
            </a:r>
            <a:r>
              <a:rPr lang="es-ES" sz="1400" dirty="0" err="1">
                <a:latin typeface="Times New Roman"/>
                <a:cs typeface="Times New Roman"/>
              </a:rPr>
              <a:t>for</a:t>
            </a:r>
            <a:r>
              <a:rPr lang="es-ES" sz="1400" dirty="0">
                <a:latin typeface="Times New Roman"/>
                <a:cs typeface="Times New Roman"/>
              </a:rPr>
              <a:t> </a:t>
            </a:r>
            <a:r>
              <a:rPr lang="es-ES" sz="1400" dirty="0" err="1">
                <a:latin typeface="Times New Roman"/>
                <a:cs typeface="Times New Roman"/>
              </a:rPr>
              <a:t>greed</a:t>
            </a:r>
            <a:r>
              <a:rPr lang="es-ES" sz="1400" dirty="0">
                <a:latin typeface="Times New Roman"/>
                <a:cs typeface="Times New Roman"/>
              </a:rPr>
              <a:t>, and in </a:t>
            </a:r>
            <a:r>
              <a:rPr lang="es-ES" sz="1400" dirty="0" err="1">
                <a:latin typeface="Times New Roman"/>
                <a:cs typeface="Times New Roman"/>
              </a:rPr>
              <a:t>turn</a:t>
            </a:r>
            <a:r>
              <a:rPr lang="es-ES" sz="1400" dirty="0">
                <a:latin typeface="Times New Roman"/>
                <a:cs typeface="Times New Roman"/>
              </a:rPr>
              <a:t> </a:t>
            </a:r>
            <a:r>
              <a:rPr lang="es-ES" sz="1400" dirty="0" err="1">
                <a:latin typeface="Times New Roman"/>
                <a:cs typeface="Times New Roman"/>
              </a:rPr>
              <a:t>war</a:t>
            </a:r>
            <a:r>
              <a:rPr lang="es-ES" sz="1400" dirty="0">
                <a:latin typeface="Times New Roman"/>
                <a:cs typeface="Times New Roman"/>
              </a:rPr>
              <a:t> and </a:t>
            </a:r>
            <a:r>
              <a:rPr lang="es-ES" sz="1400" dirty="0" err="1">
                <a:latin typeface="Times New Roman"/>
                <a:cs typeface="Times New Roman"/>
              </a:rPr>
              <a:t>suffering</a:t>
            </a:r>
            <a:r>
              <a:rPr lang="es-ES" sz="1400" dirty="0" smtClean="0">
                <a:latin typeface="Times New Roman"/>
                <a:cs typeface="Times New Roman"/>
              </a:rPr>
              <a:t>.</a:t>
            </a:r>
            <a:endParaRPr lang="es-ES_tradnl" sz="1400" dirty="0">
              <a:latin typeface="Times New Roman"/>
              <a:cs typeface="Times New Roman"/>
            </a:endParaRPr>
          </a:p>
        </p:txBody>
      </p:sp>
      <p:sp>
        <p:nvSpPr>
          <p:cNvPr id="11" name="Rectángulo 10"/>
          <p:cNvSpPr/>
          <p:nvPr/>
        </p:nvSpPr>
        <p:spPr>
          <a:xfrm>
            <a:off x="2857331" y="1906548"/>
            <a:ext cx="1666091"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err="1" smtClean="0">
                <a:latin typeface="Times New Roman"/>
                <a:cs typeface="Times New Roman"/>
              </a:rPr>
              <a:t>Here</a:t>
            </a:r>
            <a:r>
              <a:rPr lang="es-ES" sz="1400" dirty="0" smtClean="0">
                <a:latin typeface="Times New Roman"/>
                <a:cs typeface="Times New Roman"/>
              </a:rPr>
              <a:t> </a:t>
            </a:r>
            <a:r>
              <a:rPr lang="es-ES" sz="1400" dirty="0">
                <a:latin typeface="Times New Roman"/>
                <a:cs typeface="Times New Roman"/>
              </a:rPr>
              <a:t>he </a:t>
            </a:r>
            <a:r>
              <a:rPr lang="es-ES" sz="1400" dirty="0" err="1">
                <a:latin typeface="Times New Roman"/>
                <a:cs typeface="Times New Roman"/>
              </a:rPr>
              <a:t>asks</a:t>
            </a:r>
            <a:r>
              <a:rPr lang="es-ES" sz="1400" dirty="0">
                <a:latin typeface="Times New Roman"/>
                <a:cs typeface="Times New Roman"/>
              </a:rPr>
              <a:t> </a:t>
            </a:r>
            <a:r>
              <a:rPr lang="es-ES" sz="1400" dirty="0" err="1">
                <a:latin typeface="Times New Roman"/>
                <a:cs typeface="Times New Roman"/>
              </a:rPr>
              <a:t>us</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imagine a </a:t>
            </a:r>
            <a:r>
              <a:rPr lang="es-ES" sz="1400" dirty="0" err="1">
                <a:latin typeface="Times New Roman"/>
                <a:cs typeface="Times New Roman"/>
              </a:rPr>
              <a:t>world</a:t>
            </a:r>
            <a:r>
              <a:rPr lang="es-ES" sz="1400" dirty="0">
                <a:latin typeface="Times New Roman"/>
                <a:cs typeface="Times New Roman"/>
              </a:rPr>
              <a:t> </a:t>
            </a:r>
            <a:r>
              <a:rPr lang="es-ES" sz="1400" dirty="0" err="1">
                <a:latin typeface="Times New Roman"/>
                <a:cs typeface="Times New Roman"/>
              </a:rPr>
              <a:t>without</a:t>
            </a:r>
            <a:r>
              <a:rPr lang="es-ES" sz="1400" dirty="0">
                <a:latin typeface="Times New Roman"/>
                <a:cs typeface="Times New Roman"/>
              </a:rPr>
              <a:t> </a:t>
            </a:r>
            <a:r>
              <a:rPr lang="es-ES" sz="1400" dirty="0" err="1">
                <a:latin typeface="Times New Roman"/>
                <a:cs typeface="Times New Roman"/>
              </a:rPr>
              <a:t>anything</a:t>
            </a:r>
            <a:r>
              <a:rPr lang="es-ES" sz="1400" dirty="0">
                <a:latin typeface="Times New Roman"/>
                <a:cs typeface="Times New Roman"/>
              </a:rPr>
              <a:t> </a:t>
            </a:r>
            <a:r>
              <a:rPr lang="es-ES" sz="1400" dirty="0" err="1">
                <a:latin typeface="Times New Roman"/>
                <a:cs typeface="Times New Roman"/>
              </a:rPr>
              <a:t>that</a:t>
            </a:r>
            <a:r>
              <a:rPr lang="es-ES" sz="1400" dirty="0">
                <a:latin typeface="Times New Roman"/>
                <a:cs typeface="Times New Roman"/>
              </a:rPr>
              <a:t> </a:t>
            </a:r>
            <a:r>
              <a:rPr lang="es-ES" sz="1400" dirty="0" err="1">
                <a:latin typeface="Times New Roman"/>
                <a:cs typeface="Times New Roman"/>
              </a:rPr>
              <a:t>separates</a:t>
            </a:r>
            <a:r>
              <a:rPr lang="es-ES" sz="1400" dirty="0">
                <a:latin typeface="Times New Roman"/>
                <a:cs typeface="Times New Roman"/>
              </a:rPr>
              <a:t> </a:t>
            </a:r>
            <a:r>
              <a:rPr lang="es-ES" sz="1400" dirty="0" err="1">
                <a:latin typeface="Times New Roman"/>
                <a:cs typeface="Times New Roman"/>
              </a:rPr>
              <a:t>people</a:t>
            </a:r>
            <a:r>
              <a:rPr lang="es-ES" sz="1400" dirty="0">
                <a:latin typeface="Times New Roman"/>
                <a:cs typeface="Times New Roman"/>
              </a:rPr>
              <a:t> (“</a:t>
            </a:r>
            <a:r>
              <a:rPr lang="es-ES" sz="1400" dirty="0" err="1">
                <a:latin typeface="Times New Roman"/>
                <a:cs typeface="Times New Roman"/>
              </a:rPr>
              <a:t>countries</a:t>
            </a:r>
            <a:r>
              <a:rPr lang="es-ES" sz="1400" dirty="0">
                <a:latin typeface="Times New Roman"/>
                <a:cs typeface="Times New Roman"/>
              </a:rPr>
              <a:t> and </a:t>
            </a:r>
            <a:r>
              <a:rPr lang="es-ES" sz="1400" dirty="0" err="1">
                <a:latin typeface="Times New Roman"/>
                <a:cs typeface="Times New Roman"/>
              </a:rPr>
              <a:t>religion</a:t>
            </a:r>
            <a:r>
              <a:rPr lang="es-ES" sz="1400" dirty="0">
                <a:latin typeface="Times New Roman"/>
                <a:cs typeface="Times New Roman"/>
              </a:rPr>
              <a:t>”).</a:t>
            </a:r>
            <a:endParaRPr lang="es-ES_tradnl" sz="1400" dirty="0">
              <a:latin typeface="Times New Roman"/>
              <a:cs typeface="Times New Roman"/>
            </a:endParaRPr>
          </a:p>
        </p:txBody>
      </p:sp>
      <p:sp>
        <p:nvSpPr>
          <p:cNvPr id="12" name="Rectángulo 11"/>
          <p:cNvSpPr/>
          <p:nvPr/>
        </p:nvSpPr>
        <p:spPr>
          <a:xfrm>
            <a:off x="7072506" y="557537"/>
            <a:ext cx="1729040"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err="1" smtClean="0">
                <a:latin typeface="Times New Roman"/>
                <a:cs typeface="Times New Roman"/>
              </a:rPr>
              <a:t>He´s</a:t>
            </a:r>
            <a:r>
              <a:rPr lang="es-ES" sz="1400" dirty="0" smtClean="0">
                <a:latin typeface="Times New Roman"/>
                <a:cs typeface="Times New Roman"/>
              </a:rPr>
              <a:t> </a:t>
            </a:r>
            <a:r>
              <a:rPr lang="es-ES" sz="1400" dirty="0" err="1" smtClean="0">
                <a:latin typeface="Times New Roman"/>
                <a:cs typeface="Times New Roman"/>
              </a:rPr>
              <a:t>saying</a:t>
            </a:r>
            <a:r>
              <a:rPr lang="es-ES" sz="1400" dirty="0" smtClean="0">
                <a:latin typeface="Times New Roman"/>
                <a:cs typeface="Times New Roman"/>
              </a:rPr>
              <a:t> </a:t>
            </a:r>
            <a:r>
              <a:rPr lang="es-ES" sz="1400" dirty="0" err="1" smtClean="0">
                <a:latin typeface="Times New Roman"/>
                <a:cs typeface="Times New Roman"/>
              </a:rPr>
              <a:t>despite</a:t>
            </a:r>
            <a:r>
              <a:rPr lang="es-ES" sz="1400" dirty="0" smtClean="0">
                <a:latin typeface="Times New Roman"/>
                <a:cs typeface="Times New Roman"/>
              </a:rPr>
              <a:t> </a:t>
            </a:r>
            <a:r>
              <a:rPr lang="es-ES" sz="1400" dirty="0" err="1" smtClean="0">
                <a:latin typeface="Times New Roman"/>
                <a:cs typeface="Times New Roman"/>
              </a:rPr>
              <a:t>the</a:t>
            </a:r>
            <a:r>
              <a:rPr lang="es-ES" sz="1400" dirty="0" smtClean="0">
                <a:latin typeface="Times New Roman"/>
                <a:cs typeface="Times New Roman"/>
              </a:rPr>
              <a:t> </a:t>
            </a:r>
            <a:r>
              <a:rPr lang="es-ES" sz="1400" dirty="0" err="1">
                <a:latin typeface="Times New Roman"/>
                <a:cs typeface="Times New Roman"/>
              </a:rPr>
              <a:t>racism</a:t>
            </a:r>
            <a:r>
              <a:rPr lang="es-ES" sz="1400" dirty="0">
                <a:latin typeface="Times New Roman"/>
                <a:cs typeface="Times New Roman"/>
              </a:rPr>
              <a:t> </a:t>
            </a:r>
            <a:r>
              <a:rPr lang="es-ES" sz="1400" dirty="0" err="1">
                <a:latin typeface="Times New Roman"/>
                <a:cs typeface="Times New Roman"/>
              </a:rPr>
              <a:t>going</a:t>
            </a:r>
            <a:r>
              <a:rPr lang="es-ES" sz="1400" dirty="0">
                <a:latin typeface="Times New Roman"/>
                <a:cs typeface="Times New Roman"/>
              </a:rPr>
              <a:t> </a:t>
            </a:r>
            <a:r>
              <a:rPr lang="es-ES" sz="1400" dirty="0" err="1">
                <a:latin typeface="Times New Roman"/>
                <a:cs typeface="Times New Roman"/>
              </a:rPr>
              <a:t>on</a:t>
            </a:r>
            <a:r>
              <a:rPr lang="es-ES" sz="1400" dirty="0">
                <a:latin typeface="Times New Roman"/>
                <a:cs typeface="Times New Roman"/>
              </a:rPr>
              <a:t> at </a:t>
            </a:r>
            <a:r>
              <a:rPr lang="es-ES" sz="1400" dirty="0" err="1">
                <a:latin typeface="Times New Roman"/>
                <a:cs typeface="Times New Roman"/>
              </a:rPr>
              <a:t>the</a:t>
            </a:r>
            <a:r>
              <a:rPr lang="es-ES" sz="1400" dirty="0">
                <a:latin typeface="Times New Roman"/>
                <a:cs typeface="Times New Roman"/>
              </a:rPr>
              <a:t> time, </a:t>
            </a:r>
            <a:r>
              <a:rPr lang="es-ES" sz="1400" dirty="0" smtClean="0">
                <a:latin typeface="Times New Roman"/>
                <a:cs typeface="Times New Roman"/>
              </a:rPr>
              <a:t>Louis </a:t>
            </a:r>
            <a:r>
              <a:rPr lang="es-ES" sz="1400" dirty="0" err="1" smtClean="0">
                <a:latin typeface="Times New Roman"/>
                <a:cs typeface="Times New Roman"/>
              </a:rPr>
              <a:t>was</a:t>
            </a:r>
            <a:r>
              <a:rPr lang="es-ES" sz="1400" dirty="0" smtClean="0">
                <a:latin typeface="Times New Roman"/>
                <a:cs typeface="Times New Roman"/>
              </a:rPr>
              <a:t> </a:t>
            </a:r>
            <a:r>
              <a:rPr lang="es-ES" sz="1400" dirty="0" err="1" smtClean="0">
                <a:latin typeface="Times New Roman"/>
                <a:cs typeface="Times New Roman"/>
              </a:rPr>
              <a:t>largely</a:t>
            </a:r>
            <a:r>
              <a:rPr lang="es-ES" sz="1400" dirty="0" smtClean="0">
                <a:latin typeface="Times New Roman"/>
                <a:cs typeface="Times New Roman"/>
              </a:rPr>
              <a:t> </a:t>
            </a:r>
            <a:r>
              <a:rPr lang="es-ES" sz="1400" dirty="0" err="1">
                <a:latin typeface="Times New Roman"/>
                <a:cs typeface="Times New Roman"/>
              </a:rPr>
              <a:t>accepted</a:t>
            </a:r>
            <a:r>
              <a:rPr lang="es-ES" sz="1400" dirty="0">
                <a:latin typeface="Times New Roman"/>
                <a:cs typeface="Times New Roman"/>
              </a:rPr>
              <a:t> </a:t>
            </a:r>
            <a:r>
              <a:rPr lang="es-ES" sz="1400" dirty="0" err="1">
                <a:latin typeface="Times New Roman"/>
                <a:cs typeface="Times New Roman"/>
              </a:rPr>
              <a:t>into</a:t>
            </a:r>
            <a:r>
              <a:rPr lang="es-ES" sz="1400" dirty="0">
                <a:latin typeface="Times New Roman"/>
                <a:cs typeface="Times New Roman"/>
              </a:rPr>
              <a:t> </a:t>
            </a:r>
            <a:r>
              <a:rPr lang="es-ES" sz="1400" dirty="0" err="1">
                <a:latin typeface="Times New Roman"/>
                <a:cs typeface="Times New Roman"/>
              </a:rPr>
              <a:t>white</a:t>
            </a:r>
            <a:r>
              <a:rPr lang="es-ES" sz="1400" dirty="0">
                <a:latin typeface="Times New Roman"/>
                <a:cs typeface="Times New Roman"/>
              </a:rPr>
              <a:t> </a:t>
            </a:r>
            <a:r>
              <a:rPr lang="es-ES" sz="1400" dirty="0" err="1" smtClean="0">
                <a:latin typeface="Times New Roman"/>
                <a:cs typeface="Times New Roman"/>
              </a:rPr>
              <a:t>society</a:t>
            </a:r>
            <a:endParaRPr lang="es-ES_tradnl" sz="1400" dirty="0">
              <a:latin typeface="Times New Roman"/>
              <a:cs typeface="Times New Roman"/>
            </a:endParaRPr>
          </a:p>
        </p:txBody>
      </p:sp>
      <p:sp>
        <p:nvSpPr>
          <p:cNvPr id="14" name="Rectángulo 13"/>
          <p:cNvSpPr/>
          <p:nvPr/>
        </p:nvSpPr>
        <p:spPr>
          <a:xfrm>
            <a:off x="6989207" y="1906548"/>
            <a:ext cx="1959283"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smtClean="0">
                <a:latin typeface="Times New Roman"/>
                <a:cs typeface="Times New Roman"/>
              </a:rPr>
              <a:t>He </a:t>
            </a:r>
            <a:r>
              <a:rPr lang="es-ES" sz="1400" dirty="0" err="1" smtClean="0">
                <a:latin typeface="Times New Roman"/>
                <a:cs typeface="Times New Roman"/>
              </a:rPr>
              <a:t>gives</a:t>
            </a:r>
            <a:r>
              <a:rPr lang="es-ES" sz="1400" dirty="0" smtClean="0">
                <a:latin typeface="Times New Roman"/>
                <a:cs typeface="Times New Roman"/>
              </a:rPr>
              <a:t> a </a:t>
            </a:r>
            <a:r>
              <a:rPr lang="es-ES" sz="1400" dirty="0" err="1" smtClean="0">
                <a:latin typeface="Times New Roman"/>
                <a:cs typeface="Times New Roman"/>
              </a:rPr>
              <a:t>message</a:t>
            </a:r>
            <a:r>
              <a:rPr lang="es-ES" sz="1400" dirty="0" smtClean="0">
                <a:latin typeface="Times New Roman"/>
                <a:cs typeface="Times New Roman"/>
              </a:rPr>
              <a:t> </a:t>
            </a:r>
            <a:r>
              <a:rPr lang="es-ES" sz="1400" dirty="0">
                <a:latin typeface="Times New Roman"/>
                <a:cs typeface="Times New Roman"/>
              </a:rPr>
              <a:t>of hope. </a:t>
            </a:r>
            <a:r>
              <a:rPr lang="es-ES" sz="1400" dirty="0" err="1">
                <a:latin typeface="Times New Roman"/>
                <a:cs typeface="Times New Roman"/>
              </a:rPr>
              <a:t>Despite</a:t>
            </a:r>
            <a:r>
              <a:rPr lang="es-ES" sz="1400" dirty="0">
                <a:latin typeface="Times New Roman"/>
                <a:cs typeface="Times New Roman"/>
              </a:rPr>
              <a:t> </a:t>
            </a:r>
            <a:r>
              <a:rPr lang="es-ES" sz="1400" dirty="0" err="1">
                <a:latin typeface="Times New Roman"/>
                <a:cs typeface="Times New Roman"/>
              </a:rPr>
              <a:t>all</a:t>
            </a:r>
            <a:r>
              <a:rPr lang="es-ES" sz="1400" dirty="0">
                <a:latin typeface="Times New Roman"/>
                <a:cs typeface="Times New Roman"/>
              </a:rPr>
              <a:t>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starvation</a:t>
            </a:r>
            <a:r>
              <a:rPr lang="es-ES" sz="1400" dirty="0">
                <a:latin typeface="Times New Roman"/>
                <a:cs typeface="Times New Roman"/>
              </a:rPr>
              <a:t>, </a:t>
            </a:r>
            <a:r>
              <a:rPr lang="es-ES" sz="1400" dirty="0" err="1">
                <a:latin typeface="Times New Roman"/>
                <a:cs typeface="Times New Roman"/>
              </a:rPr>
              <a:t>poverty</a:t>
            </a:r>
            <a:r>
              <a:rPr lang="es-ES" sz="1400" dirty="0">
                <a:latin typeface="Times New Roman"/>
                <a:cs typeface="Times New Roman"/>
              </a:rPr>
              <a:t>, </a:t>
            </a:r>
            <a:r>
              <a:rPr lang="es-ES" sz="1400" dirty="0" err="1" smtClean="0">
                <a:latin typeface="Times New Roman"/>
                <a:cs typeface="Times New Roman"/>
              </a:rPr>
              <a:t>genocide</a:t>
            </a:r>
            <a:r>
              <a:rPr lang="es-ES" sz="1400" dirty="0">
                <a:latin typeface="Times New Roman"/>
                <a:cs typeface="Times New Roman"/>
              </a:rPr>
              <a:t> </a:t>
            </a:r>
            <a:r>
              <a:rPr lang="es-ES" sz="1400" dirty="0" smtClean="0">
                <a:latin typeface="Times New Roman"/>
                <a:cs typeface="Times New Roman"/>
              </a:rPr>
              <a:t>and </a:t>
            </a:r>
            <a:r>
              <a:rPr lang="es-ES" sz="1400" dirty="0" err="1" smtClean="0">
                <a:latin typeface="Times New Roman"/>
                <a:cs typeface="Times New Roman"/>
              </a:rPr>
              <a:t>the</a:t>
            </a:r>
            <a:r>
              <a:rPr lang="es-ES" sz="1400" dirty="0" smtClean="0">
                <a:latin typeface="Times New Roman"/>
                <a:cs typeface="Times New Roman"/>
              </a:rPr>
              <a:t> </a:t>
            </a:r>
            <a:r>
              <a:rPr lang="es-ES" sz="1400" dirty="0" err="1">
                <a:latin typeface="Times New Roman"/>
                <a:cs typeface="Times New Roman"/>
              </a:rPr>
              <a:t>bad</a:t>
            </a:r>
            <a:r>
              <a:rPr lang="es-ES" sz="1400" dirty="0">
                <a:latin typeface="Times New Roman"/>
                <a:cs typeface="Times New Roman"/>
              </a:rPr>
              <a:t> </a:t>
            </a:r>
            <a:r>
              <a:rPr lang="es-ES" sz="1400" dirty="0" err="1">
                <a:latin typeface="Times New Roman"/>
                <a:cs typeface="Times New Roman"/>
              </a:rPr>
              <a:t>things</a:t>
            </a:r>
            <a:r>
              <a:rPr lang="es-ES" sz="1400" dirty="0">
                <a:latin typeface="Times New Roman"/>
                <a:cs typeface="Times New Roman"/>
              </a:rPr>
              <a:t> </a:t>
            </a:r>
            <a:r>
              <a:rPr lang="es-ES" sz="1400" dirty="0" err="1">
                <a:latin typeface="Times New Roman"/>
                <a:cs typeface="Times New Roman"/>
              </a:rPr>
              <a:t>that</a:t>
            </a:r>
            <a:r>
              <a:rPr lang="es-ES" sz="1400" dirty="0">
                <a:latin typeface="Times New Roman"/>
                <a:cs typeface="Times New Roman"/>
              </a:rPr>
              <a:t> are </a:t>
            </a:r>
            <a:r>
              <a:rPr lang="es-ES" sz="1400" dirty="0" smtClean="0">
                <a:latin typeface="Times New Roman"/>
                <a:cs typeface="Times New Roman"/>
              </a:rPr>
              <a:t>happening,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world</a:t>
            </a:r>
            <a:r>
              <a:rPr lang="es-ES" sz="1400" dirty="0">
                <a:latin typeface="Times New Roman"/>
                <a:cs typeface="Times New Roman"/>
              </a:rPr>
              <a:t> </a:t>
            </a:r>
            <a:r>
              <a:rPr lang="es-ES" sz="1400" dirty="0" err="1">
                <a:latin typeface="Times New Roman"/>
                <a:cs typeface="Times New Roman"/>
              </a:rPr>
              <a:t>is</a:t>
            </a:r>
            <a:r>
              <a:rPr lang="es-ES" sz="1400" dirty="0">
                <a:latin typeface="Times New Roman"/>
                <a:cs typeface="Times New Roman"/>
              </a:rPr>
              <a:t> a </a:t>
            </a:r>
            <a:r>
              <a:rPr lang="es-ES" sz="1400" dirty="0" err="1">
                <a:latin typeface="Times New Roman"/>
                <a:cs typeface="Times New Roman"/>
              </a:rPr>
              <a:t>wonderful</a:t>
            </a:r>
            <a:r>
              <a:rPr lang="es-ES" sz="1400" dirty="0">
                <a:latin typeface="Times New Roman"/>
                <a:cs typeface="Times New Roman"/>
              </a:rPr>
              <a:t> place full of </a:t>
            </a:r>
            <a:r>
              <a:rPr lang="es-ES" sz="1400" dirty="0" err="1">
                <a:latin typeface="Times New Roman"/>
                <a:cs typeface="Times New Roman"/>
              </a:rPr>
              <a:t>beauty</a:t>
            </a:r>
            <a:r>
              <a:rPr lang="es-ES" sz="1400" dirty="0">
                <a:latin typeface="Times New Roman"/>
                <a:cs typeface="Times New Roman"/>
              </a:rPr>
              <a:t> and </a:t>
            </a:r>
            <a:r>
              <a:rPr lang="es-ES" sz="1400" dirty="0" err="1">
                <a:latin typeface="Times New Roman"/>
                <a:cs typeface="Times New Roman"/>
              </a:rPr>
              <a:t>we</a:t>
            </a:r>
            <a:r>
              <a:rPr lang="es-ES" sz="1400" dirty="0">
                <a:latin typeface="Times New Roman"/>
                <a:cs typeface="Times New Roman"/>
              </a:rPr>
              <a:t> </a:t>
            </a:r>
            <a:r>
              <a:rPr lang="es-ES" sz="1400" dirty="0" err="1">
                <a:latin typeface="Times New Roman"/>
                <a:cs typeface="Times New Roman"/>
              </a:rPr>
              <a:t>all</a:t>
            </a:r>
            <a:r>
              <a:rPr lang="es-ES" sz="1400" dirty="0">
                <a:latin typeface="Times New Roman"/>
                <a:cs typeface="Times New Roman"/>
              </a:rPr>
              <a:t> </a:t>
            </a:r>
            <a:r>
              <a:rPr lang="es-ES" sz="1400" dirty="0" err="1">
                <a:latin typeface="Times New Roman"/>
                <a:cs typeface="Times New Roman"/>
              </a:rPr>
              <a:t>need</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take</a:t>
            </a:r>
            <a:r>
              <a:rPr lang="es-ES" sz="1400" dirty="0">
                <a:latin typeface="Times New Roman"/>
                <a:cs typeface="Times New Roman"/>
              </a:rPr>
              <a:t> time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realize</a:t>
            </a:r>
            <a:r>
              <a:rPr lang="es-ES" sz="1400" dirty="0">
                <a:latin typeface="Times New Roman"/>
                <a:cs typeface="Times New Roman"/>
              </a:rPr>
              <a:t> </a:t>
            </a:r>
            <a:r>
              <a:rPr lang="es-ES" sz="1400" dirty="0" err="1">
                <a:latin typeface="Times New Roman"/>
                <a:cs typeface="Times New Roman"/>
              </a:rPr>
              <a:t>that</a:t>
            </a:r>
            <a:r>
              <a:rPr lang="es-ES" sz="1400" dirty="0">
                <a:latin typeface="Times New Roman"/>
                <a:cs typeface="Times New Roman"/>
              </a:rPr>
              <a:t> and </a:t>
            </a:r>
            <a:r>
              <a:rPr lang="es-ES" sz="1400" dirty="0" err="1">
                <a:latin typeface="Times New Roman"/>
                <a:cs typeface="Times New Roman"/>
              </a:rPr>
              <a:t>appreciate</a:t>
            </a:r>
            <a:r>
              <a:rPr lang="es-ES" sz="1400" dirty="0">
                <a:latin typeface="Times New Roman"/>
                <a:cs typeface="Times New Roman"/>
              </a:rPr>
              <a:t> </a:t>
            </a:r>
            <a:r>
              <a:rPr lang="es-ES" sz="1400" dirty="0" err="1">
                <a:latin typeface="Times New Roman"/>
                <a:cs typeface="Times New Roman"/>
              </a:rPr>
              <a:t>it</a:t>
            </a:r>
            <a:r>
              <a:rPr lang="es-ES" sz="1400" dirty="0">
                <a:latin typeface="Times New Roman"/>
                <a:cs typeface="Times New Roman"/>
              </a:rPr>
              <a:t>.</a:t>
            </a:r>
            <a:endParaRPr lang="es-ES_tradnl" sz="1400" dirty="0">
              <a:latin typeface="Times New Roman"/>
              <a:cs typeface="Times New Roman"/>
            </a:endParaRPr>
          </a:p>
        </p:txBody>
      </p:sp>
      <p:sp>
        <p:nvSpPr>
          <p:cNvPr id="15" name="Rectángulo 14"/>
          <p:cNvSpPr/>
          <p:nvPr/>
        </p:nvSpPr>
        <p:spPr>
          <a:xfrm>
            <a:off x="6836200" y="4327573"/>
            <a:ext cx="2160959"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400" dirty="0" smtClean="0">
                <a:latin typeface="Times New Roman"/>
                <a:cs typeface="Times New Roman"/>
              </a:rPr>
              <a:t>He observes </a:t>
            </a:r>
            <a:r>
              <a:rPr lang="es-ES" sz="1400" dirty="0" err="1">
                <a:latin typeface="Times New Roman"/>
                <a:cs typeface="Times New Roman"/>
              </a:rPr>
              <a:t>life</a:t>
            </a:r>
            <a:r>
              <a:rPr lang="es-ES" sz="1400" dirty="0">
                <a:latin typeface="Times New Roman"/>
                <a:cs typeface="Times New Roman"/>
              </a:rPr>
              <a:t> </a:t>
            </a:r>
            <a:r>
              <a:rPr lang="es-ES" sz="1400" dirty="0" err="1">
                <a:latin typeface="Times New Roman"/>
                <a:cs typeface="Times New Roman"/>
              </a:rPr>
              <a:t>around</a:t>
            </a:r>
            <a:r>
              <a:rPr lang="es-ES" sz="1400" dirty="0">
                <a:latin typeface="Times New Roman"/>
                <a:cs typeface="Times New Roman"/>
              </a:rPr>
              <a:t> </a:t>
            </a:r>
            <a:r>
              <a:rPr lang="es-ES" sz="1400" dirty="0" err="1">
                <a:latin typeface="Times New Roman"/>
                <a:cs typeface="Times New Roman"/>
              </a:rPr>
              <a:t>him</a:t>
            </a:r>
            <a:r>
              <a:rPr lang="es-ES" sz="1400" dirty="0">
                <a:latin typeface="Times New Roman"/>
                <a:cs typeface="Times New Roman"/>
              </a:rPr>
              <a:t>, he </a:t>
            </a:r>
            <a:r>
              <a:rPr lang="es-ES" sz="1400" dirty="0" err="1">
                <a:latin typeface="Times New Roman"/>
                <a:cs typeface="Times New Roman"/>
              </a:rPr>
              <a:t>sees</a:t>
            </a:r>
            <a:r>
              <a:rPr lang="es-ES" sz="1400" dirty="0">
                <a:latin typeface="Times New Roman"/>
                <a:cs typeface="Times New Roman"/>
              </a:rPr>
              <a:t> </a:t>
            </a:r>
            <a:r>
              <a:rPr lang="es-ES" sz="1400" dirty="0" err="1">
                <a:latin typeface="Times New Roman"/>
                <a:cs typeface="Times New Roman"/>
              </a:rPr>
              <a:t>people</a:t>
            </a:r>
            <a:r>
              <a:rPr lang="es-ES" sz="1400" dirty="0">
                <a:latin typeface="Times New Roman"/>
                <a:cs typeface="Times New Roman"/>
              </a:rPr>
              <a:t> bond and </a:t>
            </a:r>
            <a:r>
              <a:rPr lang="es-ES" sz="1400" dirty="0" err="1">
                <a:latin typeface="Times New Roman"/>
                <a:cs typeface="Times New Roman"/>
              </a:rPr>
              <a:t>develop</a:t>
            </a:r>
            <a:r>
              <a:rPr lang="es-ES" sz="1400" dirty="0">
                <a:latin typeface="Times New Roman"/>
                <a:cs typeface="Times New Roman"/>
              </a:rPr>
              <a:t> </a:t>
            </a:r>
            <a:r>
              <a:rPr lang="es-ES" sz="1400" dirty="0" err="1">
                <a:latin typeface="Times New Roman"/>
                <a:cs typeface="Times New Roman"/>
              </a:rPr>
              <a:t>relationships</a:t>
            </a:r>
            <a:r>
              <a:rPr lang="es-ES" sz="1400" dirty="0">
                <a:latin typeface="Times New Roman"/>
                <a:cs typeface="Times New Roman"/>
              </a:rPr>
              <a:t> </a:t>
            </a:r>
            <a:r>
              <a:rPr lang="es-ES" sz="1400" dirty="0" err="1">
                <a:latin typeface="Times New Roman"/>
                <a:cs typeface="Times New Roman"/>
              </a:rPr>
              <a:t>which</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him</a:t>
            </a:r>
            <a:r>
              <a:rPr lang="es-ES" sz="1400" dirty="0">
                <a:latin typeface="Times New Roman"/>
                <a:cs typeface="Times New Roman"/>
              </a:rPr>
              <a:t>, </a:t>
            </a:r>
            <a:r>
              <a:rPr lang="es-ES" sz="1400" dirty="0" err="1">
                <a:latin typeface="Times New Roman"/>
                <a:cs typeface="Times New Roman"/>
              </a:rPr>
              <a:t>make</a:t>
            </a:r>
            <a:r>
              <a:rPr lang="es-ES" sz="1400" dirty="0">
                <a:latin typeface="Times New Roman"/>
                <a:cs typeface="Times New Roman"/>
              </a:rPr>
              <a:t> up </a:t>
            </a:r>
            <a:r>
              <a:rPr lang="es-ES" sz="1400" dirty="0" err="1">
                <a:latin typeface="Times New Roman"/>
                <a:cs typeface="Times New Roman"/>
              </a:rPr>
              <a:t>for</a:t>
            </a:r>
            <a:r>
              <a:rPr lang="es-ES" sz="1400" dirty="0">
                <a:latin typeface="Times New Roman"/>
                <a:cs typeface="Times New Roman"/>
              </a:rPr>
              <a:t>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dark</a:t>
            </a:r>
            <a:r>
              <a:rPr lang="es-ES" sz="1400" dirty="0">
                <a:latin typeface="Times New Roman"/>
                <a:cs typeface="Times New Roman"/>
              </a:rPr>
              <a:t> </a:t>
            </a:r>
            <a:r>
              <a:rPr lang="es-ES" sz="1400" dirty="0" err="1">
                <a:latin typeface="Times New Roman"/>
                <a:cs typeface="Times New Roman"/>
              </a:rPr>
              <a:t>sacred</a:t>
            </a:r>
            <a:r>
              <a:rPr lang="es-ES" sz="1400" dirty="0">
                <a:latin typeface="Times New Roman"/>
                <a:cs typeface="Times New Roman"/>
              </a:rPr>
              <a:t> times </a:t>
            </a:r>
            <a:r>
              <a:rPr lang="es-ES" sz="1400" dirty="0" err="1">
                <a:latin typeface="Times New Roman"/>
                <a:cs typeface="Times New Roman"/>
              </a:rPr>
              <a:t>that</a:t>
            </a:r>
            <a:r>
              <a:rPr lang="es-ES" sz="1400" dirty="0">
                <a:latin typeface="Times New Roman"/>
                <a:cs typeface="Times New Roman"/>
              </a:rPr>
              <a:t> he </a:t>
            </a:r>
            <a:r>
              <a:rPr lang="es-ES" sz="1400" dirty="0" err="1">
                <a:latin typeface="Times New Roman"/>
                <a:cs typeface="Times New Roman"/>
              </a:rPr>
              <a:t>witnesses</a:t>
            </a:r>
            <a:r>
              <a:rPr lang="es-ES" sz="1400" dirty="0">
                <a:latin typeface="Times New Roman"/>
                <a:cs typeface="Times New Roman"/>
              </a:rPr>
              <a:t> in </a:t>
            </a:r>
            <a:r>
              <a:rPr lang="es-ES" sz="1400" dirty="0" err="1">
                <a:latin typeface="Times New Roman"/>
                <a:cs typeface="Times New Roman"/>
              </a:rPr>
              <a:t>the</a:t>
            </a:r>
            <a:r>
              <a:rPr lang="es-ES" sz="1400" dirty="0">
                <a:latin typeface="Times New Roman"/>
                <a:cs typeface="Times New Roman"/>
              </a:rPr>
              <a:t> </a:t>
            </a:r>
            <a:r>
              <a:rPr lang="es-ES" sz="1400" dirty="0" err="1" smtClean="0">
                <a:latin typeface="Times New Roman"/>
                <a:cs typeface="Times New Roman"/>
              </a:rPr>
              <a:t>world</a:t>
            </a:r>
            <a:r>
              <a:rPr lang="es-ES" sz="1400" dirty="0">
                <a:latin typeface="Times New Roman"/>
                <a:cs typeface="Times New Roman"/>
              </a:rPr>
              <a:t>.</a:t>
            </a:r>
            <a:endParaRPr lang="es-ES_tradnl" sz="1400" dirty="0">
              <a:latin typeface="Times New Roman"/>
              <a:cs typeface="Times New Roman"/>
            </a:endParaRPr>
          </a:p>
        </p:txBody>
      </p:sp>
      <p:pic>
        <p:nvPicPr>
          <p:cNvPr id="7" name="Imagine - John Lennon and The Plastic Ono Band (with the Flux Fiddlers) (YTCONVERT.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59360" y="5511008"/>
            <a:ext cx="403120" cy="403120"/>
          </a:xfrm>
          <a:prstGeom prst="rect">
            <a:avLst/>
          </a:prstGeom>
        </p:spPr>
      </p:pic>
      <p:pic>
        <p:nvPicPr>
          <p:cNvPr id="8" name="Louis Armstrong - What A Wonderful World (Lyrics) (YTCONVERT.I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410302" y="6082176"/>
            <a:ext cx="464333" cy="464333"/>
          </a:xfrm>
          <a:prstGeom prst="rect">
            <a:avLst/>
          </a:prstGeom>
        </p:spPr>
      </p:pic>
    </p:spTree>
    <p:extLst>
      <p:ext uri="{BB962C8B-B14F-4D97-AF65-F5344CB8AC3E}">
        <p14:creationId xmlns:p14="http://schemas.microsoft.com/office/powerpoint/2010/main" val="3576919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down)">
                                      <p:cBhvr>
                                        <p:cTn id="97" dur="580">
                                          <p:stCondLst>
                                            <p:cond delay="0"/>
                                          </p:stCondLst>
                                        </p:cTn>
                                        <p:tgtEl>
                                          <p:spTgt spid="14"/>
                                        </p:tgtEl>
                                      </p:cBhvr>
                                    </p:animEffect>
                                    <p:anim calcmode="lin" valueType="num">
                                      <p:cBhvr>
                                        <p:cTn id="9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3" dur="26">
                                          <p:stCondLst>
                                            <p:cond delay="650"/>
                                          </p:stCondLst>
                                        </p:cTn>
                                        <p:tgtEl>
                                          <p:spTgt spid="14"/>
                                        </p:tgtEl>
                                      </p:cBhvr>
                                      <p:to x="100000" y="60000"/>
                                    </p:animScale>
                                    <p:animScale>
                                      <p:cBhvr>
                                        <p:cTn id="104" dur="166" decel="50000">
                                          <p:stCondLst>
                                            <p:cond delay="676"/>
                                          </p:stCondLst>
                                        </p:cTn>
                                        <p:tgtEl>
                                          <p:spTgt spid="14"/>
                                        </p:tgtEl>
                                      </p:cBhvr>
                                      <p:to x="100000" y="100000"/>
                                    </p:animScale>
                                    <p:animScale>
                                      <p:cBhvr>
                                        <p:cTn id="105" dur="26">
                                          <p:stCondLst>
                                            <p:cond delay="1312"/>
                                          </p:stCondLst>
                                        </p:cTn>
                                        <p:tgtEl>
                                          <p:spTgt spid="14"/>
                                        </p:tgtEl>
                                      </p:cBhvr>
                                      <p:to x="100000" y="80000"/>
                                    </p:animScale>
                                    <p:animScale>
                                      <p:cBhvr>
                                        <p:cTn id="106" dur="166" decel="50000">
                                          <p:stCondLst>
                                            <p:cond delay="1338"/>
                                          </p:stCondLst>
                                        </p:cTn>
                                        <p:tgtEl>
                                          <p:spTgt spid="14"/>
                                        </p:tgtEl>
                                      </p:cBhvr>
                                      <p:to x="100000" y="100000"/>
                                    </p:animScale>
                                    <p:animScale>
                                      <p:cBhvr>
                                        <p:cTn id="107" dur="26">
                                          <p:stCondLst>
                                            <p:cond delay="1642"/>
                                          </p:stCondLst>
                                        </p:cTn>
                                        <p:tgtEl>
                                          <p:spTgt spid="14"/>
                                        </p:tgtEl>
                                      </p:cBhvr>
                                      <p:to x="100000" y="90000"/>
                                    </p:animScale>
                                    <p:animScale>
                                      <p:cBhvr>
                                        <p:cTn id="108" dur="166" decel="50000">
                                          <p:stCondLst>
                                            <p:cond delay="1668"/>
                                          </p:stCondLst>
                                        </p:cTn>
                                        <p:tgtEl>
                                          <p:spTgt spid="14"/>
                                        </p:tgtEl>
                                      </p:cBhvr>
                                      <p:to x="100000" y="100000"/>
                                    </p:animScale>
                                    <p:animScale>
                                      <p:cBhvr>
                                        <p:cTn id="109" dur="26">
                                          <p:stCondLst>
                                            <p:cond delay="1808"/>
                                          </p:stCondLst>
                                        </p:cTn>
                                        <p:tgtEl>
                                          <p:spTgt spid="14"/>
                                        </p:tgtEl>
                                      </p:cBhvr>
                                      <p:to x="100000" y="95000"/>
                                    </p:animScale>
                                    <p:animScale>
                                      <p:cBhvr>
                                        <p:cTn id="110" dur="166" decel="50000">
                                          <p:stCondLst>
                                            <p:cond delay="1834"/>
                                          </p:stCondLst>
                                        </p:cTn>
                                        <p:tgtEl>
                                          <p:spTgt spid="14"/>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wipe(down)">
                                      <p:cBhvr>
                                        <p:cTn id="115" dur="580">
                                          <p:stCondLst>
                                            <p:cond delay="0"/>
                                          </p:stCondLst>
                                        </p:cTn>
                                        <p:tgtEl>
                                          <p:spTgt spid="15"/>
                                        </p:tgtEl>
                                      </p:cBhvr>
                                    </p:animEffect>
                                    <p:anim calcmode="lin" valueType="num">
                                      <p:cBhvr>
                                        <p:cTn id="1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21" dur="26">
                                          <p:stCondLst>
                                            <p:cond delay="650"/>
                                          </p:stCondLst>
                                        </p:cTn>
                                        <p:tgtEl>
                                          <p:spTgt spid="15"/>
                                        </p:tgtEl>
                                      </p:cBhvr>
                                      <p:to x="100000" y="60000"/>
                                    </p:animScale>
                                    <p:animScale>
                                      <p:cBhvr>
                                        <p:cTn id="122" dur="166" decel="50000">
                                          <p:stCondLst>
                                            <p:cond delay="676"/>
                                          </p:stCondLst>
                                        </p:cTn>
                                        <p:tgtEl>
                                          <p:spTgt spid="15"/>
                                        </p:tgtEl>
                                      </p:cBhvr>
                                      <p:to x="100000" y="100000"/>
                                    </p:animScale>
                                    <p:animScale>
                                      <p:cBhvr>
                                        <p:cTn id="123" dur="26">
                                          <p:stCondLst>
                                            <p:cond delay="1312"/>
                                          </p:stCondLst>
                                        </p:cTn>
                                        <p:tgtEl>
                                          <p:spTgt spid="15"/>
                                        </p:tgtEl>
                                      </p:cBhvr>
                                      <p:to x="100000" y="80000"/>
                                    </p:animScale>
                                    <p:animScale>
                                      <p:cBhvr>
                                        <p:cTn id="124" dur="166" decel="50000">
                                          <p:stCondLst>
                                            <p:cond delay="1338"/>
                                          </p:stCondLst>
                                        </p:cTn>
                                        <p:tgtEl>
                                          <p:spTgt spid="15"/>
                                        </p:tgtEl>
                                      </p:cBhvr>
                                      <p:to x="100000" y="100000"/>
                                    </p:animScale>
                                    <p:animScale>
                                      <p:cBhvr>
                                        <p:cTn id="125" dur="26">
                                          <p:stCondLst>
                                            <p:cond delay="1642"/>
                                          </p:stCondLst>
                                        </p:cTn>
                                        <p:tgtEl>
                                          <p:spTgt spid="15"/>
                                        </p:tgtEl>
                                      </p:cBhvr>
                                      <p:to x="100000" y="90000"/>
                                    </p:animScale>
                                    <p:animScale>
                                      <p:cBhvr>
                                        <p:cTn id="126" dur="166" decel="50000">
                                          <p:stCondLst>
                                            <p:cond delay="1668"/>
                                          </p:stCondLst>
                                        </p:cTn>
                                        <p:tgtEl>
                                          <p:spTgt spid="15"/>
                                        </p:tgtEl>
                                      </p:cBhvr>
                                      <p:to x="100000" y="100000"/>
                                    </p:animScale>
                                    <p:animScale>
                                      <p:cBhvr>
                                        <p:cTn id="127" dur="26">
                                          <p:stCondLst>
                                            <p:cond delay="1808"/>
                                          </p:stCondLst>
                                        </p:cTn>
                                        <p:tgtEl>
                                          <p:spTgt spid="15"/>
                                        </p:tgtEl>
                                      </p:cBhvr>
                                      <p:to x="100000" y="95000"/>
                                    </p:animScale>
                                    <p:animScale>
                                      <p:cBhvr>
                                        <p:cTn id="12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9" restart="whenNotActive" fill="hold" evtFilter="cancelBubble" nodeType="interactiveSeq">
                <p:stCondLst>
                  <p:cond evt="onClick" delay="0">
                    <p:tgtEl>
                      <p:spTgt spid="7"/>
                    </p:tgtEl>
                  </p:cond>
                </p:stCondLst>
                <p:endSync evt="end" delay="0">
                  <p:rtn val="all"/>
                </p:endSync>
                <p:childTnLst>
                  <p:par>
                    <p:cTn id="130" fill="hold">
                      <p:stCondLst>
                        <p:cond delay="0"/>
                      </p:stCondLst>
                      <p:childTnLst>
                        <p:par>
                          <p:cTn id="131" fill="hold">
                            <p:stCondLst>
                              <p:cond delay="0"/>
                            </p:stCondLst>
                            <p:childTnLst>
                              <p:par>
                                <p:cTn id="132" presetID="1" presetClass="mediacall" presetSubtype="0" fill="hold" nodeType="clickEffect">
                                  <p:stCondLst>
                                    <p:cond delay="0"/>
                                  </p:stCondLst>
                                  <p:childTnLst>
                                    <p:cmd type="call" cmd="playFrom(0.0)">
                                      <p:cBhvr>
                                        <p:cTn id="133" dur="235096" fill="hold"/>
                                        <p:tgtEl>
                                          <p:spTgt spid="7"/>
                                        </p:tgtEl>
                                      </p:cBhvr>
                                    </p:cmd>
                                  </p:childTnLst>
                                </p:cTn>
                              </p:par>
                            </p:childTnLst>
                          </p:cTn>
                        </p:par>
                      </p:childTnLst>
                    </p:cTn>
                  </p:par>
                </p:childTnLst>
              </p:cTn>
              <p:nextCondLst>
                <p:cond evt="onClick" delay="0">
                  <p:tgtEl>
                    <p:spTgt spid="7"/>
                  </p:tgtEl>
                </p:cond>
              </p:nextCondLst>
            </p:seq>
            <p:audio>
              <p:cMediaNode vol="80000">
                <p:cTn id="134" fill="hold" display="0">
                  <p:stCondLst>
                    <p:cond delay="indefinite"/>
                  </p:stCondLst>
                  <p:endCondLst>
                    <p:cond evt="onStopAudio" delay="0">
                      <p:tgtEl>
                        <p:sldTgt/>
                      </p:tgtEl>
                    </p:cond>
                  </p:endCondLst>
                </p:cTn>
                <p:tgtEl>
                  <p:spTgt spid="7"/>
                </p:tgtEl>
              </p:cMediaNode>
            </p:audio>
            <p:seq concurrent="1" nextAc="seek">
              <p:cTn id="135" restart="whenNotActive" fill="hold" evtFilter="cancelBubble" nodeType="interactiveSeq">
                <p:stCondLst>
                  <p:cond evt="onClick" delay="0">
                    <p:tgtEl>
                      <p:spTgt spid="8"/>
                    </p:tgtEl>
                  </p:cond>
                </p:stCondLst>
                <p:endSync evt="end" delay="0">
                  <p:rtn val="all"/>
                </p:endSync>
                <p:childTnLst>
                  <p:par>
                    <p:cTn id="136" fill="hold">
                      <p:stCondLst>
                        <p:cond delay="0"/>
                      </p:stCondLst>
                      <p:childTnLst>
                        <p:par>
                          <p:cTn id="137" fill="hold">
                            <p:stCondLst>
                              <p:cond delay="0"/>
                            </p:stCondLst>
                            <p:childTnLst>
                              <p:par>
                                <p:cTn id="138" presetID="1" presetClass="mediacall" presetSubtype="0" fill="hold" nodeType="clickEffect">
                                  <p:stCondLst>
                                    <p:cond delay="0"/>
                                  </p:stCondLst>
                                  <p:childTnLst>
                                    <p:cmd type="call" cmd="playFrom(0.0)">
                                      <p:cBhvr>
                                        <p:cTn id="139" dur="139168" fill="hold"/>
                                        <p:tgtEl>
                                          <p:spTgt spid="8"/>
                                        </p:tgtEl>
                                      </p:cBhvr>
                                    </p:cmd>
                                  </p:childTnLst>
                                </p:cTn>
                              </p:par>
                            </p:childTnLst>
                          </p:cTn>
                        </p:par>
                      </p:childTnLst>
                    </p:cTn>
                  </p:par>
                </p:childTnLst>
              </p:cTn>
              <p:nextCondLst>
                <p:cond evt="onClick" delay="0">
                  <p:tgtEl>
                    <p:spTgt spid="8"/>
                  </p:tgtEl>
                </p:cond>
              </p:nextCondLst>
            </p:seq>
            <p:audio>
              <p:cMediaNode vol="80000">
                <p:cTn id="140" fill="hold" display="0">
                  <p:stCondLst>
                    <p:cond delay="indefinite"/>
                  </p:stCondLst>
                  <p:endCondLst>
                    <p:cond evt="onStopAudio" delay="0">
                      <p:tgtEl>
                        <p:sldTgt/>
                      </p:tgtEl>
                    </p:cond>
                  </p:endCondLst>
                </p:cTn>
                <p:tgtEl>
                  <p:spTgt spid="8"/>
                </p:tgtEl>
              </p:cMediaNode>
            </p:audio>
          </p:childTnLst>
        </p:cTn>
      </p:par>
    </p:tnLst>
    <p:bldLst>
      <p:bldP spid="10" grpId="0" animBg="1"/>
      <p:bldP spid="2" grpId="0" animBg="1"/>
      <p:bldP spid="3" grpId="0" animBg="1"/>
      <p:bldP spid="11" grpId="0" animBg="1"/>
      <p:bldP spid="12"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70849" y="393722"/>
            <a:ext cx="8106391" cy="584776"/>
          </a:xfrm>
          <a:prstGeom prst="rect">
            <a:avLst/>
          </a:prstGeom>
        </p:spPr>
        <p:txBody>
          <a:bodyPr wrap="square">
            <a:spAutoFit/>
          </a:bodyPr>
          <a:lstStyle/>
          <a:p>
            <a:r>
              <a:rPr lang="es-ES" sz="1600" dirty="0">
                <a:latin typeface="Times New Roman"/>
                <a:cs typeface="Times New Roman"/>
              </a:rPr>
              <a:t>1.      Do </a:t>
            </a:r>
            <a:r>
              <a:rPr lang="es-ES" sz="1600" dirty="0" err="1">
                <a:latin typeface="Times New Roman"/>
                <a:cs typeface="Times New Roman"/>
              </a:rPr>
              <a:t>you</a:t>
            </a:r>
            <a:r>
              <a:rPr lang="es-ES" sz="1600" dirty="0">
                <a:latin typeface="Times New Roman"/>
                <a:cs typeface="Times New Roman"/>
              </a:rPr>
              <a:t> </a:t>
            </a:r>
            <a:r>
              <a:rPr lang="es-ES" sz="1600" dirty="0" err="1">
                <a:latin typeface="Times New Roman"/>
                <a:cs typeface="Times New Roman"/>
              </a:rPr>
              <a:t>think</a:t>
            </a:r>
            <a:r>
              <a:rPr lang="es-ES" sz="1600" dirty="0">
                <a:latin typeface="Times New Roman"/>
                <a:cs typeface="Times New Roman"/>
              </a:rPr>
              <a:t> </a:t>
            </a:r>
            <a:r>
              <a:rPr lang="es-ES" sz="1600" dirty="0" err="1">
                <a:latin typeface="Times New Roman"/>
                <a:cs typeface="Times New Roman"/>
              </a:rPr>
              <a:t>the</a:t>
            </a:r>
            <a:r>
              <a:rPr lang="es-ES" sz="1600" dirty="0">
                <a:latin typeface="Times New Roman"/>
                <a:cs typeface="Times New Roman"/>
              </a:rPr>
              <a:t> music </a:t>
            </a:r>
            <a:r>
              <a:rPr lang="es-ES" sz="1600" dirty="0" err="1">
                <a:latin typeface="Times New Roman"/>
                <a:cs typeface="Times New Roman"/>
              </a:rPr>
              <a:t>you</a:t>
            </a:r>
            <a:r>
              <a:rPr lang="es-ES" sz="1600" dirty="0">
                <a:latin typeface="Times New Roman"/>
                <a:cs typeface="Times New Roman"/>
              </a:rPr>
              <a:t> listen </a:t>
            </a:r>
            <a:r>
              <a:rPr lang="es-ES" sz="1600" dirty="0" err="1">
                <a:latin typeface="Times New Roman"/>
                <a:cs typeface="Times New Roman"/>
              </a:rPr>
              <a:t>to</a:t>
            </a:r>
            <a:r>
              <a:rPr lang="es-ES" sz="1600" dirty="0">
                <a:latin typeface="Times New Roman"/>
                <a:cs typeface="Times New Roman"/>
              </a:rPr>
              <a:t> </a:t>
            </a:r>
            <a:r>
              <a:rPr lang="es-ES" sz="1600" dirty="0" err="1">
                <a:latin typeface="Times New Roman"/>
                <a:cs typeface="Times New Roman"/>
              </a:rPr>
              <a:t>is</a:t>
            </a:r>
            <a:r>
              <a:rPr lang="es-ES" sz="1600" dirty="0">
                <a:latin typeface="Times New Roman"/>
                <a:cs typeface="Times New Roman"/>
              </a:rPr>
              <a:t> connected with </a:t>
            </a:r>
            <a:r>
              <a:rPr lang="es-ES" sz="1600" dirty="0" err="1">
                <a:latin typeface="Times New Roman"/>
                <a:cs typeface="Times New Roman"/>
              </a:rPr>
              <a:t>your</a:t>
            </a:r>
            <a:r>
              <a:rPr lang="es-ES" sz="1600" dirty="0">
                <a:latin typeface="Times New Roman"/>
                <a:cs typeface="Times New Roman"/>
              </a:rPr>
              <a:t> personal </a:t>
            </a:r>
            <a:r>
              <a:rPr lang="es-ES" sz="1600" dirty="0" err="1">
                <a:latin typeface="Times New Roman"/>
                <a:cs typeface="Times New Roman"/>
              </a:rPr>
              <a:t>emotions</a:t>
            </a:r>
            <a:r>
              <a:rPr lang="es-ES" sz="1600" dirty="0">
                <a:latin typeface="Times New Roman"/>
                <a:cs typeface="Times New Roman"/>
              </a:rPr>
              <a:t>/</a:t>
            </a:r>
            <a:r>
              <a:rPr lang="es-ES" sz="1600" dirty="0" err="1">
                <a:latin typeface="Times New Roman"/>
                <a:cs typeface="Times New Roman"/>
              </a:rPr>
              <a:t>feelings</a:t>
            </a:r>
            <a:r>
              <a:rPr lang="es-ES" sz="1600" dirty="0">
                <a:latin typeface="Times New Roman"/>
                <a:cs typeface="Times New Roman"/>
              </a:rPr>
              <a:t>? </a:t>
            </a:r>
            <a:r>
              <a:rPr lang="es-ES" sz="1600" dirty="0" smtClean="0">
                <a:latin typeface="Times New Roman"/>
                <a:cs typeface="Times New Roman"/>
                <a:sym typeface="Wingdings"/>
              </a:rPr>
              <a:t></a:t>
            </a:r>
            <a:r>
              <a:rPr lang="es-ES" sz="1600" dirty="0" err="1" smtClean="0">
                <a:latin typeface="Times New Roman"/>
                <a:cs typeface="Times New Roman"/>
                <a:sym typeface="Wingdings"/>
              </a:rPr>
              <a:t>Results</a:t>
            </a:r>
            <a:r>
              <a:rPr lang="es-ES" sz="1600" dirty="0" smtClean="0">
                <a:latin typeface="Times New Roman"/>
                <a:cs typeface="Times New Roman"/>
                <a:sym typeface="Wingdings"/>
              </a:rPr>
              <a:t>:</a:t>
            </a:r>
            <a:endParaRPr lang="es-ES" sz="1600" dirty="0">
              <a:latin typeface="Times New Roman"/>
              <a:cs typeface="Times New Roman"/>
            </a:endParaRPr>
          </a:p>
        </p:txBody>
      </p:sp>
      <p:pic>
        <p:nvPicPr>
          <p:cNvPr id="2" name="Imagen 1" descr="Captura de pantalla 2020-02-06 a las 0.27.41.png"/>
          <p:cNvPicPr>
            <a:picLocks noChangeAspect="1"/>
          </p:cNvPicPr>
          <p:nvPr/>
        </p:nvPicPr>
        <p:blipFill rotWithShape="1">
          <a:blip r:embed="rId2">
            <a:extLst>
              <a:ext uri="{28A0092B-C50C-407E-A947-70E740481C1C}">
                <a14:useLocalDpi xmlns:a14="http://schemas.microsoft.com/office/drawing/2010/main" val="0"/>
              </a:ext>
            </a:extLst>
          </a:blip>
          <a:srcRect l="1348"/>
          <a:stretch/>
        </p:blipFill>
        <p:spPr>
          <a:xfrm>
            <a:off x="121920" y="1245870"/>
            <a:ext cx="8920480" cy="2933700"/>
          </a:xfrm>
          <a:prstGeom prst="rect">
            <a:avLst/>
          </a:prstGeom>
        </p:spPr>
      </p:pic>
      <p:sp>
        <p:nvSpPr>
          <p:cNvPr id="20" name="CuadroTexto 19"/>
          <p:cNvSpPr txBox="1"/>
          <p:nvPr/>
        </p:nvSpPr>
        <p:spPr>
          <a:xfrm>
            <a:off x="539003" y="4179570"/>
            <a:ext cx="176731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smtClean="0">
                <a:solidFill>
                  <a:srgbClr val="B939C1"/>
                </a:solidFill>
                <a:effectLst>
                  <a:glow rad="63500">
                    <a:schemeClr val="accent6">
                      <a:satMod val="175000"/>
                      <a:alpha val="40000"/>
                    </a:schemeClr>
                  </a:glow>
                </a:effectLst>
                <a:latin typeface="Times New Roman"/>
                <a:cs typeface="Times New Roman"/>
              </a:rPr>
              <a:t>ALWAYS</a:t>
            </a:r>
            <a:endParaRPr lang="es-ES" dirty="0">
              <a:solidFill>
                <a:srgbClr val="B939C1"/>
              </a:solidFill>
              <a:effectLst>
                <a:glow rad="63500">
                  <a:schemeClr val="accent6">
                    <a:satMod val="175000"/>
                    <a:alpha val="40000"/>
                  </a:schemeClr>
                </a:glow>
              </a:effectLst>
              <a:latin typeface="Times New Roman"/>
              <a:cs typeface="Times New Roman"/>
            </a:endParaRPr>
          </a:p>
        </p:txBody>
      </p:sp>
      <p:sp>
        <p:nvSpPr>
          <p:cNvPr id="23" name="CuadroTexto 22"/>
          <p:cNvSpPr txBox="1"/>
          <p:nvPr/>
        </p:nvSpPr>
        <p:spPr>
          <a:xfrm>
            <a:off x="7203963" y="4173220"/>
            <a:ext cx="176731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smtClean="0">
                <a:solidFill>
                  <a:srgbClr val="B939C1"/>
                </a:solidFill>
                <a:effectLst>
                  <a:glow rad="63500">
                    <a:schemeClr val="accent6">
                      <a:satMod val="175000"/>
                      <a:alpha val="40000"/>
                    </a:schemeClr>
                  </a:glow>
                </a:effectLst>
                <a:latin typeface="Times New Roman"/>
                <a:cs typeface="Times New Roman"/>
              </a:rPr>
              <a:t>NEVER</a:t>
            </a:r>
            <a:endParaRPr lang="es-ES" dirty="0">
              <a:solidFill>
                <a:srgbClr val="B939C1"/>
              </a:solidFill>
              <a:effectLst>
                <a:glow rad="63500">
                  <a:schemeClr val="accent6">
                    <a:satMod val="175000"/>
                    <a:alpha val="40000"/>
                  </a:schemeClr>
                </a:glow>
              </a:effectLst>
              <a:latin typeface="Times New Roman"/>
              <a:cs typeface="Times New Roman"/>
            </a:endParaRPr>
          </a:p>
        </p:txBody>
      </p:sp>
      <p:sp>
        <p:nvSpPr>
          <p:cNvPr id="24" name="CuadroTexto 23"/>
          <p:cNvSpPr txBox="1"/>
          <p:nvPr/>
        </p:nvSpPr>
        <p:spPr>
          <a:xfrm>
            <a:off x="539003" y="4663440"/>
            <a:ext cx="8138160" cy="2031325"/>
          </a:xfrm>
          <a:prstGeom prst="rect">
            <a:avLst/>
          </a:prstGeom>
          <a:solidFill>
            <a:schemeClr val="lt1">
              <a:alpha val="68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sz="1400" b="1" u="sng" dirty="0" smtClean="0">
                <a:latin typeface="Times New Roman"/>
                <a:cs typeface="Times New Roman"/>
              </a:rPr>
              <a:t>ANALYSIS OF THESES RESULTS: </a:t>
            </a:r>
          </a:p>
          <a:p>
            <a:pPr algn="ctr"/>
            <a:endParaRPr lang="es-ES" sz="1400" b="1" u="sng" dirty="0" smtClean="0">
              <a:latin typeface="Times New Roman"/>
              <a:cs typeface="Times New Roman"/>
            </a:endParaRPr>
          </a:p>
          <a:p>
            <a:pPr marL="285750" indent="-285750">
              <a:buFontTx/>
              <a:buChar char="-"/>
            </a:pPr>
            <a:r>
              <a:rPr lang="es-ES" sz="1400" dirty="0" err="1" smtClean="0">
                <a:latin typeface="Times New Roman"/>
                <a:cs typeface="Times New Roman"/>
              </a:rPr>
              <a:t>Most</a:t>
            </a:r>
            <a:r>
              <a:rPr lang="es-ES" sz="1400" dirty="0" smtClean="0">
                <a:latin typeface="Times New Roman"/>
                <a:cs typeface="Times New Roman"/>
              </a:rPr>
              <a:t> students, </a:t>
            </a:r>
            <a:r>
              <a:rPr lang="es-ES" sz="1400" dirty="0" err="1" smtClean="0">
                <a:latin typeface="Times New Roman"/>
                <a:cs typeface="Times New Roman"/>
              </a:rPr>
              <a:t>the</a:t>
            </a:r>
            <a:r>
              <a:rPr lang="es-ES" sz="1400" dirty="0" smtClean="0">
                <a:latin typeface="Times New Roman"/>
                <a:cs typeface="Times New Roman"/>
              </a:rPr>
              <a:t> </a:t>
            </a:r>
            <a:r>
              <a:rPr lang="es-ES" sz="1400" b="1" dirty="0" smtClean="0">
                <a:latin typeface="Times New Roman"/>
                <a:cs typeface="Times New Roman"/>
              </a:rPr>
              <a:t>42%</a:t>
            </a:r>
            <a:r>
              <a:rPr lang="es-ES" sz="1400" dirty="0" smtClean="0">
                <a:latin typeface="Times New Roman"/>
                <a:cs typeface="Times New Roman"/>
              </a:rPr>
              <a:t> of </a:t>
            </a:r>
            <a:r>
              <a:rPr lang="es-ES" sz="1400" dirty="0" err="1" smtClean="0">
                <a:latin typeface="Times New Roman"/>
                <a:cs typeface="Times New Roman"/>
              </a:rPr>
              <a:t>them</a:t>
            </a:r>
            <a:r>
              <a:rPr lang="es-ES" sz="1400" dirty="0" smtClean="0">
                <a:latin typeface="Times New Roman"/>
                <a:cs typeface="Times New Roman"/>
              </a:rPr>
              <a:t>, </a:t>
            </a:r>
            <a:r>
              <a:rPr lang="es-ES" sz="1400" dirty="0" err="1" smtClean="0">
                <a:latin typeface="Times New Roman"/>
                <a:cs typeface="Times New Roman"/>
              </a:rPr>
              <a:t>say</a:t>
            </a:r>
            <a:r>
              <a:rPr lang="es-ES" sz="1400" dirty="0" smtClean="0">
                <a:latin typeface="Times New Roman"/>
                <a:cs typeface="Times New Roman"/>
              </a:rPr>
              <a:t> music </a:t>
            </a:r>
            <a:r>
              <a:rPr lang="es-ES" sz="1400" dirty="0" err="1" smtClean="0">
                <a:latin typeface="Times New Roman"/>
                <a:cs typeface="Times New Roman"/>
              </a:rPr>
              <a:t>is</a:t>
            </a:r>
            <a:r>
              <a:rPr lang="es-ES" sz="1400" dirty="0" smtClean="0">
                <a:latin typeface="Times New Roman"/>
                <a:cs typeface="Times New Roman"/>
              </a:rPr>
              <a:t> </a:t>
            </a:r>
            <a:r>
              <a:rPr lang="es-ES" sz="1400" b="1" dirty="0" smtClean="0">
                <a:latin typeface="Times New Roman"/>
                <a:cs typeface="Times New Roman"/>
              </a:rPr>
              <a:t>ALWAYS</a:t>
            </a:r>
            <a:r>
              <a:rPr lang="es-ES" sz="1400" dirty="0" smtClean="0">
                <a:latin typeface="Times New Roman"/>
                <a:cs typeface="Times New Roman"/>
              </a:rPr>
              <a:t> connected </a:t>
            </a:r>
            <a:r>
              <a:rPr lang="es-ES" sz="1400" dirty="0" err="1" smtClean="0">
                <a:latin typeface="Times New Roman"/>
                <a:cs typeface="Times New Roman"/>
              </a:rPr>
              <a:t>to</a:t>
            </a:r>
            <a:r>
              <a:rPr lang="es-ES" sz="1400" dirty="0" smtClean="0">
                <a:latin typeface="Times New Roman"/>
                <a:cs typeface="Times New Roman"/>
              </a:rPr>
              <a:t> </a:t>
            </a:r>
            <a:r>
              <a:rPr lang="es-ES" sz="1400" dirty="0" err="1" smtClean="0">
                <a:latin typeface="Times New Roman"/>
                <a:cs typeface="Times New Roman"/>
              </a:rPr>
              <a:t>their</a:t>
            </a:r>
            <a:r>
              <a:rPr lang="es-ES" sz="1400" dirty="0" smtClean="0">
                <a:latin typeface="Times New Roman"/>
                <a:cs typeface="Times New Roman"/>
              </a:rPr>
              <a:t> </a:t>
            </a:r>
            <a:r>
              <a:rPr lang="es-ES" sz="1400" dirty="0" err="1" smtClean="0">
                <a:latin typeface="Times New Roman"/>
                <a:cs typeface="Times New Roman"/>
              </a:rPr>
              <a:t>feelings</a:t>
            </a:r>
            <a:r>
              <a:rPr lang="es-ES" sz="1400" dirty="0" smtClean="0">
                <a:latin typeface="Times New Roman"/>
                <a:cs typeface="Times New Roman"/>
              </a:rPr>
              <a:t> and </a:t>
            </a:r>
            <a:r>
              <a:rPr lang="es-ES" sz="1400" dirty="0" err="1" smtClean="0">
                <a:latin typeface="Times New Roman"/>
                <a:cs typeface="Times New Roman"/>
              </a:rPr>
              <a:t>emotions</a:t>
            </a:r>
            <a:r>
              <a:rPr lang="es-ES" sz="1400" dirty="0" smtClean="0">
                <a:latin typeface="Times New Roman"/>
                <a:cs typeface="Times New Roman"/>
              </a:rPr>
              <a:t>.</a:t>
            </a:r>
          </a:p>
          <a:p>
            <a:endParaRPr lang="es-ES" sz="1400" dirty="0" smtClean="0">
              <a:latin typeface="Times New Roman"/>
              <a:cs typeface="Times New Roman"/>
            </a:endParaRPr>
          </a:p>
          <a:p>
            <a:pPr marL="285750" indent="-285750">
              <a:buFontTx/>
              <a:buChar char="-"/>
            </a:pPr>
            <a:r>
              <a:rPr lang="es-ES" sz="1400" dirty="0" smtClean="0">
                <a:latin typeface="Times New Roman"/>
                <a:cs typeface="Times New Roman"/>
              </a:rPr>
              <a:t>A total of </a:t>
            </a:r>
            <a:r>
              <a:rPr lang="es-ES" sz="1400" b="1" dirty="0" smtClean="0">
                <a:latin typeface="Times New Roman"/>
                <a:cs typeface="Times New Roman"/>
              </a:rPr>
              <a:t>41.9%</a:t>
            </a:r>
            <a:r>
              <a:rPr lang="es-ES" sz="1400" dirty="0" smtClean="0">
                <a:latin typeface="Times New Roman"/>
                <a:cs typeface="Times New Roman"/>
              </a:rPr>
              <a:t> of students </a:t>
            </a:r>
            <a:r>
              <a:rPr lang="es-ES" sz="1400" dirty="0" err="1" smtClean="0">
                <a:latin typeface="Times New Roman"/>
                <a:cs typeface="Times New Roman"/>
              </a:rPr>
              <a:t>say</a:t>
            </a:r>
            <a:r>
              <a:rPr lang="es-ES" sz="1400" dirty="0" smtClean="0">
                <a:latin typeface="Times New Roman"/>
                <a:cs typeface="Times New Roman"/>
              </a:rPr>
              <a:t> </a:t>
            </a:r>
            <a:r>
              <a:rPr lang="es-ES" sz="1400" dirty="0" err="1" smtClean="0">
                <a:latin typeface="Times New Roman"/>
                <a:cs typeface="Times New Roman"/>
              </a:rPr>
              <a:t>that</a:t>
            </a:r>
            <a:r>
              <a:rPr lang="es-ES" sz="1400" dirty="0" smtClean="0">
                <a:latin typeface="Times New Roman"/>
                <a:cs typeface="Times New Roman"/>
              </a:rPr>
              <a:t> music </a:t>
            </a:r>
            <a:r>
              <a:rPr lang="es-ES" sz="1400" dirty="0" err="1" smtClean="0">
                <a:latin typeface="Times New Roman"/>
                <a:cs typeface="Times New Roman"/>
              </a:rPr>
              <a:t>is</a:t>
            </a:r>
            <a:r>
              <a:rPr lang="es-ES" sz="1400" dirty="0">
                <a:latin typeface="Times New Roman"/>
                <a:cs typeface="Times New Roman"/>
              </a:rPr>
              <a:t> </a:t>
            </a:r>
            <a:r>
              <a:rPr lang="es-ES" sz="1400" b="1" dirty="0">
                <a:latin typeface="Times New Roman"/>
                <a:cs typeface="Times New Roman"/>
              </a:rPr>
              <a:t>ALMOST ALWAYS </a:t>
            </a:r>
            <a:r>
              <a:rPr lang="es-ES" sz="1400" dirty="0" err="1">
                <a:latin typeface="Times New Roman"/>
                <a:cs typeface="Times New Roman"/>
              </a:rPr>
              <a:t>or</a:t>
            </a:r>
            <a:r>
              <a:rPr lang="es-ES" sz="1400" dirty="0">
                <a:latin typeface="Times New Roman"/>
                <a:cs typeface="Times New Roman"/>
              </a:rPr>
              <a:t> </a:t>
            </a:r>
            <a:r>
              <a:rPr lang="es-ES" sz="1400" b="1" dirty="0">
                <a:latin typeface="Times New Roman"/>
                <a:cs typeface="Times New Roman"/>
              </a:rPr>
              <a:t>QUITE OFTEN </a:t>
            </a:r>
            <a:r>
              <a:rPr lang="es-ES" sz="1400" dirty="0" smtClean="0">
                <a:latin typeface="Times New Roman"/>
                <a:cs typeface="Times New Roman"/>
              </a:rPr>
              <a:t>connected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their</a:t>
            </a:r>
            <a:r>
              <a:rPr lang="es-ES" sz="1400" dirty="0">
                <a:latin typeface="Times New Roman"/>
                <a:cs typeface="Times New Roman"/>
              </a:rPr>
              <a:t> </a:t>
            </a:r>
            <a:r>
              <a:rPr lang="es-ES" sz="1400" dirty="0" err="1">
                <a:latin typeface="Times New Roman"/>
                <a:cs typeface="Times New Roman"/>
              </a:rPr>
              <a:t>feelings</a:t>
            </a:r>
            <a:r>
              <a:rPr lang="es-ES" sz="1400" dirty="0">
                <a:latin typeface="Times New Roman"/>
                <a:cs typeface="Times New Roman"/>
              </a:rPr>
              <a:t> and </a:t>
            </a:r>
            <a:r>
              <a:rPr lang="es-ES" sz="1400" dirty="0" err="1">
                <a:latin typeface="Times New Roman"/>
                <a:cs typeface="Times New Roman"/>
              </a:rPr>
              <a:t>emotions</a:t>
            </a:r>
            <a:r>
              <a:rPr lang="es-ES" sz="1400" dirty="0" smtClean="0">
                <a:latin typeface="Times New Roman"/>
                <a:cs typeface="Times New Roman"/>
              </a:rPr>
              <a:t>.</a:t>
            </a:r>
          </a:p>
          <a:p>
            <a:endParaRPr lang="es-ES" sz="1400" dirty="0" smtClean="0">
              <a:latin typeface="Times New Roman"/>
              <a:cs typeface="Times New Roman"/>
            </a:endParaRPr>
          </a:p>
          <a:p>
            <a:pPr marL="285750" indent="-285750">
              <a:buFontTx/>
              <a:buChar char="-"/>
            </a:pPr>
            <a:r>
              <a:rPr lang="es-ES" sz="1400" dirty="0" err="1" smtClean="0">
                <a:latin typeface="Times New Roman"/>
                <a:cs typeface="Times New Roman"/>
              </a:rPr>
              <a:t>Finally</a:t>
            </a:r>
            <a:r>
              <a:rPr lang="es-ES" sz="1400" dirty="0" smtClean="0">
                <a:latin typeface="Times New Roman"/>
                <a:cs typeface="Times New Roman"/>
              </a:rPr>
              <a:t>, </a:t>
            </a:r>
            <a:r>
              <a:rPr lang="es-ES" sz="1400" dirty="0" err="1" smtClean="0">
                <a:latin typeface="Times New Roman"/>
                <a:cs typeface="Times New Roman"/>
              </a:rPr>
              <a:t>only</a:t>
            </a:r>
            <a:r>
              <a:rPr lang="es-ES" sz="1400" dirty="0" smtClean="0">
                <a:latin typeface="Times New Roman"/>
                <a:cs typeface="Times New Roman"/>
              </a:rPr>
              <a:t> </a:t>
            </a:r>
            <a:r>
              <a:rPr lang="es-ES" sz="1400" b="1" dirty="0" smtClean="0">
                <a:latin typeface="Times New Roman"/>
                <a:cs typeface="Times New Roman"/>
              </a:rPr>
              <a:t>16%</a:t>
            </a:r>
            <a:r>
              <a:rPr lang="es-ES" sz="1400" dirty="0" smtClean="0">
                <a:latin typeface="Times New Roman"/>
                <a:cs typeface="Times New Roman"/>
              </a:rPr>
              <a:t> of </a:t>
            </a:r>
            <a:r>
              <a:rPr lang="es-ES" sz="1400" dirty="0" err="1" smtClean="0">
                <a:latin typeface="Times New Roman"/>
                <a:cs typeface="Times New Roman"/>
              </a:rPr>
              <a:t>them</a:t>
            </a:r>
            <a:r>
              <a:rPr lang="es-ES" sz="1400" dirty="0" smtClean="0">
                <a:latin typeface="Times New Roman"/>
                <a:cs typeface="Times New Roman"/>
              </a:rPr>
              <a:t> </a:t>
            </a:r>
            <a:r>
              <a:rPr lang="es-ES" sz="1400" dirty="0" err="1" smtClean="0">
                <a:latin typeface="Times New Roman"/>
                <a:cs typeface="Times New Roman"/>
              </a:rPr>
              <a:t>say</a:t>
            </a:r>
            <a:r>
              <a:rPr lang="es-ES" sz="1400" dirty="0" smtClean="0">
                <a:latin typeface="Times New Roman"/>
                <a:cs typeface="Times New Roman"/>
              </a:rPr>
              <a:t> </a:t>
            </a:r>
            <a:r>
              <a:rPr lang="es-ES" sz="1400" dirty="0" err="1" smtClean="0">
                <a:latin typeface="Times New Roman"/>
                <a:cs typeface="Times New Roman"/>
              </a:rPr>
              <a:t>that</a:t>
            </a:r>
            <a:r>
              <a:rPr lang="es-ES" sz="1400" dirty="0" smtClean="0">
                <a:latin typeface="Times New Roman"/>
                <a:cs typeface="Times New Roman"/>
              </a:rPr>
              <a:t> music </a:t>
            </a:r>
            <a:r>
              <a:rPr lang="es-ES" sz="1400" dirty="0" err="1" smtClean="0">
                <a:latin typeface="Times New Roman"/>
                <a:cs typeface="Times New Roman"/>
              </a:rPr>
              <a:t>is</a:t>
            </a:r>
            <a:r>
              <a:rPr lang="es-ES" sz="1400" dirty="0" smtClean="0">
                <a:latin typeface="Times New Roman"/>
                <a:cs typeface="Times New Roman"/>
              </a:rPr>
              <a:t> </a:t>
            </a:r>
            <a:r>
              <a:rPr lang="es-ES" sz="1400" b="1" dirty="0" smtClean="0">
                <a:latin typeface="Times New Roman"/>
                <a:cs typeface="Times New Roman"/>
              </a:rPr>
              <a:t>HARDLY EVER </a:t>
            </a:r>
            <a:r>
              <a:rPr lang="es-ES" sz="1400" dirty="0" err="1" smtClean="0">
                <a:latin typeface="Times New Roman"/>
                <a:cs typeface="Times New Roman"/>
              </a:rPr>
              <a:t>or</a:t>
            </a:r>
            <a:r>
              <a:rPr lang="es-ES" sz="1400" dirty="0" smtClean="0">
                <a:latin typeface="Times New Roman"/>
                <a:cs typeface="Times New Roman"/>
              </a:rPr>
              <a:t> </a:t>
            </a:r>
            <a:r>
              <a:rPr lang="es-ES" sz="1400" b="1" dirty="0" smtClean="0">
                <a:latin typeface="Times New Roman"/>
                <a:cs typeface="Times New Roman"/>
              </a:rPr>
              <a:t>NEVER</a:t>
            </a:r>
            <a:r>
              <a:rPr lang="es-ES" sz="1400" dirty="0" smtClean="0">
                <a:latin typeface="Times New Roman"/>
                <a:cs typeface="Times New Roman"/>
              </a:rPr>
              <a:t> connected </a:t>
            </a:r>
            <a:r>
              <a:rPr lang="es-ES" sz="1400" dirty="0" err="1" smtClean="0">
                <a:latin typeface="Times New Roman"/>
                <a:cs typeface="Times New Roman"/>
              </a:rPr>
              <a:t>to</a:t>
            </a:r>
            <a:r>
              <a:rPr lang="es-ES" sz="1400" dirty="0" smtClean="0">
                <a:latin typeface="Times New Roman"/>
                <a:cs typeface="Times New Roman"/>
              </a:rPr>
              <a:t> </a:t>
            </a:r>
            <a:r>
              <a:rPr lang="es-ES" sz="1400" dirty="0" err="1" smtClean="0">
                <a:latin typeface="Times New Roman"/>
                <a:cs typeface="Times New Roman"/>
              </a:rPr>
              <a:t>their</a:t>
            </a:r>
            <a:r>
              <a:rPr lang="es-ES" sz="1400" dirty="0" smtClean="0">
                <a:latin typeface="Times New Roman"/>
                <a:cs typeface="Times New Roman"/>
              </a:rPr>
              <a:t> </a:t>
            </a:r>
            <a:r>
              <a:rPr lang="es-ES" sz="1400" dirty="0" err="1" smtClean="0">
                <a:latin typeface="Times New Roman"/>
                <a:cs typeface="Times New Roman"/>
              </a:rPr>
              <a:t>feelings</a:t>
            </a:r>
            <a:r>
              <a:rPr lang="es-ES" sz="1400" dirty="0" smtClean="0">
                <a:latin typeface="Times New Roman"/>
                <a:cs typeface="Times New Roman"/>
              </a:rPr>
              <a:t>.</a:t>
            </a:r>
          </a:p>
          <a:p>
            <a:endParaRPr lang="es-ES" sz="1400" dirty="0">
              <a:latin typeface="Times New Roman"/>
              <a:cs typeface="Times New Roman"/>
            </a:endParaRPr>
          </a:p>
        </p:txBody>
      </p:sp>
    </p:spTree>
    <p:extLst>
      <p:ext uri="{BB962C8B-B14F-4D97-AF65-F5344CB8AC3E}">
        <p14:creationId xmlns:p14="http://schemas.microsoft.com/office/powerpoint/2010/main" val="19174081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738256" y="372003"/>
            <a:ext cx="6041162" cy="307777"/>
          </a:xfrm>
          <a:prstGeom prst="rect">
            <a:avLst/>
          </a:prstGeom>
          <a:noFill/>
        </p:spPr>
        <p:txBody>
          <a:bodyPr wrap="none" rtlCol="0">
            <a:spAutoFit/>
          </a:bodyPr>
          <a:lstStyle/>
          <a:p>
            <a:r>
              <a:rPr lang="es-ES" sz="1400" dirty="0">
                <a:latin typeface="Times New Roman"/>
                <a:cs typeface="Times New Roman"/>
              </a:rPr>
              <a:t>2.     Do </a:t>
            </a:r>
            <a:r>
              <a:rPr lang="es-ES" sz="1400" dirty="0" err="1">
                <a:latin typeface="Times New Roman"/>
                <a:cs typeface="Times New Roman"/>
              </a:rPr>
              <a:t>you</a:t>
            </a:r>
            <a:r>
              <a:rPr lang="es-ES" sz="1400" dirty="0">
                <a:latin typeface="Times New Roman"/>
                <a:cs typeface="Times New Roman"/>
              </a:rPr>
              <a:t> </a:t>
            </a:r>
            <a:r>
              <a:rPr lang="es-ES" sz="1400" dirty="0" err="1">
                <a:latin typeface="Times New Roman"/>
                <a:cs typeface="Times New Roman"/>
              </a:rPr>
              <a:t>feel</a:t>
            </a:r>
            <a:r>
              <a:rPr lang="es-ES" sz="1400" dirty="0">
                <a:latin typeface="Times New Roman"/>
                <a:cs typeface="Times New Roman"/>
              </a:rPr>
              <a:t> </a:t>
            </a:r>
            <a:r>
              <a:rPr lang="es-ES" sz="1400" dirty="0" err="1">
                <a:latin typeface="Times New Roman"/>
                <a:cs typeface="Times New Roman"/>
              </a:rPr>
              <a:t>different</a:t>
            </a:r>
            <a:r>
              <a:rPr lang="es-ES" sz="1400" dirty="0">
                <a:latin typeface="Times New Roman"/>
                <a:cs typeface="Times New Roman"/>
              </a:rPr>
              <a:t> </a:t>
            </a:r>
            <a:r>
              <a:rPr lang="es-ES" sz="1400" dirty="0" err="1">
                <a:latin typeface="Times New Roman"/>
                <a:cs typeface="Times New Roman"/>
              </a:rPr>
              <a:t>emotions</a:t>
            </a:r>
            <a:r>
              <a:rPr lang="es-ES" sz="1400" dirty="0">
                <a:latin typeface="Times New Roman"/>
                <a:cs typeface="Times New Roman"/>
              </a:rPr>
              <a:t> </a:t>
            </a:r>
            <a:r>
              <a:rPr lang="es-ES" sz="1400" dirty="0" err="1">
                <a:latin typeface="Times New Roman"/>
                <a:cs typeface="Times New Roman"/>
              </a:rPr>
              <a:t>when</a:t>
            </a:r>
            <a:r>
              <a:rPr lang="es-ES" sz="1400" dirty="0">
                <a:latin typeface="Times New Roman"/>
                <a:cs typeface="Times New Roman"/>
              </a:rPr>
              <a:t> </a:t>
            </a:r>
            <a:r>
              <a:rPr lang="es-ES" sz="1400" dirty="0" err="1">
                <a:latin typeface="Times New Roman"/>
                <a:cs typeface="Times New Roman"/>
              </a:rPr>
              <a:t>different</a:t>
            </a:r>
            <a:r>
              <a:rPr lang="es-ES" sz="1400" dirty="0">
                <a:latin typeface="Times New Roman"/>
                <a:cs typeface="Times New Roman"/>
              </a:rPr>
              <a:t> </a:t>
            </a:r>
            <a:r>
              <a:rPr lang="es-ES" sz="1400" dirty="0" err="1">
                <a:latin typeface="Times New Roman"/>
                <a:cs typeface="Times New Roman"/>
              </a:rPr>
              <a:t>instruments</a:t>
            </a:r>
            <a:r>
              <a:rPr lang="es-ES" sz="1400" dirty="0">
                <a:latin typeface="Times New Roman"/>
                <a:cs typeface="Times New Roman"/>
              </a:rPr>
              <a:t> are </a:t>
            </a:r>
            <a:r>
              <a:rPr lang="es-ES" sz="1400" dirty="0" err="1">
                <a:latin typeface="Times New Roman"/>
                <a:cs typeface="Times New Roman"/>
              </a:rPr>
              <a:t>being</a:t>
            </a:r>
            <a:r>
              <a:rPr lang="es-ES" sz="1400" dirty="0">
                <a:latin typeface="Times New Roman"/>
                <a:cs typeface="Times New Roman"/>
              </a:rPr>
              <a:t> </a:t>
            </a:r>
            <a:r>
              <a:rPr lang="es-ES" sz="1400" dirty="0" err="1">
                <a:latin typeface="Times New Roman"/>
                <a:cs typeface="Times New Roman"/>
              </a:rPr>
              <a:t>played</a:t>
            </a:r>
            <a:r>
              <a:rPr lang="es-ES" sz="1400" dirty="0">
                <a:latin typeface="Times New Roman"/>
                <a:cs typeface="Times New Roman"/>
              </a:rPr>
              <a:t>? </a:t>
            </a:r>
          </a:p>
        </p:txBody>
      </p:sp>
      <p:sp>
        <p:nvSpPr>
          <p:cNvPr id="11" name="CuadroTexto 10"/>
          <p:cNvSpPr txBox="1"/>
          <p:nvPr/>
        </p:nvSpPr>
        <p:spPr>
          <a:xfrm>
            <a:off x="5048796" y="2852961"/>
            <a:ext cx="397705" cy="369332"/>
          </a:xfrm>
          <a:prstGeom prst="rect">
            <a:avLst/>
          </a:prstGeom>
          <a:solidFill>
            <a:schemeClr val="bg2"/>
          </a:solidFill>
        </p:spPr>
        <p:txBody>
          <a:bodyPr wrap="square" rtlCol="0">
            <a:spAutoFit/>
          </a:bodyPr>
          <a:lstStyle/>
          <a:p>
            <a:r>
              <a:rPr lang="es-ES" b="1" dirty="0">
                <a:solidFill>
                  <a:srgbClr val="FF0000"/>
                </a:solidFill>
                <a:latin typeface="Times New Roman"/>
                <a:cs typeface="Times New Roman"/>
              </a:rPr>
              <a:t>2</a:t>
            </a:r>
            <a:r>
              <a:rPr lang="es-ES" b="1" dirty="0" smtClean="0">
                <a:solidFill>
                  <a:srgbClr val="FF0000"/>
                </a:solidFill>
                <a:latin typeface="Times New Roman"/>
                <a:cs typeface="Times New Roman"/>
              </a:rPr>
              <a:t>.</a:t>
            </a:r>
            <a:endParaRPr lang="es-ES" b="1" dirty="0">
              <a:solidFill>
                <a:srgbClr val="FF0000"/>
              </a:solidFill>
              <a:latin typeface="Times New Roman"/>
              <a:cs typeface="Times New Roman"/>
            </a:endParaRPr>
          </a:p>
        </p:txBody>
      </p:sp>
      <p:sp>
        <p:nvSpPr>
          <p:cNvPr id="12" name="CuadroTexto 11"/>
          <p:cNvSpPr txBox="1"/>
          <p:nvPr/>
        </p:nvSpPr>
        <p:spPr>
          <a:xfrm>
            <a:off x="5048796" y="2573423"/>
            <a:ext cx="397705" cy="369332"/>
          </a:xfrm>
          <a:prstGeom prst="rect">
            <a:avLst/>
          </a:prstGeom>
          <a:solidFill>
            <a:schemeClr val="bg2"/>
          </a:solidFill>
        </p:spPr>
        <p:txBody>
          <a:bodyPr wrap="square" rtlCol="0">
            <a:spAutoFit/>
          </a:bodyPr>
          <a:lstStyle/>
          <a:p>
            <a:r>
              <a:rPr lang="es-ES" b="1" dirty="0">
                <a:solidFill>
                  <a:srgbClr val="FF0000"/>
                </a:solidFill>
                <a:latin typeface="Times New Roman"/>
                <a:cs typeface="Times New Roman"/>
              </a:rPr>
              <a:t>3</a:t>
            </a:r>
            <a:r>
              <a:rPr lang="es-ES" b="1" dirty="0" smtClean="0">
                <a:solidFill>
                  <a:srgbClr val="FF0000"/>
                </a:solidFill>
                <a:latin typeface="Times New Roman"/>
                <a:cs typeface="Times New Roman"/>
              </a:rPr>
              <a:t>.</a:t>
            </a:r>
            <a:endParaRPr lang="es-ES" b="1" dirty="0">
              <a:solidFill>
                <a:srgbClr val="FF0000"/>
              </a:solidFill>
              <a:latin typeface="Times New Roman"/>
              <a:cs typeface="Times New Roman"/>
            </a:endParaRPr>
          </a:p>
        </p:txBody>
      </p:sp>
      <p:pic>
        <p:nvPicPr>
          <p:cNvPr id="2" name="Imagen 1" descr="Captura de pantalla 2020-02-06 a las 0.27.59.png"/>
          <p:cNvPicPr>
            <a:picLocks noChangeAspect="1"/>
          </p:cNvPicPr>
          <p:nvPr/>
        </p:nvPicPr>
        <p:blipFill rotWithShape="1">
          <a:blip r:embed="rId2">
            <a:extLst>
              <a:ext uri="{28A0092B-C50C-407E-A947-70E740481C1C}">
                <a14:useLocalDpi xmlns:a14="http://schemas.microsoft.com/office/drawing/2010/main" val="0"/>
              </a:ext>
            </a:extLst>
          </a:blip>
          <a:srcRect l="16293" r="17108"/>
          <a:stretch/>
        </p:blipFill>
        <p:spPr>
          <a:xfrm>
            <a:off x="1899919" y="1103933"/>
            <a:ext cx="4998721" cy="2768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CuadroTexto 5"/>
          <p:cNvSpPr txBox="1"/>
          <p:nvPr/>
        </p:nvSpPr>
        <p:spPr>
          <a:xfrm>
            <a:off x="721360" y="4429760"/>
            <a:ext cx="7894320" cy="523220"/>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b="1" dirty="0" smtClean="0">
                <a:latin typeface="Times New Roman"/>
                <a:cs typeface="Times New Roman"/>
              </a:rPr>
              <a:t>ONLY 63.4% </a:t>
            </a:r>
            <a:r>
              <a:rPr lang="es-ES" sz="1400" dirty="0" err="1" smtClean="0">
                <a:latin typeface="Times New Roman"/>
                <a:cs typeface="Times New Roman"/>
              </a:rPr>
              <a:t>agree</a:t>
            </a:r>
            <a:r>
              <a:rPr lang="es-ES" sz="1400" dirty="0" smtClean="0">
                <a:latin typeface="Times New Roman"/>
                <a:cs typeface="Times New Roman"/>
              </a:rPr>
              <a:t> </a:t>
            </a:r>
            <a:r>
              <a:rPr lang="es-ES" sz="1400" dirty="0" err="1" smtClean="0">
                <a:latin typeface="Times New Roman"/>
                <a:cs typeface="Times New Roman"/>
              </a:rPr>
              <a:t>on</a:t>
            </a:r>
            <a:r>
              <a:rPr lang="es-ES" sz="1400" dirty="0" smtClean="0">
                <a:latin typeface="Times New Roman"/>
                <a:cs typeface="Times New Roman"/>
              </a:rPr>
              <a:t> </a:t>
            </a:r>
            <a:r>
              <a:rPr lang="es-ES" sz="1400" dirty="0" err="1" smtClean="0">
                <a:latin typeface="Times New Roman"/>
                <a:cs typeface="Times New Roman"/>
              </a:rPr>
              <a:t>feeling</a:t>
            </a:r>
            <a:r>
              <a:rPr lang="es-ES" sz="1400" dirty="0" smtClean="0">
                <a:latin typeface="Times New Roman"/>
                <a:cs typeface="Times New Roman"/>
              </a:rPr>
              <a:t> </a:t>
            </a:r>
            <a:r>
              <a:rPr lang="es-ES" sz="1400" dirty="0" err="1" smtClean="0">
                <a:latin typeface="Times New Roman"/>
                <a:cs typeface="Times New Roman"/>
              </a:rPr>
              <a:t>different</a:t>
            </a:r>
            <a:r>
              <a:rPr lang="es-ES" sz="1400" dirty="0" smtClean="0">
                <a:latin typeface="Times New Roman"/>
                <a:cs typeface="Times New Roman"/>
              </a:rPr>
              <a:t> </a:t>
            </a:r>
            <a:r>
              <a:rPr lang="es-ES" sz="1400" dirty="0" err="1" smtClean="0">
                <a:latin typeface="Times New Roman"/>
                <a:cs typeface="Times New Roman"/>
              </a:rPr>
              <a:t>emotions</a:t>
            </a:r>
            <a:r>
              <a:rPr lang="es-ES" sz="1400" dirty="0" smtClean="0">
                <a:latin typeface="Times New Roman"/>
                <a:cs typeface="Times New Roman"/>
              </a:rPr>
              <a:t> </a:t>
            </a:r>
            <a:r>
              <a:rPr lang="es-ES" sz="1400" dirty="0" err="1" smtClean="0">
                <a:latin typeface="Times New Roman"/>
                <a:cs typeface="Times New Roman"/>
              </a:rPr>
              <a:t>depending</a:t>
            </a:r>
            <a:r>
              <a:rPr lang="es-ES" sz="1400" dirty="0" smtClean="0">
                <a:latin typeface="Times New Roman"/>
                <a:cs typeface="Times New Roman"/>
              </a:rPr>
              <a:t> </a:t>
            </a:r>
            <a:r>
              <a:rPr lang="es-ES" sz="1400" dirty="0" err="1" smtClean="0">
                <a:latin typeface="Times New Roman"/>
                <a:cs typeface="Times New Roman"/>
              </a:rPr>
              <a:t>on</a:t>
            </a:r>
            <a:r>
              <a:rPr lang="es-ES" sz="1400" dirty="0" smtClean="0">
                <a:latin typeface="Times New Roman"/>
                <a:cs typeface="Times New Roman"/>
              </a:rPr>
              <a:t> </a:t>
            </a:r>
            <a:r>
              <a:rPr lang="es-ES" sz="1400" dirty="0" err="1" smtClean="0">
                <a:latin typeface="Times New Roman"/>
                <a:cs typeface="Times New Roman"/>
              </a:rPr>
              <a:t>the</a:t>
            </a:r>
            <a:r>
              <a:rPr lang="es-ES" sz="1400" dirty="0" smtClean="0">
                <a:latin typeface="Times New Roman"/>
                <a:cs typeface="Times New Roman"/>
              </a:rPr>
              <a:t> </a:t>
            </a:r>
            <a:r>
              <a:rPr lang="es-ES" sz="1400" dirty="0" err="1" smtClean="0">
                <a:latin typeface="Times New Roman"/>
                <a:cs typeface="Times New Roman"/>
              </a:rPr>
              <a:t>instrument</a:t>
            </a:r>
            <a:r>
              <a:rPr lang="es-ES" sz="1400" dirty="0" smtClean="0">
                <a:latin typeface="Times New Roman"/>
                <a:cs typeface="Times New Roman"/>
              </a:rPr>
              <a:t> </a:t>
            </a:r>
            <a:r>
              <a:rPr lang="es-ES" sz="1400" dirty="0" err="1" smtClean="0">
                <a:latin typeface="Times New Roman"/>
                <a:cs typeface="Times New Roman"/>
              </a:rPr>
              <a:t>that</a:t>
            </a:r>
            <a:r>
              <a:rPr lang="es-ES" sz="1400" dirty="0" smtClean="0">
                <a:latin typeface="Times New Roman"/>
                <a:cs typeface="Times New Roman"/>
              </a:rPr>
              <a:t> </a:t>
            </a:r>
            <a:r>
              <a:rPr lang="es-ES" sz="1400" dirty="0" err="1" smtClean="0">
                <a:latin typeface="Times New Roman"/>
                <a:cs typeface="Times New Roman"/>
              </a:rPr>
              <a:t>is</a:t>
            </a:r>
            <a:r>
              <a:rPr lang="es-ES" sz="1400" dirty="0" smtClean="0">
                <a:latin typeface="Times New Roman"/>
                <a:cs typeface="Times New Roman"/>
              </a:rPr>
              <a:t> </a:t>
            </a:r>
            <a:r>
              <a:rPr lang="es-ES" sz="1400" dirty="0" err="1" smtClean="0">
                <a:latin typeface="Times New Roman"/>
                <a:cs typeface="Times New Roman"/>
              </a:rPr>
              <a:t>playing</a:t>
            </a:r>
            <a:r>
              <a:rPr lang="es-ES" sz="1400" dirty="0" smtClean="0">
                <a:latin typeface="Times New Roman"/>
                <a:cs typeface="Times New Roman"/>
              </a:rPr>
              <a:t> music.</a:t>
            </a:r>
          </a:p>
          <a:p>
            <a:endParaRPr lang="es-ES" sz="1400" dirty="0" smtClean="0">
              <a:latin typeface="Times New Roman"/>
              <a:cs typeface="Times New Roman"/>
            </a:endParaRPr>
          </a:p>
        </p:txBody>
      </p:sp>
      <p:pic>
        <p:nvPicPr>
          <p:cNvPr id="3" name="Imagen 2"/>
          <p:cNvPicPr>
            <a:picLocks noChangeAspect="1"/>
          </p:cNvPicPr>
          <p:nvPr/>
        </p:nvPicPr>
        <p:blipFill>
          <a:blip r:embed="rId3"/>
          <a:stretch>
            <a:fillRect/>
          </a:stretch>
        </p:blipFill>
        <p:spPr>
          <a:xfrm>
            <a:off x="4977676" y="2287573"/>
            <a:ext cx="1817931" cy="1869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p:cNvPicPr>
            <a:picLocks noChangeAspect="1"/>
          </p:cNvPicPr>
          <p:nvPr/>
        </p:nvPicPr>
        <p:blipFill>
          <a:blip r:embed="rId4">
            <a:extLst>
              <a:ext uri="{BEBA8EAE-BF5A-486C-A8C5-ECC9F3942E4B}">
                <a14:imgProps xmlns:a14="http://schemas.microsoft.com/office/drawing/2010/main">
                  <a14:imgLayer r:embed="rId5">
                    <a14:imgEffect>
                      <a14:backgroundRemoval t="1136" b="89773" l="6940" r="100000">
                        <a14:foregroundMark x1="7295" y1="39205" x2="7295" y2="39205"/>
                        <a14:foregroundMark x1="92349" y1="53977" x2="92349" y2="53977"/>
                        <a14:foregroundMark x1="17794" y1="53409" x2="17794" y2="53409"/>
                        <a14:foregroundMark x1="26868" y1="54830" x2="26868" y2="54830"/>
                        <a14:foregroundMark x1="29715" y1="55682" x2="29715" y2="55682"/>
                        <a14:foregroundMark x1="34342" y1="55682" x2="34342" y2="55682"/>
                        <a14:foregroundMark x1="10320" y1="53409" x2="10320" y2="53409"/>
                        <a14:foregroundMark x1="38612" y1="51705" x2="38612" y2="51705"/>
                        <a14:foregroundMark x1="43416" y1="53977" x2="43416" y2="53977"/>
                        <a14:foregroundMark x1="46441" y1="54830" x2="46441" y2="54830"/>
                        <a14:foregroundMark x1="50890" y1="55114" x2="50890" y2="55114"/>
                        <a14:foregroundMark x1="58185" y1="53125" x2="58185" y2="53125"/>
                        <a14:foregroundMark x1="63701" y1="53125" x2="63701" y2="53125"/>
                        <a14:foregroundMark x1="69929" y1="52273" x2="69929" y2="52273"/>
                        <a14:foregroundMark x1="76335" y1="54830" x2="76335" y2="54830"/>
                        <a14:foregroundMark x1="80605" y1="54830" x2="80605" y2="54830"/>
                      </a14:backgroundRemoval>
                    </a14:imgEffect>
                  </a14:imgLayer>
                </a14:imgProps>
              </a:ext>
            </a:extLst>
          </a:blip>
          <a:stretch>
            <a:fillRect/>
          </a:stretch>
        </p:blipFill>
        <p:spPr>
          <a:xfrm>
            <a:off x="721360" y="4952980"/>
            <a:ext cx="2245360" cy="1406347"/>
          </a:xfrm>
          <a:prstGeom prst="rect">
            <a:avLst/>
          </a:prstGeom>
        </p:spPr>
      </p:pic>
      <p:pic>
        <p:nvPicPr>
          <p:cNvPr id="5" name="Imagen 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586709" y="4863267"/>
            <a:ext cx="2239291" cy="1496060"/>
          </a:xfrm>
          <a:prstGeom prst="rect">
            <a:avLst/>
          </a:prstGeom>
        </p:spPr>
      </p:pic>
      <p:sp>
        <p:nvSpPr>
          <p:cNvPr id="10" name="CuadroTexto 9"/>
          <p:cNvSpPr txBox="1"/>
          <p:nvPr/>
        </p:nvSpPr>
        <p:spPr>
          <a:xfrm>
            <a:off x="4622800" y="5303520"/>
            <a:ext cx="3992880" cy="738664"/>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err="1" smtClean="0">
                <a:latin typeface="Times New Roman"/>
                <a:cs typeface="Times New Roman"/>
              </a:rPr>
              <a:t>Maybe</a:t>
            </a:r>
            <a:r>
              <a:rPr lang="es-ES" sz="1400" dirty="0" smtClean="0">
                <a:latin typeface="Times New Roman"/>
                <a:cs typeface="Times New Roman"/>
              </a:rPr>
              <a:t> </a:t>
            </a:r>
            <a:r>
              <a:rPr lang="es-ES" sz="1400" dirty="0" err="1" smtClean="0">
                <a:latin typeface="Times New Roman"/>
                <a:cs typeface="Times New Roman"/>
              </a:rPr>
              <a:t>some</a:t>
            </a:r>
            <a:r>
              <a:rPr lang="es-ES" sz="1400" dirty="0" smtClean="0">
                <a:latin typeface="Times New Roman"/>
                <a:cs typeface="Times New Roman"/>
              </a:rPr>
              <a:t> </a:t>
            </a:r>
            <a:r>
              <a:rPr lang="es-ES" sz="1400" dirty="0" err="1" smtClean="0">
                <a:latin typeface="Times New Roman"/>
                <a:cs typeface="Times New Roman"/>
              </a:rPr>
              <a:t>teenagers</a:t>
            </a:r>
            <a:r>
              <a:rPr lang="es-ES" sz="1400" dirty="0" smtClean="0">
                <a:latin typeface="Times New Roman"/>
                <a:cs typeface="Times New Roman"/>
              </a:rPr>
              <a:t> are </a:t>
            </a:r>
            <a:r>
              <a:rPr lang="es-ES" sz="1400" dirty="0" err="1" smtClean="0">
                <a:latin typeface="Times New Roman"/>
                <a:cs typeface="Times New Roman"/>
              </a:rPr>
              <a:t>not</a:t>
            </a:r>
            <a:r>
              <a:rPr lang="es-ES" sz="1400" dirty="0" smtClean="0">
                <a:latin typeface="Times New Roman"/>
                <a:cs typeface="Times New Roman"/>
              </a:rPr>
              <a:t> </a:t>
            </a:r>
            <a:r>
              <a:rPr lang="es-ES" sz="1400" dirty="0" err="1" smtClean="0">
                <a:latin typeface="Times New Roman"/>
                <a:cs typeface="Times New Roman"/>
              </a:rPr>
              <a:t>able</a:t>
            </a:r>
            <a:r>
              <a:rPr lang="es-ES" sz="1400" dirty="0" smtClean="0">
                <a:latin typeface="Times New Roman"/>
                <a:cs typeface="Times New Roman"/>
              </a:rPr>
              <a:t> </a:t>
            </a:r>
            <a:r>
              <a:rPr lang="es-ES" sz="1400" dirty="0" err="1" smtClean="0">
                <a:latin typeface="Times New Roman"/>
                <a:cs typeface="Times New Roman"/>
              </a:rPr>
              <a:t>to</a:t>
            </a:r>
            <a:r>
              <a:rPr lang="es-ES" sz="1400" dirty="0">
                <a:latin typeface="Times New Roman"/>
                <a:cs typeface="Times New Roman"/>
              </a:rPr>
              <a:t> </a:t>
            </a:r>
            <a:r>
              <a:rPr lang="es-ES" sz="1400" dirty="0" err="1" smtClean="0">
                <a:latin typeface="Times New Roman"/>
                <a:cs typeface="Times New Roman"/>
              </a:rPr>
              <a:t>differenciate</a:t>
            </a:r>
            <a:r>
              <a:rPr lang="es-ES" sz="1400" dirty="0">
                <a:latin typeface="Times New Roman"/>
                <a:cs typeface="Times New Roman"/>
              </a:rPr>
              <a:t> </a:t>
            </a:r>
            <a:r>
              <a:rPr lang="es-ES" sz="1400" dirty="0" err="1" smtClean="0">
                <a:latin typeface="Times New Roman"/>
                <a:cs typeface="Times New Roman"/>
              </a:rPr>
              <a:t>among</a:t>
            </a:r>
            <a:r>
              <a:rPr lang="es-ES" sz="1400" dirty="0" smtClean="0">
                <a:latin typeface="Times New Roman"/>
                <a:cs typeface="Times New Roman"/>
              </a:rPr>
              <a:t> </a:t>
            </a:r>
            <a:r>
              <a:rPr lang="es-ES" sz="1400" dirty="0" err="1" smtClean="0">
                <a:latin typeface="Times New Roman"/>
                <a:cs typeface="Times New Roman"/>
              </a:rPr>
              <a:t>all</a:t>
            </a:r>
            <a:r>
              <a:rPr lang="es-ES" sz="1400" dirty="0" smtClean="0">
                <a:latin typeface="Times New Roman"/>
                <a:cs typeface="Times New Roman"/>
              </a:rPr>
              <a:t> </a:t>
            </a:r>
            <a:r>
              <a:rPr lang="es-ES" sz="1400" dirty="0" err="1" smtClean="0">
                <a:latin typeface="Times New Roman"/>
                <a:cs typeface="Times New Roman"/>
              </a:rPr>
              <a:t>the</a:t>
            </a:r>
            <a:r>
              <a:rPr lang="es-ES" sz="1400" dirty="0" smtClean="0">
                <a:latin typeface="Times New Roman"/>
                <a:cs typeface="Times New Roman"/>
              </a:rPr>
              <a:t> </a:t>
            </a:r>
            <a:r>
              <a:rPr lang="es-ES" sz="1400" dirty="0" err="1" smtClean="0">
                <a:latin typeface="Times New Roman"/>
                <a:cs typeface="Times New Roman"/>
              </a:rPr>
              <a:t>different</a:t>
            </a:r>
            <a:r>
              <a:rPr lang="es-ES" sz="1400" dirty="0" smtClean="0">
                <a:latin typeface="Times New Roman"/>
                <a:cs typeface="Times New Roman"/>
              </a:rPr>
              <a:t> </a:t>
            </a:r>
            <a:r>
              <a:rPr lang="es-ES" sz="1400" dirty="0" err="1" smtClean="0">
                <a:latin typeface="Times New Roman"/>
                <a:cs typeface="Times New Roman"/>
              </a:rPr>
              <a:t>feelings</a:t>
            </a:r>
            <a:r>
              <a:rPr lang="es-ES" sz="1400" dirty="0" smtClean="0">
                <a:latin typeface="Times New Roman"/>
                <a:cs typeface="Times New Roman"/>
              </a:rPr>
              <a:t> </a:t>
            </a:r>
            <a:r>
              <a:rPr lang="es-ES" sz="1400" dirty="0" err="1" smtClean="0">
                <a:latin typeface="Times New Roman"/>
                <a:cs typeface="Times New Roman"/>
              </a:rPr>
              <a:t>they</a:t>
            </a:r>
            <a:r>
              <a:rPr lang="es-ES" sz="1400" dirty="0" smtClean="0">
                <a:latin typeface="Times New Roman"/>
                <a:cs typeface="Times New Roman"/>
              </a:rPr>
              <a:t> </a:t>
            </a:r>
            <a:r>
              <a:rPr lang="es-ES" sz="1400" dirty="0" err="1" smtClean="0">
                <a:latin typeface="Times New Roman"/>
                <a:cs typeface="Times New Roman"/>
              </a:rPr>
              <a:t>experience</a:t>
            </a:r>
            <a:r>
              <a:rPr lang="es-ES" sz="1400" dirty="0" smtClean="0">
                <a:latin typeface="Times New Roman"/>
                <a:cs typeface="Times New Roman"/>
              </a:rPr>
              <a:t> at </a:t>
            </a:r>
            <a:r>
              <a:rPr lang="es-ES" sz="1400" dirty="0" err="1" smtClean="0">
                <a:latin typeface="Times New Roman"/>
                <a:cs typeface="Times New Roman"/>
              </a:rPr>
              <a:t>the</a:t>
            </a:r>
            <a:r>
              <a:rPr lang="es-ES" sz="1400" dirty="0" smtClean="0">
                <a:latin typeface="Times New Roman"/>
                <a:cs typeface="Times New Roman"/>
              </a:rPr>
              <a:t> </a:t>
            </a:r>
            <a:r>
              <a:rPr lang="es-ES" sz="1400" dirty="0" err="1" smtClean="0">
                <a:latin typeface="Times New Roman"/>
                <a:cs typeface="Times New Roman"/>
              </a:rPr>
              <a:t>same</a:t>
            </a:r>
            <a:r>
              <a:rPr lang="es-ES" sz="1400" dirty="0" smtClean="0">
                <a:latin typeface="Times New Roman"/>
                <a:cs typeface="Times New Roman"/>
              </a:rPr>
              <a:t> time </a:t>
            </a:r>
            <a:r>
              <a:rPr lang="es-ES" sz="1400" dirty="0" err="1" smtClean="0">
                <a:latin typeface="Times New Roman"/>
                <a:cs typeface="Times New Roman"/>
              </a:rPr>
              <a:t>while</a:t>
            </a:r>
            <a:r>
              <a:rPr lang="es-ES" sz="1400" dirty="0" smtClean="0">
                <a:latin typeface="Times New Roman"/>
                <a:cs typeface="Times New Roman"/>
              </a:rPr>
              <a:t> </a:t>
            </a:r>
            <a:r>
              <a:rPr lang="es-ES" sz="1400" dirty="0" err="1" smtClean="0">
                <a:latin typeface="Times New Roman"/>
                <a:cs typeface="Times New Roman"/>
              </a:rPr>
              <a:t>listening</a:t>
            </a:r>
            <a:r>
              <a:rPr lang="es-ES" sz="1400" dirty="0" smtClean="0">
                <a:latin typeface="Times New Roman"/>
                <a:cs typeface="Times New Roman"/>
              </a:rPr>
              <a:t> </a:t>
            </a:r>
            <a:r>
              <a:rPr lang="es-ES" sz="1400" dirty="0" err="1" smtClean="0">
                <a:latin typeface="Times New Roman"/>
                <a:cs typeface="Times New Roman"/>
              </a:rPr>
              <a:t>to</a:t>
            </a:r>
            <a:r>
              <a:rPr lang="es-ES" sz="1400" dirty="0" smtClean="0">
                <a:latin typeface="Times New Roman"/>
                <a:cs typeface="Times New Roman"/>
              </a:rPr>
              <a:t> music</a:t>
            </a:r>
            <a:r>
              <a:rPr lang="es-ES" sz="1400" dirty="0">
                <a:latin typeface="Times New Roman"/>
                <a:cs typeface="Times New Roman"/>
              </a:rPr>
              <a:t>.</a:t>
            </a:r>
            <a:endParaRPr lang="es-ES" sz="1400" dirty="0" smtClean="0">
              <a:latin typeface="Times New Roman"/>
              <a:cs typeface="Times New Roman"/>
            </a:endParaRPr>
          </a:p>
        </p:txBody>
      </p:sp>
    </p:spTree>
    <p:extLst>
      <p:ext uri="{BB962C8B-B14F-4D97-AF65-F5344CB8AC3E}">
        <p14:creationId xmlns:p14="http://schemas.microsoft.com/office/powerpoint/2010/main" val="41254761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30960" y="741680"/>
            <a:ext cx="184666" cy="369332"/>
          </a:xfrm>
          <a:prstGeom prst="rect">
            <a:avLst/>
          </a:prstGeom>
          <a:noFill/>
        </p:spPr>
        <p:txBody>
          <a:bodyPr wrap="none" rtlCol="0">
            <a:spAutoFit/>
          </a:bodyPr>
          <a:lstStyle/>
          <a:p>
            <a:endParaRPr lang="es-ES" dirty="0"/>
          </a:p>
        </p:txBody>
      </p:sp>
      <p:sp>
        <p:nvSpPr>
          <p:cNvPr id="5" name="CuadroTexto 4"/>
          <p:cNvSpPr txBox="1"/>
          <p:nvPr/>
        </p:nvSpPr>
        <p:spPr>
          <a:xfrm>
            <a:off x="2560320" y="280014"/>
            <a:ext cx="3551323" cy="307777"/>
          </a:xfrm>
          <a:prstGeom prst="rect">
            <a:avLst/>
          </a:prstGeom>
          <a:noFill/>
        </p:spPr>
        <p:txBody>
          <a:bodyPr wrap="none" rtlCol="0">
            <a:spAutoFit/>
          </a:bodyPr>
          <a:lstStyle/>
          <a:p>
            <a:r>
              <a:rPr lang="es-ES" sz="1400" dirty="0" smtClean="0">
                <a:latin typeface="Times New Roman"/>
                <a:cs typeface="Times New Roman"/>
              </a:rPr>
              <a:t> Relate </a:t>
            </a:r>
            <a:r>
              <a:rPr lang="es-ES" sz="1400" b="1" dirty="0" smtClean="0">
                <a:latin typeface="Times New Roman"/>
                <a:cs typeface="Times New Roman"/>
              </a:rPr>
              <a:t>INSTRUMENTS</a:t>
            </a:r>
            <a:r>
              <a:rPr lang="es-ES" sz="1400" dirty="0" smtClean="0">
                <a:latin typeface="Times New Roman"/>
                <a:cs typeface="Times New Roman"/>
              </a:rPr>
              <a:t> with </a:t>
            </a:r>
            <a:r>
              <a:rPr lang="es-ES" sz="1400" b="1" dirty="0" smtClean="0">
                <a:latin typeface="Times New Roman"/>
                <a:cs typeface="Times New Roman"/>
              </a:rPr>
              <a:t>FEELINGS</a:t>
            </a:r>
            <a:r>
              <a:rPr lang="es-ES" sz="1400" dirty="0" smtClean="0">
                <a:latin typeface="Times New Roman"/>
                <a:cs typeface="Times New Roman"/>
              </a:rPr>
              <a:t>:</a:t>
            </a:r>
            <a:endParaRPr lang="es-ES" sz="1400" dirty="0">
              <a:latin typeface="Times New Roman"/>
              <a:cs typeface="Times New Roman"/>
            </a:endParaRPr>
          </a:p>
        </p:txBody>
      </p:sp>
      <p:pic>
        <p:nvPicPr>
          <p:cNvPr id="6" name="Imagen 5" descr="Captura de pantalla 2020-02-06 a las 0.28.21.png"/>
          <p:cNvPicPr>
            <a:picLocks noChangeAspect="1"/>
          </p:cNvPicPr>
          <p:nvPr/>
        </p:nvPicPr>
        <p:blipFill rotWithShape="1">
          <a:blip r:embed="rId2">
            <a:extLst>
              <a:ext uri="{28A0092B-C50C-407E-A947-70E740481C1C}">
                <a14:useLocalDpi xmlns:a14="http://schemas.microsoft.com/office/drawing/2010/main" val="0"/>
              </a:ext>
            </a:extLst>
          </a:blip>
          <a:srcRect l="3905" t="14069" r="15332" b="5593"/>
          <a:stretch/>
        </p:blipFill>
        <p:spPr>
          <a:xfrm>
            <a:off x="233680" y="2031999"/>
            <a:ext cx="5856683" cy="2407920"/>
          </a:xfrm>
          <a:prstGeom prst="rect">
            <a:avLst/>
          </a:prstGeom>
        </p:spPr>
      </p:pic>
      <p:pic>
        <p:nvPicPr>
          <p:cNvPr id="10" name="Imagen 9" descr="Captura de pantalla 2020-02-06 a las 0.28.21.png"/>
          <p:cNvPicPr>
            <a:picLocks noChangeAspect="1"/>
          </p:cNvPicPr>
          <p:nvPr/>
        </p:nvPicPr>
        <p:blipFill rotWithShape="1">
          <a:blip r:embed="rId2">
            <a:extLst>
              <a:ext uri="{28A0092B-C50C-407E-A947-70E740481C1C}">
                <a14:useLocalDpi xmlns:a14="http://schemas.microsoft.com/office/drawing/2010/main" val="0"/>
              </a:ext>
            </a:extLst>
          </a:blip>
          <a:srcRect l="8685" t="2882" r="1226" b="84796"/>
          <a:stretch/>
        </p:blipFill>
        <p:spPr>
          <a:xfrm>
            <a:off x="3028950" y="873955"/>
            <a:ext cx="5972810" cy="396207"/>
          </a:xfrm>
          <a:prstGeom prst="rect">
            <a:avLst/>
          </a:prstGeom>
        </p:spPr>
      </p:pic>
      <p:pic>
        <p:nvPicPr>
          <p:cNvPr id="11" name="Imagen 10" descr="Captura de pantalla 2020-02-06 a las 0.29.37.png"/>
          <p:cNvPicPr>
            <a:picLocks noChangeAspect="1"/>
          </p:cNvPicPr>
          <p:nvPr/>
        </p:nvPicPr>
        <p:blipFill rotWithShape="1">
          <a:blip r:embed="rId3">
            <a:extLst>
              <a:ext uri="{28A0092B-C50C-407E-A947-70E740481C1C}">
                <a14:useLocalDpi xmlns:a14="http://schemas.microsoft.com/office/drawing/2010/main" val="0"/>
              </a:ext>
            </a:extLst>
          </a:blip>
          <a:srcRect r="20470" b="87895"/>
          <a:stretch/>
        </p:blipFill>
        <p:spPr>
          <a:xfrm>
            <a:off x="19050" y="873955"/>
            <a:ext cx="3009900" cy="396207"/>
          </a:xfrm>
          <a:prstGeom prst="rect">
            <a:avLst/>
          </a:prstGeom>
        </p:spPr>
      </p:pic>
      <p:pic>
        <p:nvPicPr>
          <p:cNvPr id="8" name="Imagen 7" descr="Captura de pantalla 2020-02-06 a las 0.29.37.png"/>
          <p:cNvPicPr>
            <a:picLocks noChangeAspect="1"/>
          </p:cNvPicPr>
          <p:nvPr/>
        </p:nvPicPr>
        <p:blipFill rotWithShape="1">
          <a:blip r:embed="rId3">
            <a:extLst>
              <a:ext uri="{28A0092B-C50C-407E-A947-70E740481C1C}">
                <a14:useLocalDpi xmlns:a14="http://schemas.microsoft.com/office/drawing/2010/main" val="0"/>
              </a:ext>
            </a:extLst>
          </a:blip>
          <a:srcRect l="25368" t="10000" r="-66" b="5789"/>
          <a:stretch/>
        </p:blipFill>
        <p:spPr>
          <a:xfrm>
            <a:off x="6090363" y="2001519"/>
            <a:ext cx="2827020" cy="2438400"/>
          </a:xfrm>
          <a:prstGeom prst="rect">
            <a:avLst/>
          </a:prstGeom>
        </p:spPr>
      </p:pic>
      <p:pic>
        <p:nvPicPr>
          <p:cNvPr id="14" name="Imagen 13" descr="Captura de pantalla 2020-02-06 a las 0.29.03.png"/>
          <p:cNvPicPr>
            <a:picLocks noChangeAspect="1"/>
          </p:cNvPicPr>
          <p:nvPr/>
        </p:nvPicPr>
        <p:blipFill rotWithShape="1">
          <a:blip r:embed="rId4">
            <a:extLst>
              <a:ext uri="{28A0092B-C50C-407E-A947-70E740481C1C}">
                <a14:useLocalDpi xmlns:a14="http://schemas.microsoft.com/office/drawing/2010/main" val="0"/>
              </a:ext>
            </a:extLst>
          </a:blip>
          <a:srcRect r="23246" b="90403"/>
          <a:stretch/>
        </p:blipFill>
        <p:spPr>
          <a:xfrm>
            <a:off x="1412240" y="1533054"/>
            <a:ext cx="6492240" cy="362186"/>
          </a:xfrm>
          <a:prstGeom prst="rect">
            <a:avLst/>
          </a:prstGeom>
        </p:spPr>
      </p:pic>
      <p:pic>
        <p:nvPicPr>
          <p:cNvPr id="16" name="Imagen 15" descr="Captura de pantalla 2020-02-06 a las 0.28.41.png"/>
          <p:cNvPicPr>
            <a:picLocks noChangeAspect="1"/>
          </p:cNvPicPr>
          <p:nvPr/>
        </p:nvPicPr>
        <p:blipFill rotWithShape="1">
          <a:blip r:embed="rId5">
            <a:extLst>
              <a:ext uri="{28A0092B-C50C-407E-A947-70E740481C1C}">
                <a14:useLocalDpi xmlns:a14="http://schemas.microsoft.com/office/drawing/2010/main" val="0"/>
              </a:ext>
            </a:extLst>
          </a:blip>
          <a:srcRect l="5388" t="3797" b="88819"/>
          <a:stretch/>
        </p:blipFill>
        <p:spPr>
          <a:xfrm>
            <a:off x="1931556" y="1270162"/>
            <a:ext cx="5779884" cy="262892"/>
          </a:xfrm>
          <a:prstGeom prst="rect">
            <a:avLst/>
          </a:prstGeom>
        </p:spPr>
      </p:pic>
      <p:sp>
        <p:nvSpPr>
          <p:cNvPr id="12" name="CuadroTexto 11"/>
          <p:cNvSpPr txBox="1"/>
          <p:nvPr/>
        </p:nvSpPr>
        <p:spPr>
          <a:xfrm rot="13261839">
            <a:off x="1832835" y="4308147"/>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13" name="CuadroTexto 12"/>
          <p:cNvSpPr txBox="1"/>
          <p:nvPr/>
        </p:nvSpPr>
        <p:spPr>
          <a:xfrm rot="13261839">
            <a:off x="4728436" y="4297986"/>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15" name="CuadroTexto 14"/>
          <p:cNvSpPr txBox="1"/>
          <p:nvPr/>
        </p:nvSpPr>
        <p:spPr>
          <a:xfrm rot="13261839">
            <a:off x="7610732" y="4308147"/>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18" name="CuadroTexto 17"/>
          <p:cNvSpPr txBox="1"/>
          <p:nvPr/>
        </p:nvSpPr>
        <p:spPr>
          <a:xfrm>
            <a:off x="955040" y="4828359"/>
            <a:ext cx="2428240" cy="954107"/>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More </a:t>
            </a:r>
            <a:r>
              <a:rPr lang="es-ES" sz="1400" dirty="0" err="1" smtClean="0">
                <a:latin typeface="Times New Roman"/>
                <a:cs typeface="Times New Roman"/>
              </a:rPr>
              <a:t>than</a:t>
            </a:r>
            <a:r>
              <a:rPr lang="es-ES" sz="1400" dirty="0" smtClean="0">
                <a:latin typeface="Times New Roman"/>
                <a:cs typeface="Times New Roman"/>
              </a:rPr>
              <a:t> 50 </a:t>
            </a:r>
            <a:r>
              <a:rPr lang="es-ES" sz="1400" dirty="0" err="1" smtClean="0">
                <a:latin typeface="Times New Roman"/>
                <a:cs typeface="Times New Roman"/>
              </a:rPr>
              <a:t>students</a:t>
            </a:r>
            <a:r>
              <a:rPr lang="es-ES" sz="1400" dirty="0" smtClean="0">
                <a:latin typeface="Times New Roman"/>
                <a:cs typeface="Times New Roman"/>
              </a:rPr>
              <a:t> relate </a:t>
            </a:r>
            <a:r>
              <a:rPr lang="es-ES" sz="1400" dirty="0" err="1" smtClean="0">
                <a:latin typeface="Times New Roman"/>
                <a:cs typeface="Times New Roman"/>
              </a:rPr>
              <a:t>sadness</a:t>
            </a:r>
            <a:r>
              <a:rPr lang="es-ES" sz="1400" dirty="0" smtClean="0">
                <a:latin typeface="Times New Roman"/>
                <a:cs typeface="Times New Roman"/>
              </a:rPr>
              <a:t> with </a:t>
            </a:r>
            <a:r>
              <a:rPr lang="es-ES" sz="1400" b="1" dirty="0" smtClean="0">
                <a:latin typeface="Times New Roman"/>
                <a:cs typeface="Times New Roman"/>
              </a:rPr>
              <a:t>mellow </a:t>
            </a:r>
            <a:r>
              <a:rPr lang="es-ES" sz="1400" b="1" dirty="0" err="1" smtClean="0">
                <a:latin typeface="Times New Roman"/>
                <a:cs typeface="Times New Roman"/>
              </a:rPr>
              <a:t>instruments</a:t>
            </a:r>
            <a:r>
              <a:rPr lang="es-ES" sz="1400" b="1" dirty="0" smtClean="0">
                <a:latin typeface="Times New Roman"/>
                <a:cs typeface="Times New Roman"/>
              </a:rPr>
              <a:t> </a:t>
            </a:r>
            <a:r>
              <a:rPr lang="es-ES" sz="1400" b="1" dirty="0" err="1" smtClean="0">
                <a:latin typeface="Times New Roman"/>
                <a:cs typeface="Times New Roman"/>
              </a:rPr>
              <a:t>like</a:t>
            </a:r>
            <a:r>
              <a:rPr lang="es-ES" sz="1400" b="1" dirty="0" smtClean="0">
                <a:latin typeface="Times New Roman"/>
                <a:cs typeface="Times New Roman"/>
              </a:rPr>
              <a:t> a piano </a:t>
            </a:r>
            <a:r>
              <a:rPr lang="es-ES" sz="1400" b="1" dirty="0" err="1" smtClean="0">
                <a:latin typeface="Times New Roman"/>
                <a:cs typeface="Times New Roman"/>
              </a:rPr>
              <a:t>or</a:t>
            </a:r>
            <a:r>
              <a:rPr lang="es-ES" sz="1400" b="1" dirty="0" smtClean="0">
                <a:latin typeface="Times New Roman"/>
                <a:cs typeface="Times New Roman"/>
              </a:rPr>
              <a:t> </a:t>
            </a:r>
            <a:r>
              <a:rPr lang="es-ES" sz="1400" b="1" dirty="0" err="1" smtClean="0">
                <a:latin typeface="Times New Roman"/>
                <a:cs typeface="Times New Roman"/>
              </a:rPr>
              <a:t>the</a:t>
            </a:r>
            <a:r>
              <a:rPr lang="es-ES" sz="1400" b="1" dirty="0" smtClean="0">
                <a:latin typeface="Times New Roman"/>
                <a:cs typeface="Times New Roman"/>
              </a:rPr>
              <a:t> </a:t>
            </a:r>
            <a:r>
              <a:rPr lang="es-ES" sz="1400" b="1" dirty="0" err="1" smtClean="0">
                <a:latin typeface="Times New Roman"/>
                <a:cs typeface="Times New Roman"/>
              </a:rPr>
              <a:t>harp</a:t>
            </a:r>
            <a:r>
              <a:rPr lang="es-ES" sz="1400" b="1" dirty="0" smtClean="0">
                <a:latin typeface="Times New Roman"/>
                <a:cs typeface="Times New Roman"/>
              </a:rPr>
              <a:t>.</a:t>
            </a:r>
          </a:p>
        </p:txBody>
      </p:sp>
      <p:sp>
        <p:nvSpPr>
          <p:cNvPr id="19" name="CuadroTexto 18"/>
          <p:cNvSpPr txBox="1"/>
          <p:nvPr/>
        </p:nvSpPr>
        <p:spPr>
          <a:xfrm>
            <a:off x="3769360" y="4820558"/>
            <a:ext cx="2428240" cy="1384995"/>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err="1" smtClean="0">
                <a:latin typeface="Times New Roman"/>
                <a:cs typeface="Times New Roman"/>
              </a:rPr>
              <a:t>Joy</a:t>
            </a:r>
            <a:r>
              <a:rPr lang="es-ES" sz="1400" dirty="0" smtClean="0">
                <a:latin typeface="Times New Roman"/>
                <a:cs typeface="Times New Roman"/>
              </a:rPr>
              <a:t> and </a:t>
            </a:r>
            <a:r>
              <a:rPr lang="es-ES" sz="1400" dirty="0" err="1" smtClean="0">
                <a:latin typeface="Times New Roman"/>
                <a:cs typeface="Times New Roman"/>
              </a:rPr>
              <a:t>hapiness</a:t>
            </a:r>
            <a:r>
              <a:rPr lang="es-ES" sz="1400" dirty="0" smtClean="0">
                <a:latin typeface="Times New Roman"/>
                <a:cs typeface="Times New Roman"/>
              </a:rPr>
              <a:t> are </a:t>
            </a:r>
            <a:r>
              <a:rPr lang="es-ES" sz="1400" dirty="0" err="1">
                <a:latin typeface="Times New Roman"/>
                <a:cs typeface="Times New Roman"/>
              </a:rPr>
              <a:t>mostly</a:t>
            </a:r>
            <a:r>
              <a:rPr lang="es-ES" sz="1400" dirty="0">
                <a:latin typeface="Times New Roman"/>
                <a:cs typeface="Times New Roman"/>
              </a:rPr>
              <a:t> </a:t>
            </a:r>
            <a:r>
              <a:rPr lang="es-ES" sz="1400" dirty="0" err="1" smtClean="0">
                <a:latin typeface="Times New Roman"/>
                <a:cs typeface="Times New Roman"/>
              </a:rPr>
              <a:t>related</a:t>
            </a:r>
            <a:r>
              <a:rPr lang="es-ES" sz="1400" dirty="0" smtClean="0">
                <a:latin typeface="Times New Roman"/>
                <a:cs typeface="Times New Roman"/>
              </a:rPr>
              <a:t> </a:t>
            </a:r>
            <a:r>
              <a:rPr lang="es-ES" sz="1400" dirty="0" err="1" smtClean="0">
                <a:latin typeface="Times New Roman"/>
                <a:cs typeface="Times New Roman"/>
              </a:rPr>
              <a:t>to</a:t>
            </a:r>
            <a:r>
              <a:rPr lang="es-ES" sz="1400" dirty="0" smtClean="0">
                <a:latin typeface="Times New Roman"/>
                <a:cs typeface="Times New Roman"/>
              </a:rPr>
              <a:t> electronic </a:t>
            </a:r>
            <a:r>
              <a:rPr lang="es-ES" sz="1400" dirty="0" err="1" smtClean="0">
                <a:latin typeface="Times New Roman"/>
                <a:cs typeface="Times New Roman"/>
              </a:rPr>
              <a:t>instruments</a:t>
            </a:r>
            <a:r>
              <a:rPr lang="es-ES" sz="1400" dirty="0" smtClean="0">
                <a:latin typeface="Times New Roman"/>
                <a:cs typeface="Times New Roman"/>
              </a:rPr>
              <a:t> </a:t>
            </a:r>
            <a:r>
              <a:rPr lang="es-ES" sz="1400" b="1" dirty="0" err="1" smtClean="0">
                <a:latin typeface="Times New Roman"/>
                <a:cs typeface="Times New Roman"/>
              </a:rPr>
              <a:t>like</a:t>
            </a:r>
            <a:r>
              <a:rPr lang="es-ES" sz="1400" b="1" dirty="0" smtClean="0">
                <a:latin typeface="Times New Roman"/>
                <a:cs typeface="Times New Roman"/>
              </a:rPr>
              <a:t> </a:t>
            </a:r>
            <a:r>
              <a:rPr lang="es-ES" sz="1400" b="1" dirty="0" err="1" smtClean="0">
                <a:latin typeface="Times New Roman"/>
                <a:cs typeface="Times New Roman"/>
              </a:rPr>
              <a:t>synthesizers</a:t>
            </a:r>
            <a:r>
              <a:rPr lang="es-ES" sz="1400" b="1" dirty="0" smtClean="0">
                <a:latin typeface="Times New Roman"/>
                <a:cs typeface="Times New Roman"/>
              </a:rPr>
              <a:t>, </a:t>
            </a:r>
            <a:r>
              <a:rPr lang="es-ES" sz="1400" b="1" dirty="0" err="1" smtClean="0">
                <a:latin typeface="Times New Roman"/>
                <a:cs typeface="Times New Roman"/>
              </a:rPr>
              <a:t>percussion</a:t>
            </a:r>
            <a:r>
              <a:rPr lang="es-ES" sz="1400" b="1" dirty="0" smtClean="0">
                <a:latin typeface="Times New Roman"/>
                <a:cs typeface="Times New Roman"/>
              </a:rPr>
              <a:t> </a:t>
            </a:r>
            <a:r>
              <a:rPr lang="es-ES" sz="1400" b="1" dirty="0" err="1" smtClean="0">
                <a:latin typeface="Times New Roman"/>
                <a:cs typeface="Times New Roman"/>
              </a:rPr>
              <a:t>instruments</a:t>
            </a:r>
            <a:r>
              <a:rPr lang="es-ES" sz="1400" b="1" dirty="0" smtClean="0">
                <a:latin typeface="Times New Roman"/>
                <a:cs typeface="Times New Roman"/>
              </a:rPr>
              <a:t> </a:t>
            </a:r>
            <a:r>
              <a:rPr lang="es-ES" sz="1400" b="1" dirty="0" err="1" smtClean="0">
                <a:latin typeface="Times New Roman"/>
                <a:cs typeface="Times New Roman"/>
              </a:rPr>
              <a:t>like</a:t>
            </a:r>
            <a:r>
              <a:rPr lang="es-ES" sz="1400" b="1" dirty="0" smtClean="0">
                <a:latin typeface="Times New Roman"/>
                <a:cs typeface="Times New Roman"/>
              </a:rPr>
              <a:t> </a:t>
            </a:r>
            <a:r>
              <a:rPr lang="es-ES" sz="1400" b="1" dirty="0" err="1" smtClean="0">
                <a:latin typeface="Times New Roman"/>
                <a:cs typeface="Times New Roman"/>
              </a:rPr>
              <a:t>the</a:t>
            </a:r>
            <a:r>
              <a:rPr lang="es-ES" sz="1400" b="1" dirty="0" smtClean="0">
                <a:latin typeface="Times New Roman"/>
                <a:cs typeface="Times New Roman"/>
              </a:rPr>
              <a:t> </a:t>
            </a:r>
            <a:r>
              <a:rPr lang="es-ES" sz="1400" b="1" dirty="0" err="1" smtClean="0">
                <a:latin typeface="Times New Roman"/>
                <a:cs typeface="Times New Roman"/>
              </a:rPr>
              <a:t>Spanish</a:t>
            </a:r>
            <a:r>
              <a:rPr lang="es-ES" sz="1400" b="1" dirty="0" smtClean="0">
                <a:latin typeface="Times New Roman"/>
                <a:cs typeface="Times New Roman"/>
              </a:rPr>
              <a:t> guitar </a:t>
            </a:r>
            <a:r>
              <a:rPr lang="es-ES" sz="1400" dirty="0" smtClean="0">
                <a:latin typeface="Times New Roman"/>
                <a:cs typeface="Times New Roman"/>
              </a:rPr>
              <a:t>and</a:t>
            </a:r>
            <a:r>
              <a:rPr lang="es-ES" sz="1400" b="1" dirty="0" smtClean="0">
                <a:latin typeface="Times New Roman"/>
                <a:cs typeface="Times New Roman"/>
              </a:rPr>
              <a:t> </a:t>
            </a:r>
            <a:r>
              <a:rPr lang="es-ES" sz="1400" b="1" dirty="0" err="1" smtClean="0">
                <a:latin typeface="Times New Roman"/>
                <a:cs typeface="Times New Roman"/>
              </a:rPr>
              <a:t>brass</a:t>
            </a:r>
            <a:r>
              <a:rPr lang="es-ES" sz="1400" b="1" dirty="0" smtClean="0">
                <a:latin typeface="Times New Roman"/>
                <a:cs typeface="Times New Roman"/>
              </a:rPr>
              <a:t> </a:t>
            </a:r>
            <a:r>
              <a:rPr lang="es-ES" sz="1400" b="1" dirty="0" err="1" smtClean="0">
                <a:latin typeface="Times New Roman"/>
                <a:cs typeface="Times New Roman"/>
              </a:rPr>
              <a:t>instruments</a:t>
            </a:r>
            <a:r>
              <a:rPr lang="es-ES" sz="1400" b="1" dirty="0" smtClean="0">
                <a:latin typeface="Times New Roman"/>
                <a:cs typeface="Times New Roman"/>
              </a:rPr>
              <a:t> </a:t>
            </a:r>
            <a:r>
              <a:rPr lang="es-ES" sz="1400" b="1" dirty="0" err="1" smtClean="0">
                <a:latin typeface="Times New Roman"/>
                <a:cs typeface="Times New Roman"/>
              </a:rPr>
              <a:t>like</a:t>
            </a:r>
            <a:r>
              <a:rPr lang="es-ES" sz="1400" b="1" dirty="0" smtClean="0">
                <a:latin typeface="Times New Roman"/>
                <a:cs typeface="Times New Roman"/>
              </a:rPr>
              <a:t> </a:t>
            </a:r>
            <a:r>
              <a:rPr lang="es-ES" sz="1400" b="1" dirty="0" err="1" smtClean="0">
                <a:latin typeface="Times New Roman"/>
                <a:cs typeface="Times New Roman"/>
              </a:rPr>
              <a:t>the</a:t>
            </a:r>
            <a:r>
              <a:rPr lang="es-ES" sz="1400" b="1" dirty="0" smtClean="0">
                <a:latin typeface="Times New Roman"/>
                <a:cs typeface="Times New Roman"/>
              </a:rPr>
              <a:t> </a:t>
            </a:r>
            <a:r>
              <a:rPr lang="es-ES" sz="1400" b="1" dirty="0" err="1" smtClean="0">
                <a:latin typeface="Times New Roman"/>
                <a:cs typeface="Times New Roman"/>
              </a:rPr>
              <a:t>trumpet</a:t>
            </a:r>
            <a:r>
              <a:rPr lang="es-ES" sz="1400" b="1" dirty="0" smtClean="0">
                <a:latin typeface="Times New Roman"/>
                <a:cs typeface="Times New Roman"/>
              </a:rPr>
              <a:t>.</a:t>
            </a:r>
          </a:p>
        </p:txBody>
      </p:sp>
      <p:sp>
        <p:nvSpPr>
          <p:cNvPr id="20" name="CuadroTexto 19"/>
          <p:cNvSpPr txBox="1"/>
          <p:nvPr/>
        </p:nvSpPr>
        <p:spPr>
          <a:xfrm>
            <a:off x="6573520" y="4820558"/>
            <a:ext cx="2428240" cy="954107"/>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More </a:t>
            </a:r>
            <a:r>
              <a:rPr lang="es-ES" sz="1400" dirty="0" err="1" smtClean="0">
                <a:latin typeface="Times New Roman"/>
                <a:cs typeface="Times New Roman"/>
              </a:rPr>
              <a:t>than</a:t>
            </a:r>
            <a:r>
              <a:rPr lang="es-ES" sz="1400" dirty="0" smtClean="0">
                <a:latin typeface="Times New Roman"/>
                <a:cs typeface="Times New Roman"/>
              </a:rPr>
              <a:t> 40 of </a:t>
            </a:r>
            <a:r>
              <a:rPr lang="es-ES" sz="1400" dirty="0" err="1" smtClean="0">
                <a:latin typeface="Times New Roman"/>
                <a:cs typeface="Times New Roman"/>
              </a:rPr>
              <a:t>students</a:t>
            </a:r>
            <a:r>
              <a:rPr lang="es-ES" sz="1400" dirty="0" smtClean="0">
                <a:latin typeface="Times New Roman"/>
                <a:cs typeface="Times New Roman"/>
              </a:rPr>
              <a:t> relate </a:t>
            </a:r>
            <a:r>
              <a:rPr lang="es-ES" sz="1400" dirty="0" err="1" smtClean="0">
                <a:latin typeface="Times New Roman"/>
                <a:cs typeface="Times New Roman"/>
              </a:rPr>
              <a:t>fury</a:t>
            </a:r>
            <a:r>
              <a:rPr lang="es-ES" sz="1400" dirty="0" smtClean="0">
                <a:latin typeface="Times New Roman"/>
                <a:cs typeface="Times New Roman"/>
              </a:rPr>
              <a:t> </a:t>
            </a:r>
            <a:r>
              <a:rPr lang="es-ES" sz="1400" dirty="0" err="1" smtClean="0">
                <a:latin typeface="Times New Roman"/>
                <a:cs typeface="Times New Roman"/>
              </a:rPr>
              <a:t>or</a:t>
            </a:r>
            <a:r>
              <a:rPr lang="es-ES" sz="1400" dirty="0" smtClean="0">
                <a:latin typeface="Times New Roman"/>
                <a:cs typeface="Times New Roman"/>
              </a:rPr>
              <a:t> </a:t>
            </a:r>
            <a:r>
              <a:rPr lang="es-ES" sz="1400" dirty="0" err="1" smtClean="0">
                <a:latin typeface="Times New Roman"/>
                <a:cs typeface="Times New Roman"/>
              </a:rPr>
              <a:t>rage</a:t>
            </a:r>
            <a:r>
              <a:rPr lang="es-ES" sz="1400" dirty="0" smtClean="0">
                <a:latin typeface="Times New Roman"/>
                <a:cs typeface="Times New Roman"/>
              </a:rPr>
              <a:t> with </a:t>
            </a:r>
            <a:r>
              <a:rPr lang="es-ES" sz="1400" b="1" dirty="0" smtClean="0">
                <a:latin typeface="Times New Roman"/>
                <a:cs typeface="Times New Roman"/>
              </a:rPr>
              <a:t>electronic </a:t>
            </a:r>
            <a:r>
              <a:rPr lang="es-ES" sz="1400" b="1" dirty="0" err="1" smtClean="0">
                <a:latin typeface="Times New Roman"/>
                <a:cs typeface="Times New Roman"/>
              </a:rPr>
              <a:t>synthesizers</a:t>
            </a:r>
            <a:r>
              <a:rPr lang="es-ES" sz="1400" b="1" dirty="0" smtClean="0">
                <a:latin typeface="Times New Roman"/>
                <a:cs typeface="Times New Roman"/>
              </a:rPr>
              <a:t> and </a:t>
            </a:r>
            <a:r>
              <a:rPr lang="es-ES" sz="1400" b="1" dirty="0" err="1" smtClean="0">
                <a:latin typeface="Times New Roman"/>
                <a:cs typeface="Times New Roman"/>
              </a:rPr>
              <a:t>percussion</a:t>
            </a:r>
            <a:r>
              <a:rPr lang="es-ES" sz="1400" b="1" dirty="0" smtClean="0">
                <a:latin typeface="Times New Roman"/>
                <a:cs typeface="Times New Roman"/>
              </a:rPr>
              <a:t> </a:t>
            </a:r>
            <a:r>
              <a:rPr lang="es-ES" sz="1400" b="1" dirty="0" err="1" smtClean="0">
                <a:latin typeface="Times New Roman"/>
                <a:cs typeface="Times New Roman"/>
              </a:rPr>
              <a:t>instruments</a:t>
            </a:r>
            <a:r>
              <a:rPr lang="es-ES" sz="1400" b="1" dirty="0" smtClean="0">
                <a:latin typeface="Times New Roman"/>
                <a:cs typeface="Times New Roman"/>
              </a:rPr>
              <a:t> </a:t>
            </a:r>
            <a:r>
              <a:rPr lang="es-ES" sz="1400" b="1" dirty="0" err="1" smtClean="0">
                <a:latin typeface="Times New Roman"/>
                <a:cs typeface="Times New Roman"/>
              </a:rPr>
              <a:t>like</a:t>
            </a:r>
            <a:r>
              <a:rPr lang="es-ES" sz="1400" b="1" dirty="0" smtClean="0">
                <a:latin typeface="Times New Roman"/>
                <a:cs typeface="Times New Roman"/>
              </a:rPr>
              <a:t> </a:t>
            </a:r>
            <a:r>
              <a:rPr lang="es-ES" sz="1400" b="1" dirty="0" err="1" smtClean="0">
                <a:latin typeface="Times New Roman"/>
                <a:cs typeface="Times New Roman"/>
              </a:rPr>
              <a:t>drums</a:t>
            </a:r>
            <a:r>
              <a:rPr lang="es-ES" sz="1400" b="1" dirty="0" smtClean="0">
                <a:latin typeface="Times New Roman"/>
                <a:cs typeface="Times New Roman"/>
              </a:rPr>
              <a:t>.</a:t>
            </a:r>
          </a:p>
        </p:txBody>
      </p:sp>
    </p:spTree>
    <p:extLst>
      <p:ext uri="{BB962C8B-B14F-4D97-AF65-F5344CB8AC3E}">
        <p14:creationId xmlns:p14="http://schemas.microsoft.com/office/powerpoint/2010/main" val="4848213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aptura de pantalla 2020-02-06 a las 0.28.21.png"/>
          <p:cNvPicPr>
            <a:picLocks noChangeAspect="1"/>
          </p:cNvPicPr>
          <p:nvPr/>
        </p:nvPicPr>
        <p:blipFill rotWithShape="1">
          <a:blip r:embed="rId2">
            <a:extLst>
              <a:ext uri="{28A0092B-C50C-407E-A947-70E740481C1C}">
                <a14:useLocalDpi xmlns:a14="http://schemas.microsoft.com/office/drawing/2010/main" val="0"/>
              </a:ext>
            </a:extLst>
          </a:blip>
          <a:srcRect l="3905" t="14069" r="15332" b="5593"/>
          <a:stretch/>
        </p:blipFill>
        <p:spPr>
          <a:xfrm>
            <a:off x="233680" y="406399"/>
            <a:ext cx="5856683" cy="2262703"/>
          </a:xfrm>
          <a:prstGeom prst="rect">
            <a:avLst/>
          </a:prstGeom>
        </p:spPr>
      </p:pic>
      <p:pic>
        <p:nvPicPr>
          <p:cNvPr id="5" name="Imagen 4" descr="Captura de pantalla 2020-02-06 a las 0.29.03.png"/>
          <p:cNvPicPr>
            <a:picLocks noChangeAspect="1"/>
          </p:cNvPicPr>
          <p:nvPr/>
        </p:nvPicPr>
        <p:blipFill rotWithShape="1">
          <a:blip r:embed="rId3">
            <a:extLst>
              <a:ext uri="{28A0092B-C50C-407E-A947-70E740481C1C}">
                <a14:useLocalDpi xmlns:a14="http://schemas.microsoft.com/office/drawing/2010/main" val="0"/>
              </a:ext>
            </a:extLst>
          </a:blip>
          <a:srcRect t="7820" r="8450" b="13022"/>
          <a:stretch/>
        </p:blipFill>
        <p:spPr>
          <a:xfrm>
            <a:off x="664924" y="406398"/>
            <a:ext cx="8069579" cy="2262704"/>
          </a:xfrm>
          <a:prstGeom prst="rect">
            <a:avLst/>
          </a:prstGeom>
        </p:spPr>
      </p:pic>
      <p:pic>
        <p:nvPicPr>
          <p:cNvPr id="7" name="Imagen 6" descr="Captura de pantalla 2020-02-06 a las 0.28.21.png"/>
          <p:cNvPicPr>
            <a:picLocks noChangeAspect="1"/>
          </p:cNvPicPr>
          <p:nvPr/>
        </p:nvPicPr>
        <p:blipFill rotWithShape="1">
          <a:blip r:embed="rId2">
            <a:extLst>
              <a:ext uri="{28A0092B-C50C-407E-A947-70E740481C1C}">
                <a14:useLocalDpi xmlns:a14="http://schemas.microsoft.com/office/drawing/2010/main" val="0"/>
              </a:ext>
            </a:extLst>
          </a:blip>
          <a:srcRect l="3905" t="14069" r="18757" b="5593"/>
          <a:stretch/>
        </p:blipFill>
        <p:spPr>
          <a:xfrm>
            <a:off x="233680" y="3613982"/>
            <a:ext cx="5608320" cy="2262703"/>
          </a:xfrm>
          <a:prstGeom prst="rect">
            <a:avLst/>
          </a:prstGeom>
        </p:spPr>
      </p:pic>
      <p:pic>
        <p:nvPicPr>
          <p:cNvPr id="4" name="Imagen 3" descr="Captura de pantalla 2020-02-06 a las 0.28.41.png"/>
          <p:cNvPicPr>
            <a:picLocks noChangeAspect="1"/>
          </p:cNvPicPr>
          <p:nvPr/>
        </p:nvPicPr>
        <p:blipFill rotWithShape="1">
          <a:blip r:embed="rId4">
            <a:extLst>
              <a:ext uri="{28A0092B-C50C-407E-A947-70E740481C1C}">
                <a14:useLocalDpi xmlns:a14="http://schemas.microsoft.com/office/drawing/2010/main" val="0"/>
              </a:ext>
            </a:extLst>
          </a:blip>
          <a:srcRect t="10844" r="5687" b="3756"/>
          <a:stretch/>
        </p:blipFill>
        <p:spPr>
          <a:xfrm>
            <a:off x="664924" y="3613982"/>
            <a:ext cx="5177076" cy="2262703"/>
          </a:xfrm>
          <a:prstGeom prst="rect">
            <a:avLst/>
          </a:prstGeom>
        </p:spPr>
      </p:pic>
      <p:sp>
        <p:nvSpPr>
          <p:cNvPr id="8" name="CuadroTexto 7"/>
          <p:cNvSpPr txBox="1"/>
          <p:nvPr/>
        </p:nvSpPr>
        <p:spPr>
          <a:xfrm rot="6591455">
            <a:off x="1057097" y="528625"/>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9" name="CuadroTexto 8"/>
          <p:cNvSpPr txBox="1"/>
          <p:nvPr/>
        </p:nvSpPr>
        <p:spPr>
          <a:xfrm rot="13261839">
            <a:off x="4159474" y="2519986"/>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10" name="CuadroTexto 9"/>
          <p:cNvSpPr txBox="1"/>
          <p:nvPr/>
        </p:nvSpPr>
        <p:spPr>
          <a:xfrm rot="13261839">
            <a:off x="7014435" y="2519985"/>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11" name="CuadroTexto 10"/>
          <p:cNvSpPr txBox="1"/>
          <p:nvPr/>
        </p:nvSpPr>
        <p:spPr>
          <a:xfrm rot="7945619">
            <a:off x="5396700" y="4672558"/>
            <a:ext cx="543215" cy="646331"/>
          </a:xfrm>
          <a:prstGeom prst="rect">
            <a:avLst/>
          </a:prstGeom>
          <a:noFill/>
        </p:spPr>
        <p:txBody>
          <a:bodyPr wrap="squar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12" name="CuadroTexto 11"/>
          <p:cNvSpPr txBox="1"/>
          <p:nvPr/>
        </p:nvSpPr>
        <p:spPr>
          <a:xfrm>
            <a:off x="1553681" y="294639"/>
            <a:ext cx="1872223" cy="954107"/>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More </a:t>
            </a:r>
            <a:r>
              <a:rPr lang="es-ES" sz="1400" dirty="0" err="1" smtClean="0">
                <a:latin typeface="Times New Roman"/>
                <a:cs typeface="Times New Roman"/>
              </a:rPr>
              <a:t>than</a:t>
            </a:r>
            <a:r>
              <a:rPr lang="es-ES" sz="1400" dirty="0" smtClean="0">
                <a:latin typeface="Times New Roman"/>
                <a:cs typeface="Times New Roman"/>
              </a:rPr>
              <a:t> 50 </a:t>
            </a:r>
            <a:r>
              <a:rPr lang="es-ES" sz="1400" dirty="0" err="1" smtClean="0">
                <a:latin typeface="Times New Roman"/>
                <a:cs typeface="Times New Roman"/>
              </a:rPr>
              <a:t>students</a:t>
            </a:r>
            <a:r>
              <a:rPr lang="es-ES" sz="1400" dirty="0" smtClean="0">
                <a:latin typeface="Times New Roman"/>
                <a:cs typeface="Times New Roman"/>
              </a:rPr>
              <a:t> relate </a:t>
            </a:r>
            <a:r>
              <a:rPr lang="es-ES" sz="1400" dirty="0" err="1" smtClean="0">
                <a:latin typeface="Times New Roman"/>
                <a:cs typeface="Times New Roman"/>
              </a:rPr>
              <a:t>excitement</a:t>
            </a:r>
            <a:r>
              <a:rPr lang="es-ES" sz="1400" dirty="0" smtClean="0">
                <a:latin typeface="Times New Roman"/>
                <a:cs typeface="Times New Roman"/>
              </a:rPr>
              <a:t> </a:t>
            </a:r>
            <a:r>
              <a:rPr lang="es-ES" sz="1400" dirty="0" err="1" smtClean="0">
                <a:latin typeface="Times New Roman"/>
                <a:cs typeface="Times New Roman"/>
              </a:rPr>
              <a:t>or</a:t>
            </a:r>
            <a:r>
              <a:rPr lang="es-ES" sz="1400" dirty="0" smtClean="0">
                <a:latin typeface="Times New Roman"/>
                <a:cs typeface="Times New Roman"/>
              </a:rPr>
              <a:t> </a:t>
            </a:r>
            <a:r>
              <a:rPr lang="es-ES" sz="1400" dirty="0" err="1" smtClean="0">
                <a:latin typeface="Times New Roman"/>
                <a:cs typeface="Times New Roman"/>
              </a:rPr>
              <a:t>energy</a:t>
            </a:r>
            <a:r>
              <a:rPr lang="es-ES" sz="1400" dirty="0" smtClean="0">
                <a:latin typeface="Times New Roman"/>
                <a:cs typeface="Times New Roman"/>
              </a:rPr>
              <a:t> with </a:t>
            </a:r>
            <a:r>
              <a:rPr lang="es-ES" sz="1400" b="1" dirty="0" smtClean="0">
                <a:latin typeface="Times New Roman"/>
                <a:cs typeface="Times New Roman"/>
              </a:rPr>
              <a:t>electronic </a:t>
            </a:r>
            <a:r>
              <a:rPr lang="es-ES" sz="1400" b="1" dirty="0" err="1" smtClean="0">
                <a:latin typeface="Times New Roman"/>
                <a:cs typeface="Times New Roman"/>
              </a:rPr>
              <a:t>instruments</a:t>
            </a:r>
            <a:r>
              <a:rPr lang="es-ES" sz="1400" b="1" dirty="0" smtClean="0">
                <a:latin typeface="Times New Roman"/>
                <a:cs typeface="Times New Roman"/>
              </a:rPr>
              <a:t>.</a:t>
            </a:r>
          </a:p>
        </p:txBody>
      </p:sp>
      <p:sp>
        <p:nvSpPr>
          <p:cNvPr id="13" name="CuadroTexto 12"/>
          <p:cNvSpPr txBox="1"/>
          <p:nvPr/>
        </p:nvSpPr>
        <p:spPr>
          <a:xfrm>
            <a:off x="2092960" y="3018158"/>
            <a:ext cx="4378960" cy="523220"/>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More </a:t>
            </a:r>
            <a:r>
              <a:rPr lang="es-ES" sz="1400" dirty="0" err="1" smtClean="0">
                <a:latin typeface="Times New Roman"/>
                <a:cs typeface="Times New Roman"/>
              </a:rPr>
              <a:t>than</a:t>
            </a:r>
            <a:r>
              <a:rPr lang="es-ES" sz="1400" dirty="0" smtClean="0">
                <a:latin typeface="Times New Roman"/>
                <a:cs typeface="Times New Roman"/>
              </a:rPr>
              <a:t> 30 of </a:t>
            </a:r>
            <a:r>
              <a:rPr lang="es-ES" sz="1400" dirty="0" err="1" smtClean="0">
                <a:latin typeface="Times New Roman"/>
                <a:cs typeface="Times New Roman"/>
              </a:rPr>
              <a:t>students</a:t>
            </a:r>
            <a:r>
              <a:rPr lang="es-ES" sz="1400" dirty="0" smtClean="0">
                <a:latin typeface="Times New Roman"/>
                <a:cs typeface="Times New Roman"/>
              </a:rPr>
              <a:t> relate </a:t>
            </a:r>
            <a:r>
              <a:rPr lang="es-ES" sz="1400" dirty="0" err="1" smtClean="0">
                <a:latin typeface="Times New Roman"/>
                <a:cs typeface="Times New Roman"/>
              </a:rPr>
              <a:t>solitude</a:t>
            </a:r>
            <a:r>
              <a:rPr lang="es-ES" sz="1400" dirty="0" smtClean="0">
                <a:latin typeface="Times New Roman"/>
                <a:cs typeface="Times New Roman"/>
              </a:rPr>
              <a:t> </a:t>
            </a:r>
            <a:r>
              <a:rPr lang="es-ES" sz="1400" dirty="0" err="1" smtClean="0">
                <a:latin typeface="Times New Roman"/>
                <a:cs typeface="Times New Roman"/>
              </a:rPr>
              <a:t>or</a:t>
            </a:r>
            <a:r>
              <a:rPr lang="es-ES" sz="1400" dirty="0" smtClean="0">
                <a:latin typeface="Times New Roman"/>
                <a:cs typeface="Times New Roman"/>
              </a:rPr>
              <a:t> </a:t>
            </a:r>
            <a:r>
              <a:rPr lang="es-ES" sz="1400" dirty="0" err="1" smtClean="0">
                <a:latin typeface="Times New Roman"/>
                <a:cs typeface="Times New Roman"/>
              </a:rPr>
              <a:t>melancholy</a:t>
            </a:r>
            <a:r>
              <a:rPr lang="es-ES" sz="1400" dirty="0" smtClean="0">
                <a:latin typeface="Times New Roman"/>
                <a:cs typeface="Times New Roman"/>
              </a:rPr>
              <a:t> with </a:t>
            </a:r>
            <a:r>
              <a:rPr lang="es-ES" sz="1400" b="1" dirty="0">
                <a:latin typeface="Times New Roman"/>
                <a:cs typeface="Times New Roman"/>
              </a:rPr>
              <a:t>mellow </a:t>
            </a:r>
            <a:r>
              <a:rPr lang="es-ES" sz="1400" b="1" dirty="0" err="1">
                <a:latin typeface="Times New Roman"/>
                <a:cs typeface="Times New Roman"/>
              </a:rPr>
              <a:t>instruments</a:t>
            </a:r>
            <a:r>
              <a:rPr lang="es-ES" sz="1400" b="1" dirty="0">
                <a:latin typeface="Times New Roman"/>
                <a:cs typeface="Times New Roman"/>
              </a:rPr>
              <a:t> </a:t>
            </a:r>
            <a:r>
              <a:rPr lang="es-ES" sz="1400" b="1" dirty="0" err="1">
                <a:latin typeface="Times New Roman"/>
                <a:cs typeface="Times New Roman"/>
              </a:rPr>
              <a:t>like</a:t>
            </a:r>
            <a:r>
              <a:rPr lang="es-ES" sz="1400" b="1" dirty="0">
                <a:latin typeface="Times New Roman"/>
                <a:cs typeface="Times New Roman"/>
              </a:rPr>
              <a:t> a piano </a:t>
            </a:r>
            <a:r>
              <a:rPr lang="es-ES" sz="1400" b="1" dirty="0" err="1">
                <a:latin typeface="Times New Roman"/>
                <a:cs typeface="Times New Roman"/>
              </a:rPr>
              <a:t>or</a:t>
            </a:r>
            <a:r>
              <a:rPr lang="es-ES" sz="1400" b="1" dirty="0">
                <a:latin typeface="Times New Roman"/>
                <a:cs typeface="Times New Roman"/>
              </a:rPr>
              <a:t> </a:t>
            </a:r>
            <a:r>
              <a:rPr lang="es-ES" sz="1400" b="1" dirty="0" err="1">
                <a:latin typeface="Times New Roman"/>
                <a:cs typeface="Times New Roman"/>
              </a:rPr>
              <a:t>the</a:t>
            </a:r>
            <a:r>
              <a:rPr lang="es-ES" sz="1400" b="1" dirty="0">
                <a:latin typeface="Times New Roman"/>
                <a:cs typeface="Times New Roman"/>
              </a:rPr>
              <a:t> </a:t>
            </a:r>
            <a:r>
              <a:rPr lang="es-ES" sz="1400" b="1" dirty="0" err="1" smtClean="0">
                <a:latin typeface="Times New Roman"/>
                <a:cs typeface="Times New Roman"/>
              </a:rPr>
              <a:t>harp</a:t>
            </a:r>
            <a:r>
              <a:rPr lang="es-ES" sz="1400" b="1" dirty="0">
                <a:latin typeface="Times New Roman"/>
                <a:cs typeface="Times New Roman"/>
              </a:rPr>
              <a:t>.</a:t>
            </a:r>
          </a:p>
        </p:txBody>
      </p:sp>
      <p:sp>
        <p:nvSpPr>
          <p:cNvPr id="14" name="CuadroTexto 13"/>
          <p:cNvSpPr txBox="1"/>
          <p:nvPr/>
        </p:nvSpPr>
        <p:spPr>
          <a:xfrm>
            <a:off x="6724529" y="3038477"/>
            <a:ext cx="1748911" cy="1169551"/>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More </a:t>
            </a:r>
            <a:r>
              <a:rPr lang="es-ES" sz="1400" dirty="0" err="1" smtClean="0">
                <a:latin typeface="Times New Roman"/>
                <a:cs typeface="Times New Roman"/>
              </a:rPr>
              <a:t>than</a:t>
            </a:r>
            <a:r>
              <a:rPr lang="es-ES" sz="1400" dirty="0" smtClean="0">
                <a:latin typeface="Times New Roman"/>
                <a:cs typeface="Times New Roman"/>
              </a:rPr>
              <a:t> 50 </a:t>
            </a:r>
            <a:r>
              <a:rPr lang="es-ES" sz="1400" dirty="0" err="1" smtClean="0">
                <a:latin typeface="Times New Roman"/>
                <a:cs typeface="Times New Roman"/>
              </a:rPr>
              <a:t>students</a:t>
            </a:r>
            <a:r>
              <a:rPr lang="es-ES" sz="1400" dirty="0" smtClean="0">
                <a:latin typeface="Times New Roman"/>
                <a:cs typeface="Times New Roman"/>
              </a:rPr>
              <a:t> </a:t>
            </a:r>
            <a:r>
              <a:rPr lang="es-ES" sz="1400" dirty="0" err="1" smtClean="0">
                <a:latin typeface="Times New Roman"/>
                <a:cs typeface="Times New Roman"/>
              </a:rPr>
              <a:t>also</a:t>
            </a:r>
            <a:r>
              <a:rPr lang="es-ES" sz="1400" dirty="0" smtClean="0">
                <a:latin typeface="Times New Roman"/>
                <a:cs typeface="Times New Roman"/>
              </a:rPr>
              <a:t> relate romance with </a:t>
            </a:r>
            <a:r>
              <a:rPr lang="es-ES" sz="1400" b="1" dirty="0">
                <a:latin typeface="Times New Roman"/>
                <a:cs typeface="Times New Roman"/>
              </a:rPr>
              <a:t>mellow </a:t>
            </a:r>
            <a:r>
              <a:rPr lang="es-ES" sz="1400" b="1" dirty="0" err="1">
                <a:latin typeface="Times New Roman"/>
                <a:cs typeface="Times New Roman"/>
              </a:rPr>
              <a:t>instruments</a:t>
            </a:r>
            <a:r>
              <a:rPr lang="es-ES" sz="1400" b="1" dirty="0">
                <a:latin typeface="Times New Roman"/>
                <a:cs typeface="Times New Roman"/>
              </a:rPr>
              <a:t> </a:t>
            </a:r>
            <a:r>
              <a:rPr lang="es-ES" sz="1400" b="1" dirty="0" err="1">
                <a:latin typeface="Times New Roman"/>
                <a:cs typeface="Times New Roman"/>
              </a:rPr>
              <a:t>like</a:t>
            </a:r>
            <a:r>
              <a:rPr lang="es-ES" sz="1400" b="1" dirty="0">
                <a:latin typeface="Times New Roman"/>
                <a:cs typeface="Times New Roman"/>
              </a:rPr>
              <a:t> a piano </a:t>
            </a:r>
            <a:r>
              <a:rPr lang="es-ES" sz="1400" b="1" dirty="0" err="1">
                <a:latin typeface="Times New Roman"/>
                <a:cs typeface="Times New Roman"/>
              </a:rPr>
              <a:t>or</a:t>
            </a:r>
            <a:r>
              <a:rPr lang="es-ES" sz="1400" b="1" dirty="0">
                <a:latin typeface="Times New Roman"/>
                <a:cs typeface="Times New Roman"/>
              </a:rPr>
              <a:t>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harp</a:t>
            </a:r>
            <a:r>
              <a:rPr lang="es-ES" sz="1400" b="1" dirty="0" smtClean="0">
                <a:latin typeface="Times New Roman"/>
                <a:cs typeface="Times New Roman"/>
              </a:rPr>
              <a:t>.</a:t>
            </a:r>
            <a:endParaRPr lang="es-ES" sz="1400" b="1" dirty="0">
              <a:latin typeface="Times New Roman"/>
              <a:cs typeface="Times New Roman"/>
            </a:endParaRPr>
          </a:p>
        </p:txBody>
      </p:sp>
      <p:sp>
        <p:nvSpPr>
          <p:cNvPr id="15" name="CuadroTexto 14"/>
          <p:cNvSpPr txBox="1"/>
          <p:nvPr/>
        </p:nvSpPr>
        <p:spPr>
          <a:xfrm>
            <a:off x="5842000" y="4592266"/>
            <a:ext cx="2997200" cy="1169551"/>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The </a:t>
            </a:r>
            <a:r>
              <a:rPr lang="es-ES" sz="1400" dirty="0" err="1" smtClean="0">
                <a:latin typeface="Times New Roman"/>
                <a:cs typeface="Times New Roman"/>
              </a:rPr>
              <a:t>feelings</a:t>
            </a:r>
            <a:r>
              <a:rPr lang="es-ES" sz="1400" dirty="0" smtClean="0">
                <a:latin typeface="Times New Roman"/>
                <a:cs typeface="Times New Roman"/>
              </a:rPr>
              <a:t> of </a:t>
            </a:r>
            <a:r>
              <a:rPr lang="es-ES" sz="1400" dirty="0" err="1" smtClean="0">
                <a:latin typeface="Times New Roman"/>
                <a:cs typeface="Times New Roman"/>
              </a:rPr>
              <a:t>anxiety</a:t>
            </a:r>
            <a:r>
              <a:rPr lang="es-ES" sz="1400" dirty="0" smtClean="0">
                <a:latin typeface="Times New Roman"/>
                <a:cs typeface="Times New Roman"/>
              </a:rPr>
              <a:t> </a:t>
            </a:r>
            <a:r>
              <a:rPr lang="es-ES" sz="1400" dirty="0" err="1" smtClean="0">
                <a:latin typeface="Times New Roman"/>
                <a:cs typeface="Times New Roman"/>
              </a:rPr>
              <a:t>or</a:t>
            </a:r>
            <a:r>
              <a:rPr lang="es-ES" sz="1400" dirty="0" smtClean="0">
                <a:latin typeface="Times New Roman"/>
                <a:cs typeface="Times New Roman"/>
              </a:rPr>
              <a:t> </a:t>
            </a:r>
            <a:r>
              <a:rPr lang="es-ES" sz="1400" dirty="0" err="1" smtClean="0">
                <a:latin typeface="Times New Roman"/>
                <a:cs typeface="Times New Roman"/>
              </a:rPr>
              <a:t>anguish</a:t>
            </a:r>
            <a:r>
              <a:rPr lang="es-ES" sz="1400" dirty="0" smtClean="0">
                <a:latin typeface="Times New Roman"/>
                <a:cs typeface="Times New Roman"/>
              </a:rPr>
              <a:t> are </a:t>
            </a:r>
            <a:r>
              <a:rPr lang="es-ES" sz="1400" dirty="0" err="1" smtClean="0">
                <a:latin typeface="Times New Roman"/>
                <a:cs typeface="Times New Roman"/>
              </a:rPr>
              <a:t>related</a:t>
            </a:r>
            <a:r>
              <a:rPr lang="es-ES" sz="1400" dirty="0" smtClean="0">
                <a:latin typeface="Times New Roman"/>
                <a:cs typeface="Times New Roman"/>
              </a:rPr>
              <a:t> </a:t>
            </a:r>
            <a:r>
              <a:rPr lang="es-ES" sz="1400" dirty="0" err="1" smtClean="0">
                <a:latin typeface="Times New Roman"/>
                <a:cs typeface="Times New Roman"/>
              </a:rPr>
              <a:t>to</a:t>
            </a:r>
            <a:r>
              <a:rPr lang="es-ES" sz="1400" dirty="0" smtClean="0">
                <a:latin typeface="Times New Roman"/>
                <a:cs typeface="Times New Roman"/>
              </a:rPr>
              <a:t> </a:t>
            </a:r>
            <a:r>
              <a:rPr lang="es-ES" sz="1400" dirty="0" err="1" smtClean="0">
                <a:latin typeface="Times New Roman"/>
                <a:cs typeface="Times New Roman"/>
              </a:rPr>
              <a:t>different</a:t>
            </a:r>
            <a:r>
              <a:rPr lang="es-ES" sz="1400" dirty="0" smtClean="0">
                <a:latin typeface="Times New Roman"/>
                <a:cs typeface="Times New Roman"/>
              </a:rPr>
              <a:t> </a:t>
            </a:r>
            <a:r>
              <a:rPr lang="es-ES" sz="1400" dirty="0" err="1" smtClean="0">
                <a:latin typeface="Times New Roman"/>
                <a:cs typeface="Times New Roman"/>
              </a:rPr>
              <a:t>instruments</a:t>
            </a:r>
            <a:r>
              <a:rPr lang="es-ES" sz="1400" dirty="0" smtClean="0">
                <a:latin typeface="Times New Roman"/>
                <a:cs typeface="Times New Roman"/>
              </a:rPr>
              <a:t> </a:t>
            </a:r>
            <a:r>
              <a:rPr lang="es-ES" sz="1400" dirty="0" err="1" smtClean="0">
                <a:latin typeface="Times New Roman"/>
                <a:cs typeface="Times New Roman"/>
              </a:rPr>
              <a:t>like</a:t>
            </a:r>
            <a:r>
              <a:rPr lang="es-ES" sz="1400" dirty="0" smtClean="0">
                <a:latin typeface="Times New Roman"/>
                <a:cs typeface="Times New Roman"/>
              </a:rPr>
              <a:t> </a:t>
            </a:r>
            <a:r>
              <a:rPr lang="es-ES" sz="1400" b="1" dirty="0">
                <a:latin typeface="Times New Roman"/>
                <a:cs typeface="Times New Roman"/>
              </a:rPr>
              <a:t>electronic </a:t>
            </a:r>
            <a:r>
              <a:rPr lang="es-ES" sz="1400" b="1" dirty="0" err="1" smtClean="0">
                <a:latin typeface="Times New Roman"/>
                <a:cs typeface="Times New Roman"/>
              </a:rPr>
              <a:t>instruments</a:t>
            </a:r>
            <a:r>
              <a:rPr lang="es-ES" sz="1400" b="1" dirty="0" smtClean="0">
                <a:latin typeface="Times New Roman"/>
                <a:cs typeface="Times New Roman"/>
              </a:rPr>
              <a:t>, </a:t>
            </a:r>
            <a:r>
              <a:rPr lang="es-ES" sz="1400" b="1" dirty="0" err="1" smtClean="0">
                <a:latin typeface="Times New Roman"/>
                <a:cs typeface="Times New Roman"/>
              </a:rPr>
              <a:t>brass</a:t>
            </a:r>
            <a:r>
              <a:rPr lang="es-ES" sz="1400" b="1" dirty="0" smtClean="0">
                <a:latin typeface="Times New Roman"/>
                <a:cs typeface="Times New Roman"/>
              </a:rPr>
              <a:t> </a:t>
            </a:r>
            <a:r>
              <a:rPr lang="es-ES" sz="1400" b="1" dirty="0" err="1" smtClean="0">
                <a:latin typeface="Times New Roman"/>
                <a:cs typeface="Times New Roman"/>
              </a:rPr>
              <a:t>instruments</a:t>
            </a:r>
            <a:r>
              <a:rPr lang="es-ES" sz="1400" b="1" dirty="0" smtClean="0">
                <a:latin typeface="Times New Roman"/>
                <a:cs typeface="Times New Roman"/>
              </a:rPr>
              <a:t> </a:t>
            </a:r>
            <a:r>
              <a:rPr lang="es-ES" sz="1400" b="1" dirty="0" err="1" smtClean="0">
                <a:latin typeface="Times New Roman"/>
                <a:cs typeface="Times New Roman"/>
              </a:rPr>
              <a:t>like</a:t>
            </a:r>
            <a:r>
              <a:rPr lang="es-ES" sz="1400" b="1" dirty="0" smtClean="0">
                <a:latin typeface="Times New Roman"/>
                <a:cs typeface="Times New Roman"/>
              </a:rPr>
              <a:t> </a:t>
            </a:r>
            <a:r>
              <a:rPr lang="es-ES" sz="1400" b="1" dirty="0" err="1" smtClean="0">
                <a:latin typeface="Times New Roman"/>
                <a:cs typeface="Times New Roman"/>
              </a:rPr>
              <a:t>the</a:t>
            </a:r>
            <a:r>
              <a:rPr lang="es-ES" sz="1400" b="1" dirty="0" smtClean="0">
                <a:latin typeface="Times New Roman"/>
                <a:cs typeface="Times New Roman"/>
              </a:rPr>
              <a:t> </a:t>
            </a:r>
            <a:r>
              <a:rPr lang="es-ES" sz="1400" b="1" dirty="0" err="1" smtClean="0">
                <a:latin typeface="Times New Roman"/>
                <a:cs typeface="Times New Roman"/>
              </a:rPr>
              <a:t>trumpet</a:t>
            </a:r>
            <a:r>
              <a:rPr lang="es-ES" sz="1400" b="1" dirty="0">
                <a:latin typeface="Times New Roman"/>
                <a:cs typeface="Times New Roman"/>
              </a:rPr>
              <a:t> </a:t>
            </a:r>
            <a:r>
              <a:rPr lang="es-ES" sz="1400" b="1" dirty="0" smtClean="0">
                <a:latin typeface="Times New Roman"/>
                <a:cs typeface="Times New Roman"/>
              </a:rPr>
              <a:t>and </a:t>
            </a:r>
            <a:r>
              <a:rPr lang="es-ES" sz="1400" b="1" dirty="0" err="1" smtClean="0">
                <a:latin typeface="Times New Roman"/>
                <a:cs typeface="Times New Roman"/>
              </a:rPr>
              <a:t>percussion</a:t>
            </a:r>
            <a:r>
              <a:rPr lang="es-ES" sz="1400" b="1" dirty="0" smtClean="0">
                <a:latin typeface="Times New Roman"/>
                <a:cs typeface="Times New Roman"/>
              </a:rPr>
              <a:t> </a:t>
            </a:r>
            <a:r>
              <a:rPr lang="es-ES" sz="1400" b="1" dirty="0" err="1" smtClean="0">
                <a:latin typeface="Times New Roman"/>
                <a:cs typeface="Times New Roman"/>
              </a:rPr>
              <a:t>instrument</a:t>
            </a:r>
            <a:r>
              <a:rPr lang="es-ES" sz="1400" b="1" dirty="0" smtClean="0">
                <a:latin typeface="Times New Roman"/>
                <a:cs typeface="Times New Roman"/>
              </a:rPr>
              <a:t> </a:t>
            </a:r>
            <a:r>
              <a:rPr lang="es-ES" sz="1400" b="1" dirty="0" err="1" smtClean="0">
                <a:latin typeface="Times New Roman"/>
                <a:cs typeface="Times New Roman"/>
              </a:rPr>
              <a:t>like</a:t>
            </a:r>
            <a:r>
              <a:rPr lang="es-ES" sz="1400" b="1" dirty="0" smtClean="0">
                <a:latin typeface="Times New Roman"/>
                <a:cs typeface="Times New Roman"/>
              </a:rPr>
              <a:t> </a:t>
            </a:r>
            <a:r>
              <a:rPr lang="es-ES" sz="1400" b="1" dirty="0" err="1" smtClean="0">
                <a:latin typeface="Times New Roman"/>
                <a:cs typeface="Times New Roman"/>
              </a:rPr>
              <a:t>drums</a:t>
            </a:r>
            <a:r>
              <a:rPr lang="es-ES" sz="1400" b="1" dirty="0" smtClean="0">
                <a:latin typeface="Times New Roman"/>
                <a:cs typeface="Times New Roman"/>
              </a:rPr>
              <a:t>.</a:t>
            </a:r>
            <a:endParaRPr lang="es-ES" sz="1400" b="1" dirty="0">
              <a:latin typeface="Times New Roman"/>
              <a:cs typeface="Times New Roman"/>
            </a:endParaRPr>
          </a:p>
        </p:txBody>
      </p:sp>
      <p:sp>
        <p:nvSpPr>
          <p:cNvPr id="16" name="CuadroTexto 15"/>
          <p:cNvSpPr txBox="1"/>
          <p:nvPr/>
        </p:nvSpPr>
        <p:spPr>
          <a:xfrm rot="470939">
            <a:off x="1068030" y="5553519"/>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17" name="CuadroTexto 16"/>
          <p:cNvSpPr txBox="1"/>
          <p:nvPr/>
        </p:nvSpPr>
        <p:spPr>
          <a:xfrm>
            <a:off x="1346605" y="5977134"/>
            <a:ext cx="3083155" cy="738664"/>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More </a:t>
            </a:r>
            <a:r>
              <a:rPr lang="es-ES" sz="1400" dirty="0" err="1" smtClean="0">
                <a:latin typeface="Times New Roman"/>
                <a:cs typeface="Times New Roman"/>
              </a:rPr>
              <a:t>than</a:t>
            </a:r>
            <a:r>
              <a:rPr lang="es-ES" sz="1400" dirty="0" smtClean="0">
                <a:latin typeface="Times New Roman"/>
                <a:cs typeface="Times New Roman"/>
              </a:rPr>
              <a:t> 60 </a:t>
            </a:r>
            <a:r>
              <a:rPr lang="es-ES" sz="1400" dirty="0" err="1" smtClean="0">
                <a:latin typeface="Times New Roman"/>
                <a:cs typeface="Times New Roman"/>
              </a:rPr>
              <a:t>students</a:t>
            </a:r>
            <a:r>
              <a:rPr lang="es-ES" sz="1400" dirty="0" smtClean="0">
                <a:latin typeface="Times New Roman"/>
                <a:cs typeface="Times New Roman"/>
              </a:rPr>
              <a:t> relate </a:t>
            </a:r>
            <a:r>
              <a:rPr lang="es-ES" sz="1400" dirty="0" err="1" smtClean="0">
                <a:latin typeface="Times New Roman"/>
                <a:cs typeface="Times New Roman"/>
              </a:rPr>
              <a:t>relaxation</a:t>
            </a:r>
            <a:r>
              <a:rPr lang="es-ES" sz="1400" dirty="0" smtClean="0">
                <a:latin typeface="Times New Roman"/>
                <a:cs typeface="Times New Roman"/>
              </a:rPr>
              <a:t> </a:t>
            </a:r>
            <a:r>
              <a:rPr lang="es-ES" sz="1400" dirty="0" err="1" smtClean="0">
                <a:latin typeface="Times New Roman"/>
                <a:cs typeface="Times New Roman"/>
              </a:rPr>
              <a:t>with</a:t>
            </a:r>
            <a:r>
              <a:rPr lang="es-ES" sz="1400" b="1" dirty="0" err="1">
                <a:latin typeface="Times New Roman"/>
                <a:cs typeface="Times New Roman"/>
              </a:rPr>
              <a:t>mellow</a:t>
            </a:r>
            <a:r>
              <a:rPr lang="es-ES" sz="1400" b="1" dirty="0">
                <a:latin typeface="Times New Roman"/>
                <a:cs typeface="Times New Roman"/>
              </a:rPr>
              <a:t> </a:t>
            </a:r>
            <a:r>
              <a:rPr lang="es-ES" sz="1400" b="1" dirty="0" err="1">
                <a:latin typeface="Times New Roman"/>
                <a:cs typeface="Times New Roman"/>
              </a:rPr>
              <a:t>instruments</a:t>
            </a:r>
            <a:r>
              <a:rPr lang="es-ES" sz="1400" b="1" dirty="0">
                <a:latin typeface="Times New Roman"/>
                <a:cs typeface="Times New Roman"/>
              </a:rPr>
              <a:t> </a:t>
            </a:r>
            <a:r>
              <a:rPr lang="es-ES" sz="1400" b="1" dirty="0" err="1">
                <a:latin typeface="Times New Roman"/>
                <a:cs typeface="Times New Roman"/>
              </a:rPr>
              <a:t>like</a:t>
            </a:r>
            <a:r>
              <a:rPr lang="es-ES" sz="1400" b="1" dirty="0">
                <a:latin typeface="Times New Roman"/>
                <a:cs typeface="Times New Roman"/>
              </a:rPr>
              <a:t> a piano </a:t>
            </a:r>
            <a:r>
              <a:rPr lang="es-ES" sz="1400" b="1" dirty="0" err="1">
                <a:latin typeface="Times New Roman"/>
                <a:cs typeface="Times New Roman"/>
              </a:rPr>
              <a:t>or</a:t>
            </a:r>
            <a:r>
              <a:rPr lang="es-ES" sz="1400" b="1" dirty="0">
                <a:latin typeface="Times New Roman"/>
                <a:cs typeface="Times New Roman"/>
              </a:rPr>
              <a:t>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harp</a:t>
            </a:r>
            <a:r>
              <a:rPr lang="es-ES" sz="1400" b="1" dirty="0" smtClean="0">
                <a:latin typeface="Times New Roman"/>
                <a:cs typeface="Times New Roman"/>
              </a:rPr>
              <a:t>.</a:t>
            </a:r>
            <a:r>
              <a:rPr lang="es-ES" sz="1400" dirty="0" smtClean="0">
                <a:latin typeface="Times New Roman"/>
                <a:cs typeface="Times New Roman"/>
              </a:rPr>
              <a:t> </a:t>
            </a:r>
            <a:endParaRPr lang="es-ES" sz="1400" b="1" dirty="0">
              <a:latin typeface="Times New Roman"/>
              <a:cs typeface="Times New Roman"/>
            </a:endParaRPr>
          </a:p>
        </p:txBody>
      </p:sp>
    </p:spTree>
    <p:extLst>
      <p:ext uri="{BB962C8B-B14F-4D97-AF65-F5344CB8AC3E}">
        <p14:creationId xmlns:p14="http://schemas.microsoft.com/office/powerpoint/2010/main" val="35549785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33600" y="464235"/>
            <a:ext cx="5008880" cy="307777"/>
          </a:xfrm>
          <a:prstGeom prst="rect">
            <a:avLst/>
          </a:prstGeom>
        </p:spPr>
        <p:txBody>
          <a:bodyPr wrap="square">
            <a:spAutoFit/>
          </a:bodyPr>
          <a:lstStyle/>
          <a:p>
            <a:r>
              <a:rPr lang="es-ES" sz="1400" dirty="0">
                <a:latin typeface="Times New Roman"/>
                <a:cs typeface="Times New Roman"/>
              </a:rPr>
              <a:t>3</a:t>
            </a:r>
            <a:r>
              <a:rPr lang="es-ES" sz="1400" dirty="0" smtClean="0">
                <a:latin typeface="Times New Roman"/>
                <a:cs typeface="Times New Roman"/>
              </a:rPr>
              <a:t>. Do </a:t>
            </a:r>
            <a:r>
              <a:rPr lang="es-ES" sz="1400" dirty="0" err="1">
                <a:latin typeface="Times New Roman"/>
                <a:cs typeface="Times New Roman"/>
              </a:rPr>
              <a:t>you</a:t>
            </a:r>
            <a:r>
              <a:rPr lang="es-ES" sz="1400" dirty="0">
                <a:latin typeface="Times New Roman"/>
                <a:cs typeface="Times New Roman"/>
              </a:rPr>
              <a:t> </a:t>
            </a:r>
            <a:r>
              <a:rPr lang="es-ES" sz="1400" dirty="0" err="1">
                <a:latin typeface="Times New Roman"/>
                <a:cs typeface="Times New Roman"/>
              </a:rPr>
              <a:t>hum</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yourself</a:t>
            </a:r>
            <a:r>
              <a:rPr lang="es-ES" sz="1400" dirty="0">
                <a:latin typeface="Times New Roman"/>
                <a:cs typeface="Times New Roman"/>
              </a:rPr>
              <a:t> </a:t>
            </a:r>
            <a:r>
              <a:rPr lang="es-ES" sz="1400" dirty="0" err="1">
                <a:latin typeface="Times New Roman"/>
                <a:cs typeface="Times New Roman"/>
              </a:rPr>
              <a:t>or</a:t>
            </a:r>
            <a:r>
              <a:rPr lang="es-ES" sz="1400" dirty="0">
                <a:latin typeface="Times New Roman"/>
                <a:cs typeface="Times New Roman"/>
              </a:rPr>
              <a:t> </a:t>
            </a:r>
            <a:r>
              <a:rPr lang="es-ES" sz="1400" dirty="0" err="1">
                <a:latin typeface="Times New Roman"/>
                <a:cs typeface="Times New Roman"/>
              </a:rPr>
              <a:t>whistle</a:t>
            </a:r>
            <a:r>
              <a:rPr lang="es-ES" sz="1400" dirty="0">
                <a:latin typeface="Times New Roman"/>
                <a:cs typeface="Times New Roman"/>
              </a:rPr>
              <a:t> </a:t>
            </a:r>
            <a:r>
              <a:rPr lang="es-ES" sz="1400" dirty="0" err="1">
                <a:latin typeface="Times New Roman"/>
                <a:cs typeface="Times New Roman"/>
              </a:rPr>
              <a:t>when</a:t>
            </a:r>
            <a:r>
              <a:rPr lang="es-ES" sz="1400" dirty="0">
                <a:latin typeface="Times New Roman"/>
                <a:cs typeface="Times New Roman"/>
              </a:rPr>
              <a:t> </a:t>
            </a:r>
            <a:r>
              <a:rPr lang="es-ES" sz="1400" dirty="0" err="1">
                <a:latin typeface="Times New Roman"/>
                <a:cs typeface="Times New Roman"/>
              </a:rPr>
              <a:t>you're</a:t>
            </a:r>
            <a:r>
              <a:rPr lang="es-ES" sz="1400" dirty="0">
                <a:latin typeface="Times New Roman"/>
                <a:cs typeface="Times New Roman"/>
              </a:rPr>
              <a:t> </a:t>
            </a:r>
            <a:r>
              <a:rPr lang="es-ES" sz="1400" dirty="0" err="1">
                <a:latin typeface="Times New Roman"/>
                <a:cs typeface="Times New Roman"/>
              </a:rPr>
              <a:t>feeling</a:t>
            </a:r>
            <a:r>
              <a:rPr lang="es-ES" sz="1400" dirty="0">
                <a:latin typeface="Times New Roman"/>
                <a:cs typeface="Times New Roman"/>
              </a:rPr>
              <a:t> </a:t>
            </a:r>
            <a:r>
              <a:rPr lang="es-ES" sz="1400" dirty="0" err="1">
                <a:latin typeface="Times New Roman"/>
                <a:cs typeface="Times New Roman"/>
              </a:rPr>
              <a:t>cheerful</a:t>
            </a:r>
            <a:r>
              <a:rPr lang="es-ES" sz="1400" dirty="0">
                <a:latin typeface="Times New Roman"/>
                <a:cs typeface="Times New Roman"/>
              </a:rPr>
              <a:t>?</a:t>
            </a:r>
          </a:p>
        </p:txBody>
      </p:sp>
      <p:pic>
        <p:nvPicPr>
          <p:cNvPr id="5" name="Imagen 4" descr="Captura de pantalla 2020-02-06 a las 0.29.51.png"/>
          <p:cNvPicPr>
            <a:picLocks noChangeAspect="1"/>
          </p:cNvPicPr>
          <p:nvPr/>
        </p:nvPicPr>
        <p:blipFill rotWithShape="1">
          <a:blip r:embed="rId2">
            <a:extLst>
              <a:ext uri="{28A0092B-C50C-407E-A947-70E740481C1C}">
                <a14:useLocalDpi xmlns:a14="http://schemas.microsoft.com/office/drawing/2010/main" val="0"/>
              </a:ext>
            </a:extLst>
          </a:blip>
          <a:srcRect l="19019" r="15439"/>
          <a:stretch/>
        </p:blipFill>
        <p:spPr>
          <a:xfrm>
            <a:off x="1889760" y="1211580"/>
            <a:ext cx="4836160" cy="2819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p:cNvSpPr txBox="1"/>
          <p:nvPr/>
        </p:nvSpPr>
        <p:spPr>
          <a:xfrm>
            <a:off x="711200" y="4876800"/>
            <a:ext cx="7894320" cy="1169551"/>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RESEARCH ABOUT HUMMING: </a:t>
            </a:r>
            <a:r>
              <a:rPr lang="es-ES" sz="1400" b="1" dirty="0" smtClean="0">
                <a:latin typeface="Times New Roman"/>
                <a:cs typeface="Times New Roman"/>
              </a:rPr>
              <a:t>People </a:t>
            </a:r>
            <a:r>
              <a:rPr lang="es-ES" sz="1400" b="1" dirty="0" err="1">
                <a:latin typeface="Times New Roman"/>
                <a:cs typeface="Times New Roman"/>
              </a:rPr>
              <a:t>hum</a:t>
            </a:r>
            <a:r>
              <a:rPr lang="es-ES" sz="1400" dirty="0">
                <a:latin typeface="Times New Roman"/>
                <a:cs typeface="Times New Roman"/>
              </a:rPr>
              <a:t> </a:t>
            </a:r>
            <a:r>
              <a:rPr lang="es-ES" sz="1400" dirty="0" err="1">
                <a:latin typeface="Times New Roman"/>
                <a:cs typeface="Times New Roman"/>
              </a:rPr>
              <a:t>for</a:t>
            </a:r>
            <a:r>
              <a:rPr lang="es-ES" sz="1400" dirty="0">
                <a:latin typeface="Times New Roman"/>
                <a:cs typeface="Times New Roman"/>
              </a:rPr>
              <a:t> </a:t>
            </a:r>
            <a:r>
              <a:rPr lang="es-ES" sz="1400" dirty="0" err="1">
                <a:latin typeface="Times New Roman"/>
                <a:cs typeface="Times New Roman"/>
              </a:rPr>
              <a:t>several</a:t>
            </a:r>
            <a:r>
              <a:rPr lang="es-ES" sz="1400" dirty="0">
                <a:latin typeface="Times New Roman"/>
                <a:cs typeface="Times New Roman"/>
              </a:rPr>
              <a:t> </a:t>
            </a:r>
            <a:r>
              <a:rPr lang="es-ES" sz="1400" dirty="0" err="1">
                <a:latin typeface="Times New Roman"/>
                <a:cs typeface="Times New Roman"/>
              </a:rPr>
              <a:t>reasons</a:t>
            </a:r>
            <a:r>
              <a:rPr lang="es-ES" sz="1400" dirty="0">
                <a:latin typeface="Times New Roman"/>
                <a:cs typeface="Times New Roman"/>
              </a:rPr>
              <a:t>, </a:t>
            </a:r>
            <a:r>
              <a:rPr lang="es-ES" sz="1400" dirty="0" err="1">
                <a:latin typeface="Times New Roman"/>
                <a:cs typeface="Times New Roman"/>
              </a:rPr>
              <a:t>such</a:t>
            </a:r>
            <a:r>
              <a:rPr lang="es-ES" sz="1400" dirty="0">
                <a:latin typeface="Times New Roman"/>
                <a:cs typeface="Times New Roman"/>
              </a:rPr>
              <a:t> as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calm</a:t>
            </a:r>
            <a:r>
              <a:rPr lang="es-ES" sz="1400" dirty="0">
                <a:latin typeface="Times New Roman"/>
                <a:cs typeface="Times New Roman"/>
              </a:rPr>
              <a:t> </a:t>
            </a:r>
            <a:r>
              <a:rPr lang="es-ES" sz="1400" dirty="0" err="1">
                <a:latin typeface="Times New Roman"/>
                <a:cs typeface="Times New Roman"/>
              </a:rPr>
              <a:t>nerves</a:t>
            </a:r>
            <a:r>
              <a:rPr lang="es-ES" sz="1400" dirty="0">
                <a:latin typeface="Times New Roman"/>
                <a:cs typeface="Times New Roman"/>
              </a:rPr>
              <a:t>, </a:t>
            </a:r>
            <a:r>
              <a:rPr lang="es-ES" sz="1400" dirty="0" err="1">
                <a:latin typeface="Times New Roman"/>
                <a:cs typeface="Times New Roman"/>
              </a:rPr>
              <a:t>feel</a:t>
            </a:r>
            <a:r>
              <a:rPr lang="es-ES" sz="1400" dirty="0">
                <a:latin typeface="Times New Roman"/>
                <a:cs typeface="Times New Roman"/>
              </a:rPr>
              <a:t> </a:t>
            </a:r>
            <a:r>
              <a:rPr lang="es-ES" sz="1400" dirty="0" err="1">
                <a:latin typeface="Times New Roman"/>
                <a:cs typeface="Times New Roman"/>
              </a:rPr>
              <a:t>happier</a:t>
            </a:r>
            <a:r>
              <a:rPr lang="es-ES" sz="1400" dirty="0">
                <a:latin typeface="Times New Roman"/>
                <a:cs typeface="Times New Roman"/>
              </a:rPr>
              <a:t> and reduce stress. </a:t>
            </a:r>
            <a:r>
              <a:rPr lang="es-ES" sz="1400" b="1" dirty="0">
                <a:latin typeface="Times New Roman"/>
                <a:cs typeface="Times New Roman"/>
              </a:rPr>
              <a:t>People </a:t>
            </a:r>
            <a:r>
              <a:rPr lang="es-ES" sz="1400" b="1" dirty="0" err="1">
                <a:latin typeface="Times New Roman"/>
                <a:cs typeface="Times New Roman"/>
              </a:rPr>
              <a:t>hum</a:t>
            </a:r>
            <a:r>
              <a:rPr lang="es-ES" sz="1400" b="1" dirty="0">
                <a:latin typeface="Times New Roman"/>
                <a:cs typeface="Times New Roman"/>
              </a:rPr>
              <a:t> </a:t>
            </a:r>
            <a:r>
              <a:rPr lang="es-ES" sz="1400" b="1" dirty="0" err="1">
                <a:latin typeface="Times New Roman"/>
                <a:cs typeface="Times New Roman"/>
              </a:rPr>
              <a:t>unconsciously</a:t>
            </a:r>
            <a:r>
              <a:rPr lang="es-ES" sz="1400" dirty="0">
                <a:latin typeface="Times New Roman"/>
                <a:cs typeface="Times New Roman"/>
              </a:rPr>
              <a:t> and </a:t>
            </a:r>
            <a:r>
              <a:rPr lang="es-ES" sz="1400" dirty="0" err="1">
                <a:latin typeface="Times New Roman"/>
                <a:cs typeface="Times New Roman"/>
              </a:rPr>
              <a:t>consciously</a:t>
            </a:r>
            <a:r>
              <a:rPr lang="es-ES" sz="1400" dirty="0">
                <a:latin typeface="Times New Roman"/>
                <a:cs typeface="Times New Roman"/>
              </a:rPr>
              <a:t>. </a:t>
            </a:r>
            <a:r>
              <a:rPr lang="es-ES" sz="1400" dirty="0" err="1">
                <a:latin typeface="Times New Roman"/>
                <a:cs typeface="Times New Roman"/>
              </a:rPr>
              <a:t>Many</a:t>
            </a:r>
            <a:r>
              <a:rPr lang="es-ES" sz="1400" dirty="0">
                <a:latin typeface="Times New Roman"/>
                <a:cs typeface="Times New Roman"/>
              </a:rPr>
              <a:t> use </a:t>
            </a:r>
            <a:r>
              <a:rPr lang="es-ES" sz="1400" b="1" dirty="0" err="1">
                <a:latin typeface="Times New Roman"/>
                <a:cs typeface="Times New Roman"/>
              </a:rPr>
              <a:t>humming</a:t>
            </a:r>
            <a:r>
              <a:rPr lang="es-ES" sz="1400" dirty="0">
                <a:latin typeface="Times New Roman"/>
                <a:cs typeface="Times New Roman"/>
              </a:rPr>
              <a:t> as a simple and </a:t>
            </a:r>
            <a:r>
              <a:rPr lang="es-ES" sz="1400" dirty="0" err="1">
                <a:latin typeface="Times New Roman"/>
                <a:cs typeface="Times New Roman"/>
              </a:rPr>
              <a:t>effective</a:t>
            </a:r>
            <a:r>
              <a:rPr lang="es-ES" sz="1400" dirty="0">
                <a:latin typeface="Times New Roman"/>
                <a:cs typeface="Times New Roman"/>
              </a:rPr>
              <a:t> way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ease</a:t>
            </a:r>
            <a:r>
              <a:rPr lang="es-ES" sz="1400" dirty="0">
                <a:latin typeface="Times New Roman"/>
                <a:cs typeface="Times New Roman"/>
              </a:rPr>
              <a:t> </a:t>
            </a:r>
            <a:r>
              <a:rPr lang="es-ES" sz="1400" dirty="0" err="1">
                <a:latin typeface="Times New Roman"/>
                <a:cs typeface="Times New Roman"/>
              </a:rPr>
              <a:t>tension</a:t>
            </a:r>
            <a:r>
              <a:rPr lang="es-ES" sz="1400" dirty="0">
                <a:latin typeface="Times New Roman"/>
                <a:cs typeface="Times New Roman"/>
              </a:rPr>
              <a:t> and reduce stress and </a:t>
            </a:r>
            <a:r>
              <a:rPr lang="es-ES" sz="1400" dirty="0" err="1">
                <a:latin typeface="Times New Roman"/>
                <a:cs typeface="Times New Roman"/>
              </a:rPr>
              <a:t>often</a:t>
            </a:r>
            <a:r>
              <a:rPr lang="es-ES" sz="1400" dirty="0">
                <a:latin typeface="Times New Roman"/>
                <a:cs typeface="Times New Roman"/>
              </a:rPr>
              <a:t> derive </a:t>
            </a:r>
            <a:r>
              <a:rPr lang="es-ES" sz="1400" dirty="0" err="1">
                <a:latin typeface="Times New Roman"/>
                <a:cs typeface="Times New Roman"/>
              </a:rPr>
              <a:t>health</a:t>
            </a:r>
            <a:r>
              <a:rPr lang="es-ES" sz="1400" dirty="0">
                <a:latin typeface="Times New Roman"/>
                <a:cs typeface="Times New Roman"/>
              </a:rPr>
              <a:t> </a:t>
            </a:r>
            <a:r>
              <a:rPr lang="es-ES" sz="1400" dirty="0" err="1">
                <a:latin typeface="Times New Roman"/>
                <a:cs typeface="Times New Roman"/>
              </a:rPr>
              <a:t>benefits</a:t>
            </a:r>
            <a:r>
              <a:rPr lang="es-ES" sz="1400" dirty="0">
                <a:latin typeface="Times New Roman"/>
                <a:cs typeface="Times New Roman"/>
              </a:rPr>
              <a:t> in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form</a:t>
            </a:r>
            <a:r>
              <a:rPr lang="es-ES" sz="1400" dirty="0">
                <a:latin typeface="Times New Roman"/>
                <a:cs typeface="Times New Roman"/>
              </a:rPr>
              <a:t> of </a:t>
            </a:r>
            <a:r>
              <a:rPr lang="es-ES" sz="1400" dirty="0" err="1">
                <a:latin typeface="Times New Roman"/>
                <a:cs typeface="Times New Roman"/>
              </a:rPr>
              <a:t>improved</a:t>
            </a:r>
            <a:r>
              <a:rPr lang="es-ES" sz="1400" dirty="0">
                <a:latin typeface="Times New Roman"/>
                <a:cs typeface="Times New Roman"/>
              </a:rPr>
              <a:t> </a:t>
            </a:r>
            <a:r>
              <a:rPr lang="es-ES" sz="1400" dirty="0" err="1">
                <a:latin typeface="Times New Roman"/>
                <a:cs typeface="Times New Roman"/>
              </a:rPr>
              <a:t>sinus</a:t>
            </a:r>
            <a:r>
              <a:rPr lang="es-ES" sz="1400" dirty="0">
                <a:latin typeface="Times New Roman"/>
                <a:cs typeface="Times New Roman"/>
              </a:rPr>
              <a:t> </a:t>
            </a:r>
            <a:r>
              <a:rPr lang="es-ES" sz="1400" dirty="0" err="1">
                <a:latin typeface="Times New Roman"/>
                <a:cs typeface="Times New Roman"/>
              </a:rPr>
              <a:t>health</a:t>
            </a:r>
            <a:r>
              <a:rPr lang="es-ES" sz="1400" dirty="0">
                <a:latin typeface="Times New Roman"/>
                <a:cs typeface="Times New Roman"/>
              </a:rPr>
              <a:t> in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process</a:t>
            </a:r>
            <a:r>
              <a:rPr lang="es-ES" sz="1400" dirty="0" smtClean="0">
                <a:latin typeface="Times New Roman"/>
                <a:cs typeface="Times New Roman"/>
              </a:rPr>
              <a:t>.</a:t>
            </a:r>
          </a:p>
          <a:p>
            <a:r>
              <a:rPr lang="es-ES" sz="1400" dirty="0" err="1" smtClean="0">
                <a:latin typeface="Times New Roman"/>
                <a:cs typeface="Times New Roman"/>
              </a:rPr>
              <a:t>Then</a:t>
            </a:r>
            <a:r>
              <a:rPr lang="es-ES" sz="1400" dirty="0" smtClean="0">
                <a:latin typeface="Times New Roman"/>
                <a:cs typeface="Times New Roman"/>
              </a:rPr>
              <a:t>, </a:t>
            </a:r>
            <a:r>
              <a:rPr lang="es-ES" sz="1400" dirty="0" err="1" smtClean="0">
                <a:latin typeface="Times New Roman"/>
                <a:cs typeface="Times New Roman"/>
              </a:rPr>
              <a:t>most</a:t>
            </a:r>
            <a:r>
              <a:rPr lang="es-ES" sz="1400" dirty="0" smtClean="0">
                <a:latin typeface="Times New Roman"/>
                <a:cs typeface="Times New Roman"/>
              </a:rPr>
              <a:t> </a:t>
            </a:r>
            <a:r>
              <a:rPr lang="es-ES" sz="1400" dirty="0" err="1" smtClean="0">
                <a:latin typeface="Times New Roman"/>
                <a:cs typeface="Times New Roman"/>
              </a:rPr>
              <a:t>people</a:t>
            </a:r>
            <a:r>
              <a:rPr lang="es-ES" sz="1400" dirty="0" smtClean="0">
                <a:latin typeface="Times New Roman"/>
                <a:cs typeface="Times New Roman"/>
              </a:rPr>
              <a:t> </a:t>
            </a:r>
            <a:r>
              <a:rPr lang="es-ES" sz="1400" dirty="0" err="1" smtClean="0">
                <a:latin typeface="Times New Roman"/>
                <a:cs typeface="Times New Roman"/>
              </a:rPr>
              <a:t>probably</a:t>
            </a:r>
            <a:r>
              <a:rPr lang="es-ES" sz="1400" dirty="0" smtClean="0">
                <a:latin typeface="Times New Roman"/>
                <a:cs typeface="Times New Roman"/>
              </a:rPr>
              <a:t> </a:t>
            </a:r>
            <a:r>
              <a:rPr lang="es-ES" sz="1400" b="1" dirty="0" err="1" smtClean="0">
                <a:latin typeface="Times New Roman"/>
                <a:cs typeface="Times New Roman"/>
              </a:rPr>
              <a:t>hum</a:t>
            </a:r>
            <a:r>
              <a:rPr lang="es-ES" sz="1400" b="1" dirty="0" smtClean="0">
                <a:latin typeface="Times New Roman"/>
                <a:cs typeface="Times New Roman"/>
              </a:rPr>
              <a:t> and </a:t>
            </a:r>
            <a:r>
              <a:rPr lang="es-ES" sz="1400" b="1" dirty="0" err="1" smtClean="0">
                <a:latin typeface="Times New Roman"/>
                <a:cs typeface="Times New Roman"/>
              </a:rPr>
              <a:t>whistle</a:t>
            </a:r>
            <a:r>
              <a:rPr lang="es-ES" sz="1400" b="1" dirty="0" smtClean="0">
                <a:latin typeface="Times New Roman"/>
                <a:cs typeface="Times New Roman"/>
              </a:rPr>
              <a:t> </a:t>
            </a:r>
            <a:r>
              <a:rPr lang="es-ES" sz="1400" b="1" dirty="0" err="1" smtClean="0">
                <a:latin typeface="Times New Roman"/>
                <a:cs typeface="Times New Roman"/>
              </a:rPr>
              <a:t>listening</a:t>
            </a:r>
            <a:r>
              <a:rPr lang="es-ES" sz="1400" b="1" dirty="0" smtClean="0">
                <a:latin typeface="Times New Roman"/>
                <a:cs typeface="Times New Roman"/>
              </a:rPr>
              <a:t> </a:t>
            </a:r>
            <a:r>
              <a:rPr lang="es-ES" sz="1400" b="1" dirty="0" err="1" smtClean="0">
                <a:latin typeface="Times New Roman"/>
                <a:cs typeface="Times New Roman"/>
              </a:rPr>
              <a:t>to</a:t>
            </a:r>
            <a:r>
              <a:rPr lang="es-ES" sz="1400" b="1" dirty="0" smtClean="0">
                <a:latin typeface="Times New Roman"/>
                <a:cs typeface="Times New Roman"/>
              </a:rPr>
              <a:t> music </a:t>
            </a:r>
            <a:r>
              <a:rPr lang="es-ES" sz="1400" dirty="0" err="1" smtClean="0">
                <a:latin typeface="Times New Roman"/>
                <a:cs typeface="Times New Roman"/>
              </a:rPr>
              <a:t>because</a:t>
            </a:r>
            <a:r>
              <a:rPr lang="es-ES" sz="1400" dirty="0" smtClean="0">
                <a:latin typeface="Times New Roman"/>
                <a:cs typeface="Times New Roman"/>
              </a:rPr>
              <a:t> </a:t>
            </a:r>
            <a:r>
              <a:rPr lang="es-ES" sz="1400" dirty="0" err="1" smtClean="0">
                <a:latin typeface="Times New Roman"/>
                <a:cs typeface="Times New Roman"/>
              </a:rPr>
              <a:t>you</a:t>
            </a:r>
            <a:r>
              <a:rPr lang="es-ES" sz="1400" dirty="0" smtClean="0">
                <a:latin typeface="Times New Roman"/>
                <a:cs typeface="Times New Roman"/>
              </a:rPr>
              <a:t> </a:t>
            </a:r>
            <a:r>
              <a:rPr lang="es-ES" sz="1400" dirty="0" err="1" smtClean="0">
                <a:latin typeface="Times New Roman"/>
                <a:cs typeface="Times New Roman"/>
              </a:rPr>
              <a:t>feel</a:t>
            </a:r>
            <a:r>
              <a:rPr lang="es-ES" sz="1400" dirty="0" smtClean="0">
                <a:latin typeface="Times New Roman"/>
                <a:cs typeface="Times New Roman"/>
              </a:rPr>
              <a:t> </a:t>
            </a:r>
            <a:r>
              <a:rPr lang="es-ES" sz="1400" b="1" dirty="0" err="1" smtClean="0">
                <a:latin typeface="Times New Roman"/>
                <a:cs typeface="Times New Roman"/>
              </a:rPr>
              <a:t>happy</a:t>
            </a:r>
            <a:r>
              <a:rPr lang="es-ES" sz="1400" dirty="0" smtClean="0">
                <a:latin typeface="Times New Roman"/>
                <a:cs typeface="Times New Roman"/>
              </a:rPr>
              <a:t> and </a:t>
            </a:r>
            <a:r>
              <a:rPr lang="es-ES" sz="1400" b="1" dirty="0" err="1" smtClean="0">
                <a:latin typeface="Times New Roman"/>
                <a:cs typeface="Times New Roman"/>
              </a:rPr>
              <a:t>relaxed</a:t>
            </a:r>
            <a:r>
              <a:rPr lang="es-ES" sz="1400" dirty="0" smtClean="0">
                <a:latin typeface="Times New Roman"/>
                <a:cs typeface="Times New Roman"/>
              </a:rPr>
              <a:t>.</a:t>
            </a:r>
            <a:endParaRPr lang="es-ES" sz="1400" dirty="0">
              <a:latin typeface="Times New Roman"/>
              <a:cs typeface="Times New Roman"/>
            </a:endParaRPr>
          </a:p>
        </p:txBody>
      </p:sp>
      <p:sp>
        <p:nvSpPr>
          <p:cNvPr id="6" name="CuadroTexto 5"/>
          <p:cNvSpPr txBox="1"/>
          <p:nvPr/>
        </p:nvSpPr>
        <p:spPr>
          <a:xfrm rot="16200000">
            <a:off x="1737889" y="3261667"/>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sp>
        <p:nvSpPr>
          <p:cNvPr id="7" name="CuadroTexto 6"/>
          <p:cNvSpPr txBox="1"/>
          <p:nvPr/>
        </p:nvSpPr>
        <p:spPr>
          <a:xfrm>
            <a:off x="366283" y="3743167"/>
            <a:ext cx="176731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smtClean="0">
                <a:solidFill>
                  <a:srgbClr val="B939C1"/>
                </a:solidFill>
                <a:effectLst>
                  <a:glow rad="63500">
                    <a:schemeClr val="accent6">
                      <a:satMod val="175000"/>
                      <a:alpha val="40000"/>
                    </a:schemeClr>
                  </a:glow>
                </a:effectLst>
                <a:latin typeface="Times New Roman"/>
                <a:cs typeface="Times New Roman"/>
              </a:rPr>
              <a:t>Big </a:t>
            </a:r>
            <a:r>
              <a:rPr lang="es-ES" dirty="0" err="1" smtClean="0">
                <a:solidFill>
                  <a:srgbClr val="B939C1"/>
                </a:solidFill>
                <a:effectLst>
                  <a:glow rad="63500">
                    <a:schemeClr val="accent6">
                      <a:satMod val="175000"/>
                      <a:alpha val="40000"/>
                    </a:schemeClr>
                  </a:glow>
                </a:effectLst>
                <a:latin typeface="Times New Roman"/>
                <a:cs typeface="Times New Roman"/>
              </a:rPr>
              <a:t>majority</a:t>
            </a:r>
            <a:endParaRPr lang="es-ES" dirty="0">
              <a:solidFill>
                <a:srgbClr val="B939C1"/>
              </a:solidFill>
              <a:effectLst>
                <a:glow rad="63500">
                  <a:schemeClr val="accent6">
                    <a:satMod val="175000"/>
                    <a:alpha val="40000"/>
                  </a:schemeClr>
                </a:glow>
              </a:effectLst>
              <a:latin typeface="Times New Roman"/>
              <a:cs typeface="Times New Roman"/>
            </a:endParaRPr>
          </a:p>
        </p:txBody>
      </p:sp>
      <p:pic>
        <p:nvPicPr>
          <p:cNvPr id="8" name="Imagen 7"/>
          <p:cNvPicPr>
            <a:picLocks noChangeAspect="1"/>
          </p:cNvPicPr>
          <p:nvPr/>
        </p:nvPicPr>
        <p:blipFill>
          <a:blip r:embed="rId3">
            <a:extLst>
              <a:ext uri="{BEBA8EAE-BF5A-486C-A8C5-ECC9F3942E4B}">
                <a14:imgProps xmlns:a14="http://schemas.microsoft.com/office/drawing/2010/main">
                  <a14:imgLayer r:embed="rId4">
                    <a14:imgEffect>
                      <a14:backgroundRemoval t="0" b="96444" l="8444" r="93778">
                        <a14:foregroundMark x1="46667" y1="23556" x2="46667" y2="23556"/>
                        <a14:foregroundMark x1="44444" y1="34667" x2="44444" y2="34667"/>
                        <a14:foregroundMark x1="51556" y1="41778" x2="51556" y2="41778"/>
                        <a14:foregroundMark x1="51111" y1="30667" x2="51111" y2="30667"/>
                        <a14:foregroundMark x1="20000" y1="20889" x2="20000" y2="20889"/>
                        <a14:foregroundMark x1="57778" y1="34667" x2="57778" y2="34667"/>
                        <a14:foregroundMark x1="67556" y1="65333" x2="67556" y2="65333"/>
                        <a14:foregroundMark x1="77333" y1="36444" x2="77333" y2="36444"/>
                        <a14:foregroundMark x1="74222" y1="28000" x2="74222" y2="28000"/>
                        <a14:foregroundMark x1="56889" y1="22667" x2="56889" y2="22667"/>
                        <a14:foregroundMark x1="39111" y1="7556" x2="39111" y2="7556"/>
                        <a14:foregroundMark x1="9778" y1="74667" x2="9778" y2="74667"/>
                        <a14:foregroundMark x1="76444" y1="92444" x2="76444" y2="92444"/>
                      </a14:backgroundRemoval>
                    </a14:imgEffect>
                  </a14:imgLayer>
                </a14:imgProps>
              </a:ext>
            </a:extLst>
          </a:blip>
          <a:stretch>
            <a:fillRect/>
          </a:stretch>
        </p:blipFill>
        <p:spPr>
          <a:xfrm>
            <a:off x="5297170" y="2019300"/>
            <a:ext cx="2857500" cy="2857500"/>
          </a:xfrm>
          <a:prstGeom prst="rect">
            <a:avLst/>
          </a:prstGeom>
        </p:spPr>
      </p:pic>
    </p:spTree>
    <p:extLst>
      <p:ext uri="{BB962C8B-B14F-4D97-AF65-F5344CB8AC3E}">
        <p14:creationId xmlns:p14="http://schemas.microsoft.com/office/powerpoint/2010/main" val="29688696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33600" y="464235"/>
            <a:ext cx="5008880" cy="307777"/>
          </a:xfrm>
          <a:prstGeom prst="rect">
            <a:avLst/>
          </a:prstGeom>
        </p:spPr>
        <p:txBody>
          <a:bodyPr wrap="square">
            <a:spAutoFit/>
          </a:bodyPr>
          <a:lstStyle/>
          <a:p>
            <a:r>
              <a:rPr lang="es-ES" sz="1400" dirty="0">
                <a:latin typeface="Times New Roman"/>
                <a:cs typeface="Times New Roman"/>
              </a:rPr>
              <a:t>4</a:t>
            </a:r>
            <a:r>
              <a:rPr lang="es-ES" sz="1400" dirty="0" smtClean="0">
                <a:latin typeface="Times New Roman"/>
                <a:cs typeface="Times New Roman"/>
              </a:rPr>
              <a:t>. Do </a:t>
            </a:r>
            <a:r>
              <a:rPr lang="es-ES" sz="1400" dirty="0" err="1">
                <a:latin typeface="Times New Roman"/>
                <a:cs typeface="Times New Roman"/>
              </a:rPr>
              <a:t>you</a:t>
            </a:r>
            <a:r>
              <a:rPr lang="es-ES" sz="1400" dirty="0">
                <a:latin typeface="Times New Roman"/>
                <a:cs typeface="Times New Roman"/>
              </a:rPr>
              <a:t> </a:t>
            </a:r>
            <a:r>
              <a:rPr lang="es-ES" sz="1400" dirty="0" err="1">
                <a:latin typeface="Times New Roman"/>
                <a:cs typeface="Times New Roman"/>
              </a:rPr>
              <a:t>sometimes</a:t>
            </a:r>
            <a:r>
              <a:rPr lang="es-ES" sz="1400" dirty="0">
                <a:latin typeface="Times New Roman"/>
                <a:cs typeface="Times New Roman"/>
              </a:rPr>
              <a:t> </a:t>
            </a:r>
            <a:r>
              <a:rPr lang="es-ES" sz="1400" dirty="0" err="1">
                <a:latin typeface="Times New Roman"/>
                <a:cs typeface="Times New Roman"/>
              </a:rPr>
              <a:t>feel</a:t>
            </a:r>
            <a:r>
              <a:rPr lang="es-ES" sz="1400" dirty="0">
                <a:latin typeface="Times New Roman"/>
                <a:cs typeface="Times New Roman"/>
              </a:rPr>
              <a:t> </a:t>
            </a:r>
            <a:r>
              <a:rPr lang="es-ES" sz="1400" dirty="0" err="1">
                <a:latin typeface="Times New Roman"/>
                <a:cs typeface="Times New Roman"/>
              </a:rPr>
              <a:t>like</a:t>
            </a:r>
            <a:r>
              <a:rPr lang="es-ES" sz="1400" dirty="0">
                <a:latin typeface="Times New Roman"/>
                <a:cs typeface="Times New Roman"/>
              </a:rPr>
              <a:t> </a:t>
            </a:r>
            <a:r>
              <a:rPr lang="es-ES" sz="1400" dirty="0" err="1">
                <a:latin typeface="Times New Roman"/>
                <a:cs typeface="Times New Roman"/>
              </a:rPr>
              <a:t>dancing</a:t>
            </a:r>
            <a:r>
              <a:rPr lang="es-ES" sz="1400" dirty="0">
                <a:latin typeface="Times New Roman"/>
                <a:cs typeface="Times New Roman"/>
              </a:rPr>
              <a:t> </a:t>
            </a:r>
            <a:r>
              <a:rPr lang="es-ES" sz="1400" dirty="0" err="1">
                <a:latin typeface="Times New Roman"/>
                <a:cs typeface="Times New Roman"/>
              </a:rPr>
              <a:t>when</a:t>
            </a:r>
            <a:r>
              <a:rPr lang="es-ES" sz="1400" dirty="0">
                <a:latin typeface="Times New Roman"/>
                <a:cs typeface="Times New Roman"/>
              </a:rPr>
              <a:t> </a:t>
            </a:r>
            <a:r>
              <a:rPr lang="es-ES" sz="1400" dirty="0" err="1">
                <a:latin typeface="Times New Roman"/>
                <a:cs typeface="Times New Roman"/>
              </a:rPr>
              <a:t>you</a:t>
            </a:r>
            <a:r>
              <a:rPr lang="es-ES" sz="1400" dirty="0">
                <a:latin typeface="Times New Roman"/>
                <a:cs typeface="Times New Roman"/>
              </a:rPr>
              <a:t> </a:t>
            </a:r>
            <a:r>
              <a:rPr lang="es-ES" sz="1400" dirty="0" err="1">
                <a:latin typeface="Times New Roman"/>
                <a:cs typeface="Times New Roman"/>
              </a:rPr>
              <a:t>hear</a:t>
            </a:r>
            <a:r>
              <a:rPr lang="es-ES" sz="1400" dirty="0">
                <a:latin typeface="Times New Roman"/>
                <a:cs typeface="Times New Roman"/>
              </a:rPr>
              <a:t> music? </a:t>
            </a:r>
          </a:p>
        </p:txBody>
      </p:sp>
      <p:pic>
        <p:nvPicPr>
          <p:cNvPr id="2" name="Imagen 1" descr="Captura de pantalla 2020-02-06 a las 0.29.59.png"/>
          <p:cNvPicPr>
            <a:picLocks noChangeAspect="1"/>
          </p:cNvPicPr>
          <p:nvPr/>
        </p:nvPicPr>
        <p:blipFill rotWithShape="1">
          <a:blip r:embed="rId2">
            <a:extLst>
              <a:ext uri="{28A0092B-C50C-407E-A947-70E740481C1C}">
                <a14:useLocalDpi xmlns:a14="http://schemas.microsoft.com/office/drawing/2010/main" val="0"/>
              </a:ext>
            </a:extLst>
          </a:blip>
          <a:srcRect l="5627" b="4691"/>
          <a:stretch/>
        </p:blipFill>
        <p:spPr>
          <a:xfrm>
            <a:off x="1564640" y="1031240"/>
            <a:ext cx="5453380" cy="27355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CuadroTexto 4"/>
          <p:cNvSpPr txBox="1"/>
          <p:nvPr/>
        </p:nvSpPr>
        <p:spPr>
          <a:xfrm>
            <a:off x="587486" y="3193178"/>
            <a:ext cx="176731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smtClean="0">
                <a:solidFill>
                  <a:srgbClr val="B939C1"/>
                </a:solidFill>
                <a:effectLst>
                  <a:glow rad="63500">
                    <a:schemeClr val="accent6">
                      <a:satMod val="175000"/>
                      <a:alpha val="40000"/>
                    </a:schemeClr>
                  </a:glow>
                </a:effectLst>
                <a:latin typeface="Times New Roman"/>
                <a:cs typeface="Times New Roman"/>
              </a:rPr>
              <a:t>Big </a:t>
            </a:r>
            <a:r>
              <a:rPr lang="es-ES" dirty="0" err="1" smtClean="0">
                <a:solidFill>
                  <a:srgbClr val="B939C1"/>
                </a:solidFill>
                <a:effectLst>
                  <a:glow rad="63500">
                    <a:schemeClr val="accent6">
                      <a:satMod val="175000"/>
                      <a:alpha val="40000"/>
                    </a:schemeClr>
                  </a:glow>
                </a:effectLst>
                <a:latin typeface="Times New Roman"/>
                <a:cs typeface="Times New Roman"/>
              </a:rPr>
              <a:t>majority</a:t>
            </a:r>
            <a:endParaRPr lang="es-ES" dirty="0">
              <a:solidFill>
                <a:srgbClr val="B939C1"/>
              </a:solidFill>
              <a:effectLst>
                <a:glow rad="63500">
                  <a:schemeClr val="accent6">
                    <a:satMod val="175000"/>
                    <a:alpha val="40000"/>
                  </a:schemeClr>
                </a:glow>
              </a:effectLst>
              <a:latin typeface="Times New Roman"/>
              <a:cs typeface="Times New Roman"/>
            </a:endParaRPr>
          </a:p>
        </p:txBody>
      </p:sp>
      <p:sp>
        <p:nvSpPr>
          <p:cNvPr id="6" name="CuadroTexto 5"/>
          <p:cNvSpPr txBox="1"/>
          <p:nvPr/>
        </p:nvSpPr>
        <p:spPr>
          <a:xfrm rot="16200000">
            <a:off x="1737889" y="2683574"/>
            <a:ext cx="587496" cy="646331"/>
          </a:xfrm>
          <a:prstGeom prst="rect">
            <a:avLst/>
          </a:prstGeom>
          <a:noFill/>
        </p:spPr>
        <p:txBody>
          <a:bodyPr wrap="none" rtlCol="0">
            <a:spAutoFit/>
          </a:bodyPr>
          <a:lstStyle/>
          <a:p>
            <a:r>
              <a:rPr lang="es-ES" sz="3600" dirty="0">
                <a:solidFill>
                  <a:srgbClr val="FF0000"/>
                </a:solidFill>
                <a:latin typeface="Wingdings"/>
                <a:ea typeface="Wingdings"/>
                <a:cs typeface="Wingdings"/>
                <a:sym typeface="Wingdings"/>
              </a:rPr>
              <a:t></a:t>
            </a:r>
            <a:endParaRPr lang="es-ES" sz="3600" dirty="0"/>
          </a:p>
        </p:txBody>
      </p:sp>
      <p:pic>
        <p:nvPicPr>
          <p:cNvPr id="3" name="Imagen 2"/>
          <p:cNvPicPr>
            <a:picLocks noChangeAspect="1"/>
          </p:cNvPicPr>
          <p:nvPr/>
        </p:nvPicPr>
        <p:blipFill rotWithShape="1">
          <a:blip r:embed="rId3">
            <a:extLst>
              <a:ext uri="{BEBA8EAE-BF5A-486C-A8C5-ECC9F3942E4B}">
                <a14:imgProps xmlns:a14="http://schemas.microsoft.com/office/drawing/2010/main">
                  <a14:imgLayer r:embed="rId4">
                    <a14:imgEffect>
                      <a14:backgroundRemoval t="2500" b="100000" l="2717" r="97554">
                        <a14:foregroundMark x1="35598" y1="25357" x2="35598" y2="25357"/>
                        <a14:foregroundMark x1="62500" y1="28571" x2="62500" y2="28571"/>
                        <a14:foregroundMark x1="66848" y1="23214" x2="66848" y2="23214"/>
                        <a14:foregroundMark x1="67663" y1="84286" x2="67663" y2="84286"/>
                        <a14:foregroundMark x1="71467" y1="85357" x2="71467" y2="85357"/>
                        <a14:foregroundMark x1="76630" y1="86071" x2="76630" y2="86071"/>
                        <a14:foregroundMark x1="81793" y1="82857" x2="81793" y2="82857"/>
                        <a14:foregroundMark x1="83967" y1="77500" x2="83967" y2="77500"/>
                        <a14:foregroundMark x1="38315" y1="54286" x2="38315" y2="54286"/>
                      </a14:backgroundRemoval>
                    </a14:imgEffect>
                  </a14:imgLayer>
                </a14:imgProps>
              </a:ext>
            </a:extLst>
          </a:blip>
          <a:srcRect b="9000"/>
          <a:stretch/>
        </p:blipFill>
        <p:spPr>
          <a:xfrm>
            <a:off x="4862477" y="2182258"/>
            <a:ext cx="2920083" cy="2021840"/>
          </a:xfrm>
          <a:prstGeom prst="rect">
            <a:avLst/>
          </a:prstGeom>
        </p:spPr>
      </p:pic>
      <p:sp>
        <p:nvSpPr>
          <p:cNvPr id="7" name="CuadroTexto 6"/>
          <p:cNvSpPr txBox="1"/>
          <p:nvPr/>
        </p:nvSpPr>
        <p:spPr>
          <a:xfrm>
            <a:off x="587486" y="4204098"/>
            <a:ext cx="7894320" cy="1384995"/>
          </a:xfrm>
          <a:prstGeom prst="rect">
            <a:avLst/>
          </a:prstGeom>
          <a:solidFill>
            <a:schemeClr val="lt1">
              <a:alpha val="43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400" dirty="0" smtClean="0">
                <a:latin typeface="Times New Roman"/>
                <a:cs typeface="Times New Roman"/>
              </a:rPr>
              <a:t>RESEARCH ABOUT DANCING</a:t>
            </a:r>
            <a:r>
              <a:rPr lang="es-ES" sz="1400" b="1" dirty="0" smtClean="0">
                <a:latin typeface="Times New Roman"/>
                <a:cs typeface="Times New Roman"/>
              </a:rPr>
              <a:t>: Music </a:t>
            </a:r>
            <a:r>
              <a:rPr lang="es-ES" sz="1400" b="1" dirty="0">
                <a:latin typeface="Times New Roman"/>
                <a:cs typeface="Times New Roman"/>
              </a:rPr>
              <a:t>and dance</a:t>
            </a:r>
            <a:r>
              <a:rPr lang="es-ES" sz="1400" dirty="0">
                <a:latin typeface="Times New Roman"/>
                <a:cs typeface="Times New Roman"/>
              </a:rPr>
              <a:t>, </a:t>
            </a:r>
            <a:r>
              <a:rPr lang="es-ES" sz="1400" dirty="0" err="1">
                <a:latin typeface="Times New Roman"/>
                <a:cs typeface="Times New Roman"/>
              </a:rPr>
              <a:t>together</a:t>
            </a:r>
            <a:r>
              <a:rPr lang="es-ES" sz="1400" dirty="0">
                <a:latin typeface="Times New Roman"/>
                <a:cs typeface="Times New Roman"/>
              </a:rPr>
              <a:t> </a:t>
            </a:r>
            <a:r>
              <a:rPr lang="es-ES" sz="1400" dirty="0" err="1">
                <a:latin typeface="Times New Roman"/>
                <a:cs typeface="Times New Roman"/>
              </a:rPr>
              <a:t>seem</a:t>
            </a:r>
            <a:r>
              <a:rPr lang="es-ES" sz="1400" dirty="0">
                <a:latin typeface="Times New Roman"/>
                <a:cs typeface="Times New Roman"/>
              </a:rPr>
              <a:t> </a:t>
            </a:r>
            <a:r>
              <a:rPr lang="es-ES" sz="1400" dirty="0" err="1">
                <a:latin typeface="Times New Roman"/>
                <a:cs typeface="Times New Roman"/>
              </a:rPr>
              <a:t>to</a:t>
            </a:r>
            <a:r>
              <a:rPr lang="es-ES" sz="1400" dirty="0">
                <a:latin typeface="Times New Roman"/>
                <a:cs typeface="Times New Roman"/>
              </a:rPr>
              <a:t> </a:t>
            </a:r>
            <a:r>
              <a:rPr lang="es-ES" sz="1400" dirty="0" err="1">
                <a:latin typeface="Times New Roman"/>
                <a:cs typeface="Times New Roman"/>
              </a:rPr>
              <a:t>create</a:t>
            </a:r>
            <a:r>
              <a:rPr lang="es-ES" sz="1400" dirty="0">
                <a:latin typeface="Times New Roman"/>
                <a:cs typeface="Times New Roman"/>
              </a:rPr>
              <a:t> </a:t>
            </a:r>
            <a:r>
              <a:rPr lang="es-ES" sz="1400" dirty="0" err="1">
                <a:latin typeface="Times New Roman"/>
                <a:cs typeface="Times New Roman"/>
              </a:rPr>
              <a:t>an</a:t>
            </a:r>
            <a:r>
              <a:rPr lang="es-ES" sz="1400" dirty="0">
                <a:latin typeface="Times New Roman"/>
                <a:cs typeface="Times New Roman"/>
              </a:rPr>
              <a:t> </a:t>
            </a:r>
            <a:r>
              <a:rPr lang="es-ES" sz="1400" b="1" dirty="0" err="1">
                <a:latin typeface="Times New Roman"/>
                <a:cs typeface="Times New Roman"/>
              </a:rPr>
              <a:t>emotional</a:t>
            </a:r>
            <a:r>
              <a:rPr lang="es-ES" sz="1400" b="1" dirty="0">
                <a:latin typeface="Times New Roman"/>
                <a:cs typeface="Times New Roman"/>
              </a:rPr>
              <a:t> </a:t>
            </a:r>
            <a:r>
              <a:rPr lang="es-ES" sz="1400" b="1" dirty="0" err="1" smtClean="0">
                <a:latin typeface="Times New Roman"/>
                <a:cs typeface="Times New Roman"/>
              </a:rPr>
              <a:t>duo</a:t>
            </a:r>
            <a:r>
              <a:rPr lang="es-ES" sz="1400" dirty="0" smtClean="0">
                <a:latin typeface="Times New Roman"/>
                <a:cs typeface="Times New Roman"/>
              </a:rPr>
              <a:t>, </a:t>
            </a:r>
            <a:r>
              <a:rPr lang="es-ES" sz="1400" dirty="0" err="1">
                <a:latin typeface="Times New Roman"/>
                <a:cs typeface="Times New Roman"/>
              </a:rPr>
              <a:t>always</a:t>
            </a:r>
            <a:r>
              <a:rPr lang="es-ES" sz="1400" dirty="0">
                <a:latin typeface="Times New Roman"/>
                <a:cs typeface="Times New Roman"/>
              </a:rPr>
              <a:t> </a:t>
            </a:r>
            <a:r>
              <a:rPr lang="es-ES" sz="1400" dirty="0" err="1">
                <a:latin typeface="Times New Roman"/>
                <a:cs typeface="Times New Roman"/>
              </a:rPr>
              <a:t>complementing</a:t>
            </a:r>
            <a:r>
              <a:rPr lang="es-ES" sz="1400" dirty="0">
                <a:latin typeface="Times New Roman"/>
                <a:cs typeface="Times New Roman"/>
              </a:rPr>
              <a:t> </a:t>
            </a:r>
            <a:r>
              <a:rPr lang="es-ES" sz="1400" dirty="0" err="1">
                <a:latin typeface="Times New Roman"/>
                <a:cs typeface="Times New Roman"/>
              </a:rPr>
              <a:t>each</a:t>
            </a:r>
            <a:r>
              <a:rPr lang="es-ES" sz="1400" dirty="0">
                <a:latin typeface="Times New Roman"/>
                <a:cs typeface="Times New Roman"/>
              </a:rPr>
              <a:t> </a:t>
            </a:r>
            <a:r>
              <a:rPr lang="es-ES" sz="1400" dirty="0" err="1">
                <a:latin typeface="Times New Roman"/>
                <a:cs typeface="Times New Roman"/>
              </a:rPr>
              <a:t>other</a:t>
            </a:r>
            <a:r>
              <a:rPr lang="es-ES" sz="1400" dirty="0">
                <a:latin typeface="Times New Roman"/>
                <a:cs typeface="Times New Roman"/>
              </a:rPr>
              <a:t>. </a:t>
            </a:r>
            <a:r>
              <a:rPr lang="es-ES" sz="1400" dirty="0" smtClean="0">
                <a:latin typeface="Times New Roman"/>
                <a:cs typeface="Times New Roman"/>
              </a:rPr>
              <a:t>Music </a:t>
            </a:r>
            <a:r>
              <a:rPr lang="es-ES" sz="1400" dirty="0" err="1" smtClean="0">
                <a:latin typeface="Times New Roman"/>
                <a:cs typeface="Times New Roman"/>
              </a:rPr>
              <a:t>stimulates</a:t>
            </a:r>
            <a:r>
              <a:rPr lang="es-ES" sz="1400" dirty="0" smtClean="0">
                <a:latin typeface="Times New Roman"/>
                <a:cs typeface="Times New Roman"/>
              </a:rPr>
              <a:t>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orbitofrontal</a:t>
            </a:r>
            <a:r>
              <a:rPr lang="es-ES" sz="1400" dirty="0">
                <a:latin typeface="Times New Roman"/>
                <a:cs typeface="Times New Roman"/>
              </a:rPr>
              <a:t> </a:t>
            </a:r>
            <a:r>
              <a:rPr lang="es-ES" sz="1400" dirty="0" err="1">
                <a:latin typeface="Times New Roman"/>
                <a:cs typeface="Times New Roman"/>
              </a:rPr>
              <a:t>cortex</a:t>
            </a:r>
            <a:r>
              <a:rPr lang="es-ES" sz="1400" dirty="0">
                <a:latin typeface="Times New Roman"/>
                <a:cs typeface="Times New Roman"/>
              </a:rPr>
              <a:t> of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brain</a:t>
            </a:r>
            <a:r>
              <a:rPr lang="es-ES" sz="1400" dirty="0" smtClean="0">
                <a:latin typeface="Times New Roman"/>
                <a:cs typeface="Times New Roman"/>
              </a:rPr>
              <a:t>, </a:t>
            </a:r>
            <a:r>
              <a:rPr lang="es-ES" sz="1400" dirty="0" err="1" smtClean="0">
                <a:latin typeface="Times New Roman"/>
                <a:cs typeface="Times New Roman"/>
              </a:rPr>
              <a:t>which</a:t>
            </a:r>
            <a:r>
              <a:rPr lang="es-ES" sz="1400" dirty="0" smtClean="0">
                <a:latin typeface="Times New Roman"/>
                <a:cs typeface="Times New Roman"/>
              </a:rPr>
              <a:t> </a:t>
            </a:r>
            <a:r>
              <a:rPr lang="es-ES" sz="1400" dirty="0" err="1" smtClean="0">
                <a:latin typeface="Times New Roman"/>
                <a:cs typeface="Times New Roman"/>
              </a:rPr>
              <a:t>is</a:t>
            </a:r>
            <a:r>
              <a:rPr lang="es-ES" sz="1400" dirty="0" smtClean="0">
                <a:latin typeface="Times New Roman"/>
                <a:cs typeface="Times New Roman"/>
              </a:rPr>
              <a:t>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major</a:t>
            </a:r>
            <a:r>
              <a:rPr lang="es-ES" sz="1400" dirty="0">
                <a:latin typeface="Times New Roman"/>
                <a:cs typeface="Times New Roman"/>
              </a:rPr>
              <a:t> </a:t>
            </a:r>
            <a:r>
              <a:rPr lang="es-ES" sz="1400" dirty="0" err="1">
                <a:latin typeface="Times New Roman"/>
                <a:cs typeface="Times New Roman"/>
              </a:rPr>
              <a:t>reward</a:t>
            </a:r>
            <a:r>
              <a:rPr lang="es-ES" sz="1400" dirty="0">
                <a:latin typeface="Times New Roman"/>
                <a:cs typeface="Times New Roman"/>
              </a:rPr>
              <a:t> and </a:t>
            </a:r>
            <a:r>
              <a:rPr lang="es-ES" sz="1400" dirty="0" err="1">
                <a:latin typeface="Times New Roman"/>
                <a:cs typeface="Times New Roman"/>
              </a:rPr>
              <a:t>pleasure</a:t>
            </a:r>
            <a:r>
              <a:rPr lang="es-ES" sz="1400" dirty="0">
                <a:latin typeface="Times New Roman"/>
                <a:cs typeface="Times New Roman"/>
              </a:rPr>
              <a:t> </a:t>
            </a:r>
            <a:r>
              <a:rPr lang="es-ES" sz="1400" dirty="0" err="1">
                <a:latin typeface="Times New Roman"/>
                <a:cs typeface="Times New Roman"/>
              </a:rPr>
              <a:t>region</a:t>
            </a:r>
            <a:r>
              <a:rPr lang="es-ES" sz="1400" dirty="0">
                <a:latin typeface="Times New Roman"/>
                <a:cs typeface="Times New Roman"/>
              </a:rPr>
              <a:t> of </a:t>
            </a:r>
            <a:r>
              <a:rPr lang="es-ES" sz="1400" dirty="0" err="1">
                <a:latin typeface="Times New Roman"/>
                <a:cs typeface="Times New Roman"/>
              </a:rPr>
              <a:t>the</a:t>
            </a:r>
            <a:r>
              <a:rPr lang="es-ES" sz="1400" dirty="0">
                <a:latin typeface="Times New Roman"/>
                <a:cs typeface="Times New Roman"/>
              </a:rPr>
              <a:t> </a:t>
            </a:r>
            <a:r>
              <a:rPr lang="es-ES" sz="1400" dirty="0" err="1" smtClean="0">
                <a:latin typeface="Times New Roman"/>
                <a:cs typeface="Times New Roman"/>
              </a:rPr>
              <a:t>brain</a:t>
            </a:r>
            <a:r>
              <a:rPr lang="es-ES" sz="1400" dirty="0" smtClean="0">
                <a:latin typeface="Times New Roman"/>
                <a:cs typeface="Times New Roman"/>
              </a:rPr>
              <a:t>. </a:t>
            </a:r>
            <a:r>
              <a:rPr lang="es-ES" sz="1400" dirty="0" err="1" smtClean="0">
                <a:latin typeface="Times New Roman"/>
                <a:cs typeface="Times New Roman"/>
              </a:rPr>
              <a:t>Also</a:t>
            </a:r>
            <a:r>
              <a:rPr lang="es-ES" sz="1400" dirty="0">
                <a:latin typeface="Times New Roman"/>
                <a:cs typeface="Times New Roman"/>
              </a:rPr>
              <a:t>, </a:t>
            </a:r>
            <a:r>
              <a:rPr lang="es-ES" sz="1400" dirty="0" err="1" smtClean="0">
                <a:latin typeface="Times New Roman"/>
                <a:cs typeface="Times New Roman"/>
              </a:rPr>
              <a:t>there’s</a:t>
            </a:r>
            <a:r>
              <a:rPr lang="es-ES" sz="1400" dirty="0" smtClean="0">
                <a:latin typeface="Times New Roman"/>
                <a:cs typeface="Times New Roman"/>
              </a:rPr>
              <a:t> </a:t>
            </a:r>
            <a:r>
              <a:rPr lang="es-ES" sz="1400" dirty="0" err="1">
                <a:latin typeface="Times New Roman"/>
                <a:cs typeface="Times New Roman"/>
              </a:rPr>
              <a:t>an</a:t>
            </a:r>
            <a:r>
              <a:rPr lang="es-ES" sz="1400" dirty="0">
                <a:latin typeface="Times New Roman"/>
                <a:cs typeface="Times New Roman"/>
              </a:rPr>
              <a:t> </a:t>
            </a:r>
            <a:r>
              <a:rPr lang="es-ES" sz="1400" dirty="0" err="1">
                <a:latin typeface="Times New Roman"/>
                <a:cs typeface="Times New Roman"/>
              </a:rPr>
              <a:t>activation</a:t>
            </a:r>
            <a:r>
              <a:rPr lang="es-ES" sz="1400" dirty="0">
                <a:latin typeface="Times New Roman"/>
                <a:cs typeface="Times New Roman"/>
              </a:rPr>
              <a:t> in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supplementary</a:t>
            </a:r>
            <a:r>
              <a:rPr lang="es-ES" sz="1400" dirty="0">
                <a:latin typeface="Times New Roman"/>
                <a:cs typeface="Times New Roman"/>
              </a:rPr>
              <a:t> motor </a:t>
            </a:r>
            <a:r>
              <a:rPr lang="es-ES" sz="1400" dirty="0" err="1">
                <a:latin typeface="Times New Roman"/>
                <a:cs typeface="Times New Roman"/>
              </a:rPr>
              <a:t>area</a:t>
            </a:r>
            <a:r>
              <a:rPr lang="es-ES" sz="1400" dirty="0">
                <a:latin typeface="Times New Roman"/>
                <a:cs typeface="Times New Roman"/>
              </a:rPr>
              <a:t> in </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brain</a:t>
            </a:r>
            <a:r>
              <a:rPr lang="es-ES" sz="1400" dirty="0">
                <a:latin typeface="Times New Roman"/>
                <a:cs typeface="Times New Roman"/>
              </a:rPr>
              <a:t>—</a:t>
            </a:r>
            <a:r>
              <a:rPr lang="es-ES" sz="1400" dirty="0" err="1">
                <a:latin typeface="Times New Roman"/>
                <a:cs typeface="Times New Roman"/>
              </a:rPr>
              <a:t>the</a:t>
            </a:r>
            <a:r>
              <a:rPr lang="es-ES" sz="1400" dirty="0">
                <a:latin typeface="Times New Roman"/>
                <a:cs typeface="Times New Roman"/>
              </a:rPr>
              <a:t> </a:t>
            </a:r>
            <a:r>
              <a:rPr lang="es-ES" sz="1400" dirty="0" err="1">
                <a:latin typeface="Times New Roman"/>
                <a:cs typeface="Times New Roman"/>
              </a:rPr>
              <a:t>area</a:t>
            </a:r>
            <a:r>
              <a:rPr lang="es-ES" sz="1400" dirty="0">
                <a:latin typeface="Times New Roman"/>
                <a:cs typeface="Times New Roman"/>
              </a:rPr>
              <a:t> </a:t>
            </a:r>
            <a:r>
              <a:rPr lang="es-ES" sz="1400" dirty="0" err="1">
                <a:latin typeface="Times New Roman"/>
                <a:cs typeface="Times New Roman"/>
              </a:rPr>
              <a:t>involved</a:t>
            </a:r>
            <a:r>
              <a:rPr lang="es-ES" sz="1400" dirty="0">
                <a:latin typeface="Times New Roman"/>
                <a:cs typeface="Times New Roman"/>
              </a:rPr>
              <a:t> </a:t>
            </a:r>
            <a:r>
              <a:rPr lang="es-ES" sz="1400" dirty="0" err="1" smtClean="0">
                <a:latin typeface="Times New Roman"/>
                <a:cs typeface="Times New Roman"/>
              </a:rPr>
              <a:t>moving</a:t>
            </a:r>
            <a:r>
              <a:rPr lang="es-ES" sz="1400" dirty="0" smtClean="0">
                <a:latin typeface="Times New Roman"/>
                <a:cs typeface="Times New Roman"/>
              </a:rPr>
              <a:t>.</a:t>
            </a:r>
          </a:p>
          <a:p>
            <a:endParaRPr lang="es-ES" sz="1400" dirty="0" smtClean="0">
              <a:latin typeface="Times New Roman"/>
              <a:cs typeface="Times New Roman"/>
            </a:endParaRPr>
          </a:p>
          <a:p>
            <a:r>
              <a:rPr lang="es-ES" sz="1400" dirty="0" err="1" smtClean="0">
                <a:latin typeface="Times New Roman"/>
                <a:cs typeface="Times New Roman"/>
              </a:rPr>
              <a:t>Then</a:t>
            </a:r>
            <a:r>
              <a:rPr lang="es-ES" sz="1400" dirty="0" smtClean="0">
                <a:latin typeface="Times New Roman"/>
                <a:cs typeface="Times New Roman"/>
              </a:rPr>
              <a:t>, </a:t>
            </a:r>
            <a:r>
              <a:rPr lang="es-ES" sz="1400" dirty="0" err="1" smtClean="0">
                <a:latin typeface="Times New Roman"/>
                <a:cs typeface="Times New Roman"/>
              </a:rPr>
              <a:t>most</a:t>
            </a:r>
            <a:r>
              <a:rPr lang="es-ES" sz="1400" dirty="0" smtClean="0">
                <a:latin typeface="Times New Roman"/>
                <a:cs typeface="Times New Roman"/>
              </a:rPr>
              <a:t> </a:t>
            </a:r>
            <a:r>
              <a:rPr lang="es-ES" sz="1400" dirty="0" err="1" smtClean="0">
                <a:latin typeface="Times New Roman"/>
                <a:cs typeface="Times New Roman"/>
              </a:rPr>
              <a:t>people</a:t>
            </a:r>
            <a:r>
              <a:rPr lang="es-ES" sz="1400" dirty="0" smtClean="0">
                <a:latin typeface="Times New Roman"/>
                <a:cs typeface="Times New Roman"/>
              </a:rPr>
              <a:t> </a:t>
            </a:r>
            <a:r>
              <a:rPr lang="es-ES" sz="1400" dirty="0" err="1" smtClean="0">
                <a:latin typeface="Times New Roman"/>
                <a:cs typeface="Times New Roman"/>
              </a:rPr>
              <a:t>probably</a:t>
            </a:r>
            <a:r>
              <a:rPr lang="es-ES" sz="1400" dirty="0" smtClean="0">
                <a:latin typeface="Times New Roman"/>
                <a:cs typeface="Times New Roman"/>
              </a:rPr>
              <a:t> </a:t>
            </a:r>
            <a:r>
              <a:rPr lang="es-ES" sz="1400" b="1" dirty="0" smtClean="0">
                <a:latin typeface="Times New Roman"/>
                <a:cs typeface="Times New Roman"/>
              </a:rPr>
              <a:t>dance </a:t>
            </a:r>
            <a:r>
              <a:rPr lang="es-ES" sz="1400" b="1" dirty="0" err="1" smtClean="0">
                <a:latin typeface="Times New Roman"/>
                <a:cs typeface="Times New Roman"/>
              </a:rPr>
              <a:t>while</a:t>
            </a:r>
            <a:r>
              <a:rPr lang="es-ES" sz="1400" b="1" dirty="0" smtClean="0">
                <a:latin typeface="Times New Roman"/>
                <a:cs typeface="Times New Roman"/>
              </a:rPr>
              <a:t> </a:t>
            </a:r>
            <a:r>
              <a:rPr lang="es-ES" sz="1400" b="1" dirty="0" err="1" smtClean="0">
                <a:latin typeface="Times New Roman"/>
                <a:cs typeface="Times New Roman"/>
              </a:rPr>
              <a:t>listening</a:t>
            </a:r>
            <a:r>
              <a:rPr lang="es-ES" sz="1400" b="1" dirty="0" smtClean="0">
                <a:latin typeface="Times New Roman"/>
                <a:cs typeface="Times New Roman"/>
              </a:rPr>
              <a:t> </a:t>
            </a:r>
            <a:r>
              <a:rPr lang="es-ES" sz="1400" b="1" dirty="0" err="1" smtClean="0">
                <a:latin typeface="Times New Roman"/>
                <a:cs typeface="Times New Roman"/>
              </a:rPr>
              <a:t>to</a:t>
            </a:r>
            <a:r>
              <a:rPr lang="es-ES" sz="1400" b="1" dirty="0" smtClean="0">
                <a:latin typeface="Times New Roman"/>
                <a:cs typeface="Times New Roman"/>
              </a:rPr>
              <a:t> music </a:t>
            </a:r>
            <a:r>
              <a:rPr lang="es-ES" sz="1400" dirty="0" err="1" smtClean="0">
                <a:latin typeface="Times New Roman"/>
                <a:cs typeface="Times New Roman"/>
              </a:rPr>
              <a:t>to</a:t>
            </a:r>
            <a:r>
              <a:rPr lang="es-ES" sz="1400" dirty="0" smtClean="0">
                <a:latin typeface="Times New Roman"/>
                <a:cs typeface="Times New Roman"/>
              </a:rPr>
              <a:t> </a:t>
            </a:r>
            <a:r>
              <a:rPr lang="es-ES" sz="1400" dirty="0" err="1" smtClean="0">
                <a:latin typeface="Times New Roman"/>
                <a:cs typeface="Times New Roman"/>
              </a:rPr>
              <a:t>express</a:t>
            </a:r>
            <a:r>
              <a:rPr lang="es-ES" sz="1400" dirty="0" smtClean="0">
                <a:latin typeface="Times New Roman"/>
                <a:cs typeface="Times New Roman"/>
              </a:rPr>
              <a:t> </a:t>
            </a:r>
            <a:r>
              <a:rPr lang="es-ES" sz="1400" dirty="0" err="1" smtClean="0">
                <a:latin typeface="Times New Roman"/>
                <a:cs typeface="Times New Roman"/>
              </a:rPr>
              <a:t>what</a:t>
            </a:r>
            <a:r>
              <a:rPr lang="es-ES" sz="1400" dirty="0" smtClean="0">
                <a:latin typeface="Times New Roman"/>
                <a:cs typeface="Times New Roman"/>
              </a:rPr>
              <a:t> </a:t>
            </a:r>
            <a:r>
              <a:rPr lang="es-ES" sz="1400" dirty="0" err="1" smtClean="0">
                <a:latin typeface="Times New Roman"/>
                <a:cs typeface="Times New Roman"/>
              </a:rPr>
              <a:t>they</a:t>
            </a:r>
            <a:r>
              <a:rPr lang="es-ES" sz="1400" dirty="0" smtClean="0">
                <a:latin typeface="Times New Roman"/>
                <a:cs typeface="Times New Roman"/>
              </a:rPr>
              <a:t> </a:t>
            </a:r>
            <a:r>
              <a:rPr lang="es-ES" sz="1400" dirty="0" err="1" smtClean="0">
                <a:latin typeface="Times New Roman"/>
                <a:cs typeface="Times New Roman"/>
              </a:rPr>
              <a:t>feel</a:t>
            </a:r>
            <a:r>
              <a:rPr lang="es-ES" sz="1400" dirty="0" smtClean="0">
                <a:latin typeface="Times New Roman"/>
                <a:cs typeface="Times New Roman"/>
              </a:rPr>
              <a:t> in a </a:t>
            </a:r>
            <a:r>
              <a:rPr lang="es-ES" sz="1400" dirty="0" err="1" smtClean="0">
                <a:latin typeface="Times New Roman"/>
                <a:cs typeface="Times New Roman"/>
              </a:rPr>
              <a:t>physical</a:t>
            </a:r>
            <a:r>
              <a:rPr lang="es-ES" sz="1400" dirty="0" smtClean="0">
                <a:latin typeface="Times New Roman"/>
                <a:cs typeface="Times New Roman"/>
              </a:rPr>
              <a:t> way.</a:t>
            </a:r>
            <a:endParaRPr lang="es-ES" sz="1400" dirty="0">
              <a:latin typeface="Times New Roman"/>
              <a:cs typeface="Times New Roman"/>
            </a:endParaRPr>
          </a:p>
        </p:txBody>
      </p:sp>
      <p:pic>
        <p:nvPicPr>
          <p:cNvPr id="8" name="Imagen 7"/>
          <p:cNvPicPr>
            <a:picLocks noChangeAspect="1"/>
          </p:cNvPicPr>
          <p:nvPr/>
        </p:nvPicPr>
        <p:blipFill>
          <a:blip r:embed="rId5">
            <a:extLst>
              <a:ext uri="{BEBA8EAE-BF5A-486C-A8C5-ECC9F3942E4B}">
                <a14:imgProps xmlns:a14="http://schemas.microsoft.com/office/drawing/2010/main">
                  <a14:imgLayer r:embed="rId6">
                    <a14:imgEffect>
                      <a14:backgroundRemoval t="10000" b="95357" l="9783" r="89946">
                        <a14:foregroundMark x1="25543" y1="13571" x2="25543" y2="13571"/>
                        <a14:foregroundMark x1="36685" y1="16786" x2="36685" y2="16786"/>
                        <a14:foregroundMark x1="32880" y1="17143" x2="32880" y2="17143"/>
                        <a14:foregroundMark x1="43207" y1="21071" x2="43207" y2="21071"/>
                        <a14:foregroundMark x1="38315" y1="30000" x2="38315" y2="30000"/>
                        <a14:foregroundMark x1="37772" y1="43929" x2="37772" y2="43929"/>
                        <a14:foregroundMark x1="43750" y1="58214" x2="43750" y2="58214"/>
                        <a14:foregroundMark x1="44022" y1="48929" x2="44022" y2="48929"/>
                        <a14:foregroundMark x1="45109" y1="82857" x2="45109" y2="82857"/>
                        <a14:foregroundMark x1="35870" y1="92143" x2="35870" y2="92143"/>
                        <a14:foregroundMark x1="42663" y1="90000" x2="42663" y2="90000"/>
                      </a14:backgroundRemoval>
                    </a14:imgEffect>
                  </a14:imgLayer>
                </a14:imgProps>
              </a:ext>
            </a:extLst>
          </a:blip>
          <a:stretch>
            <a:fillRect/>
          </a:stretch>
        </p:blipFill>
        <p:spPr>
          <a:xfrm flipH="1">
            <a:off x="-797705" y="772012"/>
            <a:ext cx="3612025" cy="2748280"/>
          </a:xfrm>
          <a:prstGeom prst="rect">
            <a:avLst/>
          </a:prstGeom>
        </p:spPr>
      </p:pic>
      <p:pic>
        <p:nvPicPr>
          <p:cNvPr id="9" name="Imagen 8"/>
          <p:cNvPicPr>
            <a:picLocks noChangeAspect="1"/>
          </p:cNvPicPr>
          <p:nvPr/>
        </p:nvPicPr>
        <p:blipFill>
          <a:blip r:embed="rId7">
            <a:extLst>
              <a:ext uri="{BEBA8EAE-BF5A-486C-A8C5-ECC9F3942E4B}">
                <a14:imgProps xmlns:a14="http://schemas.microsoft.com/office/drawing/2010/main">
                  <a14:imgLayer r:embed="rId8">
                    <a14:imgEffect>
                      <a14:backgroundRemoval t="0" b="89404" l="0" r="100000">
                        <a14:foregroundMark x1="81445" y1="81457" x2="81445" y2="81457"/>
                        <a14:foregroundMark x1="66992" y1="1656" x2="68359" y2="331"/>
                        <a14:foregroundMark x1="10547" y1="86093" x2="10547" y2="86093"/>
                      </a14:backgroundRemoval>
                    </a14:imgEffect>
                  </a14:imgLayer>
                </a14:imgProps>
              </a:ext>
            </a:extLst>
          </a:blip>
          <a:stretch>
            <a:fillRect/>
          </a:stretch>
        </p:blipFill>
        <p:spPr>
          <a:xfrm>
            <a:off x="6465528" y="579518"/>
            <a:ext cx="2678472" cy="1579880"/>
          </a:xfrm>
          <a:prstGeom prst="rect">
            <a:avLst/>
          </a:prstGeom>
        </p:spPr>
      </p:pic>
      <p:sp>
        <p:nvSpPr>
          <p:cNvPr id="10" name="Rectángulo 9"/>
          <p:cNvSpPr/>
          <p:nvPr/>
        </p:nvSpPr>
        <p:spPr>
          <a:xfrm>
            <a:off x="2286000" y="2413338"/>
            <a:ext cx="4572000" cy="369332"/>
          </a:xfrm>
          <a:prstGeom prst="rect">
            <a:avLst/>
          </a:prstGeom>
        </p:spPr>
        <p:txBody>
          <a:bodyPr>
            <a:spAutoFit/>
          </a:bodyPr>
          <a:lstStyle/>
          <a:p>
            <a:endParaRPr lang="es-ES" dirty="0"/>
          </a:p>
        </p:txBody>
      </p:sp>
      <p:sp>
        <p:nvSpPr>
          <p:cNvPr id="11" name="Rectángulo 10"/>
          <p:cNvSpPr/>
          <p:nvPr/>
        </p:nvSpPr>
        <p:spPr>
          <a:xfrm>
            <a:off x="2286000" y="2690336"/>
            <a:ext cx="4572000" cy="307777"/>
          </a:xfrm>
          <a:prstGeom prst="rect">
            <a:avLst/>
          </a:prstGeom>
        </p:spPr>
        <p:txBody>
          <a:bodyPr>
            <a:spAutoFit/>
          </a:bodyPr>
          <a:lstStyle/>
          <a:p>
            <a:endParaRPr lang="es-ES" sz="1400" dirty="0">
              <a:latin typeface="Times New Roman"/>
              <a:cs typeface="Times New Roman"/>
            </a:endParaRPr>
          </a:p>
        </p:txBody>
      </p:sp>
      <p:sp>
        <p:nvSpPr>
          <p:cNvPr id="14" name="Rectángulo 13"/>
          <p:cNvSpPr/>
          <p:nvPr/>
        </p:nvSpPr>
        <p:spPr>
          <a:xfrm>
            <a:off x="2286000" y="2828836"/>
            <a:ext cx="4572000" cy="369332"/>
          </a:xfrm>
          <a:prstGeom prst="rect">
            <a:avLst/>
          </a:prstGeom>
        </p:spPr>
        <p:txBody>
          <a:bodyPr>
            <a:spAutoFit/>
          </a:bodyPr>
          <a:lstStyle/>
          <a:p>
            <a:endParaRPr lang="es-ES" dirty="0"/>
          </a:p>
        </p:txBody>
      </p:sp>
    </p:spTree>
    <p:extLst>
      <p:ext uri="{BB962C8B-B14F-4D97-AF65-F5344CB8AC3E}">
        <p14:creationId xmlns:p14="http://schemas.microsoft.com/office/powerpoint/2010/main" val="35072640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913629" y="464235"/>
            <a:ext cx="3307367" cy="307777"/>
          </a:xfrm>
          <a:prstGeom prst="rect">
            <a:avLst/>
          </a:prstGeom>
        </p:spPr>
        <p:txBody>
          <a:bodyPr wrap="square">
            <a:spAutoFit/>
          </a:bodyPr>
          <a:lstStyle/>
          <a:p>
            <a:pPr algn="ctr"/>
            <a:r>
              <a:rPr lang="es-ES" sz="1400" dirty="0" smtClean="0">
                <a:latin typeface="Times New Roman"/>
                <a:cs typeface="Times New Roman"/>
              </a:rPr>
              <a:t>5. What </a:t>
            </a:r>
            <a:r>
              <a:rPr lang="es-ES" sz="1400" dirty="0" err="1">
                <a:latin typeface="Times New Roman"/>
                <a:cs typeface="Times New Roman"/>
              </a:rPr>
              <a:t>type</a:t>
            </a:r>
            <a:r>
              <a:rPr lang="es-ES" sz="1400" dirty="0">
                <a:latin typeface="Times New Roman"/>
                <a:cs typeface="Times New Roman"/>
              </a:rPr>
              <a:t> of music do </a:t>
            </a:r>
            <a:r>
              <a:rPr lang="es-ES" sz="1400" dirty="0" err="1">
                <a:latin typeface="Times New Roman"/>
                <a:cs typeface="Times New Roman"/>
              </a:rPr>
              <a:t>you</a:t>
            </a:r>
            <a:r>
              <a:rPr lang="es-ES" sz="1400" dirty="0">
                <a:latin typeface="Times New Roman"/>
                <a:cs typeface="Times New Roman"/>
              </a:rPr>
              <a:t> dance with</a:t>
            </a:r>
            <a:r>
              <a:rPr lang="es-ES" sz="1400" dirty="0" smtClean="0">
                <a:latin typeface="Times New Roman"/>
                <a:cs typeface="Times New Roman"/>
              </a:rPr>
              <a:t>?</a:t>
            </a:r>
            <a:endParaRPr lang="es-ES" sz="1400" dirty="0">
              <a:latin typeface="Times New Roman"/>
              <a:cs typeface="Times New Roman"/>
            </a:endParaRPr>
          </a:p>
        </p:txBody>
      </p:sp>
      <p:sp>
        <p:nvSpPr>
          <p:cNvPr id="3" name="CuadroTexto 2"/>
          <p:cNvSpPr txBox="1"/>
          <p:nvPr/>
        </p:nvSpPr>
        <p:spPr>
          <a:xfrm>
            <a:off x="722698" y="855394"/>
            <a:ext cx="7882131" cy="46782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400" dirty="0" err="1" smtClean="0">
                <a:latin typeface="Times New Roman"/>
                <a:cs typeface="Times New Roman"/>
                <a:sym typeface="Wingdings"/>
              </a:rPr>
              <a:t>The</a:t>
            </a:r>
            <a:r>
              <a:rPr lang="es-ES" sz="1400" dirty="0" smtClean="0">
                <a:latin typeface="Times New Roman"/>
                <a:cs typeface="Times New Roman"/>
                <a:sym typeface="Wingdings"/>
              </a:rPr>
              <a:t> </a:t>
            </a:r>
            <a:r>
              <a:rPr lang="es-ES" sz="1400" dirty="0" err="1" smtClean="0">
                <a:latin typeface="Times New Roman"/>
                <a:cs typeface="Times New Roman"/>
                <a:sym typeface="Wingdings"/>
              </a:rPr>
              <a:t>music</a:t>
            </a:r>
            <a:r>
              <a:rPr lang="es-ES" sz="1400" dirty="0" smtClean="0">
                <a:latin typeface="Times New Roman"/>
                <a:cs typeface="Times New Roman"/>
                <a:sym typeface="Wingdings"/>
              </a:rPr>
              <a:t> </a:t>
            </a:r>
            <a:r>
              <a:rPr lang="es-ES" sz="1400" dirty="0" err="1" smtClean="0">
                <a:latin typeface="Times New Roman"/>
                <a:cs typeface="Times New Roman"/>
                <a:sym typeface="Wingdings"/>
              </a:rPr>
              <a:t>genre</a:t>
            </a:r>
            <a:r>
              <a:rPr lang="es-ES" sz="1400" dirty="0" smtClean="0">
                <a:latin typeface="Times New Roman"/>
                <a:cs typeface="Times New Roman"/>
                <a:sym typeface="Wingdings"/>
              </a:rPr>
              <a:t> </a:t>
            </a:r>
            <a:r>
              <a:rPr lang="es-ES" sz="1400" dirty="0" err="1" smtClean="0">
                <a:latin typeface="Times New Roman"/>
                <a:cs typeface="Times New Roman"/>
                <a:sym typeface="Wingdings"/>
              </a:rPr>
              <a:t>students</a:t>
            </a:r>
            <a:r>
              <a:rPr lang="es-ES" sz="1400" dirty="0" smtClean="0">
                <a:latin typeface="Times New Roman"/>
                <a:cs typeface="Times New Roman"/>
                <a:sym typeface="Wingdings"/>
              </a:rPr>
              <a:t> </a:t>
            </a:r>
            <a:r>
              <a:rPr lang="es-ES" sz="1400" dirty="0" err="1" smtClean="0">
                <a:latin typeface="Times New Roman"/>
                <a:cs typeface="Times New Roman"/>
                <a:sym typeface="Wingdings"/>
              </a:rPr>
              <a:t>have</a:t>
            </a:r>
            <a:r>
              <a:rPr lang="es-ES" sz="1400" dirty="0" smtClean="0">
                <a:latin typeface="Times New Roman"/>
                <a:cs typeface="Times New Roman"/>
                <a:sym typeface="Wingdings"/>
              </a:rPr>
              <a:t> </a:t>
            </a:r>
            <a:r>
              <a:rPr lang="es-ES" sz="1400" dirty="0" err="1" smtClean="0">
                <a:latin typeface="Times New Roman"/>
                <a:cs typeface="Times New Roman"/>
                <a:sym typeface="Wingdings"/>
              </a:rPr>
              <a:t>mentioned</a:t>
            </a:r>
            <a:r>
              <a:rPr lang="es-ES" sz="1400" dirty="0" smtClean="0">
                <a:latin typeface="Times New Roman"/>
                <a:cs typeface="Times New Roman"/>
                <a:sym typeface="Wingdings"/>
              </a:rPr>
              <a:t> </a:t>
            </a:r>
            <a:r>
              <a:rPr lang="es-ES" sz="1400" dirty="0" err="1" smtClean="0">
                <a:latin typeface="Times New Roman"/>
                <a:cs typeface="Times New Roman"/>
                <a:sym typeface="Wingdings"/>
              </a:rPr>
              <a:t>the</a:t>
            </a:r>
            <a:r>
              <a:rPr lang="es-ES" sz="1400" dirty="0" smtClean="0">
                <a:latin typeface="Times New Roman"/>
                <a:cs typeface="Times New Roman"/>
                <a:sym typeface="Wingdings"/>
              </a:rPr>
              <a:t> </a:t>
            </a:r>
            <a:r>
              <a:rPr lang="es-ES" sz="1400" dirty="0" err="1" smtClean="0">
                <a:latin typeface="Times New Roman"/>
                <a:cs typeface="Times New Roman"/>
                <a:sym typeface="Wingdings"/>
              </a:rPr>
              <a:t>most</a:t>
            </a:r>
            <a:r>
              <a:rPr lang="es-ES" sz="1400" dirty="0" smtClean="0">
                <a:latin typeface="Times New Roman"/>
                <a:cs typeface="Times New Roman"/>
                <a:sym typeface="Wingdings"/>
              </a:rPr>
              <a:t> </a:t>
            </a:r>
            <a:r>
              <a:rPr lang="es-ES" sz="1400" dirty="0" err="1" smtClean="0">
                <a:latin typeface="Times New Roman"/>
                <a:cs typeface="Times New Roman"/>
                <a:sym typeface="Wingdings"/>
              </a:rPr>
              <a:t>related</a:t>
            </a:r>
            <a:r>
              <a:rPr lang="es-ES" sz="1400" dirty="0" smtClean="0">
                <a:latin typeface="Times New Roman"/>
                <a:cs typeface="Times New Roman"/>
                <a:sym typeface="Wingdings"/>
              </a:rPr>
              <a:t> </a:t>
            </a:r>
            <a:r>
              <a:rPr lang="es-ES" sz="1400" dirty="0" err="1" smtClean="0">
                <a:latin typeface="Times New Roman"/>
                <a:cs typeface="Times New Roman"/>
                <a:sym typeface="Wingdings"/>
              </a:rPr>
              <a:t>to</a:t>
            </a:r>
            <a:r>
              <a:rPr lang="es-ES" sz="1400" dirty="0" smtClean="0">
                <a:latin typeface="Times New Roman"/>
                <a:cs typeface="Times New Roman"/>
                <a:sym typeface="Wingdings"/>
              </a:rPr>
              <a:t> </a:t>
            </a:r>
            <a:r>
              <a:rPr lang="es-ES" sz="1400" dirty="0" err="1" smtClean="0">
                <a:latin typeface="Times New Roman"/>
                <a:cs typeface="Times New Roman"/>
                <a:sym typeface="Wingdings"/>
              </a:rPr>
              <a:t>making</a:t>
            </a:r>
            <a:r>
              <a:rPr lang="es-ES" sz="1400" dirty="0" smtClean="0">
                <a:latin typeface="Times New Roman"/>
                <a:cs typeface="Times New Roman"/>
                <a:sym typeface="Wingdings"/>
              </a:rPr>
              <a:t> </a:t>
            </a:r>
            <a:r>
              <a:rPr lang="es-ES" sz="1400" dirty="0" err="1" smtClean="0">
                <a:latin typeface="Times New Roman"/>
                <a:cs typeface="Times New Roman"/>
                <a:sym typeface="Wingdings"/>
              </a:rPr>
              <a:t>them</a:t>
            </a:r>
            <a:r>
              <a:rPr lang="es-ES" sz="1400" dirty="0" smtClean="0">
                <a:latin typeface="Times New Roman"/>
                <a:cs typeface="Times New Roman"/>
                <a:sym typeface="Wingdings"/>
              </a:rPr>
              <a:t> dance </a:t>
            </a:r>
            <a:r>
              <a:rPr lang="es-ES" sz="1400" dirty="0" err="1" smtClean="0">
                <a:latin typeface="Times New Roman"/>
                <a:cs typeface="Times New Roman"/>
                <a:sym typeface="Wingdings"/>
              </a:rPr>
              <a:t>is</a:t>
            </a:r>
            <a:r>
              <a:rPr lang="es-ES" sz="1400" dirty="0" smtClean="0">
                <a:latin typeface="Times New Roman"/>
                <a:cs typeface="Times New Roman"/>
                <a:sym typeface="Wingdings"/>
              </a:rPr>
              <a:t> </a:t>
            </a:r>
            <a:r>
              <a:rPr lang="es-ES" sz="1400" b="1" u="sng" dirty="0" smtClean="0">
                <a:latin typeface="Times New Roman"/>
                <a:cs typeface="Times New Roman"/>
                <a:sym typeface="Wingdings"/>
              </a:rPr>
              <a:t>REGGAETON:</a:t>
            </a:r>
          </a:p>
          <a:p>
            <a:endParaRPr lang="es-ES" sz="1400" b="1" u="sng" dirty="0">
              <a:latin typeface="Times New Roman"/>
              <a:cs typeface="Times New Roman"/>
              <a:sym typeface="Wingdings"/>
            </a:endParaRPr>
          </a:p>
          <a:p>
            <a:r>
              <a:rPr lang="es-ES_tradnl" sz="1400" b="1" dirty="0" smtClean="0">
                <a:latin typeface="Times New Roman"/>
                <a:cs typeface="Times New Roman"/>
              </a:rPr>
              <a:t>Reggaeton</a:t>
            </a:r>
            <a:r>
              <a:rPr lang="es-ES_tradnl" sz="1400" dirty="0">
                <a:latin typeface="Times New Roman"/>
                <a:cs typeface="Times New Roman"/>
              </a:rPr>
              <a:t> </a:t>
            </a:r>
            <a:r>
              <a:rPr lang="es-ES_tradnl" sz="1400" dirty="0" err="1">
                <a:latin typeface="Times New Roman"/>
                <a:cs typeface="Times New Roman"/>
              </a:rPr>
              <a:t>also</a:t>
            </a:r>
            <a:r>
              <a:rPr lang="es-ES_tradnl" sz="1400" dirty="0">
                <a:latin typeface="Times New Roman"/>
                <a:cs typeface="Times New Roman"/>
              </a:rPr>
              <a:t> </a:t>
            </a:r>
            <a:r>
              <a:rPr lang="es-ES_tradnl" sz="1400" dirty="0" err="1">
                <a:latin typeface="Times New Roman"/>
                <a:cs typeface="Times New Roman"/>
              </a:rPr>
              <a:t>known</a:t>
            </a:r>
            <a:r>
              <a:rPr lang="es-ES_tradnl" sz="1400" dirty="0">
                <a:latin typeface="Times New Roman"/>
                <a:cs typeface="Times New Roman"/>
              </a:rPr>
              <a:t> as  </a:t>
            </a:r>
            <a:r>
              <a:rPr lang="es-ES_tradnl" sz="1400" b="1" dirty="0" err="1">
                <a:latin typeface="Times New Roman"/>
                <a:cs typeface="Times New Roman"/>
              </a:rPr>
              <a:t>reguetón</a:t>
            </a:r>
            <a:r>
              <a:rPr lang="es-ES_tradnl" sz="1400" dirty="0">
                <a:latin typeface="Times New Roman"/>
                <a:cs typeface="Times New Roman"/>
              </a:rPr>
              <a:t> </a:t>
            </a:r>
            <a:r>
              <a:rPr lang="es-ES_tradnl" sz="1400" dirty="0" err="1">
                <a:latin typeface="Times New Roman"/>
                <a:cs typeface="Times New Roman"/>
              </a:rPr>
              <a:t>is</a:t>
            </a:r>
            <a:r>
              <a:rPr lang="es-ES_tradnl" sz="1400" dirty="0">
                <a:latin typeface="Times New Roman"/>
                <a:cs typeface="Times New Roman"/>
              </a:rPr>
              <a:t> a </a:t>
            </a:r>
            <a:r>
              <a:rPr lang="es-ES_tradnl" sz="1400" dirty="0" err="1">
                <a:latin typeface="Times New Roman"/>
                <a:cs typeface="Times New Roman"/>
              </a:rPr>
              <a:t>music</a:t>
            </a:r>
            <a:r>
              <a:rPr lang="es-ES_tradnl" sz="1400" dirty="0">
                <a:latin typeface="Times New Roman"/>
                <a:cs typeface="Times New Roman"/>
              </a:rPr>
              <a:t> </a:t>
            </a:r>
            <a:r>
              <a:rPr lang="es-ES_tradnl" sz="1400" dirty="0" err="1">
                <a:latin typeface="Times New Roman"/>
                <a:cs typeface="Times New Roman"/>
              </a:rPr>
              <a:t>style</a:t>
            </a:r>
            <a:r>
              <a:rPr lang="es-ES_tradnl" sz="1400" dirty="0">
                <a:latin typeface="Times New Roman"/>
                <a:cs typeface="Times New Roman"/>
              </a:rPr>
              <a:t> </a:t>
            </a:r>
            <a:r>
              <a:rPr lang="es-ES_tradnl" sz="1400" dirty="0" err="1">
                <a:latin typeface="Times New Roman"/>
                <a:cs typeface="Times New Roman"/>
              </a:rPr>
              <a:t>which</a:t>
            </a:r>
            <a:r>
              <a:rPr lang="es-ES_tradnl" sz="1400" dirty="0">
                <a:latin typeface="Times New Roman"/>
                <a:cs typeface="Times New Roman"/>
              </a:rPr>
              <a:t> </a:t>
            </a:r>
            <a:r>
              <a:rPr lang="es-ES_tradnl" sz="1400" dirty="0" err="1">
                <a:latin typeface="Times New Roman"/>
                <a:cs typeface="Times New Roman"/>
              </a:rPr>
              <a:t>originated</a:t>
            </a:r>
            <a:r>
              <a:rPr lang="es-ES_tradnl" sz="1400" dirty="0">
                <a:latin typeface="Times New Roman"/>
                <a:cs typeface="Times New Roman"/>
              </a:rPr>
              <a:t> in Puerto Rico </a:t>
            </a:r>
            <a:r>
              <a:rPr lang="es-ES_tradnl" sz="1400" dirty="0" err="1">
                <a:latin typeface="Times New Roman"/>
                <a:cs typeface="Times New Roman"/>
              </a:rPr>
              <a:t>during</a:t>
            </a:r>
            <a:r>
              <a:rPr lang="es-ES_tradnl" sz="1400" dirty="0">
                <a:latin typeface="Times New Roman"/>
                <a:cs typeface="Times New Roman"/>
              </a:rPr>
              <a:t> </a:t>
            </a:r>
            <a:r>
              <a:rPr lang="es-ES_tradnl" sz="1400" dirty="0" err="1">
                <a:latin typeface="Times New Roman"/>
                <a:cs typeface="Times New Roman"/>
              </a:rPr>
              <a:t>the</a:t>
            </a:r>
            <a:r>
              <a:rPr lang="es-ES_tradnl" sz="1400" dirty="0">
                <a:latin typeface="Times New Roman"/>
                <a:cs typeface="Times New Roman"/>
              </a:rPr>
              <a:t> late 1990s.</a:t>
            </a:r>
            <a:r>
              <a:rPr lang="es-ES_tradnl" sz="1400" baseline="30000" dirty="0">
                <a:latin typeface="Times New Roman"/>
                <a:cs typeface="Times New Roman"/>
              </a:rPr>
              <a:t>  </a:t>
            </a:r>
            <a:r>
              <a:rPr lang="es-ES_tradnl" sz="1400" dirty="0" err="1">
                <a:latin typeface="Times New Roman"/>
                <a:cs typeface="Times New Roman"/>
              </a:rPr>
              <a:t>It</a:t>
            </a:r>
            <a:r>
              <a:rPr lang="es-ES_tradnl" sz="1400" dirty="0">
                <a:latin typeface="Times New Roman"/>
                <a:cs typeface="Times New Roman"/>
              </a:rPr>
              <a:t> has </a:t>
            </a:r>
            <a:r>
              <a:rPr lang="es-ES_tradnl" sz="1400" dirty="0" err="1">
                <a:latin typeface="Times New Roman"/>
                <a:cs typeface="Times New Roman"/>
              </a:rPr>
              <a:t>evolved</a:t>
            </a:r>
            <a:r>
              <a:rPr lang="es-ES_tradnl" sz="1400" dirty="0">
                <a:latin typeface="Times New Roman"/>
                <a:cs typeface="Times New Roman"/>
              </a:rPr>
              <a:t> </a:t>
            </a:r>
            <a:r>
              <a:rPr lang="es-ES_tradnl" sz="1400" dirty="0" err="1">
                <a:latin typeface="Times New Roman"/>
                <a:cs typeface="Times New Roman"/>
              </a:rPr>
              <a:t>from</a:t>
            </a:r>
            <a:r>
              <a:rPr lang="es-ES_tradnl" sz="1400" dirty="0">
                <a:latin typeface="Times New Roman"/>
                <a:cs typeface="Times New Roman"/>
              </a:rPr>
              <a:t> </a:t>
            </a:r>
            <a:r>
              <a:rPr lang="es-ES_tradnl" sz="1400" dirty="0" err="1">
                <a:latin typeface="Times New Roman"/>
                <a:cs typeface="Times New Roman"/>
              </a:rPr>
              <a:t>dancehall</a:t>
            </a:r>
            <a:r>
              <a:rPr lang="es-ES_tradnl" sz="1400" dirty="0">
                <a:latin typeface="Times New Roman"/>
                <a:cs typeface="Times New Roman"/>
              </a:rPr>
              <a:t> and </a:t>
            </a:r>
            <a:r>
              <a:rPr lang="es-ES_tradnl" sz="1400" dirty="0" err="1">
                <a:latin typeface="Times New Roman"/>
                <a:cs typeface="Times New Roman"/>
              </a:rPr>
              <a:t>influenced</a:t>
            </a:r>
            <a:r>
              <a:rPr lang="es-ES_tradnl" sz="1400" dirty="0">
                <a:latin typeface="Times New Roman"/>
                <a:cs typeface="Times New Roman"/>
              </a:rPr>
              <a:t> </a:t>
            </a:r>
            <a:r>
              <a:rPr lang="es-ES_tradnl" sz="1400" dirty="0" err="1">
                <a:latin typeface="Times New Roman"/>
                <a:cs typeface="Times New Roman"/>
              </a:rPr>
              <a:t>by</a:t>
            </a:r>
            <a:r>
              <a:rPr lang="es-ES_tradnl" sz="1400" dirty="0">
                <a:latin typeface="Times New Roman"/>
                <a:cs typeface="Times New Roman"/>
              </a:rPr>
              <a:t> American hip hop,  </a:t>
            </a:r>
            <a:r>
              <a:rPr lang="es-ES_tradnl" sz="1400" dirty="0" err="1">
                <a:latin typeface="Times New Roman"/>
                <a:cs typeface="Times New Roman"/>
              </a:rPr>
              <a:t>Latin</a:t>
            </a:r>
            <a:r>
              <a:rPr lang="es-ES_tradnl" sz="1400" dirty="0">
                <a:latin typeface="Times New Roman"/>
                <a:cs typeface="Times New Roman"/>
              </a:rPr>
              <a:t> American, and </a:t>
            </a:r>
            <a:r>
              <a:rPr lang="es-ES_tradnl" sz="1400" dirty="0" err="1">
                <a:latin typeface="Times New Roman"/>
                <a:cs typeface="Times New Roman"/>
              </a:rPr>
              <a:t>Caribbean</a:t>
            </a:r>
            <a:r>
              <a:rPr lang="es-ES_tradnl" sz="1400" dirty="0">
                <a:latin typeface="Times New Roman"/>
                <a:cs typeface="Times New Roman"/>
              </a:rPr>
              <a:t> </a:t>
            </a:r>
            <a:r>
              <a:rPr lang="es-ES_tradnl" sz="1400" dirty="0" err="1">
                <a:latin typeface="Times New Roman"/>
                <a:cs typeface="Times New Roman"/>
              </a:rPr>
              <a:t>music</a:t>
            </a:r>
            <a:r>
              <a:rPr lang="es-ES_tradnl" sz="1400" dirty="0">
                <a:latin typeface="Times New Roman"/>
                <a:cs typeface="Times New Roman"/>
              </a:rPr>
              <a:t>.  </a:t>
            </a:r>
          </a:p>
          <a:p>
            <a:r>
              <a:rPr lang="es-ES_tradnl" sz="1400" dirty="0" err="1">
                <a:latin typeface="Times New Roman"/>
                <a:cs typeface="Times New Roman"/>
              </a:rPr>
              <a:t>The</a:t>
            </a:r>
            <a:r>
              <a:rPr lang="es-ES_tradnl" sz="1400" dirty="0">
                <a:latin typeface="Times New Roman"/>
                <a:cs typeface="Times New Roman"/>
              </a:rPr>
              <a:t> </a:t>
            </a:r>
            <a:r>
              <a:rPr lang="es-ES_tradnl" sz="1400" dirty="0" err="1">
                <a:latin typeface="Times New Roman"/>
                <a:cs typeface="Times New Roman"/>
              </a:rPr>
              <a:t>word</a:t>
            </a:r>
            <a:r>
              <a:rPr lang="es-ES_tradnl" sz="1400" dirty="0">
                <a:latin typeface="Times New Roman"/>
                <a:cs typeface="Times New Roman"/>
              </a:rPr>
              <a:t> </a:t>
            </a:r>
            <a:r>
              <a:rPr lang="es-ES_tradnl" sz="1400" i="1" dirty="0" err="1">
                <a:latin typeface="Times New Roman"/>
                <a:cs typeface="Times New Roman"/>
              </a:rPr>
              <a:t>reggaeton</a:t>
            </a:r>
            <a:r>
              <a:rPr lang="es-ES_tradnl" sz="1400" dirty="0">
                <a:latin typeface="Times New Roman"/>
                <a:cs typeface="Times New Roman"/>
              </a:rPr>
              <a:t> (</a:t>
            </a:r>
            <a:r>
              <a:rPr lang="es-ES_tradnl" sz="1400" dirty="0" err="1">
                <a:latin typeface="Times New Roman"/>
                <a:cs typeface="Times New Roman"/>
              </a:rPr>
              <a:t>formed</a:t>
            </a:r>
            <a:r>
              <a:rPr lang="es-ES_tradnl" sz="1400" dirty="0">
                <a:latin typeface="Times New Roman"/>
                <a:cs typeface="Times New Roman"/>
              </a:rPr>
              <a:t> </a:t>
            </a:r>
            <a:r>
              <a:rPr lang="es-ES_tradnl" sz="1400" dirty="0" err="1">
                <a:latin typeface="Times New Roman"/>
                <a:cs typeface="Times New Roman"/>
              </a:rPr>
              <a:t>from</a:t>
            </a:r>
            <a:r>
              <a:rPr lang="es-ES_tradnl" sz="1400" dirty="0">
                <a:latin typeface="Times New Roman"/>
                <a:cs typeface="Times New Roman"/>
              </a:rPr>
              <a:t> </a:t>
            </a:r>
            <a:r>
              <a:rPr lang="es-ES_tradnl" sz="1400" dirty="0" err="1">
                <a:latin typeface="Times New Roman"/>
                <a:cs typeface="Times New Roman"/>
              </a:rPr>
              <a:t>the</a:t>
            </a:r>
            <a:r>
              <a:rPr lang="es-ES_tradnl" sz="1400" dirty="0">
                <a:latin typeface="Times New Roman"/>
                <a:cs typeface="Times New Roman"/>
              </a:rPr>
              <a:t> </a:t>
            </a:r>
            <a:r>
              <a:rPr lang="es-ES_tradnl" sz="1400" dirty="0" err="1">
                <a:latin typeface="Times New Roman"/>
                <a:cs typeface="Times New Roman"/>
              </a:rPr>
              <a:t>word</a:t>
            </a:r>
            <a:r>
              <a:rPr lang="es-ES_tradnl" sz="1400" dirty="0">
                <a:latin typeface="Times New Roman"/>
                <a:cs typeface="Times New Roman"/>
              </a:rPr>
              <a:t> </a:t>
            </a:r>
            <a:r>
              <a:rPr lang="es-ES_tradnl" sz="1400" i="1" dirty="0">
                <a:latin typeface="Times New Roman"/>
                <a:cs typeface="Times New Roman"/>
              </a:rPr>
              <a:t>reggae</a:t>
            </a:r>
            <a:r>
              <a:rPr lang="es-ES_tradnl" sz="1400" dirty="0">
                <a:latin typeface="Times New Roman"/>
                <a:cs typeface="Times New Roman"/>
              </a:rPr>
              <a:t> plus </a:t>
            </a:r>
            <a:r>
              <a:rPr lang="es-ES_tradnl" sz="1400" dirty="0" err="1">
                <a:latin typeface="Times New Roman"/>
                <a:cs typeface="Times New Roman"/>
              </a:rPr>
              <a:t>the</a:t>
            </a:r>
            <a:r>
              <a:rPr lang="es-ES_tradnl" sz="1400" dirty="0">
                <a:latin typeface="Times New Roman"/>
                <a:cs typeface="Times New Roman"/>
              </a:rPr>
              <a:t> </a:t>
            </a:r>
            <a:r>
              <a:rPr lang="es-ES_tradnl" sz="1400" dirty="0" err="1">
                <a:latin typeface="Times New Roman"/>
                <a:cs typeface="Times New Roman"/>
              </a:rPr>
              <a:t>augmentative</a:t>
            </a:r>
            <a:r>
              <a:rPr lang="es-ES_tradnl" sz="1400" dirty="0">
                <a:latin typeface="Times New Roman"/>
                <a:cs typeface="Times New Roman"/>
              </a:rPr>
              <a:t> </a:t>
            </a:r>
            <a:r>
              <a:rPr lang="es-ES_tradnl" sz="1400" dirty="0" err="1">
                <a:latin typeface="Times New Roman"/>
                <a:cs typeface="Times New Roman"/>
              </a:rPr>
              <a:t>suffix</a:t>
            </a:r>
            <a:r>
              <a:rPr lang="es-ES_tradnl" sz="1400" dirty="0">
                <a:latin typeface="Times New Roman"/>
                <a:cs typeface="Times New Roman"/>
              </a:rPr>
              <a:t> </a:t>
            </a:r>
            <a:r>
              <a:rPr lang="es-ES" sz="1400" i="1" dirty="0">
                <a:latin typeface="Times New Roman"/>
                <a:cs typeface="Times New Roman"/>
              </a:rPr>
              <a:t>-</a:t>
            </a:r>
            <a:r>
              <a:rPr lang="es-ES" sz="1400" i="1" dirty="0" err="1">
                <a:latin typeface="Times New Roman"/>
                <a:cs typeface="Times New Roman"/>
              </a:rPr>
              <a:t>tón</a:t>
            </a:r>
            <a:r>
              <a:rPr lang="es-ES_tradnl" sz="1400" dirty="0">
                <a:latin typeface="Times New Roman"/>
                <a:cs typeface="Times New Roman"/>
              </a:rPr>
              <a:t>) </a:t>
            </a:r>
            <a:r>
              <a:rPr lang="es-ES_tradnl" sz="1400" b="1" dirty="0" err="1">
                <a:latin typeface="Times New Roman"/>
                <a:cs typeface="Times New Roman"/>
              </a:rPr>
              <a:t>was</a:t>
            </a:r>
            <a:r>
              <a:rPr lang="es-ES_tradnl" sz="1400" b="1" dirty="0">
                <a:latin typeface="Times New Roman"/>
                <a:cs typeface="Times New Roman"/>
              </a:rPr>
              <a:t> </a:t>
            </a:r>
            <a:r>
              <a:rPr lang="es-ES_tradnl" sz="1400" b="1" dirty="0" err="1">
                <a:latin typeface="Times New Roman"/>
                <a:cs typeface="Times New Roman"/>
              </a:rPr>
              <a:t>first</a:t>
            </a:r>
            <a:r>
              <a:rPr lang="es-ES_tradnl" sz="1400" b="1" dirty="0">
                <a:latin typeface="Times New Roman"/>
                <a:cs typeface="Times New Roman"/>
              </a:rPr>
              <a:t> </a:t>
            </a:r>
            <a:r>
              <a:rPr lang="es-ES_tradnl" sz="1400" b="1" dirty="0" err="1">
                <a:latin typeface="Times New Roman"/>
                <a:cs typeface="Times New Roman"/>
              </a:rPr>
              <a:t>used</a:t>
            </a:r>
            <a:r>
              <a:rPr lang="es-ES_tradnl" sz="1400" b="1" dirty="0">
                <a:latin typeface="Times New Roman"/>
                <a:cs typeface="Times New Roman"/>
              </a:rPr>
              <a:t> in 1994, </a:t>
            </a:r>
            <a:r>
              <a:rPr lang="es-ES_tradnl" sz="1400" b="1" dirty="0" err="1">
                <a:latin typeface="Times New Roman"/>
                <a:cs typeface="Times New Roman"/>
              </a:rPr>
              <a:t>when</a:t>
            </a:r>
            <a:r>
              <a:rPr lang="es-ES_tradnl" sz="1400" b="1" dirty="0">
                <a:latin typeface="Times New Roman"/>
                <a:cs typeface="Times New Roman"/>
              </a:rPr>
              <a:t> </a:t>
            </a:r>
            <a:r>
              <a:rPr lang="es-ES_tradnl" sz="1400" b="1" dirty="0" err="1">
                <a:latin typeface="Times New Roman"/>
                <a:cs typeface="Times New Roman"/>
              </a:rPr>
              <a:t>Daddy</a:t>
            </a:r>
            <a:r>
              <a:rPr lang="es-ES_tradnl" sz="1400" b="1" dirty="0">
                <a:latin typeface="Times New Roman"/>
                <a:cs typeface="Times New Roman"/>
              </a:rPr>
              <a:t> </a:t>
            </a:r>
            <a:r>
              <a:rPr lang="es-ES_tradnl" sz="1400" b="1" dirty="0" err="1">
                <a:latin typeface="Times New Roman"/>
                <a:cs typeface="Times New Roman"/>
              </a:rPr>
              <a:t>Yankee</a:t>
            </a:r>
            <a:r>
              <a:rPr lang="es-ES_tradnl" sz="1400" b="1" dirty="0">
                <a:latin typeface="Times New Roman"/>
                <a:cs typeface="Times New Roman"/>
              </a:rPr>
              <a:t> and DJ Playero </a:t>
            </a:r>
            <a:r>
              <a:rPr lang="es-ES_tradnl" sz="1400" b="1" dirty="0" err="1">
                <a:latin typeface="Times New Roman"/>
                <a:cs typeface="Times New Roman"/>
              </a:rPr>
              <a:t>used</a:t>
            </a:r>
            <a:r>
              <a:rPr lang="es-ES_tradnl" sz="1400" b="1" dirty="0">
                <a:latin typeface="Times New Roman"/>
                <a:cs typeface="Times New Roman"/>
              </a:rPr>
              <a:t> </a:t>
            </a:r>
            <a:r>
              <a:rPr lang="es-ES_tradnl" sz="1400" b="1" dirty="0" err="1">
                <a:latin typeface="Times New Roman"/>
                <a:cs typeface="Times New Roman"/>
              </a:rPr>
              <a:t>the</a:t>
            </a:r>
            <a:r>
              <a:rPr lang="es-ES_tradnl" sz="1400" b="1" dirty="0">
                <a:latin typeface="Times New Roman"/>
                <a:cs typeface="Times New Roman"/>
              </a:rPr>
              <a:t> </a:t>
            </a:r>
            <a:r>
              <a:rPr lang="es-ES_tradnl" sz="1400" b="1" dirty="0" err="1">
                <a:latin typeface="Times New Roman"/>
                <a:cs typeface="Times New Roman"/>
              </a:rPr>
              <a:t>name</a:t>
            </a:r>
            <a:r>
              <a:rPr lang="es-ES_tradnl" sz="1400" b="1" dirty="0">
                <a:latin typeface="Times New Roman"/>
                <a:cs typeface="Times New Roman"/>
              </a:rPr>
              <a:t> </a:t>
            </a:r>
            <a:r>
              <a:rPr lang="es-ES_tradnl" sz="1400" b="1" dirty="0" err="1">
                <a:latin typeface="Times New Roman"/>
                <a:cs typeface="Times New Roman"/>
              </a:rPr>
              <a:t>on</a:t>
            </a:r>
            <a:r>
              <a:rPr lang="es-ES_tradnl" sz="1400" b="1" dirty="0">
                <a:latin typeface="Times New Roman"/>
                <a:cs typeface="Times New Roman"/>
              </a:rPr>
              <a:t> </a:t>
            </a:r>
            <a:r>
              <a:rPr lang="es-ES_tradnl" sz="1400" b="1" dirty="0" err="1">
                <a:latin typeface="Times New Roman"/>
                <a:cs typeface="Times New Roman"/>
              </a:rPr>
              <a:t>the</a:t>
            </a:r>
            <a:r>
              <a:rPr lang="es-ES_tradnl" sz="1400" b="1" dirty="0">
                <a:latin typeface="Times New Roman"/>
                <a:cs typeface="Times New Roman"/>
              </a:rPr>
              <a:t> </a:t>
            </a:r>
            <a:r>
              <a:rPr lang="es-ES_tradnl" sz="1400" b="1" dirty="0" err="1">
                <a:latin typeface="Times New Roman"/>
                <a:cs typeface="Times New Roman"/>
              </a:rPr>
              <a:t>album</a:t>
            </a:r>
            <a:r>
              <a:rPr lang="es-ES_tradnl" sz="1400" b="1" dirty="0">
                <a:latin typeface="Times New Roman"/>
                <a:cs typeface="Times New Roman"/>
              </a:rPr>
              <a:t> </a:t>
            </a:r>
            <a:r>
              <a:rPr lang="es-ES_tradnl" sz="1400" b="1" i="1" dirty="0">
                <a:latin typeface="Times New Roman"/>
                <a:cs typeface="Times New Roman"/>
              </a:rPr>
              <a:t>Playero 36</a:t>
            </a:r>
            <a:r>
              <a:rPr lang="es-ES_tradnl" sz="1400" b="1" dirty="0">
                <a:latin typeface="Times New Roman"/>
                <a:cs typeface="Times New Roman"/>
              </a:rPr>
              <a:t> </a:t>
            </a:r>
            <a:r>
              <a:rPr lang="es-ES_tradnl" sz="1400" b="1" dirty="0" err="1">
                <a:latin typeface="Times New Roman"/>
                <a:cs typeface="Times New Roman"/>
              </a:rPr>
              <a:t>to</a:t>
            </a:r>
            <a:r>
              <a:rPr lang="es-ES_tradnl" sz="1400" b="1" dirty="0">
                <a:latin typeface="Times New Roman"/>
                <a:cs typeface="Times New Roman"/>
              </a:rPr>
              <a:t> describe </a:t>
            </a:r>
            <a:r>
              <a:rPr lang="es-ES_tradnl" sz="1400" b="1" dirty="0" err="1">
                <a:latin typeface="Times New Roman"/>
                <a:cs typeface="Times New Roman"/>
              </a:rPr>
              <a:t>the</a:t>
            </a:r>
            <a:r>
              <a:rPr lang="es-ES_tradnl" sz="1400" b="1" dirty="0">
                <a:latin typeface="Times New Roman"/>
                <a:cs typeface="Times New Roman"/>
              </a:rPr>
              <a:t> new </a:t>
            </a:r>
            <a:r>
              <a:rPr lang="es-ES_tradnl" sz="1400" b="1" dirty="0" err="1">
                <a:latin typeface="Times New Roman"/>
                <a:cs typeface="Times New Roman"/>
              </a:rPr>
              <a:t>underground</a:t>
            </a:r>
            <a:r>
              <a:rPr lang="es-ES_tradnl" sz="1400" b="1" dirty="0">
                <a:latin typeface="Times New Roman"/>
                <a:cs typeface="Times New Roman"/>
              </a:rPr>
              <a:t> </a:t>
            </a:r>
            <a:r>
              <a:rPr lang="es-ES_tradnl" sz="1400" b="1" dirty="0" err="1">
                <a:latin typeface="Times New Roman"/>
                <a:cs typeface="Times New Roman"/>
              </a:rPr>
              <a:t>genre</a:t>
            </a:r>
            <a:r>
              <a:rPr lang="es-ES_tradnl" sz="1400" b="1" dirty="0">
                <a:latin typeface="Times New Roman"/>
                <a:cs typeface="Times New Roman"/>
              </a:rPr>
              <a:t> </a:t>
            </a:r>
            <a:r>
              <a:rPr lang="es-ES_tradnl" sz="1400" b="1" dirty="0" err="1">
                <a:latin typeface="Times New Roman"/>
                <a:cs typeface="Times New Roman"/>
              </a:rPr>
              <a:t>emerging</a:t>
            </a:r>
            <a:r>
              <a:rPr lang="es-ES_tradnl" sz="1400" dirty="0">
                <a:latin typeface="Times New Roman"/>
                <a:cs typeface="Times New Roman"/>
              </a:rPr>
              <a:t> </a:t>
            </a:r>
            <a:r>
              <a:rPr lang="es-ES_tradnl" sz="1400" dirty="0" err="1">
                <a:latin typeface="Times New Roman"/>
                <a:cs typeface="Times New Roman"/>
              </a:rPr>
              <a:t>from</a:t>
            </a:r>
            <a:r>
              <a:rPr lang="es-ES_tradnl" sz="1400" dirty="0">
                <a:latin typeface="Times New Roman"/>
                <a:cs typeface="Times New Roman"/>
              </a:rPr>
              <a:t> Puerto Rico </a:t>
            </a:r>
            <a:r>
              <a:rPr lang="es-ES_tradnl" sz="1400" dirty="0" err="1">
                <a:latin typeface="Times New Roman"/>
                <a:cs typeface="Times New Roman"/>
              </a:rPr>
              <a:t>that</a:t>
            </a:r>
            <a:r>
              <a:rPr lang="es-ES_tradnl" sz="1400" dirty="0">
                <a:latin typeface="Times New Roman"/>
                <a:cs typeface="Times New Roman"/>
              </a:rPr>
              <a:t> </a:t>
            </a:r>
            <a:r>
              <a:rPr lang="es-ES_tradnl" sz="1400" dirty="0" err="1">
                <a:latin typeface="Times New Roman"/>
                <a:cs typeface="Times New Roman"/>
              </a:rPr>
              <a:t>synthesized</a:t>
            </a:r>
            <a:r>
              <a:rPr lang="es-ES_tradnl" sz="1400" dirty="0">
                <a:latin typeface="Times New Roman"/>
                <a:cs typeface="Times New Roman"/>
              </a:rPr>
              <a:t> hip-hop and reggae </a:t>
            </a:r>
            <a:r>
              <a:rPr lang="es-ES_tradnl" sz="1400" dirty="0" err="1">
                <a:latin typeface="Times New Roman"/>
                <a:cs typeface="Times New Roman"/>
              </a:rPr>
              <a:t>rhythms</a:t>
            </a:r>
            <a:r>
              <a:rPr lang="es-ES_tradnl" sz="1400" dirty="0">
                <a:latin typeface="Times New Roman"/>
                <a:cs typeface="Times New Roman"/>
              </a:rPr>
              <a:t> </a:t>
            </a:r>
            <a:r>
              <a:rPr lang="es-ES_tradnl" sz="1400" dirty="0" err="1">
                <a:latin typeface="Times New Roman"/>
                <a:cs typeface="Times New Roman"/>
              </a:rPr>
              <a:t>with</a:t>
            </a:r>
            <a:r>
              <a:rPr lang="es-ES_tradnl" sz="1400" dirty="0">
                <a:latin typeface="Times New Roman"/>
                <a:cs typeface="Times New Roman"/>
              </a:rPr>
              <a:t> </a:t>
            </a:r>
            <a:r>
              <a:rPr lang="es-ES_tradnl" sz="1400" dirty="0" err="1" smtClean="0">
                <a:latin typeface="Times New Roman"/>
                <a:cs typeface="Times New Roman"/>
              </a:rPr>
              <a:t>vocals</a:t>
            </a:r>
            <a:r>
              <a:rPr lang="es-ES_tradnl" sz="1400" dirty="0" smtClean="0">
                <a:latin typeface="Times New Roman"/>
                <a:cs typeface="Times New Roman"/>
              </a:rPr>
              <a:t> </a:t>
            </a:r>
            <a:r>
              <a:rPr lang="es-ES_tradnl" sz="1400" dirty="0" err="1" smtClean="0">
                <a:latin typeface="Times New Roman"/>
                <a:cs typeface="Times New Roman"/>
              </a:rPr>
              <a:t>which</a:t>
            </a:r>
            <a:r>
              <a:rPr lang="es-ES_tradnl" sz="1400" dirty="0" smtClean="0">
                <a:latin typeface="Times New Roman"/>
                <a:cs typeface="Times New Roman"/>
              </a:rPr>
              <a:t> </a:t>
            </a:r>
            <a:r>
              <a:rPr lang="es-ES_tradnl" sz="1400" dirty="0" err="1" smtClean="0">
                <a:latin typeface="Times New Roman"/>
                <a:cs typeface="Times New Roman"/>
              </a:rPr>
              <a:t>include</a:t>
            </a:r>
            <a:r>
              <a:rPr lang="es-ES_tradnl" sz="1400" dirty="0">
                <a:latin typeface="Times New Roman"/>
                <a:cs typeface="Times New Roman"/>
              </a:rPr>
              <a:t> </a:t>
            </a:r>
            <a:r>
              <a:rPr lang="es-ES_tradnl" sz="1400" dirty="0" err="1">
                <a:latin typeface="Times New Roman"/>
                <a:cs typeface="Times New Roman"/>
              </a:rPr>
              <a:t>rapping</a:t>
            </a:r>
            <a:r>
              <a:rPr lang="es-ES_tradnl" sz="1400" dirty="0">
                <a:latin typeface="Times New Roman"/>
                <a:cs typeface="Times New Roman"/>
              </a:rPr>
              <a:t> and </a:t>
            </a:r>
            <a:r>
              <a:rPr lang="es-ES_tradnl" sz="1400" dirty="0" err="1">
                <a:latin typeface="Times New Roman"/>
                <a:cs typeface="Times New Roman"/>
              </a:rPr>
              <a:t>singing</a:t>
            </a:r>
            <a:r>
              <a:rPr lang="es-ES_tradnl" sz="1400" dirty="0">
                <a:latin typeface="Times New Roman"/>
                <a:cs typeface="Times New Roman"/>
              </a:rPr>
              <a:t>, </a:t>
            </a:r>
            <a:r>
              <a:rPr lang="es-ES_tradnl" sz="1400" dirty="0" err="1">
                <a:latin typeface="Times New Roman"/>
                <a:cs typeface="Times New Roman"/>
              </a:rPr>
              <a:t>typically</a:t>
            </a:r>
            <a:r>
              <a:rPr lang="es-ES_tradnl" sz="1400" dirty="0">
                <a:latin typeface="Times New Roman"/>
                <a:cs typeface="Times New Roman"/>
              </a:rPr>
              <a:t> in </a:t>
            </a:r>
            <a:r>
              <a:rPr lang="es-ES_tradnl" sz="1400" dirty="0" err="1">
                <a:latin typeface="Times New Roman"/>
                <a:cs typeface="Times New Roman"/>
              </a:rPr>
              <a:t>Spanish</a:t>
            </a:r>
            <a:r>
              <a:rPr lang="es-ES_tradnl" sz="1400" dirty="0">
                <a:latin typeface="Times New Roman"/>
                <a:cs typeface="Times New Roman"/>
              </a:rPr>
              <a:t>.</a:t>
            </a:r>
          </a:p>
          <a:p>
            <a:r>
              <a:rPr lang="es-ES_tradnl" sz="1400" dirty="0">
                <a:latin typeface="Times New Roman"/>
                <a:cs typeface="Times New Roman"/>
              </a:rPr>
              <a:t> </a:t>
            </a:r>
            <a:r>
              <a:rPr lang="es-ES_tradnl" sz="1400" dirty="0" smtClean="0">
                <a:latin typeface="Times New Roman"/>
                <a:cs typeface="Times New Roman"/>
              </a:rPr>
              <a:t>In </a:t>
            </a:r>
            <a:r>
              <a:rPr lang="es-ES_tradnl" sz="1400" dirty="0">
                <a:latin typeface="Times New Roman"/>
                <a:cs typeface="Times New Roman"/>
              </a:rPr>
              <a:t>2004, </a:t>
            </a:r>
            <a:r>
              <a:rPr lang="es-ES_tradnl" sz="1400" dirty="0" err="1">
                <a:latin typeface="Times New Roman"/>
                <a:cs typeface="Times New Roman"/>
              </a:rPr>
              <a:t>reggaeton</a:t>
            </a:r>
            <a:r>
              <a:rPr lang="es-ES_tradnl" sz="1400" dirty="0">
                <a:latin typeface="Times New Roman"/>
                <a:cs typeface="Times New Roman"/>
              </a:rPr>
              <a:t> </a:t>
            </a:r>
            <a:r>
              <a:rPr lang="es-ES_tradnl" sz="1400" dirty="0" err="1" smtClean="0">
                <a:latin typeface="Times New Roman"/>
                <a:cs typeface="Times New Roman"/>
              </a:rPr>
              <a:t>starting</a:t>
            </a:r>
            <a:r>
              <a:rPr lang="es-ES_tradnl" sz="1400" dirty="0" smtClean="0">
                <a:latin typeface="Times New Roman"/>
                <a:cs typeface="Times New Roman"/>
              </a:rPr>
              <a:t> </a:t>
            </a:r>
            <a:r>
              <a:rPr lang="es-ES_tradnl" sz="1400" dirty="0" err="1" smtClean="0">
                <a:latin typeface="Times New Roman"/>
                <a:cs typeface="Times New Roman"/>
              </a:rPr>
              <a:t>becaming</a:t>
            </a:r>
            <a:r>
              <a:rPr lang="es-ES_tradnl" sz="1400" dirty="0" smtClean="0">
                <a:latin typeface="Times New Roman"/>
                <a:cs typeface="Times New Roman"/>
              </a:rPr>
              <a:t> </a:t>
            </a:r>
            <a:r>
              <a:rPr lang="es-ES_tradnl" sz="1400" dirty="0" err="1" smtClean="0">
                <a:latin typeface="Times New Roman"/>
                <a:cs typeface="Times New Roman"/>
              </a:rPr>
              <a:t>very</a:t>
            </a:r>
            <a:r>
              <a:rPr lang="es-ES_tradnl" sz="1400" dirty="0" smtClean="0">
                <a:latin typeface="Times New Roman"/>
                <a:cs typeface="Times New Roman"/>
              </a:rPr>
              <a:t> popular </a:t>
            </a:r>
            <a:r>
              <a:rPr lang="es-ES_tradnl" sz="1400" dirty="0">
                <a:latin typeface="Times New Roman"/>
                <a:cs typeface="Times New Roman"/>
              </a:rPr>
              <a:t>in </a:t>
            </a:r>
            <a:r>
              <a:rPr lang="es-ES_tradnl" sz="1400" dirty="0" err="1">
                <a:latin typeface="Times New Roman"/>
                <a:cs typeface="Times New Roman"/>
              </a:rPr>
              <a:t>the</a:t>
            </a:r>
            <a:r>
              <a:rPr lang="es-ES_tradnl" sz="1400" dirty="0">
                <a:latin typeface="Times New Roman"/>
                <a:cs typeface="Times New Roman"/>
              </a:rPr>
              <a:t> </a:t>
            </a:r>
            <a:r>
              <a:rPr lang="es-ES_tradnl" sz="1400" dirty="0" err="1">
                <a:latin typeface="Times New Roman"/>
                <a:cs typeface="Times New Roman"/>
              </a:rPr>
              <a:t>United</a:t>
            </a:r>
            <a:r>
              <a:rPr lang="es-ES_tradnl" sz="1400" dirty="0">
                <a:latin typeface="Times New Roman"/>
                <a:cs typeface="Times New Roman"/>
              </a:rPr>
              <a:t> </a:t>
            </a:r>
            <a:r>
              <a:rPr lang="es-ES_tradnl" sz="1400" dirty="0" err="1">
                <a:latin typeface="Times New Roman"/>
                <a:cs typeface="Times New Roman"/>
              </a:rPr>
              <a:t>States</a:t>
            </a:r>
            <a:r>
              <a:rPr lang="es-ES_tradnl" sz="1400" dirty="0">
                <a:latin typeface="Times New Roman"/>
                <a:cs typeface="Times New Roman"/>
              </a:rPr>
              <a:t> and </a:t>
            </a:r>
            <a:r>
              <a:rPr lang="es-ES_tradnl" sz="1400" dirty="0" err="1" smtClean="0">
                <a:latin typeface="Times New Roman"/>
                <a:cs typeface="Times New Roman"/>
              </a:rPr>
              <a:t>Europe</a:t>
            </a:r>
            <a:r>
              <a:rPr lang="es-ES_tradnl" sz="1400" b="1" dirty="0" smtClean="0">
                <a:latin typeface="Times New Roman"/>
                <a:cs typeface="Times New Roman"/>
              </a:rPr>
              <a:t>. </a:t>
            </a:r>
            <a:r>
              <a:rPr lang="es-ES_tradnl" sz="1400" b="1" dirty="0" err="1">
                <a:latin typeface="Times New Roman"/>
                <a:cs typeface="Times New Roman"/>
              </a:rPr>
              <a:t>The</a:t>
            </a:r>
            <a:r>
              <a:rPr lang="es-ES_tradnl" sz="1400" b="1" dirty="0">
                <a:latin typeface="Times New Roman"/>
                <a:cs typeface="Times New Roman"/>
              </a:rPr>
              <a:t> </a:t>
            </a:r>
            <a:r>
              <a:rPr lang="es-ES_tradnl" sz="1400" b="1" dirty="0" err="1">
                <a:latin typeface="Times New Roman"/>
                <a:cs typeface="Times New Roman"/>
              </a:rPr>
              <a:t>first</a:t>
            </a:r>
            <a:r>
              <a:rPr lang="es-ES_tradnl" sz="1400" b="1" dirty="0">
                <a:latin typeface="Times New Roman"/>
                <a:cs typeface="Times New Roman"/>
              </a:rPr>
              <a:t> </a:t>
            </a:r>
            <a:r>
              <a:rPr lang="es-ES_tradnl" sz="1400" b="1" dirty="0" err="1">
                <a:latin typeface="Times New Roman"/>
                <a:cs typeface="Times New Roman"/>
              </a:rPr>
              <a:t>famous</a:t>
            </a:r>
            <a:r>
              <a:rPr lang="es-ES_tradnl" sz="1400" b="1" dirty="0">
                <a:latin typeface="Times New Roman"/>
                <a:cs typeface="Times New Roman"/>
              </a:rPr>
              <a:t> </a:t>
            </a:r>
            <a:r>
              <a:rPr lang="es-ES_tradnl" sz="1400" b="1" dirty="0" err="1">
                <a:latin typeface="Times New Roman"/>
                <a:cs typeface="Times New Roman"/>
              </a:rPr>
              <a:t>artists</a:t>
            </a:r>
            <a:r>
              <a:rPr lang="es-ES_tradnl" sz="1400" b="1" dirty="0">
                <a:latin typeface="Times New Roman"/>
                <a:cs typeface="Times New Roman"/>
              </a:rPr>
              <a:t> in </a:t>
            </a:r>
            <a:r>
              <a:rPr lang="es-ES_tradnl" sz="1400" b="1" dirty="0" err="1">
                <a:latin typeface="Times New Roman"/>
                <a:cs typeface="Times New Roman"/>
              </a:rPr>
              <a:t>Europe</a:t>
            </a:r>
            <a:r>
              <a:rPr lang="es-ES_tradnl" sz="1400" b="1" dirty="0">
                <a:latin typeface="Times New Roman"/>
                <a:cs typeface="Times New Roman"/>
              </a:rPr>
              <a:t> </a:t>
            </a:r>
            <a:r>
              <a:rPr lang="es-ES_tradnl" sz="1400" b="1" dirty="0" err="1" smtClean="0">
                <a:latin typeface="Times New Roman"/>
                <a:cs typeface="Times New Roman"/>
              </a:rPr>
              <a:t>were</a:t>
            </a:r>
            <a:r>
              <a:rPr lang="es-ES_tradnl" sz="1400" b="1" dirty="0" smtClean="0">
                <a:latin typeface="Times New Roman"/>
                <a:cs typeface="Times New Roman"/>
              </a:rPr>
              <a:t>:  </a:t>
            </a:r>
            <a:r>
              <a:rPr lang="es-ES_tradnl" sz="1400" b="1" dirty="0" err="1">
                <a:latin typeface="Times New Roman"/>
                <a:cs typeface="Times New Roman"/>
              </a:rPr>
              <a:t>Daddy</a:t>
            </a:r>
            <a:r>
              <a:rPr lang="es-ES_tradnl" sz="1400" b="1" dirty="0">
                <a:latin typeface="Times New Roman"/>
                <a:cs typeface="Times New Roman"/>
              </a:rPr>
              <a:t> </a:t>
            </a:r>
            <a:r>
              <a:rPr lang="es-ES_tradnl" sz="1400" b="1" dirty="0" err="1">
                <a:latin typeface="Times New Roman"/>
                <a:cs typeface="Times New Roman"/>
              </a:rPr>
              <a:t>Yankee</a:t>
            </a:r>
            <a:r>
              <a:rPr lang="es-ES_tradnl" sz="1400" b="1" dirty="0">
                <a:latin typeface="Times New Roman"/>
                <a:cs typeface="Times New Roman"/>
              </a:rPr>
              <a:t>, </a:t>
            </a:r>
            <a:r>
              <a:rPr lang="es-ES_tradnl" sz="1400" b="1" dirty="0" smtClean="0">
                <a:latin typeface="Times New Roman"/>
                <a:cs typeface="Times New Roman"/>
              </a:rPr>
              <a:t>     Don </a:t>
            </a:r>
            <a:r>
              <a:rPr lang="es-ES_tradnl" sz="1400" b="1" dirty="0">
                <a:latin typeface="Times New Roman"/>
                <a:cs typeface="Times New Roman"/>
              </a:rPr>
              <a:t>Omar, </a:t>
            </a:r>
            <a:r>
              <a:rPr lang="es-ES_tradnl" sz="1400" b="1" dirty="0" smtClean="0">
                <a:latin typeface="Times New Roman"/>
                <a:cs typeface="Times New Roman"/>
              </a:rPr>
              <a:t>     </a:t>
            </a:r>
            <a:r>
              <a:rPr lang="es-ES_tradnl" sz="1400" b="1" dirty="0" err="1" smtClean="0">
                <a:latin typeface="Times New Roman"/>
                <a:cs typeface="Times New Roman"/>
              </a:rPr>
              <a:t>or</a:t>
            </a:r>
            <a:r>
              <a:rPr lang="es-ES_tradnl" sz="1400" b="1" dirty="0" smtClean="0">
                <a:latin typeface="Times New Roman"/>
                <a:cs typeface="Times New Roman"/>
              </a:rPr>
              <a:t>         </a:t>
            </a:r>
            <a:r>
              <a:rPr lang="es-ES_tradnl" sz="1400" b="1" dirty="0" err="1">
                <a:latin typeface="Times New Roman"/>
                <a:cs typeface="Times New Roman"/>
              </a:rPr>
              <a:t>Wisin</a:t>
            </a:r>
            <a:r>
              <a:rPr lang="es-ES_tradnl" sz="1400" b="1" dirty="0">
                <a:latin typeface="Times New Roman"/>
                <a:cs typeface="Times New Roman"/>
              </a:rPr>
              <a:t> &amp; </a:t>
            </a:r>
            <a:r>
              <a:rPr lang="es-ES_tradnl" sz="1400" b="1" dirty="0" err="1">
                <a:latin typeface="Times New Roman"/>
                <a:cs typeface="Times New Roman"/>
              </a:rPr>
              <a:t>Yandel</a:t>
            </a:r>
            <a:r>
              <a:rPr lang="es-ES_tradnl" sz="1400" dirty="0">
                <a:latin typeface="Times New Roman"/>
                <a:cs typeface="Times New Roman"/>
              </a:rPr>
              <a:t>. </a:t>
            </a:r>
            <a:endParaRPr lang="es-ES_tradnl" sz="1400" dirty="0" smtClean="0">
              <a:latin typeface="Times New Roman"/>
              <a:cs typeface="Times New Roman"/>
            </a:endParaRPr>
          </a:p>
          <a:p>
            <a:endParaRPr lang="es-ES_tradnl" sz="1400" b="1" dirty="0">
              <a:latin typeface="Times New Roman"/>
              <a:cs typeface="Times New Roman"/>
            </a:endParaRPr>
          </a:p>
          <a:p>
            <a:endParaRPr lang="es-ES_tradnl" sz="1400" b="1" dirty="0" smtClean="0">
              <a:latin typeface="Times New Roman"/>
              <a:cs typeface="Times New Roman"/>
            </a:endParaRPr>
          </a:p>
          <a:p>
            <a:endParaRPr lang="es-ES_tradnl" sz="1400" b="1" dirty="0">
              <a:latin typeface="Times New Roman"/>
              <a:cs typeface="Times New Roman"/>
            </a:endParaRPr>
          </a:p>
          <a:p>
            <a:endParaRPr lang="es-ES_tradnl" sz="1400" b="1" dirty="0" smtClean="0">
              <a:latin typeface="Times New Roman"/>
              <a:cs typeface="Times New Roman"/>
            </a:endParaRPr>
          </a:p>
          <a:p>
            <a:endParaRPr lang="es-ES_tradnl" sz="1400" b="1" dirty="0">
              <a:latin typeface="Times New Roman"/>
              <a:cs typeface="Times New Roman"/>
            </a:endParaRPr>
          </a:p>
          <a:p>
            <a:endParaRPr lang="es-ES_tradnl" sz="1400" b="1" dirty="0" smtClean="0">
              <a:latin typeface="Times New Roman"/>
              <a:cs typeface="Times New Roman"/>
            </a:endParaRPr>
          </a:p>
          <a:p>
            <a:endParaRPr lang="es-ES_tradnl" sz="1400" b="1" dirty="0">
              <a:latin typeface="Times New Roman"/>
              <a:cs typeface="Times New Roman"/>
            </a:endParaRPr>
          </a:p>
          <a:p>
            <a:endParaRPr lang="es-ES_tradnl" sz="1400" b="1" dirty="0" smtClean="0">
              <a:latin typeface="Times New Roman"/>
              <a:cs typeface="Times New Roman"/>
            </a:endParaRPr>
          </a:p>
          <a:p>
            <a:r>
              <a:rPr lang="es-ES_tradnl" sz="1400" b="1" dirty="0" err="1" smtClean="0">
                <a:latin typeface="Times New Roman"/>
                <a:cs typeface="Times New Roman"/>
              </a:rPr>
              <a:t>Nowadays</a:t>
            </a:r>
            <a:r>
              <a:rPr lang="es-ES_tradnl" sz="1400" b="1" dirty="0">
                <a:latin typeface="Times New Roman"/>
                <a:cs typeface="Times New Roman"/>
              </a:rPr>
              <a:t>,</a:t>
            </a:r>
            <a:r>
              <a:rPr lang="es-ES_tradnl" sz="1400" dirty="0">
                <a:latin typeface="Times New Roman"/>
                <a:cs typeface="Times New Roman"/>
              </a:rPr>
              <a:t> </a:t>
            </a:r>
            <a:r>
              <a:rPr lang="es-ES_tradnl" sz="1400" dirty="0" err="1">
                <a:latin typeface="Times New Roman"/>
                <a:cs typeface="Times New Roman"/>
              </a:rPr>
              <a:t>some</a:t>
            </a:r>
            <a:r>
              <a:rPr lang="es-ES_tradnl" sz="1400" dirty="0">
                <a:latin typeface="Times New Roman"/>
                <a:cs typeface="Times New Roman"/>
              </a:rPr>
              <a:t> of </a:t>
            </a:r>
            <a:r>
              <a:rPr lang="es-ES_tradnl" sz="1400" dirty="0" err="1">
                <a:latin typeface="Times New Roman"/>
                <a:cs typeface="Times New Roman"/>
              </a:rPr>
              <a:t>them</a:t>
            </a:r>
            <a:r>
              <a:rPr lang="es-ES_tradnl" sz="1400" dirty="0">
                <a:latin typeface="Times New Roman"/>
                <a:cs typeface="Times New Roman"/>
              </a:rPr>
              <a:t> </a:t>
            </a:r>
            <a:r>
              <a:rPr lang="es-ES_tradnl" sz="1400" dirty="0" err="1">
                <a:latin typeface="Times New Roman"/>
                <a:cs typeface="Times New Roman"/>
              </a:rPr>
              <a:t>continue</a:t>
            </a:r>
            <a:r>
              <a:rPr lang="es-ES_tradnl" sz="1400" dirty="0">
                <a:latin typeface="Times New Roman"/>
                <a:cs typeface="Times New Roman"/>
              </a:rPr>
              <a:t> </a:t>
            </a:r>
            <a:r>
              <a:rPr lang="es-ES_tradnl" sz="1400" dirty="0" err="1">
                <a:latin typeface="Times New Roman"/>
                <a:cs typeface="Times New Roman"/>
              </a:rPr>
              <a:t>singing</a:t>
            </a:r>
            <a:r>
              <a:rPr lang="es-ES_tradnl" sz="1400" dirty="0">
                <a:latin typeface="Times New Roman"/>
                <a:cs typeface="Times New Roman"/>
              </a:rPr>
              <a:t>, </a:t>
            </a:r>
            <a:r>
              <a:rPr lang="es-ES_tradnl" sz="1400" dirty="0" err="1">
                <a:latin typeface="Times New Roman"/>
                <a:cs typeface="Times New Roman"/>
              </a:rPr>
              <a:t>but</a:t>
            </a:r>
            <a:r>
              <a:rPr lang="es-ES_tradnl" sz="1400" dirty="0">
                <a:latin typeface="Times New Roman"/>
                <a:cs typeface="Times New Roman"/>
              </a:rPr>
              <a:t> </a:t>
            </a:r>
            <a:r>
              <a:rPr lang="es-ES_tradnl" sz="1400" dirty="0" err="1">
                <a:latin typeface="Times New Roman"/>
                <a:cs typeface="Times New Roman"/>
              </a:rPr>
              <a:t>the</a:t>
            </a:r>
            <a:r>
              <a:rPr lang="es-ES_tradnl" sz="1400" dirty="0">
                <a:latin typeface="Times New Roman"/>
                <a:cs typeface="Times New Roman"/>
              </a:rPr>
              <a:t> are a </a:t>
            </a:r>
            <a:r>
              <a:rPr lang="es-ES_tradnl" sz="1400" dirty="0" err="1">
                <a:latin typeface="Times New Roman"/>
                <a:cs typeface="Times New Roman"/>
              </a:rPr>
              <a:t>lot</a:t>
            </a:r>
            <a:r>
              <a:rPr lang="es-ES_tradnl" sz="1400" dirty="0">
                <a:latin typeface="Times New Roman"/>
                <a:cs typeface="Times New Roman"/>
              </a:rPr>
              <a:t> of new </a:t>
            </a:r>
            <a:r>
              <a:rPr lang="es-ES_tradnl" sz="1400" dirty="0" err="1">
                <a:latin typeface="Times New Roman"/>
                <a:cs typeface="Times New Roman"/>
              </a:rPr>
              <a:t>singers</a:t>
            </a:r>
            <a:r>
              <a:rPr lang="es-ES_tradnl" sz="1400" dirty="0">
                <a:latin typeface="Times New Roman"/>
                <a:cs typeface="Times New Roman"/>
              </a:rPr>
              <a:t> </a:t>
            </a:r>
            <a:r>
              <a:rPr lang="es-ES_tradnl" sz="1400" b="1" dirty="0">
                <a:latin typeface="Times New Roman"/>
                <a:cs typeface="Times New Roman"/>
              </a:rPr>
              <a:t>as </a:t>
            </a:r>
            <a:r>
              <a:rPr lang="es-ES_tradnl" sz="1400" b="1" dirty="0" err="1" smtClean="0">
                <a:latin typeface="Times New Roman"/>
                <a:cs typeface="Times New Roman"/>
              </a:rPr>
              <a:t>J.Balvin</a:t>
            </a:r>
            <a:r>
              <a:rPr lang="es-ES_tradnl" sz="1400" b="1" dirty="0">
                <a:latin typeface="Times New Roman"/>
                <a:cs typeface="Times New Roman"/>
              </a:rPr>
              <a:t>, </a:t>
            </a:r>
            <a:r>
              <a:rPr lang="es-ES_tradnl" sz="1400" b="1" dirty="0" smtClean="0">
                <a:latin typeface="Times New Roman"/>
                <a:cs typeface="Times New Roman"/>
              </a:rPr>
              <a:t>   </a:t>
            </a:r>
            <a:r>
              <a:rPr lang="es-ES_tradnl" sz="1400" b="1" dirty="0" err="1" smtClean="0">
                <a:latin typeface="Times New Roman"/>
                <a:cs typeface="Times New Roman"/>
              </a:rPr>
              <a:t>Becky</a:t>
            </a:r>
            <a:r>
              <a:rPr lang="es-ES_tradnl" sz="1400" b="1" dirty="0" smtClean="0">
                <a:latin typeface="Times New Roman"/>
                <a:cs typeface="Times New Roman"/>
              </a:rPr>
              <a:t> </a:t>
            </a:r>
            <a:r>
              <a:rPr lang="es-ES_tradnl" sz="1400" b="1" dirty="0">
                <a:latin typeface="Times New Roman"/>
                <a:cs typeface="Times New Roman"/>
              </a:rPr>
              <a:t>G, </a:t>
            </a:r>
            <a:endParaRPr lang="es-ES_tradnl" sz="1400" b="1" dirty="0" smtClean="0">
              <a:latin typeface="Times New Roman"/>
              <a:cs typeface="Times New Roman"/>
            </a:endParaRPr>
          </a:p>
          <a:p>
            <a:r>
              <a:rPr lang="es-ES_tradnl" sz="1400" b="1" dirty="0" err="1" smtClean="0">
                <a:latin typeface="Times New Roman"/>
                <a:cs typeface="Times New Roman"/>
              </a:rPr>
              <a:t>Bad</a:t>
            </a:r>
            <a:r>
              <a:rPr lang="es-ES_tradnl" sz="1400" b="1" dirty="0" smtClean="0">
                <a:latin typeface="Times New Roman"/>
                <a:cs typeface="Times New Roman"/>
              </a:rPr>
              <a:t> </a:t>
            </a:r>
            <a:r>
              <a:rPr lang="es-ES_tradnl" sz="1400" b="1" dirty="0" err="1">
                <a:latin typeface="Times New Roman"/>
                <a:cs typeface="Times New Roman"/>
              </a:rPr>
              <a:t>Bunny</a:t>
            </a:r>
            <a:r>
              <a:rPr lang="es-ES_tradnl" sz="1400" b="1" dirty="0">
                <a:latin typeface="Times New Roman"/>
                <a:cs typeface="Times New Roman"/>
              </a:rPr>
              <a:t> </a:t>
            </a:r>
            <a:r>
              <a:rPr lang="es-ES_tradnl" sz="1400" b="1" dirty="0" smtClean="0">
                <a:latin typeface="Times New Roman"/>
                <a:cs typeface="Times New Roman"/>
              </a:rPr>
              <a:t>    </a:t>
            </a:r>
            <a:r>
              <a:rPr lang="es-ES_tradnl" sz="1400" b="1" dirty="0" err="1" smtClean="0">
                <a:latin typeface="Times New Roman"/>
                <a:cs typeface="Times New Roman"/>
              </a:rPr>
              <a:t>or</a:t>
            </a:r>
            <a:r>
              <a:rPr lang="es-ES_tradnl" sz="1400" b="1" dirty="0" smtClean="0">
                <a:latin typeface="Times New Roman"/>
                <a:cs typeface="Times New Roman"/>
              </a:rPr>
              <a:t>    </a:t>
            </a:r>
            <a:r>
              <a:rPr lang="es-ES_tradnl" sz="1400" b="1" dirty="0" err="1">
                <a:latin typeface="Times New Roman"/>
                <a:cs typeface="Times New Roman"/>
              </a:rPr>
              <a:t>Maluma</a:t>
            </a:r>
            <a:r>
              <a:rPr lang="es-ES_tradnl" sz="1400" b="1" dirty="0">
                <a:latin typeface="Times New Roman"/>
                <a:cs typeface="Times New Roman"/>
              </a:rPr>
              <a:t>.</a:t>
            </a:r>
            <a:endParaRPr lang="es-ES_tradnl" sz="1400" dirty="0">
              <a:latin typeface="Times New Roman"/>
              <a:cs typeface="Times New Roman"/>
            </a:endParaRPr>
          </a:p>
          <a:p>
            <a:endParaRPr lang="es-ES" b="1" u="sng" dirty="0">
              <a:latin typeface="Times New Roman"/>
              <a:cs typeface="Times New Roman"/>
            </a:endParaRPr>
          </a:p>
        </p:txBody>
      </p:sp>
      <p:pic>
        <p:nvPicPr>
          <p:cNvPr id="2" name="Imagen 1"/>
          <p:cNvPicPr>
            <a:picLocks noChangeAspect="1"/>
          </p:cNvPicPr>
          <p:nvPr/>
        </p:nvPicPr>
        <p:blipFill>
          <a:blip r:embed="rId2"/>
          <a:stretch>
            <a:fillRect/>
          </a:stretch>
        </p:blipFill>
        <p:spPr>
          <a:xfrm>
            <a:off x="1010926" y="3198130"/>
            <a:ext cx="2269618" cy="1400325"/>
          </a:xfrm>
          <a:prstGeom prst="rect">
            <a:avLst/>
          </a:prstGeom>
        </p:spPr>
      </p:pic>
      <p:sp>
        <p:nvSpPr>
          <p:cNvPr id="5" name="Google Shape;203;p22"/>
          <p:cNvSpPr/>
          <p:nvPr/>
        </p:nvSpPr>
        <p:spPr>
          <a:xfrm rot="7571372">
            <a:off x="2518118" y="3063880"/>
            <a:ext cx="361106"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 name="Imagen 5"/>
          <p:cNvPicPr>
            <a:picLocks noChangeAspect="1"/>
          </p:cNvPicPr>
          <p:nvPr/>
        </p:nvPicPr>
        <p:blipFill rotWithShape="1">
          <a:blip r:embed="rId3"/>
          <a:srcRect l="9205" r="19592"/>
          <a:stretch/>
        </p:blipFill>
        <p:spPr>
          <a:xfrm>
            <a:off x="3703888" y="3198130"/>
            <a:ext cx="2178026" cy="1498867"/>
          </a:xfrm>
          <a:prstGeom prst="rect">
            <a:avLst/>
          </a:prstGeom>
        </p:spPr>
      </p:pic>
      <p:sp>
        <p:nvSpPr>
          <p:cNvPr id="7" name="Google Shape;203;p22"/>
          <p:cNvSpPr/>
          <p:nvPr/>
        </p:nvSpPr>
        <p:spPr>
          <a:xfrm rot="2762339">
            <a:off x="4055953" y="3065712"/>
            <a:ext cx="361106"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Imagen 7"/>
          <p:cNvPicPr>
            <a:picLocks noChangeAspect="1"/>
          </p:cNvPicPr>
          <p:nvPr/>
        </p:nvPicPr>
        <p:blipFill>
          <a:blip r:embed="rId4"/>
          <a:stretch>
            <a:fillRect/>
          </a:stretch>
        </p:blipFill>
        <p:spPr>
          <a:xfrm>
            <a:off x="6252926" y="3106950"/>
            <a:ext cx="1990632" cy="1491506"/>
          </a:xfrm>
          <a:prstGeom prst="rect">
            <a:avLst/>
          </a:prstGeom>
        </p:spPr>
      </p:pic>
      <p:sp>
        <p:nvSpPr>
          <p:cNvPr id="9" name="Google Shape;203;p22"/>
          <p:cNvSpPr/>
          <p:nvPr/>
        </p:nvSpPr>
        <p:spPr>
          <a:xfrm rot="2762339">
            <a:off x="6072373" y="3062049"/>
            <a:ext cx="361106"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Imagen 9"/>
          <p:cNvPicPr>
            <a:picLocks noChangeAspect="1"/>
          </p:cNvPicPr>
          <p:nvPr/>
        </p:nvPicPr>
        <p:blipFill rotWithShape="1">
          <a:blip r:embed="rId5"/>
          <a:srcRect t="5148" b="7445"/>
          <a:stretch/>
        </p:blipFill>
        <p:spPr>
          <a:xfrm>
            <a:off x="5413511" y="5066513"/>
            <a:ext cx="1678829" cy="1718949"/>
          </a:xfrm>
          <a:prstGeom prst="rect">
            <a:avLst/>
          </a:prstGeom>
        </p:spPr>
      </p:pic>
      <p:pic>
        <p:nvPicPr>
          <p:cNvPr id="11" name="Imagen 10"/>
          <p:cNvPicPr>
            <a:picLocks noChangeAspect="1"/>
          </p:cNvPicPr>
          <p:nvPr/>
        </p:nvPicPr>
        <p:blipFill rotWithShape="1">
          <a:blip r:embed="rId6"/>
          <a:srcRect b="7654"/>
          <a:stretch/>
        </p:blipFill>
        <p:spPr>
          <a:xfrm>
            <a:off x="7320481" y="5050499"/>
            <a:ext cx="1306243" cy="1791487"/>
          </a:xfrm>
          <a:prstGeom prst="rect">
            <a:avLst/>
          </a:prstGeom>
        </p:spPr>
      </p:pic>
      <p:sp>
        <p:nvSpPr>
          <p:cNvPr id="12" name="Google Shape;203;p22"/>
          <p:cNvSpPr/>
          <p:nvPr/>
        </p:nvSpPr>
        <p:spPr>
          <a:xfrm rot="2762339">
            <a:off x="7330484" y="5010038"/>
            <a:ext cx="361106"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03;p22"/>
          <p:cNvSpPr/>
          <p:nvPr/>
        </p:nvSpPr>
        <p:spPr>
          <a:xfrm rot="7571372">
            <a:off x="6576550" y="5011870"/>
            <a:ext cx="361106"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 name="Imagen 13"/>
          <p:cNvPicPr>
            <a:picLocks noChangeAspect="1"/>
          </p:cNvPicPr>
          <p:nvPr/>
        </p:nvPicPr>
        <p:blipFill rotWithShape="1">
          <a:blip r:embed="rId7"/>
          <a:srcRect l="23032" r="23092"/>
          <a:stretch/>
        </p:blipFill>
        <p:spPr>
          <a:xfrm>
            <a:off x="722698" y="5201906"/>
            <a:ext cx="1510772" cy="1596813"/>
          </a:xfrm>
          <a:prstGeom prst="rect">
            <a:avLst/>
          </a:prstGeom>
        </p:spPr>
      </p:pic>
      <p:pic>
        <p:nvPicPr>
          <p:cNvPr id="15" name="Imagen 14"/>
          <p:cNvPicPr>
            <a:picLocks noChangeAspect="1"/>
          </p:cNvPicPr>
          <p:nvPr/>
        </p:nvPicPr>
        <p:blipFill rotWithShape="1">
          <a:blip r:embed="rId8"/>
          <a:srcRect l="27162" t="1980" r="9848" b="6906"/>
          <a:stretch/>
        </p:blipFill>
        <p:spPr>
          <a:xfrm>
            <a:off x="3023105" y="5085183"/>
            <a:ext cx="2072812" cy="1756803"/>
          </a:xfrm>
          <a:prstGeom prst="rect">
            <a:avLst/>
          </a:prstGeom>
        </p:spPr>
      </p:pic>
      <p:sp>
        <p:nvSpPr>
          <p:cNvPr id="16" name="Google Shape;203;p22"/>
          <p:cNvSpPr/>
          <p:nvPr/>
        </p:nvSpPr>
        <p:spPr>
          <a:xfrm rot="3681659">
            <a:off x="669368" y="5233196"/>
            <a:ext cx="361106"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3;p22"/>
          <p:cNvSpPr/>
          <p:nvPr/>
        </p:nvSpPr>
        <p:spPr>
          <a:xfrm rot="2762339">
            <a:off x="2811762" y="5155419"/>
            <a:ext cx="361106"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72640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p:nvPr/>
        </p:nvSpPr>
        <p:spPr>
          <a:xfrm>
            <a:off x="1451670" y="378006"/>
            <a:ext cx="5719022" cy="369332"/>
          </a:xfrm>
          <a:prstGeom prst="rect">
            <a:avLst/>
          </a:prstGeom>
          <a:noFill/>
          <a:ln>
            <a:noFill/>
          </a:ln>
        </p:spPr>
        <p:txBody>
          <a:bodyPr spcFirstLastPara="1" wrap="square" lIns="91425" tIns="45700" rIns="91425" bIns="45700" anchor="t" anchorCtr="0">
            <a:noAutofit/>
          </a:bodyPr>
          <a:lstStyle/>
          <a:p>
            <a:pPr lvl="0"/>
            <a:r>
              <a:rPr lang="es-ES" sz="1800" dirty="0">
                <a:solidFill>
                  <a:schemeClr val="dk1"/>
                </a:solidFill>
                <a:latin typeface="Times New Roman"/>
                <a:ea typeface="Times New Roman"/>
                <a:cs typeface="Times New Roman"/>
                <a:sym typeface="Times New Roman"/>
              </a:rPr>
              <a:t>6</a:t>
            </a:r>
            <a:r>
              <a:rPr lang="es-ES" sz="1400" dirty="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Songs</a:t>
            </a:r>
            <a:r>
              <a:rPr lang="es-ES" sz="1400" dirty="0" smtClean="0">
                <a:solidFill>
                  <a:schemeClr val="dk1"/>
                </a:solidFill>
                <a:latin typeface="Times New Roman"/>
                <a:ea typeface="Times New Roman"/>
                <a:cs typeface="Times New Roman"/>
                <a:sym typeface="Times New Roman"/>
              </a:rPr>
              <a:t> </a:t>
            </a:r>
            <a:r>
              <a:rPr lang="es-ES" sz="1400" dirty="0" err="1" smtClean="0">
                <a:solidFill>
                  <a:schemeClr val="dk1"/>
                </a:solidFill>
                <a:latin typeface="Times New Roman"/>
                <a:ea typeface="Times New Roman"/>
                <a:cs typeface="Times New Roman"/>
                <a:sym typeface="Times New Roman"/>
              </a:rPr>
              <a:t>that</a:t>
            </a:r>
            <a:r>
              <a:rPr lang="es-ES" sz="1400" dirty="0" smtClean="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makes</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you</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feel</a:t>
            </a:r>
            <a:r>
              <a:rPr lang="es-ES" sz="1400" dirty="0">
                <a:solidFill>
                  <a:schemeClr val="dk1"/>
                </a:solidFill>
                <a:latin typeface="Times New Roman"/>
                <a:ea typeface="Times New Roman"/>
                <a:cs typeface="Times New Roman"/>
                <a:sym typeface="Times New Roman"/>
              </a:rPr>
              <a:t> </a:t>
            </a:r>
            <a:r>
              <a:rPr lang="es-ES" b="1" dirty="0" smtClean="0">
                <a:solidFill>
                  <a:schemeClr val="dk1"/>
                </a:solidFill>
                <a:latin typeface="Times New Roman"/>
                <a:ea typeface="Times New Roman"/>
                <a:cs typeface="Times New Roman"/>
                <a:sym typeface="Times New Roman"/>
              </a:rPr>
              <a:t>HAPPY</a:t>
            </a:r>
            <a:r>
              <a:rPr lang="es-ES" sz="1400" dirty="0" smtClean="0">
                <a:solidFill>
                  <a:schemeClr val="dk1"/>
                </a:solidFill>
                <a:latin typeface="Times New Roman"/>
                <a:ea typeface="Times New Roman"/>
                <a:cs typeface="Times New Roman"/>
                <a:sym typeface="Times New Roman"/>
              </a:rPr>
              <a:t>.</a:t>
            </a:r>
            <a:r>
              <a:rPr lang="es-ES" b="1" dirty="0" smtClean="0">
                <a:solidFill>
                  <a:schemeClr val="dk1"/>
                </a:solidFill>
                <a:latin typeface="Times New Roman"/>
                <a:ea typeface="Times New Roman"/>
                <a:cs typeface="Times New Roman"/>
                <a:sym typeface="Wingdings"/>
              </a:rPr>
              <a:t> </a:t>
            </a:r>
            <a:r>
              <a:rPr lang="es-ES" b="1" dirty="0">
                <a:solidFill>
                  <a:schemeClr val="dk1"/>
                </a:solidFill>
                <a:latin typeface="Times New Roman"/>
                <a:ea typeface="Times New Roman"/>
                <a:cs typeface="Times New Roman"/>
                <a:sym typeface="Wingdings"/>
              </a:rPr>
              <a:t> RESULTS: </a:t>
            </a:r>
            <a:endParaRPr dirty="0"/>
          </a:p>
        </p:txBody>
      </p:sp>
      <p:sp>
        <p:nvSpPr>
          <p:cNvPr id="196" name="Google Shape;196;p22"/>
          <p:cNvSpPr txBox="1"/>
          <p:nvPr/>
        </p:nvSpPr>
        <p:spPr>
          <a:xfrm>
            <a:off x="472500" y="755412"/>
            <a:ext cx="8199000" cy="55834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400" dirty="0" err="1" smtClean="0">
                <a:solidFill>
                  <a:schemeClr val="dk1"/>
                </a:solidFill>
                <a:latin typeface="Times New Roman"/>
                <a:ea typeface="Times New Roman"/>
                <a:cs typeface="Times New Roman"/>
                <a:sym typeface="Times New Roman"/>
              </a:rPr>
              <a:t>The</a:t>
            </a:r>
            <a:r>
              <a:rPr lang="es-ES" sz="1400" dirty="0" smtClean="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songs</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that</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make</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us</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feel</a:t>
            </a:r>
            <a:r>
              <a:rPr lang="es-ES" sz="1400" dirty="0">
                <a:solidFill>
                  <a:schemeClr val="dk1"/>
                </a:solidFill>
                <a:latin typeface="Times New Roman"/>
                <a:ea typeface="Times New Roman"/>
                <a:cs typeface="Times New Roman"/>
                <a:sym typeface="Times New Roman"/>
              </a:rPr>
              <a:t> </a:t>
            </a:r>
            <a:r>
              <a:rPr lang="es-ES" sz="1400" dirty="0" err="1">
                <a:solidFill>
                  <a:schemeClr val="dk1"/>
                </a:solidFill>
                <a:latin typeface="Times New Roman"/>
                <a:ea typeface="Times New Roman"/>
                <a:cs typeface="Times New Roman"/>
                <a:sym typeface="Times New Roman"/>
              </a:rPr>
              <a:t>happy</a:t>
            </a:r>
            <a:r>
              <a:rPr lang="es-ES" sz="1400" dirty="0">
                <a:solidFill>
                  <a:schemeClr val="dk1"/>
                </a:solidFill>
                <a:latin typeface="Times New Roman"/>
                <a:ea typeface="Times New Roman"/>
                <a:cs typeface="Times New Roman"/>
                <a:sym typeface="Times New Roman"/>
              </a:rPr>
              <a:t> in </a:t>
            </a:r>
            <a:r>
              <a:rPr lang="es-ES" sz="1400" dirty="0" err="1">
                <a:solidFill>
                  <a:schemeClr val="dk1"/>
                </a:solidFill>
                <a:latin typeface="Times New Roman"/>
                <a:ea typeface="Times New Roman"/>
                <a:cs typeface="Times New Roman"/>
                <a:sym typeface="Times New Roman"/>
              </a:rPr>
              <a:t>Spain</a:t>
            </a:r>
            <a:r>
              <a:rPr lang="es-ES" sz="1400" dirty="0">
                <a:solidFill>
                  <a:schemeClr val="dk1"/>
                </a:solidFill>
                <a:latin typeface="Times New Roman"/>
                <a:ea typeface="Times New Roman"/>
                <a:cs typeface="Times New Roman"/>
                <a:sym typeface="Times New Roman"/>
              </a:rPr>
              <a:t> are</a:t>
            </a:r>
            <a:r>
              <a:rPr lang="es-ES" sz="1400" dirty="0" smtClean="0">
                <a:solidFill>
                  <a:schemeClr val="dk1"/>
                </a:solidFill>
                <a:latin typeface="Times New Roman"/>
                <a:ea typeface="Times New Roman"/>
                <a:cs typeface="Times New Roman"/>
                <a:sym typeface="Times New Roman"/>
              </a:rPr>
              <a:t>:</a:t>
            </a:r>
            <a:endParaRPr sz="1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400" dirty="0">
              <a:solidFill>
                <a:srgbClr val="FF0000"/>
              </a:solidFill>
              <a:latin typeface="Times New Roman"/>
              <a:ea typeface="Times New Roman"/>
              <a:cs typeface="Times New Roman"/>
              <a:sym typeface="Times New Roman"/>
            </a:endParaRPr>
          </a:p>
          <a:p>
            <a:pPr marL="457200" marR="0" lvl="0" indent="0" algn="l" rtl="0">
              <a:spcBef>
                <a:spcPts val="0"/>
              </a:spcBef>
              <a:spcAft>
                <a:spcPts val="0"/>
              </a:spcAft>
              <a:buNone/>
            </a:pPr>
            <a:endParaRPr sz="1400" dirty="0">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smtClean="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smtClean="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smtClean="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smtClean="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a:solidFill>
                <a:srgbClr val="00FF00"/>
              </a:solidFill>
              <a:latin typeface="Times New Roman"/>
              <a:ea typeface="Times New Roman"/>
              <a:cs typeface="Times New Roman"/>
              <a:sym typeface="Times New Roman"/>
            </a:endParaRPr>
          </a:p>
          <a:p>
            <a:pPr marL="139700" marR="0" lvl="0" algn="l" rtl="0">
              <a:spcBef>
                <a:spcPts val="0"/>
              </a:spcBef>
              <a:spcAft>
                <a:spcPts val="0"/>
              </a:spcAft>
              <a:buClr>
                <a:srgbClr val="FF0000"/>
              </a:buClr>
              <a:buSzPts val="1400"/>
            </a:pPr>
            <a:endParaRPr lang="pt-BR" sz="1400" b="1" i="1" dirty="0" smtClean="0">
              <a:solidFill>
                <a:srgbClr val="00FF00"/>
              </a:solidFill>
              <a:latin typeface="Times New Roman"/>
              <a:ea typeface="Times New Roman"/>
              <a:cs typeface="Times New Roman"/>
              <a:sym typeface="Times New Roman"/>
            </a:endParaRPr>
          </a:p>
          <a:p>
            <a:pPr marL="0" marR="0" lvl="0" indent="0" algn="l" rtl="0">
              <a:spcBef>
                <a:spcPts val="0"/>
              </a:spcBef>
              <a:spcAft>
                <a:spcPts val="0"/>
              </a:spcAft>
              <a:buNone/>
            </a:pPr>
            <a:endParaRPr sz="1400" dirty="0">
              <a:latin typeface="Times New Roman"/>
              <a:ea typeface="Times New Roman"/>
              <a:cs typeface="Times New Roman"/>
              <a:sym typeface="Times New Roman"/>
            </a:endParaRPr>
          </a:p>
          <a:p>
            <a:pPr marL="0" marR="0" lvl="0" indent="0" algn="l" rtl="0">
              <a:spcBef>
                <a:spcPts val="0"/>
              </a:spcBef>
              <a:spcAft>
                <a:spcPts val="0"/>
              </a:spcAft>
              <a:buNone/>
            </a:pPr>
            <a:r>
              <a:rPr lang="es-ES" dirty="0" smtClean="0">
                <a:solidFill>
                  <a:srgbClr val="FF0000"/>
                </a:solidFill>
                <a:latin typeface="Times New Roman"/>
                <a:ea typeface="Times New Roman"/>
                <a:cs typeface="Times New Roman"/>
                <a:sym typeface="Times New Roman"/>
              </a:rPr>
              <a:t>                                                                        </a:t>
            </a:r>
            <a:endParaRPr dirty="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endParaRPr dirty="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endParaRPr lang="es-ES_tradnl" dirty="0" smtClean="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endParaRPr dirty="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endParaRPr dirty="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endParaRPr dirty="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endParaRPr dirty="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endParaRPr dirty="0">
              <a:solidFill>
                <a:srgbClr val="FF0000"/>
              </a:solidFill>
              <a:latin typeface="Times New Roman"/>
              <a:ea typeface="Times New Roman"/>
              <a:cs typeface="Times New Roman"/>
              <a:sym typeface="Times New Roman"/>
            </a:endParaRPr>
          </a:p>
        </p:txBody>
      </p:sp>
      <p:pic>
        <p:nvPicPr>
          <p:cNvPr id="198" name="Google Shape;198;p22" descr="Resultado de imagen de happiness letra gif"/>
          <p:cNvPicPr preferRelativeResize="0"/>
          <p:nvPr/>
        </p:nvPicPr>
        <p:blipFill>
          <a:blip r:embed="rId3">
            <a:alphaModFix/>
          </a:blip>
          <a:stretch>
            <a:fillRect/>
          </a:stretch>
        </p:blipFill>
        <p:spPr>
          <a:xfrm>
            <a:off x="6231606" y="378006"/>
            <a:ext cx="939086" cy="607976"/>
          </a:xfrm>
          <a:prstGeom prst="rect">
            <a:avLst/>
          </a:prstGeom>
          <a:ln>
            <a:noFill/>
          </a:ln>
          <a:effectLst>
            <a:softEdge rad="112500"/>
          </a:effectLst>
        </p:spPr>
      </p:pic>
      <p:pic>
        <p:nvPicPr>
          <p:cNvPr id="200" name="Google Shape;200;p22"/>
          <p:cNvPicPr preferRelativeResize="0"/>
          <p:nvPr/>
        </p:nvPicPr>
        <p:blipFill>
          <a:blip r:embed="rId4">
            <a:alphaModFix/>
          </a:blip>
          <a:stretch>
            <a:fillRect/>
          </a:stretch>
        </p:blipFill>
        <p:spPr>
          <a:xfrm>
            <a:off x="4795058" y="1124336"/>
            <a:ext cx="3181841" cy="2241402"/>
          </a:xfrm>
          <a:prstGeom prst="rect">
            <a:avLst/>
          </a:prstGeom>
          <a:ln>
            <a:noFill/>
          </a:ln>
          <a:effectLst>
            <a:outerShdw blurRad="292100" dist="139700" dir="2700000" algn="tl" rotWithShape="0">
              <a:srgbClr val="333333">
                <a:alpha val="65000"/>
              </a:srgbClr>
            </a:outerShdw>
          </a:effectLst>
        </p:spPr>
      </p:pic>
      <p:pic>
        <p:nvPicPr>
          <p:cNvPr id="201" name="Google Shape;201;p22"/>
          <p:cNvPicPr preferRelativeResize="0"/>
          <p:nvPr/>
        </p:nvPicPr>
        <p:blipFill>
          <a:blip r:embed="rId5">
            <a:alphaModFix/>
          </a:blip>
          <a:stretch>
            <a:fillRect/>
          </a:stretch>
        </p:blipFill>
        <p:spPr>
          <a:xfrm>
            <a:off x="5293140" y="3547383"/>
            <a:ext cx="2404630" cy="2277332"/>
          </a:xfrm>
          <a:prstGeom prst="rect">
            <a:avLst/>
          </a:prstGeom>
          <a:ln>
            <a:noFill/>
          </a:ln>
          <a:effectLst>
            <a:outerShdw blurRad="292100" dist="139700" dir="2700000" algn="tl" rotWithShape="0">
              <a:srgbClr val="333333">
                <a:alpha val="65000"/>
              </a:srgbClr>
            </a:outerShdw>
          </a:effectLst>
        </p:spPr>
      </p:pic>
      <p:sp>
        <p:nvSpPr>
          <p:cNvPr id="203" name="Google Shape;203;p22"/>
          <p:cNvSpPr/>
          <p:nvPr/>
        </p:nvSpPr>
        <p:spPr>
          <a:xfrm>
            <a:off x="4423004" y="2053654"/>
            <a:ext cx="196200"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22"/>
          <p:cNvSpPr/>
          <p:nvPr/>
        </p:nvSpPr>
        <p:spPr>
          <a:xfrm>
            <a:off x="4954192" y="4530152"/>
            <a:ext cx="196200" cy="2685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Rectángulo 1"/>
          <p:cNvSpPr/>
          <p:nvPr/>
        </p:nvSpPr>
        <p:spPr>
          <a:xfrm>
            <a:off x="765513" y="1386003"/>
            <a:ext cx="3657491" cy="160380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39700" lvl="0">
              <a:buClr>
                <a:srgbClr val="FF0000"/>
              </a:buClr>
              <a:buSzPts val="1400"/>
            </a:pPr>
            <a:r>
              <a:rPr lang="es-ES" sz="1400" dirty="0" smtClean="0">
                <a:solidFill>
                  <a:srgbClr val="FF0000"/>
                </a:solidFill>
                <a:latin typeface="Times New Roman"/>
                <a:ea typeface="Times New Roman"/>
                <a:cs typeface="Times New Roman"/>
                <a:sym typeface="Times New Roman"/>
              </a:rPr>
              <a:t>“HAPPY” </a:t>
            </a:r>
            <a:r>
              <a:rPr lang="es-ES" sz="1400" dirty="0" err="1" smtClean="0">
                <a:solidFill>
                  <a:srgbClr val="FF0000"/>
                </a:solidFill>
                <a:latin typeface="Times New Roman"/>
                <a:ea typeface="Times New Roman"/>
                <a:cs typeface="Times New Roman"/>
                <a:sym typeface="Times New Roman"/>
              </a:rPr>
              <a:t>by</a:t>
            </a:r>
            <a:r>
              <a:rPr lang="es-ES" sz="1400" dirty="0" smtClean="0">
                <a:solidFill>
                  <a:srgbClr val="FF0000"/>
                </a:solidFill>
                <a:latin typeface="Times New Roman"/>
                <a:ea typeface="Times New Roman"/>
                <a:cs typeface="Times New Roman"/>
                <a:sym typeface="Times New Roman"/>
              </a:rPr>
              <a:t> PHARRELL WILLIAMS</a:t>
            </a:r>
          </a:p>
          <a:p>
            <a:pPr marL="139700" lvl="0">
              <a:buClr>
                <a:srgbClr val="FF0000"/>
              </a:buClr>
              <a:buSzPts val="1400"/>
            </a:pPr>
            <a:r>
              <a:rPr lang="es-ES" sz="1400" dirty="0" err="1" smtClean="0">
                <a:latin typeface="Times New Roman"/>
                <a:ea typeface="Times New Roman"/>
                <a:cs typeface="Times New Roman"/>
                <a:sym typeface="Times New Roman"/>
              </a:rPr>
              <a:t>Pharrell</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Lanscilo</a:t>
            </a:r>
            <a:r>
              <a:rPr lang="es-ES" sz="1400" dirty="0" smtClean="0">
                <a:latin typeface="Times New Roman"/>
                <a:ea typeface="Times New Roman"/>
                <a:cs typeface="Times New Roman"/>
                <a:sym typeface="Times New Roman"/>
              </a:rPr>
              <a:t> Williams </a:t>
            </a:r>
            <a:r>
              <a:rPr lang="es-ES" sz="1400" dirty="0" err="1" smtClean="0">
                <a:latin typeface="Times New Roman"/>
                <a:ea typeface="Times New Roman"/>
                <a:cs typeface="Times New Roman"/>
                <a:sym typeface="Times New Roman"/>
              </a:rPr>
              <a:t>is</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an</a:t>
            </a:r>
            <a:r>
              <a:rPr lang="es-ES" sz="1400" dirty="0" smtClean="0">
                <a:latin typeface="Times New Roman"/>
                <a:ea typeface="Times New Roman"/>
                <a:cs typeface="Times New Roman"/>
                <a:sym typeface="Times New Roman"/>
              </a:rPr>
              <a:t> American </a:t>
            </a:r>
            <a:r>
              <a:rPr lang="es-ES" sz="1400" dirty="0" err="1" smtClean="0">
                <a:latin typeface="Times New Roman"/>
                <a:ea typeface="Times New Roman"/>
                <a:cs typeface="Times New Roman"/>
                <a:sym typeface="Times New Roman"/>
              </a:rPr>
              <a:t>singer</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rapper</a:t>
            </a:r>
            <a:r>
              <a:rPr lang="es-ES" sz="1400" dirty="0" smtClean="0">
                <a:latin typeface="Times New Roman"/>
                <a:ea typeface="Times New Roman"/>
                <a:cs typeface="Times New Roman"/>
                <a:sym typeface="Times New Roman"/>
              </a:rPr>
              <a:t>, and  </a:t>
            </a:r>
            <a:r>
              <a:rPr lang="es-ES" sz="1400" dirty="0" err="1" smtClean="0">
                <a:latin typeface="Times New Roman"/>
                <a:ea typeface="Times New Roman"/>
                <a:cs typeface="Times New Roman"/>
                <a:sym typeface="Times New Roman"/>
              </a:rPr>
              <a:t>songwriter</a:t>
            </a:r>
            <a:r>
              <a:rPr lang="es-ES" sz="1400" dirty="0" smtClean="0">
                <a:latin typeface="Times New Roman"/>
                <a:ea typeface="Times New Roman"/>
                <a:cs typeface="Times New Roman"/>
                <a:sym typeface="Times New Roman"/>
              </a:rPr>
              <a:t>,  Williams has </a:t>
            </a:r>
            <a:r>
              <a:rPr lang="es-ES" sz="1400" dirty="0" err="1" smtClean="0">
                <a:latin typeface="Times New Roman"/>
                <a:ea typeface="Times New Roman"/>
                <a:cs typeface="Times New Roman"/>
                <a:sym typeface="Times New Roman"/>
              </a:rPr>
              <a:t>received</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numerous</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accolades</a:t>
            </a:r>
            <a:r>
              <a:rPr lang="es-ES" sz="1400" dirty="0" smtClean="0">
                <a:latin typeface="Times New Roman"/>
                <a:ea typeface="Times New Roman"/>
                <a:cs typeface="Times New Roman"/>
                <a:sym typeface="Times New Roman"/>
              </a:rPr>
              <a:t> and </a:t>
            </a:r>
            <a:r>
              <a:rPr lang="es-ES" sz="1400" dirty="0" err="1" smtClean="0">
                <a:latin typeface="Times New Roman"/>
                <a:ea typeface="Times New Roman"/>
                <a:cs typeface="Times New Roman"/>
                <a:sym typeface="Times New Roman"/>
              </a:rPr>
              <a:t>nominations</a:t>
            </a:r>
            <a:r>
              <a:rPr lang="es-ES" sz="1400" dirty="0" smtClean="0">
                <a:latin typeface="Times New Roman"/>
                <a:ea typeface="Times New Roman"/>
                <a:cs typeface="Times New Roman"/>
                <a:sym typeface="Times New Roman"/>
              </a:rPr>
              <a:t>; He </a:t>
            </a:r>
            <a:r>
              <a:rPr lang="es-ES" sz="1400" dirty="0" err="1" smtClean="0">
                <a:latin typeface="Times New Roman"/>
                <a:ea typeface="Times New Roman"/>
                <a:cs typeface="Times New Roman"/>
                <a:sym typeface="Times New Roman"/>
              </a:rPr>
              <a:t>is</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also</a:t>
            </a:r>
            <a:r>
              <a:rPr lang="es-ES" sz="1400" dirty="0" smtClean="0">
                <a:latin typeface="Times New Roman"/>
                <a:ea typeface="Times New Roman"/>
                <a:cs typeface="Times New Roman"/>
                <a:sym typeface="Times New Roman"/>
              </a:rPr>
              <a:t> a </a:t>
            </a:r>
            <a:r>
              <a:rPr lang="es-ES" sz="1400" dirty="0" err="1" smtClean="0">
                <a:latin typeface="Times New Roman"/>
                <a:ea typeface="Times New Roman"/>
                <a:cs typeface="Times New Roman"/>
                <a:sym typeface="Times New Roman"/>
              </a:rPr>
              <a:t>two</a:t>
            </a:r>
            <a:r>
              <a:rPr lang="es-ES" sz="1400" dirty="0" smtClean="0">
                <a:latin typeface="Times New Roman"/>
                <a:ea typeface="Times New Roman"/>
                <a:cs typeface="Times New Roman"/>
                <a:sym typeface="Times New Roman"/>
              </a:rPr>
              <a:t>-time </a:t>
            </a:r>
            <a:r>
              <a:rPr lang="es-ES" sz="1400" dirty="0" err="1" smtClean="0">
                <a:latin typeface="Times New Roman"/>
                <a:ea typeface="Times New Roman"/>
                <a:cs typeface="Times New Roman"/>
                <a:sym typeface="Times New Roman"/>
              </a:rPr>
              <a:t>Academy</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Award</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nominee</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receiving</a:t>
            </a:r>
            <a:r>
              <a:rPr lang="es-ES" sz="1400" dirty="0" smtClean="0">
                <a:latin typeface="Times New Roman"/>
                <a:ea typeface="Times New Roman"/>
                <a:cs typeface="Times New Roman"/>
                <a:sym typeface="Times New Roman"/>
              </a:rPr>
              <a:t> a 2014 </a:t>
            </a:r>
            <a:r>
              <a:rPr lang="es-ES" sz="1400" dirty="0" err="1" smtClean="0">
                <a:latin typeface="Times New Roman"/>
                <a:ea typeface="Times New Roman"/>
                <a:cs typeface="Times New Roman"/>
                <a:sym typeface="Times New Roman"/>
              </a:rPr>
              <a:t>Best</a:t>
            </a:r>
            <a:r>
              <a:rPr lang="es-ES" sz="1400" dirty="0" smtClean="0">
                <a:latin typeface="Times New Roman"/>
                <a:ea typeface="Times New Roman"/>
                <a:cs typeface="Times New Roman"/>
                <a:sym typeface="Times New Roman"/>
              </a:rPr>
              <a:t> Original </a:t>
            </a:r>
            <a:r>
              <a:rPr lang="es-ES" sz="1400" dirty="0" err="1" smtClean="0">
                <a:latin typeface="Times New Roman"/>
                <a:ea typeface="Times New Roman"/>
                <a:cs typeface="Times New Roman"/>
                <a:sym typeface="Times New Roman"/>
              </a:rPr>
              <a:t>Song</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nomination</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for</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Happy</a:t>
            </a:r>
            <a:r>
              <a:rPr lang="es-ES" sz="1400" dirty="0" smtClean="0">
                <a:latin typeface="Times New Roman"/>
                <a:ea typeface="Times New Roman"/>
                <a:cs typeface="Times New Roman"/>
                <a:sym typeface="Times New Roman"/>
              </a:rPr>
              <a:t>".</a:t>
            </a:r>
            <a:endParaRPr lang="es-ES" sz="1400" dirty="0">
              <a:latin typeface="Times New Roman"/>
              <a:ea typeface="Times New Roman"/>
              <a:cs typeface="Times New Roman"/>
              <a:sym typeface="Times New Roman"/>
            </a:endParaRPr>
          </a:p>
        </p:txBody>
      </p:sp>
      <p:sp>
        <p:nvSpPr>
          <p:cNvPr id="3" name="Rectángulo 2"/>
          <p:cNvSpPr/>
          <p:nvPr/>
        </p:nvSpPr>
        <p:spPr>
          <a:xfrm>
            <a:off x="745041" y="3855585"/>
            <a:ext cx="4208227" cy="16004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39700" lvl="0">
              <a:buClr>
                <a:srgbClr val="FF0000"/>
              </a:buClr>
              <a:buSzPts val="1400"/>
            </a:pPr>
            <a:r>
              <a:rPr lang="es-ES" sz="1400" dirty="0" smtClean="0">
                <a:solidFill>
                  <a:srgbClr val="FF0000"/>
                </a:solidFill>
                <a:latin typeface="Times New Roman"/>
                <a:ea typeface="Times New Roman"/>
                <a:cs typeface="Times New Roman"/>
                <a:sym typeface="Times New Roman"/>
              </a:rPr>
              <a:t>“DANCE MONKEY” </a:t>
            </a:r>
            <a:r>
              <a:rPr lang="es-ES" sz="1400" dirty="0" err="1" smtClean="0">
                <a:solidFill>
                  <a:srgbClr val="FF0000"/>
                </a:solidFill>
                <a:latin typeface="Times New Roman"/>
                <a:ea typeface="Times New Roman"/>
                <a:cs typeface="Times New Roman"/>
                <a:sym typeface="Times New Roman"/>
              </a:rPr>
              <a:t>by</a:t>
            </a:r>
            <a:r>
              <a:rPr lang="es-ES" sz="1400" dirty="0" smtClean="0">
                <a:solidFill>
                  <a:srgbClr val="FF0000"/>
                </a:solidFill>
                <a:latin typeface="Times New Roman"/>
                <a:ea typeface="Times New Roman"/>
                <a:cs typeface="Times New Roman"/>
                <a:sym typeface="Times New Roman"/>
              </a:rPr>
              <a:t> TONES AND I</a:t>
            </a:r>
          </a:p>
          <a:p>
            <a:pPr marL="139700" lvl="0">
              <a:buClr>
                <a:srgbClr val="FF0000"/>
              </a:buClr>
              <a:buSzPts val="1400"/>
            </a:pPr>
            <a:r>
              <a:rPr lang="es-ES" sz="1400" dirty="0" smtClean="0">
                <a:latin typeface="Times New Roman"/>
                <a:ea typeface="Times New Roman"/>
                <a:cs typeface="Times New Roman"/>
                <a:sym typeface="Times New Roman"/>
              </a:rPr>
              <a:t>Toni Watson, </a:t>
            </a:r>
            <a:r>
              <a:rPr lang="es-ES" sz="1400" dirty="0" err="1" smtClean="0">
                <a:latin typeface="Times New Roman"/>
                <a:ea typeface="Times New Roman"/>
                <a:cs typeface="Times New Roman"/>
                <a:sym typeface="Times New Roman"/>
              </a:rPr>
              <a:t>known</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professionally</a:t>
            </a:r>
            <a:r>
              <a:rPr lang="es-ES" sz="1400" dirty="0" smtClean="0">
                <a:latin typeface="Times New Roman"/>
                <a:ea typeface="Times New Roman"/>
                <a:cs typeface="Times New Roman"/>
                <a:sym typeface="Times New Roman"/>
              </a:rPr>
              <a:t> as Tones and I, </a:t>
            </a:r>
            <a:r>
              <a:rPr lang="es-ES" sz="1400" dirty="0" err="1" smtClean="0">
                <a:latin typeface="Times New Roman"/>
                <a:ea typeface="Times New Roman"/>
                <a:cs typeface="Times New Roman"/>
                <a:sym typeface="Times New Roman"/>
              </a:rPr>
              <a:t>is</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an</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Australian</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indie</a:t>
            </a:r>
            <a:r>
              <a:rPr lang="es-ES" sz="1400" dirty="0" smtClean="0">
                <a:latin typeface="Times New Roman"/>
                <a:ea typeface="Times New Roman"/>
                <a:cs typeface="Times New Roman"/>
                <a:sym typeface="Times New Roman"/>
              </a:rPr>
              <a:t> pop </a:t>
            </a:r>
            <a:r>
              <a:rPr lang="es-ES" sz="1400" dirty="0" err="1" smtClean="0">
                <a:latin typeface="Times New Roman"/>
                <a:ea typeface="Times New Roman"/>
                <a:cs typeface="Times New Roman"/>
                <a:sym typeface="Times New Roman"/>
              </a:rPr>
              <a:t>singer-songwriter</a:t>
            </a:r>
            <a:r>
              <a:rPr lang="es-ES" sz="1400" dirty="0" smtClean="0">
                <a:latin typeface="Times New Roman"/>
                <a:ea typeface="Times New Roman"/>
                <a:cs typeface="Times New Roman"/>
                <a:sym typeface="Times New Roman"/>
              </a:rPr>
              <a:t> and </a:t>
            </a:r>
            <a:r>
              <a:rPr lang="es-ES" sz="1400" dirty="0" err="1" smtClean="0">
                <a:latin typeface="Times New Roman"/>
                <a:ea typeface="Times New Roman"/>
                <a:cs typeface="Times New Roman"/>
                <a:sym typeface="Times New Roman"/>
              </a:rPr>
              <a:t>musician</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Her</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second</a:t>
            </a:r>
            <a:r>
              <a:rPr lang="es-ES" sz="1400" dirty="0" smtClean="0">
                <a:latin typeface="Times New Roman"/>
                <a:ea typeface="Times New Roman"/>
                <a:cs typeface="Times New Roman"/>
                <a:sym typeface="Times New Roman"/>
              </a:rPr>
              <a:t> single, "Dance </a:t>
            </a:r>
            <a:r>
              <a:rPr lang="es-ES" sz="1400" dirty="0" err="1" smtClean="0">
                <a:latin typeface="Times New Roman"/>
                <a:ea typeface="Times New Roman"/>
                <a:cs typeface="Times New Roman"/>
                <a:sym typeface="Times New Roman"/>
              </a:rPr>
              <a:t>Monkey</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was</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released</a:t>
            </a:r>
            <a:r>
              <a:rPr lang="es-ES" sz="1400" dirty="0" smtClean="0">
                <a:latin typeface="Times New Roman"/>
                <a:ea typeface="Times New Roman"/>
                <a:cs typeface="Times New Roman"/>
                <a:sym typeface="Times New Roman"/>
              </a:rPr>
              <a:t> in </a:t>
            </a:r>
            <a:r>
              <a:rPr lang="es-ES" sz="1400" dirty="0" err="1" smtClean="0">
                <a:latin typeface="Times New Roman"/>
                <a:ea typeface="Times New Roman"/>
                <a:cs typeface="Times New Roman"/>
                <a:sym typeface="Times New Roman"/>
              </a:rPr>
              <a:t>May</a:t>
            </a:r>
            <a:r>
              <a:rPr lang="es-ES" sz="1400" dirty="0" smtClean="0">
                <a:latin typeface="Times New Roman"/>
                <a:ea typeface="Times New Roman"/>
                <a:cs typeface="Times New Roman"/>
                <a:sym typeface="Times New Roman"/>
              </a:rPr>
              <a:t> 2019 and </a:t>
            </a:r>
            <a:r>
              <a:rPr lang="es-ES" sz="1400" dirty="0" err="1" smtClean="0">
                <a:latin typeface="Times New Roman"/>
                <a:ea typeface="Times New Roman"/>
                <a:cs typeface="Times New Roman"/>
                <a:sym typeface="Times New Roman"/>
              </a:rPr>
              <a:t>reached</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number</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one</a:t>
            </a:r>
            <a:r>
              <a:rPr lang="es-ES" sz="1400" dirty="0" smtClean="0">
                <a:latin typeface="Times New Roman"/>
                <a:ea typeface="Times New Roman"/>
                <a:cs typeface="Times New Roman"/>
                <a:sym typeface="Times New Roman"/>
              </a:rPr>
              <a:t> in </a:t>
            </a:r>
            <a:r>
              <a:rPr lang="es-ES" sz="1400" dirty="0" err="1" smtClean="0">
                <a:latin typeface="Times New Roman"/>
                <a:ea typeface="Times New Roman"/>
                <a:cs typeface="Times New Roman"/>
                <a:sym typeface="Times New Roman"/>
              </a:rPr>
              <a:t>over</a:t>
            </a:r>
            <a:r>
              <a:rPr lang="es-ES" sz="1400" dirty="0" smtClean="0">
                <a:latin typeface="Times New Roman"/>
                <a:ea typeface="Times New Roman"/>
                <a:cs typeface="Times New Roman"/>
                <a:sym typeface="Times New Roman"/>
              </a:rPr>
              <a:t> 30 </a:t>
            </a:r>
            <a:r>
              <a:rPr lang="es-ES" sz="1400" dirty="0" err="1" smtClean="0">
                <a:latin typeface="Times New Roman"/>
                <a:ea typeface="Times New Roman"/>
                <a:cs typeface="Times New Roman"/>
                <a:sym typeface="Times New Roman"/>
              </a:rPr>
              <a:t>countries</a:t>
            </a:r>
            <a:r>
              <a:rPr lang="es-ES" sz="1400" dirty="0" smtClean="0">
                <a:latin typeface="Times New Roman"/>
                <a:ea typeface="Times New Roman"/>
                <a:cs typeface="Times New Roman"/>
                <a:sym typeface="Times New Roman"/>
              </a:rPr>
              <a:t>. In </a:t>
            </a:r>
            <a:r>
              <a:rPr lang="es-ES" sz="1400" dirty="0" err="1" smtClean="0">
                <a:latin typeface="Times New Roman"/>
                <a:ea typeface="Times New Roman"/>
                <a:cs typeface="Times New Roman"/>
                <a:sym typeface="Times New Roman"/>
              </a:rPr>
              <a:t>November</a:t>
            </a:r>
            <a:r>
              <a:rPr lang="es-ES" sz="1400" dirty="0" smtClean="0">
                <a:latin typeface="Times New Roman"/>
                <a:ea typeface="Times New Roman"/>
                <a:cs typeface="Times New Roman"/>
                <a:sym typeface="Times New Roman"/>
              </a:rPr>
              <a:t> of </a:t>
            </a:r>
            <a:r>
              <a:rPr lang="es-ES" sz="1400" dirty="0" err="1" smtClean="0">
                <a:latin typeface="Times New Roman"/>
                <a:ea typeface="Times New Roman"/>
                <a:cs typeface="Times New Roman"/>
                <a:sym typeface="Times New Roman"/>
              </a:rPr>
              <a:t>that</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year</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she</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broke</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the</a:t>
            </a:r>
            <a:r>
              <a:rPr lang="es-ES" sz="1400" dirty="0" smtClean="0">
                <a:latin typeface="Times New Roman"/>
                <a:ea typeface="Times New Roman"/>
                <a:cs typeface="Times New Roman"/>
                <a:sym typeface="Times New Roman"/>
              </a:rPr>
              <a:t> record </a:t>
            </a:r>
            <a:r>
              <a:rPr lang="es-ES" sz="1400" dirty="0" err="1" smtClean="0">
                <a:latin typeface="Times New Roman"/>
                <a:ea typeface="Times New Roman"/>
                <a:cs typeface="Times New Roman"/>
                <a:sym typeface="Times New Roman"/>
              </a:rPr>
              <a:t>for</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the</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most</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weeks</a:t>
            </a:r>
            <a:r>
              <a:rPr lang="es-ES" sz="1400" dirty="0" smtClean="0">
                <a:latin typeface="Times New Roman"/>
                <a:ea typeface="Times New Roman"/>
                <a:cs typeface="Times New Roman"/>
                <a:sym typeface="Times New Roman"/>
              </a:rPr>
              <a:t> at </a:t>
            </a:r>
            <a:r>
              <a:rPr lang="es-ES" sz="1400" dirty="0" err="1" smtClean="0">
                <a:latin typeface="Times New Roman"/>
                <a:ea typeface="Times New Roman"/>
                <a:cs typeface="Times New Roman"/>
                <a:sym typeface="Times New Roman"/>
              </a:rPr>
              <a:t>number</a:t>
            </a:r>
            <a:r>
              <a:rPr lang="es-ES" sz="1400" dirty="0" smtClean="0">
                <a:latin typeface="Times New Roman"/>
                <a:ea typeface="Times New Roman"/>
                <a:cs typeface="Times New Roman"/>
                <a:sym typeface="Times New Roman"/>
              </a:rPr>
              <a:t> </a:t>
            </a:r>
            <a:r>
              <a:rPr lang="es-ES" sz="1400" dirty="0" err="1" smtClean="0">
                <a:latin typeface="Times New Roman"/>
                <a:ea typeface="Times New Roman"/>
                <a:cs typeface="Times New Roman"/>
                <a:sym typeface="Times New Roman"/>
              </a:rPr>
              <a:t>one</a:t>
            </a:r>
            <a:r>
              <a:rPr lang="es-ES" sz="1400" dirty="0" smtClean="0">
                <a:latin typeface="Times New Roman"/>
                <a:ea typeface="Times New Roman"/>
                <a:cs typeface="Times New Roman"/>
                <a:sym typeface="Times New Roman"/>
              </a:rPr>
              <a:t>.</a:t>
            </a:r>
            <a:endParaRPr lang="es-ES" sz="1400" dirty="0">
              <a:latin typeface="Times New Roman"/>
              <a:ea typeface="Times New Roman"/>
              <a:cs typeface="Times New Roman"/>
              <a:sym typeface="Times New Roman"/>
            </a:endParaRPr>
          </a:p>
        </p:txBody>
      </p:sp>
      <p:pic>
        <p:nvPicPr>
          <p:cNvPr id="197" name="Google Shape;197;p22" descr="Resultado de imagen de happy"/>
          <p:cNvPicPr preferRelativeResize="0"/>
          <p:nvPr/>
        </p:nvPicPr>
        <p:blipFill>
          <a:blip r:embed="rId6">
            <a:alphaModFix/>
            <a:extLst>
              <a:ext uri="{BEBA8EAE-BF5A-486C-A8C5-ECC9F3942E4B}">
                <a14:imgProps xmlns:a14="http://schemas.microsoft.com/office/drawing/2010/main">
                  <a14:imgLayer r:embed="rId7">
                    <a14:imgEffect>
                      <a14:backgroundRemoval t="0" b="100000" l="10000" r="90000">
                        <a14:foregroundMark x1="53718" y1="68565" x2="53718" y2="68565"/>
                      </a14:backgroundRemoval>
                    </a14:imgEffect>
                  </a14:imgLayer>
                </a14:imgProps>
              </a:ext>
            </a:extLst>
          </a:blip>
          <a:stretch>
            <a:fillRect/>
          </a:stretch>
        </p:blipFill>
        <p:spPr>
          <a:xfrm rot="354353">
            <a:off x="6786392" y="229000"/>
            <a:ext cx="1273729" cy="701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077426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a">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Brisa.thmx</Template>
  <TotalTime>5968</TotalTime>
  <Words>2396</Words>
  <Application>Microsoft Macintosh PowerPoint</Application>
  <PresentationFormat>Presentación en pantalla (4:3)</PresentationFormat>
  <Paragraphs>259</Paragraphs>
  <Slides>13</Slides>
  <Notes>3</Notes>
  <HiddenSlides>0</HiddenSlides>
  <MMClips>4</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Brisa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LYRICS OF THE SONGS</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Trinidad Godoy Gómez</dc:creator>
  <cp:lastModifiedBy>Maria Trinidad Godoy Gómez</cp:lastModifiedBy>
  <cp:revision>125</cp:revision>
  <cp:lastPrinted>2020-02-10T19:05:59Z</cp:lastPrinted>
  <dcterms:created xsi:type="dcterms:W3CDTF">2020-02-03T13:30:48Z</dcterms:created>
  <dcterms:modified xsi:type="dcterms:W3CDTF">2020-03-08T19:10:00Z</dcterms:modified>
</cp:coreProperties>
</file>