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81492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36498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96317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696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F30F2AC-D5E4-4F76-8253-CF7FF18DC619}" type="datetimeFigureOut">
              <a:rPr lang="el-GR" smtClean="0"/>
              <a:t>7/2/2020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17134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F30F2AC-D5E4-4F76-8253-CF7FF18DC619}" type="datetimeFigureOut">
              <a:rPr lang="el-GR" smtClean="0"/>
              <a:t>7/2/2020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98046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F30F2AC-D5E4-4F76-8253-CF7FF18DC619}" type="datetimeFigureOut">
              <a:rPr lang="el-GR" smtClean="0"/>
              <a:t>7/2/2020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77299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F30F2AC-D5E4-4F76-8253-CF7FF18DC619}" type="datetimeFigureOut">
              <a:rPr lang="el-GR" smtClean="0"/>
              <a:t>7/2/2020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58564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F30F2AC-D5E4-4F76-8253-CF7FF18DC619}" type="datetimeFigureOut">
              <a:rPr lang="el-GR" smtClean="0"/>
              <a:t>7/2/2020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24513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F30F2AC-D5E4-4F76-8253-CF7FF18DC619}" type="datetimeFigureOut">
              <a:rPr lang="el-GR" smtClean="0"/>
              <a:t>7/2/2020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270776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F30F2AC-D5E4-4F76-8253-CF7FF18DC619}" type="datetimeFigureOut">
              <a:rPr lang="el-GR" smtClean="0"/>
              <a:t>7/2/2020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9CD99BF-D793-4FB4-AEEF-F5969FB1F265}" type="slidenum">
              <a:rPr lang="el-GR" smtClean="0"/>
              <a:t>‹#›</a:t>
            </a:fld>
            <a:endParaRPr lang="el-GR"/>
          </a:p>
        </p:txBody>
      </p:sp>
    </p:spTree>
    <p:extLst>
      <p:ext uri="{BB962C8B-B14F-4D97-AF65-F5344CB8AC3E}">
        <p14:creationId xmlns:p14="http://schemas.microsoft.com/office/powerpoint/2010/main" val="403625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0F2AC-D5E4-4F76-8253-CF7FF18DC619}" type="datetimeFigureOut">
              <a:rPr lang="el-GR" smtClean="0"/>
              <a:t>7/2/2020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D99BF-D793-4FB4-AEEF-F5969FB1F265}" type="slidenum">
              <a:rPr lang="el-GR" smtClean="0"/>
              <a:t>‹#›</a:t>
            </a:fld>
            <a:endParaRPr lang="el-GR"/>
          </a:p>
        </p:txBody>
      </p:sp>
    </p:spTree>
    <p:extLst>
      <p:ext uri="{BB962C8B-B14F-4D97-AF65-F5344CB8AC3E}">
        <p14:creationId xmlns:p14="http://schemas.microsoft.com/office/powerpoint/2010/main" val="3609075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UMzwguj_5Gs"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DEFINITIVO.jpg"/>
          <p:cNvPicPr>
            <a:picLocks noChangeAspect="1" noChangeArrowheads="1"/>
          </p:cNvPicPr>
          <p:nvPr/>
        </p:nvPicPr>
        <p:blipFill>
          <a:blip r:embed="rId2" cstate="print"/>
          <a:srcRect/>
          <a:stretch>
            <a:fillRect/>
          </a:stretch>
        </p:blipFill>
        <p:spPr bwMode="auto">
          <a:xfrm>
            <a:off x="579102" y="238717"/>
            <a:ext cx="1194613" cy="1690117"/>
          </a:xfrm>
          <a:prstGeom prst="rect">
            <a:avLst/>
          </a:prstGeom>
          <a:noFill/>
          <a:ln w="9525">
            <a:noFill/>
            <a:miter lim="800000"/>
            <a:headEnd/>
            <a:tailEnd/>
          </a:ln>
        </p:spPr>
      </p:pic>
      <p:pic>
        <p:nvPicPr>
          <p:cNvPr id="5" name="Picture 3" descr="C:\Users\Mirandolina\Desktop\LogosBeneficairesErasmus+LEFT_EN.jpg"/>
          <p:cNvPicPr>
            <a:picLocks noChangeAspect="1" noChangeArrowheads="1"/>
          </p:cNvPicPr>
          <p:nvPr/>
        </p:nvPicPr>
        <p:blipFill>
          <a:blip r:embed="rId3" cstate="print"/>
          <a:srcRect/>
          <a:stretch>
            <a:fillRect/>
          </a:stretch>
        </p:blipFill>
        <p:spPr bwMode="auto">
          <a:xfrm>
            <a:off x="5065579" y="493694"/>
            <a:ext cx="5025780" cy="1435140"/>
          </a:xfrm>
          <a:prstGeom prst="rect">
            <a:avLst/>
          </a:prstGeom>
          <a:noFill/>
          <a:ln w="9525">
            <a:noFill/>
            <a:miter lim="800000"/>
            <a:headEnd/>
            <a:tailEnd/>
          </a:ln>
        </p:spPr>
      </p:pic>
      <p:sp>
        <p:nvSpPr>
          <p:cNvPr id="6" name="TextBox 5"/>
          <p:cNvSpPr txBox="1"/>
          <p:nvPr/>
        </p:nvSpPr>
        <p:spPr>
          <a:xfrm>
            <a:off x="1520328" y="2853369"/>
            <a:ext cx="8626207" cy="1231106"/>
          </a:xfrm>
          <a:prstGeom prst="rect">
            <a:avLst/>
          </a:prstGeom>
          <a:noFill/>
        </p:spPr>
        <p:txBody>
          <a:bodyPr wrap="square" rtlCol="0">
            <a:spAutoFit/>
          </a:bodyPr>
          <a:lstStyle/>
          <a:p>
            <a:pPr algn="ctr"/>
            <a:r>
              <a:rPr lang="en-GB" sz="1400" b="1" dirty="0" smtClean="0">
                <a:latin typeface="Times New Roman" panose="02020603050405020304" pitchFamily="18" charset="0"/>
                <a:cs typeface="Times New Roman" panose="02020603050405020304" pitchFamily="18" charset="0"/>
              </a:rPr>
              <a:t>MUSIC: A MELODIC METHODOLOGY INTO TEACHING AND LEARNING</a:t>
            </a:r>
            <a:r>
              <a:rPr lang="en-GB" sz="1400" dirty="0" smtClean="0">
                <a:latin typeface="Times New Roman" panose="02020603050405020304" pitchFamily="18" charset="0"/>
                <a:cs typeface="Times New Roman" panose="02020603050405020304" pitchFamily="18" charset="0"/>
              </a:rPr>
              <a:t/>
            </a:r>
            <a:br>
              <a:rPr lang="en-GB" sz="1400"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2018-1-ES01-KA229-050761</a:t>
            </a:r>
            <a:br>
              <a:rPr lang="en-GB" sz="1400" b="1"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
            </a:r>
            <a:br>
              <a:rPr lang="en-GB" sz="1400" b="1" dirty="0" smtClean="0">
                <a:latin typeface="Times New Roman" panose="02020603050405020304" pitchFamily="18" charset="0"/>
                <a:cs typeface="Times New Roman" panose="02020603050405020304" pitchFamily="18" charset="0"/>
              </a:rPr>
            </a:br>
            <a:r>
              <a:rPr lang="en-GB" sz="1400" b="1" dirty="0" smtClean="0">
                <a:latin typeface="Times New Roman" panose="02020603050405020304" pitchFamily="18" charset="0"/>
                <a:cs typeface="Times New Roman" panose="02020603050405020304" pitchFamily="18" charset="0"/>
              </a:rPr>
              <a:t> SCHOOL EXCHANGE PARTNERSHIP</a:t>
            </a:r>
            <a:r>
              <a:rPr lang="en-GB" dirty="0" smtClean="0"/>
              <a:t/>
            </a:r>
            <a:br>
              <a:rPr lang="en-GB" dirty="0" smtClean="0"/>
            </a:br>
            <a:endParaRPr lang="el-GR" dirty="0"/>
          </a:p>
        </p:txBody>
      </p:sp>
      <p:sp>
        <p:nvSpPr>
          <p:cNvPr id="7" name="TextBox 6"/>
          <p:cNvSpPr txBox="1"/>
          <p:nvPr/>
        </p:nvSpPr>
        <p:spPr>
          <a:xfrm>
            <a:off x="2390660" y="4439798"/>
            <a:ext cx="7293167" cy="307777"/>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A SONG ABOUT SADNESS - GREECE</a:t>
            </a:r>
            <a:endParaRPr lang="el-GR"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66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1400" b="1" dirty="0">
                <a:latin typeface="Times New Roman" panose="02020603050405020304" pitchFamily="18" charset="0"/>
                <a:cs typeface="Times New Roman" panose="02020603050405020304" pitchFamily="18" charset="0"/>
              </a:rPr>
              <a:t>WHY WORRY-DIRE </a:t>
            </a:r>
            <a:r>
              <a:rPr lang="en-US" sz="1400" b="1" dirty="0" smtClean="0">
                <a:latin typeface="Times New Roman" panose="02020603050405020304" pitchFamily="18" charset="0"/>
                <a:cs typeface="Times New Roman" panose="02020603050405020304" pitchFamily="18" charset="0"/>
              </a:rPr>
              <a:t>STRAITS</a:t>
            </a:r>
            <a:endParaRPr lang="el-GR" sz="1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043190" y="4505899"/>
            <a:ext cx="5343181" cy="307777"/>
          </a:xfrm>
          <a:prstGeom prst="rect">
            <a:avLst/>
          </a:prstGeom>
          <a:noFill/>
        </p:spPr>
        <p:txBody>
          <a:bodyPr wrap="square" rtlCol="0">
            <a:spAutoFit/>
          </a:bodyPr>
          <a:lstStyle/>
          <a:p>
            <a:r>
              <a:rPr lang="en-US" sz="1400" u="sng" dirty="0">
                <a:latin typeface="Times New Roman" panose="02020603050405020304" pitchFamily="18" charset="0"/>
                <a:cs typeface="Times New Roman" panose="02020603050405020304" pitchFamily="18" charset="0"/>
                <a:hlinkClick r:id="rId2"/>
              </a:rPr>
              <a:t>https://www.youtube.com/watch?v=UMzwguj_5Gs</a:t>
            </a:r>
            <a:endParaRPr lang="el-GR" sz="1400" dirty="0">
              <a:latin typeface="Times New Roman" panose="02020603050405020304" pitchFamily="18" charset="0"/>
              <a:cs typeface="Times New Roman" panose="02020603050405020304" pitchFamily="18" charset="0"/>
            </a:endParaRPr>
          </a:p>
        </p:txBody>
      </p:sp>
      <p:pic>
        <p:nvPicPr>
          <p:cNvPr id="7" name="Εικόνα 6" descr="Image result for dire strait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245" y="1690688"/>
            <a:ext cx="2453640" cy="2613660"/>
          </a:xfrm>
          <a:prstGeom prst="rect">
            <a:avLst/>
          </a:prstGeom>
          <a:noFill/>
          <a:ln>
            <a:noFill/>
          </a:ln>
        </p:spPr>
      </p:pic>
      <p:pic>
        <p:nvPicPr>
          <p:cNvPr id="8" name="Εικόνα 7" descr="Related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8659" y="1690688"/>
            <a:ext cx="2453640" cy="2613025"/>
          </a:xfrm>
          <a:prstGeom prst="rect">
            <a:avLst/>
          </a:prstGeom>
          <a:noFill/>
          <a:ln>
            <a:noFill/>
          </a:ln>
        </p:spPr>
      </p:pic>
    </p:spTree>
    <p:extLst>
      <p:ext uri="{BB962C8B-B14F-4D97-AF65-F5344CB8AC3E}">
        <p14:creationId xmlns:p14="http://schemas.microsoft.com/office/powerpoint/2010/main" val="102370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87623"/>
          </a:xfrm>
        </p:spPr>
        <p:txBody>
          <a:bodyPr>
            <a:normAutofit/>
          </a:bodyPr>
          <a:lstStyle/>
          <a:p>
            <a:pPr algn="ctr"/>
            <a:r>
              <a:rPr lang="en-US" sz="1400" b="1" dirty="0">
                <a:latin typeface="Times New Roman" panose="02020603050405020304" pitchFamily="18" charset="0"/>
                <a:cs typeface="Times New Roman" panose="02020603050405020304" pitchFamily="18" charset="0"/>
              </a:rPr>
              <a:t>WHY WORRY-DIRE STRAITS</a:t>
            </a:r>
            <a:endParaRPr lang="el-GR" sz="1400" dirty="0"/>
          </a:p>
        </p:txBody>
      </p:sp>
      <p:sp>
        <p:nvSpPr>
          <p:cNvPr id="3" name="Θέση περιεχομένου 2"/>
          <p:cNvSpPr>
            <a:spLocks noGrp="1"/>
          </p:cNvSpPr>
          <p:nvPr>
            <p:ph idx="1"/>
          </p:nvPr>
        </p:nvSpPr>
        <p:spPr>
          <a:xfrm>
            <a:off x="4605052" y="1252748"/>
            <a:ext cx="3426246" cy="3605691"/>
          </a:xfrm>
        </p:spPr>
        <p:txBody>
          <a:bodyPr>
            <a:normAutofit/>
          </a:bodyPr>
          <a:lstStyle/>
          <a:p>
            <a:pPr marL="0" indent="0" fontAlgn="base">
              <a:buNone/>
            </a:pPr>
            <a:r>
              <a:rPr lang="en-US" sz="1400" dirty="0">
                <a:latin typeface="Times New Roman" panose="02020603050405020304" pitchFamily="18" charset="0"/>
                <a:cs typeface="Times New Roman" panose="02020603050405020304" pitchFamily="18" charset="0"/>
              </a:rPr>
              <a:t>Baby I see this world has made you sad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Some people can be bad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The things they do, the things they say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But baby I'll wipe away those bitter tears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I'll chase away those restless fears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That turn your blue skies into grey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Why worry, there should be laughter after pain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There should be sunshine after rain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These things have always been the same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So why worry now</a:t>
            </a:r>
            <a:br>
              <a:rPr lang="en-US" sz="1400" dirty="0">
                <a:latin typeface="Times New Roman" panose="02020603050405020304" pitchFamily="18" charset="0"/>
                <a:cs typeface="Times New Roman" panose="02020603050405020304" pitchFamily="18" charset="0"/>
              </a:rPr>
            </a:b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461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810504"/>
          </a:xfrm>
        </p:spPr>
        <p:txBody>
          <a:bodyPr>
            <a:normAutofit/>
          </a:bodyPr>
          <a:lstStyle/>
          <a:p>
            <a:pPr algn="ctr"/>
            <a:r>
              <a:rPr lang="en-US" sz="1400" b="1" dirty="0">
                <a:latin typeface="Times New Roman" panose="02020603050405020304" pitchFamily="18" charset="0"/>
                <a:cs typeface="Times New Roman" panose="02020603050405020304" pitchFamily="18" charset="0"/>
              </a:rPr>
              <a:t>WHY WORRY-DIRE STRAITS</a:t>
            </a:r>
            <a:endParaRPr lang="el-GR" sz="1400" dirty="0"/>
          </a:p>
        </p:txBody>
      </p:sp>
      <p:sp>
        <p:nvSpPr>
          <p:cNvPr id="3" name="Θέση περιεχομένου 2"/>
          <p:cNvSpPr>
            <a:spLocks noGrp="1"/>
          </p:cNvSpPr>
          <p:nvPr>
            <p:ph idx="1"/>
          </p:nvPr>
        </p:nvSpPr>
        <p:spPr>
          <a:xfrm>
            <a:off x="4649118" y="1175630"/>
            <a:ext cx="4583017" cy="5269237"/>
          </a:xfrm>
        </p:spPr>
        <p:txBody>
          <a:bodyPr>
            <a:noAutofit/>
          </a:bodyPr>
          <a:lstStyle/>
          <a:p>
            <a:pPr marL="0" indent="0" fontAlgn="base">
              <a:buNone/>
            </a:pPr>
            <a:r>
              <a:rPr lang="en-US" sz="1400" dirty="0">
                <a:latin typeface="Times New Roman" panose="02020603050405020304" pitchFamily="18" charset="0"/>
                <a:cs typeface="Times New Roman" panose="02020603050405020304" pitchFamily="18" charset="0"/>
              </a:rPr>
              <a:t>Baby when I get down I turn to you</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And you make sense of what I do</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 know it isn't hard to say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But baby just when this world seems mean and cold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Our love comes shining red and gold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And all the rest is by the way</a:t>
            </a:r>
            <a:br>
              <a:rPr lang="en-US" sz="1400" dirty="0">
                <a:latin typeface="Times New Roman" panose="02020603050405020304" pitchFamily="18" charset="0"/>
                <a:cs typeface="Times New Roman" panose="02020603050405020304" pitchFamily="18" charset="0"/>
              </a:rPr>
            </a:br>
            <a:endParaRPr lang="en-US" sz="1400" dirty="0" smtClean="0">
              <a:latin typeface="Times New Roman" panose="02020603050405020304" pitchFamily="18" charset="0"/>
              <a:cs typeface="Times New Roman" panose="02020603050405020304" pitchFamily="18" charset="0"/>
            </a:endParaRPr>
          </a:p>
          <a:p>
            <a:pPr marL="0" indent="0" fontAlgn="base">
              <a:buNone/>
            </a:pPr>
            <a:r>
              <a:rPr lang="en-US" sz="1400" dirty="0" smtClean="0">
                <a:latin typeface="Times New Roman" panose="02020603050405020304" pitchFamily="18" charset="0"/>
                <a:cs typeface="Times New Roman" panose="02020603050405020304" pitchFamily="18" charset="0"/>
              </a:rPr>
              <a:t>Why </a:t>
            </a:r>
            <a:r>
              <a:rPr lang="en-US" sz="1400" dirty="0">
                <a:latin typeface="Times New Roman" panose="02020603050405020304" pitchFamily="18" charset="0"/>
                <a:cs typeface="Times New Roman" panose="02020603050405020304" pitchFamily="18" charset="0"/>
              </a:rPr>
              <a:t>worry, there should be laughter after pain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There should be sunshine after </a:t>
            </a:r>
            <a:r>
              <a:rPr lang="en-US" sz="1400" dirty="0" smtClean="0">
                <a:latin typeface="Times New Roman" panose="02020603050405020304" pitchFamily="18" charset="0"/>
                <a:cs typeface="Times New Roman" panose="02020603050405020304" pitchFamily="18" charset="0"/>
              </a:rPr>
              <a:t>rain</a:t>
            </a:r>
          </a:p>
          <a:p>
            <a:pPr marL="0" indent="0" fontAlgn="base">
              <a:buNone/>
            </a:pPr>
            <a:r>
              <a:rPr lang="en-US" sz="1400" dirty="0">
                <a:latin typeface="Times New Roman" panose="02020603050405020304" pitchFamily="18" charset="0"/>
                <a:cs typeface="Times New Roman" panose="02020603050405020304" pitchFamily="18" charset="0"/>
              </a:rPr>
              <a:t>These things have always been the same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So why worry now</a:t>
            </a: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0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1400" b="1" dirty="0">
                <a:latin typeface="Times New Roman" panose="02020603050405020304" pitchFamily="18" charset="0"/>
                <a:cs typeface="Times New Roman" panose="02020603050405020304" pitchFamily="18" charset="0"/>
              </a:rPr>
              <a:t>ANALYSIS:</a:t>
            </a:r>
            <a:endParaRPr lang="el-GR" sz="14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539827" y="1825625"/>
            <a:ext cx="11215171" cy="2283667"/>
          </a:xfrm>
        </p:spPr>
        <p:txBody>
          <a:bodyPr>
            <a:normAutofit/>
          </a:bodyPr>
          <a:lstStyle/>
          <a:p>
            <a:pPr marL="0" indent="0" algn="just">
              <a:buNone/>
            </a:pPr>
            <a:r>
              <a:rPr lang="en-US" sz="1400" b="1" dirty="0">
                <a:latin typeface="Times New Roman" panose="02020603050405020304" pitchFamily="18" charset="0"/>
                <a:cs typeface="Times New Roman" panose="02020603050405020304" pitchFamily="18" charset="0"/>
              </a:rPr>
              <a:t>Dire Straits</a:t>
            </a:r>
            <a:r>
              <a:rPr lang="en-US" sz="1400" dirty="0">
                <a:latin typeface="Times New Roman" panose="02020603050405020304" pitchFamily="18" charset="0"/>
                <a:cs typeface="Times New Roman" panose="02020603050405020304" pitchFamily="18" charset="0"/>
              </a:rPr>
              <a:t> were a British rock band formed in London in 1977 by Mark </a:t>
            </a:r>
            <a:r>
              <a:rPr lang="en-US" sz="1400" dirty="0" err="1">
                <a:latin typeface="Times New Roman" panose="02020603050405020304" pitchFamily="18" charset="0"/>
                <a:cs typeface="Times New Roman" panose="02020603050405020304" pitchFamily="18" charset="0"/>
              </a:rPr>
              <a:t>Knopfler</a:t>
            </a:r>
            <a:r>
              <a:rPr lang="en-US" sz="1400" dirty="0">
                <a:latin typeface="Times New Roman" panose="02020603050405020304" pitchFamily="18" charset="0"/>
                <a:cs typeface="Times New Roman" panose="02020603050405020304" pitchFamily="18" charset="0"/>
              </a:rPr>
              <a:t> (lead vocals and lead guitar), David </a:t>
            </a:r>
            <a:r>
              <a:rPr lang="en-US" sz="1400" dirty="0" err="1">
                <a:latin typeface="Times New Roman" panose="02020603050405020304" pitchFamily="18" charset="0"/>
                <a:cs typeface="Times New Roman" panose="02020603050405020304" pitchFamily="18" charset="0"/>
              </a:rPr>
              <a:t>Knopfler</a:t>
            </a:r>
            <a:r>
              <a:rPr lang="en-US" sz="1400" dirty="0">
                <a:latin typeface="Times New Roman" panose="02020603050405020304" pitchFamily="18" charset="0"/>
                <a:cs typeface="Times New Roman" panose="02020603050405020304" pitchFamily="18" charset="0"/>
              </a:rPr>
              <a:t> (rhythm guitar and backing vocals), John </a:t>
            </a:r>
            <a:r>
              <a:rPr lang="en-US" sz="1400" dirty="0" err="1">
                <a:latin typeface="Times New Roman" panose="02020603050405020304" pitchFamily="18" charset="0"/>
                <a:cs typeface="Times New Roman" panose="02020603050405020304" pitchFamily="18" charset="0"/>
              </a:rPr>
              <a:t>Illsley</a:t>
            </a:r>
            <a:r>
              <a:rPr lang="en-US" sz="1400" dirty="0">
                <a:latin typeface="Times New Roman" panose="02020603050405020304" pitchFamily="18" charset="0"/>
                <a:cs typeface="Times New Roman" panose="02020603050405020304" pitchFamily="18" charset="0"/>
              </a:rPr>
              <a:t> (bass guitar and backing vocals), and Pick Withers (drums and percussion). They were active from 1977 to 1988 and again from 1991 to 1995. Dire Straits are one of the world's best-selling music artists, with album sales of over 100 </a:t>
            </a:r>
            <a:r>
              <a:rPr lang="en-US" sz="1400" dirty="0" err="1">
                <a:latin typeface="Times New Roman" panose="02020603050405020304" pitchFamily="18" charset="0"/>
                <a:cs typeface="Times New Roman" panose="02020603050405020304" pitchFamily="18" charset="0"/>
              </a:rPr>
              <a:t>million.Written</a:t>
            </a:r>
            <a:r>
              <a:rPr lang="en-US" sz="1400" dirty="0">
                <a:latin typeface="Times New Roman" panose="02020603050405020304" pitchFamily="18" charset="0"/>
                <a:cs typeface="Times New Roman" panose="02020603050405020304" pitchFamily="18" charset="0"/>
              </a:rPr>
              <a:t> by Mark </a:t>
            </a:r>
            <a:r>
              <a:rPr lang="en-US" sz="1400" dirty="0" err="1">
                <a:latin typeface="Times New Roman" panose="02020603050405020304" pitchFamily="18" charset="0"/>
                <a:cs typeface="Times New Roman" panose="02020603050405020304" pitchFamily="18" charset="0"/>
              </a:rPr>
              <a:t>Knopfler</a:t>
            </a:r>
            <a:r>
              <a:rPr lang="en-US" sz="1400" dirty="0">
                <a:latin typeface="Times New Roman" panose="02020603050405020304" pitchFamily="18" charset="0"/>
                <a:cs typeface="Times New Roman" panose="02020603050405020304" pitchFamily="18" charset="0"/>
              </a:rPr>
              <a:t>, this song finds him comforting a loved one in rather poetic terms: It's almost a lullaby, as he turns the cold, cruel world into a place of tranquility. It shows how important it is to have someone near you in times of sadness, when one may be feeling desperate or at a loss, this someone, who is the right person, may make you see things in a more positive and realistic way, as time heals. There is always sunshine after rain… How true is this….</a:t>
            </a:r>
            <a:endParaRPr lang="el-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35214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49</Words>
  <Application>Microsoft Office PowerPoint</Application>
  <PresentationFormat>Ευρεία οθόνη</PresentationFormat>
  <Paragraphs>12</Paragraphs>
  <Slides>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vt:i4>
      </vt:variant>
    </vt:vector>
  </HeadingPairs>
  <TitlesOfParts>
    <vt:vector size="10" baseType="lpstr">
      <vt:lpstr>Arial</vt:lpstr>
      <vt:lpstr>Calibri</vt:lpstr>
      <vt:lpstr>Calibri Light</vt:lpstr>
      <vt:lpstr>Times New Roman</vt:lpstr>
      <vt:lpstr>Θέμα του Office</vt:lpstr>
      <vt:lpstr>Παρουσίαση του PowerPoint</vt:lpstr>
      <vt:lpstr>WHY WORRY-DIRE STRAITS</vt:lpstr>
      <vt:lpstr>WHY WORRY-DIRE STRAITS</vt:lpstr>
      <vt:lpstr>WHY WORRY-DIRE STRAITS</vt:lpstr>
      <vt:lpstr>ANALYSIS: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14</cp:revision>
  <dcterms:created xsi:type="dcterms:W3CDTF">2020-02-07T09:04:57Z</dcterms:created>
  <dcterms:modified xsi:type="dcterms:W3CDTF">2020-02-07T09:34:40Z</dcterms:modified>
</cp:coreProperties>
</file>