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338" r:id="rId3"/>
    <p:sldId id="256" r:id="rId4"/>
    <p:sldId id="336" r:id="rId5"/>
    <p:sldId id="337"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491" r:id="rId32"/>
    <p:sldId id="339" r:id="rId33"/>
    <p:sldId id="465" r:id="rId3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sorterViewPr>
    <p:cViewPr>
      <p:scale>
        <a:sx n="100" d="100"/>
        <a:sy n="100" d="100"/>
      </p:scale>
      <p:origin x="0" y="-264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0059F-9345-406D-973C-E0757CF6E2D2}" type="datetimeFigureOut">
              <a:rPr lang="ro-RO" smtClean="0"/>
              <a:t>22.10.2021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9A1C9-2291-41EB-BCD6-63EFDCF4374B}" type="slidenum">
              <a:rPr lang="ro-RO" smtClean="0"/>
              <a:t>‹nº›</a:t>
            </a:fld>
            <a:endParaRPr lang="ro-RO"/>
          </a:p>
        </p:txBody>
      </p:sp>
    </p:spTree>
    <p:extLst>
      <p:ext uri="{BB962C8B-B14F-4D97-AF65-F5344CB8AC3E}">
        <p14:creationId xmlns:p14="http://schemas.microsoft.com/office/powerpoint/2010/main" val="88200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68815E9-8C81-4354-85B6-CD5B316EB8E8}" type="slidenum">
              <a:rPr lang="it-IT" smtClean="0"/>
              <a:t>13</a:t>
            </a:fld>
            <a:endParaRPr lang="it-IT"/>
          </a:p>
        </p:txBody>
      </p:sp>
    </p:spTree>
    <p:extLst>
      <p:ext uri="{BB962C8B-B14F-4D97-AF65-F5344CB8AC3E}">
        <p14:creationId xmlns:p14="http://schemas.microsoft.com/office/powerpoint/2010/main" val="220049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2434A7-9608-457C-9225-F37BF228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 xmlns:a16="http://schemas.microsoft.com/office/drawing/2014/main" id="{E756938D-8A71-4FD2-B81B-198DB332C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 xmlns:a16="http://schemas.microsoft.com/office/drawing/2014/main" id="{BA78809B-166E-4B7E-A398-ECC02D491270}"/>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3215FEC7-2783-49F3-9339-6A8EBBBBDBD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D58ECF78-9C07-481A-A2D6-0253A2344DE1}"/>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40681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4C7F3-DEB4-4C1F-A9FC-F37CCD4CDF2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 xmlns:a16="http://schemas.microsoft.com/office/drawing/2014/main" id="{3BD593CA-EDBC-43E9-BE79-741717A86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965277DB-F96B-429B-A50C-642C739D57DB}"/>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EAA7357B-31C1-4FD1-8D81-FFA44839AE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A7AC1576-DC3B-41CC-AA41-D223118F7EA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8948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DE87666-072C-4488-919F-EDDE25962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 xmlns:a16="http://schemas.microsoft.com/office/drawing/2014/main" id="{58157000-EEB6-4001-A1A7-68FE7967B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555DD8AB-2429-4B21-9762-953785F11BCA}"/>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9ED36A59-6DBE-4B36-A0E1-604574DA12C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BAF1E9F4-12E8-4067-A5F0-C53D7AEFF246}"/>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61332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895E7-7E09-4BBC-9238-F40240E6410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3C0A68C3-0549-45E3-A1BC-848A2F42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5A889A94-4A6F-45CA-9F4E-D3D2463BDDDE}"/>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D004D2BA-5A86-46E7-AFD0-213CAE82D4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7826407A-CE2A-482D-8DC5-1C3E869E274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264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04135-A623-42C7-9591-640FCAE1D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 xmlns:a16="http://schemas.microsoft.com/office/drawing/2014/main" id="{0327AB5B-15F5-45D3-B393-7E97304B7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9DC29D-D5F0-4B09-A6A2-FD04EB84BBF8}"/>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0DB39EC9-5366-40FC-997E-9C897C26017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 xmlns:a16="http://schemas.microsoft.com/office/drawing/2014/main" id="{4C71231D-388C-4917-91E4-98F96AA07F8E}"/>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734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528CE-C77C-45B1-9E0A-AFF35294BC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425E39D0-C545-4E15-99ED-54876E09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 xmlns:a16="http://schemas.microsoft.com/office/drawing/2014/main" id="{E2C6D3A1-284A-411B-A9BF-51EED4852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 xmlns:a16="http://schemas.microsoft.com/office/drawing/2014/main" id="{3E68A60A-C27C-447D-8BF4-082EB92BDBEC}"/>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6" name="Footer Placeholder 5">
            <a:extLst>
              <a:ext uri="{FF2B5EF4-FFF2-40B4-BE49-F238E27FC236}">
                <a16:creationId xmlns="" xmlns:a16="http://schemas.microsoft.com/office/drawing/2014/main" id="{ACB855EB-2032-4440-971F-8346EC2BF9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5CE8E638-1F2C-4F07-AF9E-EF85AC38FE60}"/>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245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794FE-8EA0-4754-849B-56D9CC211BC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 xmlns:a16="http://schemas.microsoft.com/office/drawing/2014/main" id="{21DA0B35-0B72-4BFD-B216-4C1729AD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DD34FAD-E317-4FE7-9740-007EA1C53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 xmlns:a16="http://schemas.microsoft.com/office/drawing/2014/main" id="{A2C34E27-4D44-46C3-96AE-3520CEE0E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3E58553-FCD6-4AEB-8B62-395E8D936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 xmlns:a16="http://schemas.microsoft.com/office/drawing/2014/main" id="{8A9161FB-0B3D-4F76-962F-1AEE7E066BF7}"/>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8" name="Footer Placeholder 7">
            <a:extLst>
              <a:ext uri="{FF2B5EF4-FFF2-40B4-BE49-F238E27FC236}">
                <a16:creationId xmlns="" xmlns:a16="http://schemas.microsoft.com/office/drawing/2014/main" id="{A4B009C0-9E45-4238-9895-63BD3C54D70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 xmlns:a16="http://schemas.microsoft.com/office/drawing/2014/main" id="{FE30D3B9-3DB4-43E1-AE34-F4BECCBAFDD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9831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04B6AA-8B5C-4242-80F9-57F17E66CC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 xmlns:a16="http://schemas.microsoft.com/office/drawing/2014/main" id="{F39015CD-E6DB-4D6F-AB33-76B51F85EE99}"/>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4" name="Footer Placeholder 3">
            <a:extLst>
              <a:ext uri="{FF2B5EF4-FFF2-40B4-BE49-F238E27FC236}">
                <a16:creationId xmlns="" xmlns:a16="http://schemas.microsoft.com/office/drawing/2014/main" id="{C20C8432-3D0C-4393-8DAB-C8A7A62FD961}"/>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 xmlns:a16="http://schemas.microsoft.com/office/drawing/2014/main" id="{1F575C60-BDC3-494C-A327-4413E3F38BC0}"/>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9234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66E503B-0D83-4504-9D2D-A48E7F3FD439}"/>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3" name="Footer Placeholder 2">
            <a:extLst>
              <a:ext uri="{FF2B5EF4-FFF2-40B4-BE49-F238E27FC236}">
                <a16:creationId xmlns="" xmlns:a16="http://schemas.microsoft.com/office/drawing/2014/main" id="{651D3D04-B337-4C69-BFC7-304CE7D0D5E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 xmlns:a16="http://schemas.microsoft.com/office/drawing/2014/main" id="{3DB38679-6215-45A0-AB67-63C363739B6B}"/>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2134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11872-0E0D-4632-B326-CB7799FA4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 xmlns:a16="http://schemas.microsoft.com/office/drawing/2014/main" id="{AE2DF9B0-5042-4D68-91A0-E97C68A65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 xmlns:a16="http://schemas.microsoft.com/office/drawing/2014/main" id="{1E4CEEFB-269D-49EA-8629-4FD10EF3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7D83669-2DC3-455A-8446-4B5EF9AACC0B}"/>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6" name="Footer Placeholder 5">
            <a:extLst>
              <a:ext uri="{FF2B5EF4-FFF2-40B4-BE49-F238E27FC236}">
                <a16:creationId xmlns="" xmlns:a16="http://schemas.microsoft.com/office/drawing/2014/main" id="{7D0B2D9D-9E82-44FF-ACC6-E5EE0202E4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6E7807E8-B66B-4559-9C4E-6F9CDCF5C6A8}"/>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14639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BCEAFF-9E2B-4C97-ABA5-BC96A5E1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 xmlns:a16="http://schemas.microsoft.com/office/drawing/2014/main" id="{F3D29A18-FF14-4423-B8C1-F8140AA3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 xmlns:a16="http://schemas.microsoft.com/office/drawing/2014/main" id="{F7C9187C-C945-4EB6-BD03-19A7D66C1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9A210C6-6B4A-42B9-9C06-E2639FB3499B}"/>
              </a:ext>
            </a:extLst>
          </p:cNvPr>
          <p:cNvSpPr>
            <a:spLocks noGrp="1"/>
          </p:cNvSpPr>
          <p:nvPr>
            <p:ph type="dt" sz="half" idx="10"/>
          </p:nvPr>
        </p:nvSpPr>
        <p:spPr/>
        <p:txBody>
          <a:bodyPr/>
          <a:lstStyle/>
          <a:p>
            <a:fld id="{960A733B-DB60-43A1-B52E-9AFC1DB96569}" type="datetimeFigureOut">
              <a:rPr lang="ro-RO" smtClean="0"/>
              <a:t>22.10.2021</a:t>
            </a:fld>
            <a:endParaRPr lang="ro-RO"/>
          </a:p>
        </p:txBody>
      </p:sp>
      <p:sp>
        <p:nvSpPr>
          <p:cNvPr id="6" name="Footer Placeholder 5">
            <a:extLst>
              <a:ext uri="{FF2B5EF4-FFF2-40B4-BE49-F238E27FC236}">
                <a16:creationId xmlns="" xmlns:a16="http://schemas.microsoft.com/office/drawing/2014/main" id="{D10CC56C-D21E-4CBA-8E5F-41A47DA86F1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 xmlns:a16="http://schemas.microsoft.com/office/drawing/2014/main" id="{2BE8ABD6-3C54-4847-8121-A8C8506E6F56}"/>
              </a:ext>
            </a:extLst>
          </p:cNvPr>
          <p:cNvSpPr>
            <a:spLocks noGrp="1"/>
          </p:cNvSpPr>
          <p:nvPr>
            <p:ph type="sldNum" sz="quarter" idx="12"/>
          </p:nvPr>
        </p:nvSpPr>
        <p:spPr/>
        <p:txBody>
          <a:bodyPr/>
          <a:lstStyle/>
          <a:p>
            <a:fld id="{937419C3-6D02-4CCA-B61C-B77380263739}" type="slidenum">
              <a:rPr lang="ro-RO" smtClean="0"/>
              <a:t>‹nº›</a:t>
            </a:fld>
            <a:endParaRPr lang="ro-RO"/>
          </a:p>
        </p:txBody>
      </p:sp>
    </p:spTree>
    <p:extLst>
      <p:ext uri="{BB962C8B-B14F-4D97-AF65-F5344CB8AC3E}">
        <p14:creationId xmlns:p14="http://schemas.microsoft.com/office/powerpoint/2010/main" val="69252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F4B12A3-47E0-4638-981C-6ECA4FC15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 xmlns:a16="http://schemas.microsoft.com/office/drawing/2014/main" id="{4251BFF7-44C2-4644-91D1-0B1663CE4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 xmlns:a16="http://schemas.microsoft.com/office/drawing/2014/main" id="{0824CC59-903D-4B3F-981B-21F5EC98F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733B-DB60-43A1-B52E-9AFC1DB96569}" type="datetimeFigureOut">
              <a:rPr lang="ro-RO" smtClean="0"/>
              <a:t>22.10.2021</a:t>
            </a:fld>
            <a:endParaRPr lang="ro-RO"/>
          </a:p>
        </p:txBody>
      </p:sp>
      <p:sp>
        <p:nvSpPr>
          <p:cNvPr id="5" name="Footer Placeholder 4">
            <a:extLst>
              <a:ext uri="{FF2B5EF4-FFF2-40B4-BE49-F238E27FC236}">
                <a16:creationId xmlns="" xmlns:a16="http://schemas.microsoft.com/office/drawing/2014/main" id="{6CF5E2A4-A73A-4B69-B2D8-73068530F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 xmlns:a16="http://schemas.microsoft.com/office/drawing/2014/main" id="{1D7ECE81-DC0A-48DA-AF20-67D47111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19C3-6D02-4CCA-B61C-B77380263739}" type="slidenum">
              <a:rPr lang="ro-RO" smtClean="0"/>
              <a:t>‹nº›</a:t>
            </a:fld>
            <a:endParaRPr lang="ro-RO"/>
          </a:p>
        </p:txBody>
      </p:sp>
    </p:spTree>
    <p:extLst>
      <p:ext uri="{BB962C8B-B14F-4D97-AF65-F5344CB8AC3E}">
        <p14:creationId xmlns:p14="http://schemas.microsoft.com/office/powerpoint/2010/main" val="283522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f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2850306-3F39-46A9-B4CF-BACBC9DB3357}"/>
              </a:ext>
            </a:extLst>
          </p:cNvPr>
          <p:cNvPicPr>
            <a:picLocks noChangeAspect="1"/>
          </p:cNvPicPr>
          <p:nvPr/>
        </p:nvPicPr>
        <p:blipFill>
          <a:blip r:embed="rId2"/>
          <a:stretch>
            <a:fillRect/>
          </a:stretch>
        </p:blipFill>
        <p:spPr>
          <a:xfrm>
            <a:off x="0" y="0"/>
            <a:ext cx="1841152" cy="1963082"/>
          </a:xfrm>
          <a:prstGeom prst="rect">
            <a:avLst/>
          </a:prstGeom>
        </p:spPr>
      </p:pic>
      <p:pic>
        <p:nvPicPr>
          <p:cNvPr id="5" name="Picture 4">
            <a:extLst>
              <a:ext uri="{FF2B5EF4-FFF2-40B4-BE49-F238E27FC236}">
                <a16:creationId xmlns="" xmlns:a16="http://schemas.microsoft.com/office/drawing/2014/main" id="{C1730292-42C0-49E4-85BD-F240003D1FCB}"/>
              </a:ext>
            </a:extLst>
          </p:cNvPr>
          <p:cNvPicPr>
            <a:picLocks noChangeAspect="1"/>
          </p:cNvPicPr>
          <p:nvPr/>
        </p:nvPicPr>
        <p:blipFill>
          <a:blip r:embed="rId3"/>
          <a:stretch>
            <a:fillRect/>
          </a:stretch>
        </p:blipFill>
        <p:spPr>
          <a:xfrm>
            <a:off x="6833152" y="0"/>
            <a:ext cx="5358848" cy="1670449"/>
          </a:xfrm>
          <a:prstGeom prst="rect">
            <a:avLst/>
          </a:prstGeom>
        </p:spPr>
      </p:pic>
      <p:sp>
        <p:nvSpPr>
          <p:cNvPr id="6" name="Rectangle 5">
            <a:extLst>
              <a:ext uri="{FF2B5EF4-FFF2-40B4-BE49-F238E27FC236}">
                <a16:creationId xmlns="" xmlns:a16="http://schemas.microsoft.com/office/drawing/2014/main" id="{532BA071-EAAF-4BBE-9A94-0DAA8D526459}"/>
              </a:ext>
            </a:extLst>
          </p:cNvPr>
          <p:cNvSpPr/>
          <p:nvPr/>
        </p:nvSpPr>
        <p:spPr>
          <a:xfrm>
            <a:off x="1762125" y="2136339"/>
            <a:ext cx="8743950" cy="3662541"/>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MUSIC: A MELODIC METHODOLOGY INTO TEACHING AND LEARNING</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2018-1-ES01-KA229-050761</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SCHOOL EXCHANGE PARTNERSHIP</a:t>
            </a:r>
          </a:p>
          <a:p>
            <a:pPr algn="ctr"/>
            <a:endParaRPr lang="en-US" b="1" u="sng" dirty="0" smtClean="0">
              <a:latin typeface="Times New Roman" panose="02020603050405020304" pitchFamily="18" charset="0"/>
              <a:cs typeface="Times New Roman" panose="02020603050405020304" pitchFamily="18" charset="0"/>
            </a:endParaRPr>
          </a:p>
          <a:p>
            <a:pPr algn="ctr"/>
            <a:endParaRPr lang="en-US" b="1" u="sng" dirty="0">
              <a:latin typeface="Times New Roman" panose="02020603050405020304" pitchFamily="18" charset="0"/>
              <a:cs typeface="Times New Roman" panose="02020603050405020304" pitchFamily="18" charset="0"/>
            </a:endParaRPr>
          </a:p>
          <a:p>
            <a:pPr lvl="0" algn="ctr"/>
            <a:r>
              <a:rPr lang="en-US" sz="2000" b="1" dirty="0">
                <a:solidFill>
                  <a:prstClr val="black"/>
                </a:solidFill>
                <a:latin typeface="Times New Roman" panose="02020603050405020304" pitchFamily="18" charset="0"/>
                <a:cs typeface="Times New Roman" panose="02020603050405020304" pitchFamily="18" charset="0"/>
              </a:rPr>
              <a:t>FINAL PRODUCT</a:t>
            </a:r>
            <a:r>
              <a:rPr lang="en-US" sz="2000" b="1" dirty="0" smtClean="0">
                <a:solidFill>
                  <a:prstClr val="black"/>
                </a:solidFill>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LET’S TEACH OUR MOTHER TONGUE TO OUR PARTNERS THROUGH MUSIC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970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20517" y="332656"/>
            <a:ext cx="3260764" cy="2863348"/>
          </a:xfrm>
          <a:prstGeom prst="rect">
            <a:avLst/>
          </a:prstGeom>
          <a:noFill/>
        </p:spPr>
        <p:txBody>
          <a:bodyPr wrap="none" rtlCol="0">
            <a:spAutoFit/>
          </a:bodyPr>
          <a:lstStyle/>
          <a:p>
            <a:pPr lvl="0" algn="ctr">
              <a:lnSpc>
                <a:spcPct val="90000"/>
              </a:lnSpc>
              <a:spcBef>
                <a:spcPts val="1000"/>
              </a:spcBef>
              <a:buSzPct val="100000"/>
            </a:pPr>
            <a:r>
              <a:rPr lang="it-IT" sz="1400" dirty="0" smtClean="0">
                <a:solidFill>
                  <a:srgbClr val="000000"/>
                </a:solidFill>
                <a:latin typeface="Times New Roman" pitchFamily="18"/>
                <a:cs typeface="Times New Roman" pitchFamily="18"/>
              </a:rPr>
              <a:t>Per </a:t>
            </a:r>
            <a:r>
              <a:rPr lang="it-IT" sz="1400" b="1" dirty="0">
                <a:solidFill>
                  <a:srgbClr val="000000"/>
                </a:solidFill>
                <a:latin typeface="Times New Roman" pitchFamily="18"/>
                <a:cs typeface="Times New Roman" pitchFamily="18"/>
              </a:rPr>
              <a:t>le tempeste</a:t>
            </a:r>
            <a:r>
              <a:rPr lang="it-IT" sz="1400" dirty="0">
                <a:solidFill>
                  <a:srgbClr val="000000"/>
                </a:solidFill>
                <a:latin typeface="Times New Roman" pitchFamily="18"/>
                <a:cs typeface="Times New Roman" pitchFamily="18"/>
              </a:rPr>
              <a:t>, non ho il </a:t>
            </a:r>
            <a:r>
              <a:rPr lang="it-IT" sz="1400" b="1" dirty="0">
                <a:solidFill>
                  <a:srgbClr val="000000"/>
                </a:solidFill>
                <a:latin typeface="Times New Roman" pitchFamily="18"/>
                <a:cs typeface="Times New Roman" pitchFamily="18"/>
              </a:rPr>
              <a:t>colore</a:t>
            </a:r>
            <a:r>
              <a:rPr lang="it-IT" sz="1400" dirty="0">
                <a:solidFill>
                  <a:srgbClr val="000000"/>
                </a:solidFill>
                <a:latin typeface="Times New Roman" pitchFamily="18"/>
                <a:cs typeface="Times New Roman" pitchFamily="18"/>
              </a:rPr>
              <a:t>              </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Con quel che resta, disegno </a:t>
            </a:r>
            <a:r>
              <a:rPr lang="it-IT" sz="1400" b="1" dirty="0">
                <a:solidFill>
                  <a:srgbClr val="000000"/>
                </a:solidFill>
                <a:latin typeface="Times New Roman" pitchFamily="18"/>
                <a:cs typeface="Times New Roman" pitchFamily="18"/>
              </a:rPr>
              <a:t>un fiore          </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Ora che è </a:t>
            </a:r>
            <a:r>
              <a:rPr lang="it-IT" sz="1400" b="1" dirty="0">
                <a:solidFill>
                  <a:srgbClr val="000000"/>
                </a:solidFill>
                <a:latin typeface="Times New Roman" pitchFamily="18"/>
                <a:cs typeface="Times New Roman" pitchFamily="18"/>
              </a:rPr>
              <a:t>estate</a:t>
            </a:r>
            <a:r>
              <a:rPr lang="it-IT" sz="1400" dirty="0">
                <a:solidFill>
                  <a:srgbClr val="000000"/>
                </a:solidFill>
                <a:latin typeface="Times New Roman" pitchFamily="18"/>
                <a:cs typeface="Times New Roman" pitchFamily="18"/>
              </a:rPr>
              <a:t>, ora che </a:t>
            </a:r>
            <a:r>
              <a:rPr lang="it-IT" sz="1400" b="1" dirty="0">
                <a:solidFill>
                  <a:srgbClr val="000000"/>
                </a:solidFill>
                <a:latin typeface="Times New Roman" pitchFamily="18"/>
                <a:cs typeface="Times New Roman" pitchFamily="18"/>
              </a:rPr>
              <a:t>è amore</a:t>
            </a:r>
          </a:p>
          <a:p>
            <a:pPr lvl="0" algn="ctr">
              <a:lnSpc>
                <a:spcPct val="90000"/>
              </a:lnSpc>
              <a:spcBef>
                <a:spcPts val="1000"/>
              </a:spcBef>
              <a:buSzPct val="100000"/>
            </a:pPr>
            <a:endParaRPr lang="it-IT" sz="1400" dirty="0">
              <a:solidFill>
                <a:srgbClr val="000000"/>
              </a:solidFill>
              <a:latin typeface="Times New Roman" pitchFamily="18"/>
              <a:cs typeface="Times New Roman" pitchFamily="18"/>
            </a:endParaRPr>
          </a:p>
          <a:p>
            <a:pPr lvl="0" algn="ctr">
              <a:lnSpc>
                <a:spcPct val="90000"/>
              </a:lnSpc>
              <a:spcBef>
                <a:spcPts val="1000"/>
              </a:spcBef>
              <a:buSzPct val="100000"/>
            </a:pPr>
            <a:r>
              <a:rPr lang="it-IT" sz="1400" dirty="0" smtClean="0">
                <a:solidFill>
                  <a:srgbClr val="000000"/>
                </a:solidFill>
                <a:latin typeface="Times New Roman" pitchFamily="18"/>
                <a:cs typeface="Times New Roman" pitchFamily="18"/>
              </a:rPr>
              <a:t> </a:t>
            </a:r>
            <a:r>
              <a:rPr lang="it-IT" sz="1400" dirty="0">
                <a:solidFill>
                  <a:srgbClr val="000000"/>
                </a:solidFill>
                <a:latin typeface="Times New Roman" pitchFamily="18"/>
                <a:cs typeface="Times New Roman" pitchFamily="18"/>
              </a:rPr>
              <a:t>Azzurro come te</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Come il cielo e il mare</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E giallo come luce del sole</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Rosso come le cose che mi fai</a:t>
            </a:r>
          </a:p>
          <a:p>
            <a:pPr lvl="0" algn="ctr">
              <a:lnSpc>
                <a:spcPct val="90000"/>
              </a:lnSpc>
              <a:spcBef>
                <a:spcPts val="1000"/>
              </a:spcBef>
              <a:buSzPct val="100000"/>
            </a:pPr>
            <a:r>
              <a:rPr lang="it-IT" sz="1400" dirty="0">
                <a:solidFill>
                  <a:srgbClr val="000000"/>
                </a:solidFill>
                <a:latin typeface="Times New Roman" pitchFamily="18"/>
                <a:cs typeface="Times New Roman" pitchFamily="18"/>
              </a:rPr>
              <a:t>Provare</a:t>
            </a:r>
          </a:p>
        </p:txBody>
      </p:sp>
      <p:sp>
        <p:nvSpPr>
          <p:cNvPr id="5" name="CasellaDiTesto 4"/>
          <p:cNvSpPr txBox="1"/>
          <p:nvPr/>
        </p:nvSpPr>
        <p:spPr>
          <a:xfrm>
            <a:off x="6096000" y="344854"/>
            <a:ext cx="5664629" cy="2092881"/>
          </a:xfrm>
          <a:prstGeom prst="rect">
            <a:avLst/>
          </a:prstGeom>
          <a:noFill/>
        </p:spPr>
        <p:txBody>
          <a:bodyPr wrap="square" rtlCol="0">
            <a:spAutoFit/>
          </a:bodyPr>
          <a:lstStyle/>
          <a:p>
            <a:pPr lvl="0" algn="ctr"/>
            <a:r>
              <a:rPr lang="en-US" sz="1400" dirty="0">
                <a:latin typeface="Times New Roman" pitchFamily="18"/>
                <a:cs typeface="Times New Roman" pitchFamily="18"/>
              </a:rPr>
              <a:t>for the </a:t>
            </a:r>
            <a:r>
              <a:rPr lang="en-US" sz="1400" b="1" dirty="0">
                <a:latin typeface="Times New Roman" pitchFamily="18"/>
                <a:cs typeface="Times New Roman" pitchFamily="18"/>
              </a:rPr>
              <a:t>storm </a:t>
            </a:r>
            <a:r>
              <a:rPr lang="en-US" sz="1400" dirty="0">
                <a:latin typeface="Times New Roman" pitchFamily="18"/>
                <a:cs typeface="Times New Roman" pitchFamily="18"/>
              </a:rPr>
              <a:t>I have no </a:t>
            </a:r>
            <a:r>
              <a:rPr lang="en-US" sz="1400" b="1" dirty="0" err="1" smtClean="0">
                <a:latin typeface="Times New Roman" pitchFamily="18"/>
                <a:cs typeface="Times New Roman" pitchFamily="18"/>
              </a:rPr>
              <a:t>colour</a:t>
            </a:r>
            <a:r>
              <a:rPr lang="en-US" sz="1400" dirty="0" smtClean="0">
                <a:latin typeface="Times New Roman" pitchFamily="18"/>
                <a:cs typeface="Times New Roman" pitchFamily="18"/>
              </a:rPr>
              <a:t> </a:t>
            </a:r>
          </a:p>
          <a:p>
            <a:pPr lvl="0" algn="ctr"/>
            <a:r>
              <a:rPr lang="en-US" sz="1400" dirty="0" smtClean="0">
                <a:latin typeface="Times New Roman" pitchFamily="18"/>
                <a:cs typeface="Times New Roman" pitchFamily="18"/>
              </a:rPr>
              <a:t> and with </a:t>
            </a:r>
            <a:r>
              <a:rPr lang="en-US" sz="1400" dirty="0">
                <a:latin typeface="Times New Roman" pitchFamily="18"/>
                <a:cs typeface="Times New Roman" pitchFamily="18"/>
              </a:rPr>
              <a:t>what remains I draw a </a:t>
            </a:r>
            <a:r>
              <a:rPr lang="en-US" sz="1400" b="1" dirty="0" smtClean="0">
                <a:latin typeface="Times New Roman" pitchFamily="18"/>
                <a:cs typeface="Times New Roman" pitchFamily="18"/>
              </a:rPr>
              <a:t>flower</a:t>
            </a:r>
          </a:p>
          <a:p>
            <a:pPr lvl="0" algn="ctr"/>
            <a:r>
              <a:rPr lang="en-US" sz="1400" dirty="0" smtClean="0">
                <a:latin typeface="Times New Roman" pitchFamily="18"/>
                <a:cs typeface="Times New Roman" pitchFamily="18"/>
              </a:rPr>
              <a:t>Now that it’s summer, now that it’s Love.</a:t>
            </a:r>
          </a:p>
          <a:p>
            <a:pPr lvl="0" algn="ctr"/>
            <a:r>
              <a:rPr lang="en-US" sz="1400" dirty="0" smtClean="0">
                <a:latin typeface="Times New Roman" pitchFamily="18"/>
                <a:cs typeface="Times New Roman" pitchFamily="18"/>
              </a:rPr>
              <a:t> </a:t>
            </a:r>
            <a:endParaRPr lang="en-US" sz="1400" dirty="0">
              <a:latin typeface="Times New Roman" pitchFamily="18"/>
              <a:cs typeface="Times New Roman" pitchFamily="18"/>
            </a:endParaRPr>
          </a:p>
          <a:p>
            <a:pPr lvl="0" algn="ctr"/>
            <a:r>
              <a:rPr lang="en-US" sz="1400" dirty="0" smtClean="0">
                <a:latin typeface="Times New Roman" pitchFamily="18"/>
                <a:cs typeface="Times New Roman" pitchFamily="18"/>
              </a:rPr>
              <a:t> Light Blue </a:t>
            </a:r>
            <a:r>
              <a:rPr lang="en-US" sz="1400" dirty="0">
                <a:latin typeface="Times New Roman" pitchFamily="18"/>
                <a:cs typeface="Times New Roman" pitchFamily="18"/>
              </a:rPr>
              <a:t>like you like </a:t>
            </a:r>
            <a:endParaRPr lang="en-US" sz="1400" dirty="0" smtClean="0">
              <a:latin typeface="Times New Roman" pitchFamily="18"/>
              <a:cs typeface="Times New Roman" pitchFamily="18"/>
            </a:endParaRPr>
          </a:p>
          <a:p>
            <a:pPr lvl="0" algn="ctr"/>
            <a:r>
              <a:rPr lang="en-US" sz="1400" dirty="0" smtClean="0">
                <a:latin typeface="Times New Roman" pitchFamily="18"/>
                <a:cs typeface="Times New Roman" pitchFamily="18"/>
              </a:rPr>
              <a:t>the </a:t>
            </a:r>
            <a:r>
              <a:rPr lang="en-US" sz="1400" dirty="0">
                <a:latin typeface="Times New Roman" pitchFamily="18"/>
                <a:cs typeface="Times New Roman" pitchFamily="18"/>
              </a:rPr>
              <a:t>sky and the sea </a:t>
            </a:r>
            <a:endParaRPr lang="en-US" sz="1400" dirty="0" smtClean="0">
              <a:latin typeface="Times New Roman" pitchFamily="18"/>
              <a:cs typeface="Times New Roman" pitchFamily="18"/>
            </a:endParaRPr>
          </a:p>
          <a:p>
            <a:pPr lvl="0" algn="ctr"/>
            <a:r>
              <a:rPr lang="en-US" sz="1400" dirty="0" smtClean="0">
                <a:latin typeface="Times New Roman" pitchFamily="18"/>
                <a:cs typeface="Times New Roman" pitchFamily="18"/>
              </a:rPr>
              <a:t>And </a:t>
            </a:r>
            <a:r>
              <a:rPr lang="en-US" sz="1400" dirty="0">
                <a:latin typeface="Times New Roman" pitchFamily="18"/>
                <a:cs typeface="Times New Roman" pitchFamily="18"/>
              </a:rPr>
              <a:t>yellow like sunlight,</a:t>
            </a:r>
          </a:p>
          <a:p>
            <a:pPr lvl="0" algn="ctr"/>
            <a:r>
              <a:rPr lang="en-US" sz="1400" dirty="0">
                <a:latin typeface="Times New Roman" pitchFamily="18"/>
                <a:cs typeface="Times New Roman" pitchFamily="18"/>
              </a:rPr>
              <a:t>Red like the things you </a:t>
            </a:r>
            <a:r>
              <a:rPr lang="en-US" sz="1400" dirty="0" smtClean="0">
                <a:latin typeface="Times New Roman" pitchFamily="18"/>
                <a:cs typeface="Times New Roman" pitchFamily="18"/>
              </a:rPr>
              <a:t>make me feel</a:t>
            </a:r>
            <a:endParaRPr lang="en-US" sz="1400" dirty="0">
              <a:latin typeface="Times New Roman" pitchFamily="18"/>
              <a:cs typeface="Times New Roman" pitchFamily="18"/>
            </a:endParaRPr>
          </a:p>
          <a:p>
            <a:pPr lvl="0"/>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3356993"/>
            <a:ext cx="5472608" cy="296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480" y="2408229"/>
            <a:ext cx="5154149" cy="38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38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Times New Roman" pitchFamily="18" charset="0"/>
                <a:cs typeface="Times New Roman" pitchFamily="18" charset="0"/>
              </a:rPr>
              <a:t>EXERCISES</a:t>
            </a:r>
            <a:endParaRPr lang="it-IT" sz="3200" dirty="0">
              <a:latin typeface="Times New Roman" pitchFamily="18" charset="0"/>
              <a:cs typeface="Times New Roman" pitchFamily="18" charset="0"/>
            </a:endParaRPr>
          </a:p>
        </p:txBody>
      </p:sp>
      <p:sp>
        <p:nvSpPr>
          <p:cNvPr id="3" name="Segnaposto contenuto 2"/>
          <p:cNvSpPr>
            <a:spLocks noGrp="1"/>
          </p:cNvSpPr>
          <p:nvPr>
            <p:ph idx="1"/>
          </p:nvPr>
        </p:nvSpPr>
        <p:spPr/>
        <p:txBody>
          <a:bodyPr/>
          <a:lstStyle/>
          <a:p>
            <a:pPr marL="0" lvl="0" indent="0">
              <a:buNone/>
            </a:pPr>
            <a:r>
              <a:rPr lang="en-US" sz="1600" b="1" dirty="0" smtClean="0">
                <a:latin typeface="Times New Roman" pitchFamily="18"/>
                <a:cs typeface="Times New Roman" pitchFamily="18"/>
              </a:rPr>
              <a:t>1</a:t>
            </a:r>
            <a:r>
              <a:rPr lang="en-US" b="1" dirty="0" smtClean="0">
                <a:latin typeface="Times New Roman" pitchFamily="18"/>
                <a:cs typeface="Times New Roman" pitchFamily="18"/>
              </a:rPr>
              <a:t>.</a:t>
            </a:r>
            <a:r>
              <a:rPr lang="en-US" sz="1600" b="1" dirty="0" smtClean="0">
                <a:latin typeface="Times New Roman" pitchFamily="18"/>
                <a:cs typeface="Times New Roman" pitchFamily="18"/>
              </a:rPr>
              <a:t>Match </a:t>
            </a:r>
            <a:r>
              <a:rPr lang="en-US" sz="1600" b="1" dirty="0">
                <a:latin typeface="Times New Roman" pitchFamily="18"/>
                <a:cs typeface="Times New Roman" pitchFamily="18"/>
              </a:rPr>
              <a:t>the word with the correct </a:t>
            </a:r>
            <a:r>
              <a:rPr lang="en-US" sz="1600" b="1" dirty="0" err="1" smtClean="0">
                <a:latin typeface="Times New Roman" pitchFamily="18"/>
                <a:cs typeface="Times New Roman" pitchFamily="18"/>
              </a:rPr>
              <a:t>colour</a:t>
            </a:r>
            <a:r>
              <a:rPr lang="en-US" sz="1600" b="1" dirty="0">
                <a:latin typeface="Times New Roman" pitchFamily="18"/>
                <a:cs typeface="Times New Roman" pitchFamily="18"/>
              </a:rPr>
              <a:t>:</a:t>
            </a:r>
          </a:p>
          <a:p>
            <a:pPr marL="0" lvl="0" indent="0">
              <a:buNone/>
            </a:pPr>
            <a:r>
              <a:rPr lang="en-US" sz="1600" dirty="0" smtClean="0">
                <a:latin typeface="Times New Roman" pitchFamily="18"/>
                <a:cs typeface="Times New Roman" pitchFamily="18"/>
              </a:rPr>
              <a:t>AZZURRO </a:t>
            </a:r>
            <a:r>
              <a:rPr lang="en-US" sz="1600" dirty="0">
                <a:latin typeface="Times New Roman" pitchFamily="18"/>
                <a:cs typeface="Times New Roman" pitchFamily="18"/>
              </a:rPr>
              <a:t>___; </a:t>
            </a:r>
            <a:r>
              <a:rPr lang="en-US" sz="1600" dirty="0" smtClean="0">
                <a:latin typeface="Times New Roman" pitchFamily="18"/>
                <a:cs typeface="Times New Roman" pitchFamily="18"/>
              </a:rPr>
              <a:t>  BIANCO </a:t>
            </a:r>
            <a:r>
              <a:rPr lang="en-US" sz="1600" dirty="0">
                <a:latin typeface="Times New Roman" pitchFamily="18"/>
                <a:cs typeface="Times New Roman" pitchFamily="18"/>
              </a:rPr>
              <a:t>___; </a:t>
            </a:r>
            <a:r>
              <a:rPr lang="en-US" sz="1600" dirty="0" smtClean="0">
                <a:latin typeface="Times New Roman" pitchFamily="18"/>
                <a:cs typeface="Times New Roman" pitchFamily="18"/>
              </a:rPr>
              <a:t>   BLU </a:t>
            </a:r>
            <a:r>
              <a:rPr lang="en-US" sz="1600" dirty="0">
                <a:latin typeface="Times New Roman" pitchFamily="18"/>
                <a:cs typeface="Times New Roman" pitchFamily="18"/>
              </a:rPr>
              <a:t>___; </a:t>
            </a:r>
            <a:r>
              <a:rPr lang="en-US" sz="1600" dirty="0" smtClean="0">
                <a:latin typeface="Times New Roman" pitchFamily="18"/>
                <a:cs typeface="Times New Roman" pitchFamily="18"/>
              </a:rPr>
              <a:t>   GIALLO </a:t>
            </a:r>
            <a:r>
              <a:rPr lang="en-US" sz="1600" dirty="0">
                <a:latin typeface="Times New Roman" pitchFamily="18"/>
                <a:cs typeface="Times New Roman" pitchFamily="18"/>
              </a:rPr>
              <a:t>___; </a:t>
            </a:r>
            <a:r>
              <a:rPr lang="en-US" sz="1600" dirty="0" smtClean="0">
                <a:latin typeface="Times New Roman" pitchFamily="18"/>
                <a:cs typeface="Times New Roman" pitchFamily="18"/>
              </a:rPr>
              <a:t>   ROSSO </a:t>
            </a:r>
            <a:r>
              <a:rPr lang="en-US" sz="1600" dirty="0">
                <a:latin typeface="Times New Roman" pitchFamily="18"/>
                <a:cs typeface="Times New Roman" pitchFamily="18"/>
              </a:rPr>
              <a:t>___ </a:t>
            </a:r>
            <a:r>
              <a:rPr lang="en-US" sz="1600" dirty="0" smtClean="0">
                <a:latin typeface="Times New Roman" pitchFamily="18"/>
                <a:cs typeface="Times New Roman" pitchFamily="18"/>
              </a:rPr>
              <a:t>;    VERDE </a:t>
            </a:r>
            <a:r>
              <a:rPr lang="en-US" sz="1600" dirty="0">
                <a:latin typeface="Times New Roman" pitchFamily="18"/>
                <a:cs typeface="Times New Roman" pitchFamily="18"/>
              </a:rPr>
              <a:t>___.</a:t>
            </a:r>
          </a:p>
          <a:p>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5" y="2780928"/>
            <a:ext cx="2309284"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846" y="2760300"/>
            <a:ext cx="2690284"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magine 5" descr="Immagine che contiene tazza, arance, cibo, agrume&#10;&#10;Descrizione generata automaticamente"/>
          <p:cNvPicPr>
            <a:picLocks noChangeAspect="1"/>
          </p:cNvPicPr>
          <p:nvPr/>
        </p:nvPicPr>
        <p:blipFill>
          <a:blip r:embed="rId4"/>
          <a:stretch>
            <a:fillRect/>
          </a:stretch>
        </p:blipFill>
        <p:spPr>
          <a:xfrm>
            <a:off x="911425" y="4886259"/>
            <a:ext cx="2133892" cy="1065010"/>
          </a:xfrm>
          <a:prstGeom prst="rect">
            <a:avLst/>
          </a:prstGeom>
          <a:noFill/>
          <a:ln>
            <a:noFill/>
          </a:ln>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235" y="4293096"/>
            <a:ext cx="32643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246" y="2734900"/>
            <a:ext cx="2309284"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4605" y="4548534"/>
            <a:ext cx="2982383"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417377" y="3323861"/>
            <a:ext cx="376770" cy="369332"/>
          </a:xfrm>
          <a:prstGeom prst="rect">
            <a:avLst/>
          </a:prstGeom>
          <a:noFill/>
        </p:spPr>
        <p:txBody>
          <a:bodyPr wrap="none" rtlCol="0">
            <a:spAutoFit/>
          </a:bodyPr>
          <a:lstStyle/>
          <a:p>
            <a:r>
              <a:rPr lang="it-IT" dirty="0" smtClean="0"/>
              <a:t>A.</a:t>
            </a:r>
            <a:endParaRPr lang="it-IT" dirty="0"/>
          </a:p>
        </p:txBody>
      </p:sp>
      <p:sp>
        <p:nvSpPr>
          <p:cNvPr id="5" name="CasellaDiTesto 4"/>
          <p:cNvSpPr txBox="1"/>
          <p:nvPr/>
        </p:nvSpPr>
        <p:spPr>
          <a:xfrm>
            <a:off x="383800" y="5327630"/>
            <a:ext cx="367408" cy="369332"/>
          </a:xfrm>
          <a:prstGeom prst="rect">
            <a:avLst/>
          </a:prstGeom>
          <a:noFill/>
        </p:spPr>
        <p:txBody>
          <a:bodyPr wrap="none" rtlCol="0">
            <a:spAutoFit/>
          </a:bodyPr>
          <a:lstStyle/>
          <a:p>
            <a:r>
              <a:rPr lang="it-IT" dirty="0" smtClean="0"/>
              <a:t>B.</a:t>
            </a:r>
            <a:endParaRPr lang="it-IT" dirty="0"/>
          </a:p>
        </p:txBody>
      </p:sp>
      <p:sp>
        <p:nvSpPr>
          <p:cNvPr id="7" name="CasellaDiTesto 6"/>
          <p:cNvSpPr txBox="1"/>
          <p:nvPr/>
        </p:nvSpPr>
        <p:spPr>
          <a:xfrm>
            <a:off x="3881876" y="3257456"/>
            <a:ext cx="365806" cy="369332"/>
          </a:xfrm>
          <a:prstGeom prst="rect">
            <a:avLst/>
          </a:prstGeom>
          <a:noFill/>
        </p:spPr>
        <p:txBody>
          <a:bodyPr wrap="none" rtlCol="0">
            <a:spAutoFit/>
          </a:bodyPr>
          <a:lstStyle/>
          <a:p>
            <a:r>
              <a:rPr lang="it-IT" dirty="0" smtClean="0"/>
              <a:t>C.</a:t>
            </a:r>
            <a:endParaRPr lang="it-IT" dirty="0"/>
          </a:p>
        </p:txBody>
      </p:sp>
      <p:sp>
        <p:nvSpPr>
          <p:cNvPr id="8" name="CasellaDiTesto 7"/>
          <p:cNvSpPr txBox="1"/>
          <p:nvPr/>
        </p:nvSpPr>
        <p:spPr>
          <a:xfrm>
            <a:off x="3566895" y="5234098"/>
            <a:ext cx="379656" cy="369332"/>
          </a:xfrm>
          <a:prstGeom prst="rect">
            <a:avLst/>
          </a:prstGeom>
          <a:noFill/>
        </p:spPr>
        <p:txBody>
          <a:bodyPr wrap="none" rtlCol="0">
            <a:spAutoFit/>
          </a:bodyPr>
          <a:lstStyle/>
          <a:p>
            <a:r>
              <a:rPr lang="it-IT" dirty="0" smtClean="0"/>
              <a:t>D.</a:t>
            </a:r>
            <a:endParaRPr lang="it-IT" dirty="0"/>
          </a:p>
        </p:txBody>
      </p:sp>
      <p:sp>
        <p:nvSpPr>
          <p:cNvPr id="9" name="CasellaDiTesto 8"/>
          <p:cNvSpPr txBox="1"/>
          <p:nvPr/>
        </p:nvSpPr>
        <p:spPr>
          <a:xfrm>
            <a:off x="7747169" y="3156823"/>
            <a:ext cx="354584" cy="369332"/>
          </a:xfrm>
          <a:prstGeom prst="rect">
            <a:avLst/>
          </a:prstGeom>
          <a:noFill/>
        </p:spPr>
        <p:txBody>
          <a:bodyPr wrap="none" rtlCol="0">
            <a:spAutoFit/>
          </a:bodyPr>
          <a:lstStyle/>
          <a:p>
            <a:r>
              <a:rPr lang="it-IT" dirty="0" smtClean="0"/>
              <a:t>E.</a:t>
            </a:r>
            <a:endParaRPr lang="it-IT" dirty="0"/>
          </a:p>
        </p:txBody>
      </p:sp>
      <p:sp>
        <p:nvSpPr>
          <p:cNvPr id="10" name="CasellaDiTesto 9"/>
          <p:cNvSpPr txBox="1"/>
          <p:nvPr/>
        </p:nvSpPr>
        <p:spPr>
          <a:xfrm>
            <a:off x="7702579" y="4852424"/>
            <a:ext cx="326436" cy="369332"/>
          </a:xfrm>
          <a:prstGeom prst="rect">
            <a:avLst/>
          </a:prstGeom>
          <a:noFill/>
        </p:spPr>
        <p:txBody>
          <a:bodyPr wrap="none" rtlCol="0">
            <a:spAutoFit/>
          </a:bodyPr>
          <a:lstStyle/>
          <a:p>
            <a:r>
              <a:rPr lang="it-IT" dirty="0" smtClean="0"/>
              <a:t>F.</a:t>
            </a:r>
            <a:endParaRPr lang="it-IT" dirty="0"/>
          </a:p>
        </p:txBody>
      </p:sp>
    </p:spTree>
    <p:extLst>
      <p:ext uri="{BB962C8B-B14F-4D97-AF65-F5344CB8AC3E}">
        <p14:creationId xmlns:p14="http://schemas.microsoft.com/office/powerpoint/2010/main" val="2908813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332657"/>
            <a:ext cx="10972800" cy="5793507"/>
          </a:xfrm>
        </p:spPr>
        <p:txBody>
          <a:bodyPr>
            <a:normAutofit/>
          </a:bodyPr>
          <a:lstStyle/>
          <a:p>
            <a:pPr marL="0" lvl="0" indent="0">
              <a:buNone/>
            </a:pPr>
            <a:r>
              <a:rPr lang="it-IT" sz="2600" b="1" dirty="0" smtClean="0">
                <a:latin typeface="Times New Roman" pitchFamily="18"/>
                <a:cs typeface="Times New Roman" pitchFamily="18"/>
              </a:rPr>
              <a:t>2.Listen to the </a:t>
            </a:r>
            <a:r>
              <a:rPr lang="it-IT" sz="2600" b="1" dirty="0" err="1" smtClean="0">
                <a:latin typeface="Times New Roman" pitchFamily="18"/>
                <a:cs typeface="Times New Roman" pitchFamily="18"/>
              </a:rPr>
              <a:t>song</a:t>
            </a:r>
            <a:r>
              <a:rPr lang="it-IT" sz="2600" b="1" dirty="0" smtClean="0">
                <a:latin typeface="Times New Roman" pitchFamily="18"/>
                <a:cs typeface="Times New Roman" pitchFamily="18"/>
              </a:rPr>
              <a:t> and </a:t>
            </a:r>
            <a:r>
              <a:rPr lang="it-IT" sz="2600" b="1" dirty="0" err="1" smtClean="0">
                <a:latin typeface="Times New Roman" pitchFamily="18"/>
                <a:cs typeface="Times New Roman" pitchFamily="18"/>
              </a:rPr>
              <a:t>fill</a:t>
            </a:r>
            <a:r>
              <a:rPr lang="it-IT" sz="2600" b="1" dirty="0" smtClean="0">
                <a:latin typeface="Times New Roman" pitchFamily="18"/>
                <a:cs typeface="Times New Roman" pitchFamily="18"/>
              </a:rPr>
              <a:t> in the gaps with the right word</a:t>
            </a:r>
            <a:r>
              <a:rPr lang="it-IT" sz="2600" dirty="0" smtClean="0">
                <a:latin typeface="Times New Roman" pitchFamily="18"/>
                <a:cs typeface="Times New Roman" pitchFamily="18"/>
              </a:rPr>
              <a:t> </a:t>
            </a:r>
            <a:r>
              <a:rPr lang="it-IT" sz="2600" b="1" dirty="0" smtClean="0">
                <a:latin typeface="Times New Roman" pitchFamily="18"/>
                <a:cs typeface="Times New Roman" pitchFamily="18"/>
              </a:rPr>
              <a:t>in the box</a:t>
            </a:r>
          </a:p>
          <a:p>
            <a:pPr marL="0" lvl="0" indent="0">
              <a:buNone/>
            </a:pPr>
            <a:endParaRPr lang="it-IT" sz="2600" b="1" dirty="0">
              <a:latin typeface="Times New Roman" pitchFamily="18"/>
              <a:cs typeface="Times New Roman" pitchFamily="18"/>
            </a:endParaRPr>
          </a:p>
          <a:p>
            <a:pPr marL="0" lvl="0" indent="0">
              <a:buNone/>
            </a:pPr>
            <a:r>
              <a:rPr lang="it-IT" sz="1900" dirty="0">
                <a:latin typeface="Times New Roman" pitchFamily="18"/>
                <a:cs typeface="Times New Roman" pitchFamily="18"/>
              </a:rPr>
              <a:t>- __________ come te, come il cielo e il mare,</a:t>
            </a:r>
          </a:p>
          <a:p>
            <a:pPr marL="0" lvl="0" indent="0">
              <a:buNone/>
            </a:pPr>
            <a:r>
              <a:rPr lang="it-IT" sz="1900" dirty="0">
                <a:latin typeface="Times New Roman" pitchFamily="18"/>
                <a:cs typeface="Times New Roman" pitchFamily="18"/>
              </a:rPr>
              <a:t>- </a:t>
            </a:r>
            <a:r>
              <a:rPr lang="it-IT" sz="1900" dirty="0" smtClean="0">
                <a:latin typeface="Times New Roman" pitchFamily="18"/>
                <a:cs typeface="Times New Roman" pitchFamily="18"/>
              </a:rPr>
              <a:t>___________ </a:t>
            </a:r>
            <a:r>
              <a:rPr lang="it-IT" sz="1900" dirty="0">
                <a:latin typeface="Times New Roman" pitchFamily="18"/>
                <a:cs typeface="Times New Roman" pitchFamily="18"/>
              </a:rPr>
              <a:t>come luce del sole,</a:t>
            </a:r>
          </a:p>
          <a:p>
            <a:pPr marL="0" lvl="0" indent="0">
              <a:buNone/>
            </a:pPr>
            <a:r>
              <a:rPr lang="it-IT" sz="1900" dirty="0" smtClean="0">
                <a:latin typeface="Times New Roman" pitchFamily="18"/>
                <a:cs typeface="Times New Roman" pitchFamily="18"/>
              </a:rPr>
              <a:t> -___________ </a:t>
            </a:r>
            <a:r>
              <a:rPr lang="it-IT" sz="1900" dirty="0">
                <a:latin typeface="Times New Roman" pitchFamily="18"/>
                <a:cs typeface="Times New Roman" pitchFamily="18"/>
              </a:rPr>
              <a:t>come le cose che mi fai </a:t>
            </a:r>
            <a:r>
              <a:rPr lang="it-IT" sz="1900" dirty="0" smtClean="0">
                <a:latin typeface="Times New Roman" pitchFamily="18"/>
                <a:cs typeface="Times New Roman" pitchFamily="18"/>
              </a:rPr>
              <a:t>provare.</a:t>
            </a:r>
          </a:p>
          <a:p>
            <a:pPr lvl="0">
              <a:buFontTx/>
              <a:buChar char="-"/>
            </a:pPr>
            <a:endParaRPr lang="it-IT" sz="1900" dirty="0">
              <a:latin typeface="Times New Roman" pitchFamily="18"/>
              <a:cs typeface="Times New Roman" pitchFamily="18"/>
            </a:endParaRPr>
          </a:p>
          <a:p>
            <a:pPr marL="0" lvl="0" indent="0">
              <a:buNone/>
            </a:pPr>
            <a:r>
              <a:rPr lang="it-IT" sz="2600" b="1" dirty="0" smtClean="0">
                <a:latin typeface="Times New Roman" pitchFamily="18"/>
                <a:cs typeface="Times New Roman" pitchFamily="18"/>
              </a:rPr>
              <a:t>3.Match the </a:t>
            </a:r>
            <a:r>
              <a:rPr lang="it-IT" sz="2600" b="1" dirty="0" err="1" smtClean="0">
                <a:latin typeface="Times New Roman" pitchFamily="18"/>
                <a:cs typeface="Times New Roman" pitchFamily="18"/>
              </a:rPr>
              <a:t>words</a:t>
            </a:r>
            <a:r>
              <a:rPr lang="it-IT" sz="2600" b="1" dirty="0" smtClean="0">
                <a:latin typeface="Times New Roman" pitchFamily="18"/>
                <a:cs typeface="Times New Roman" pitchFamily="18"/>
              </a:rPr>
              <a:t> </a:t>
            </a:r>
            <a:endParaRPr lang="it-IT" sz="2600" b="1" dirty="0">
              <a:latin typeface="Times New Roman" pitchFamily="18"/>
              <a:cs typeface="Times New Roman" pitchFamily="18"/>
            </a:endParaRPr>
          </a:p>
          <a:p>
            <a:pPr lvl="0"/>
            <a:endParaRPr lang="it-IT" sz="1700" dirty="0">
              <a:latin typeface="Times New Roman" pitchFamily="18"/>
              <a:cs typeface="Times New Roman" pitchFamily="18"/>
            </a:endParaRPr>
          </a:p>
          <a:p>
            <a:pPr marL="0" lvl="0" indent="0">
              <a:buNone/>
            </a:pPr>
            <a:r>
              <a:rPr lang="it-IT" sz="1600" dirty="0">
                <a:latin typeface="Times New Roman" pitchFamily="18"/>
                <a:cs typeface="Times New Roman" pitchFamily="18"/>
              </a:rPr>
              <a:t>1.	Cielo                      </a:t>
            </a:r>
            <a:r>
              <a:rPr lang="it-IT" sz="1600" dirty="0" smtClean="0">
                <a:latin typeface="Times New Roman" pitchFamily="18"/>
                <a:cs typeface="Times New Roman" pitchFamily="18"/>
              </a:rPr>
              <a:t>a</a:t>
            </a:r>
            <a:r>
              <a:rPr lang="it-IT" sz="1600" dirty="0">
                <a:latin typeface="Times New Roman" pitchFamily="18"/>
                <a:cs typeface="Times New Roman" pitchFamily="18"/>
              </a:rPr>
              <a:t>. air</a:t>
            </a:r>
          </a:p>
          <a:p>
            <a:pPr marL="0" lvl="0" indent="0">
              <a:buNone/>
            </a:pPr>
            <a:r>
              <a:rPr lang="it-IT" sz="1600" dirty="0">
                <a:latin typeface="Times New Roman" pitchFamily="18"/>
                <a:cs typeface="Times New Roman" pitchFamily="18"/>
              </a:rPr>
              <a:t>2.	Aria                       </a:t>
            </a:r>
            <a:r>
              <a:rPr lang="it-IT" sz="1600" dirty="0" smtClean="0">
                <a:latin typeface="Times New Roman" pitchFamily="18"/>
                <a:cs typeface="Times New Roman" pitchFamily="18"/>
              </a:rPr>
              <a:t> </a:t>
            </a:r>
            <a:r>
              <a:rPr lang="it-IT" sz="1600" dirty="0">
                <a:latin typeface="Times New Roman" pitchFamily="18"/>
                <a:cs typeface="Times New Roman" pitchFamily="18"/>
              </a:rPr>
              <a:t>b. </a:t>
            </a:r>
            <a:r>
              <a:rPr lang="it-IT" sz="1600" dirty="0" err="1">
                <a:latin typeface="Times New Roman" pitchFamily="18"/>
                <a:cs typeface="Times New Roman" pitchFamily="18"/>
              </a:rPr>
              <a:t>stars</a:t>
            </a:r>
            <a:endParaRPr lang="it-IT" sz="1600" dirty="0">
              <a:latin typeface="Times New Roman" pitchFamily="18"/>
              <a:cs typeface="Times New Roman" pitchFamily="18"/>
            </a:endParaRPr>
          </a:p>
          <a:p>
            <a:pPr marL="0" lvl="0" indent="0">
              <a:buNone/>
            </a:pPr>
            <a:r>
              <a:rPr lang="it-IT" sz="1600" dirty="0">
                <a:latin typeface="Times New Roman" pitchFamily="18"/>
                <a:cs typeface="Times New Roman" pitchFamily="18"/>
              </a:rPr>
              <a:t>3.	Mare                     </a:t>
            </a:r>
            <a:r>
              <a:rPr lang="it-IT" sz="1600" dirty="0" smtClean="0">
                <a:latin typeface="Times New Roman" pitchFamily="18"/>
                <a:cs typeface="Times New Roman" pitchFamily="18"/>
              </a:rPr>
              <a:t> c</a:t>
            </a:r>
            <a:r>
              <a:rPr lang="it-IT" sz="1600" dirty="0">
                <a:latin typeface="Times New Roman" pitchFamily="18"/>
                <a:cs typeface="Times New Roman" pitchFamily="18"/>
              </a:rPr>
              <a:t>. </a:t>
            </a:r>
            <a:r>
              <a:rPr lang="it-IT" sz="1600" dirty="0" err="1">
                <a:latin typeface="Times New Roman" pitchFamily="18"/>
                <a:cs typeface="Times New Roman" pitchFamily="18"/>
              </a:rPr>
              <a:t>sky</a:t>
            </a:r>
            <a:endParaRPr lang="it-IT" sz="1600" dirty="0">
              <a:latin typeface="Times New Roman" pitchFamily="18"/>
              <a:cs typeface="Times New Roman" pitchFamily="18"/>
            </a:endParaRPr>
          </a:p>
          <a:p>
            <a:pPr marL="0" lvl="0" indent="0">
              <a:buNone/>
            </a:pPr>
            <a:r>
              <a:rPr lang="it-IT" sz="1600" dirty="0">
                <a:latin typeface="Times New Roman" pitchFamily="18"/>
                <a:cs typeface="Times New Roman" pitchFamily="18"/>
              </a:rPr>
              <a:t>4.	Stelle                     </a:t>
            </a:r>
            <a:r>
              <a:rPr lang="it-IT" sz="1600" dirty="0" smtClean="0">
                <a:latin typeface="Times New Roman" pitchFamily="18"/>
                <a:cs typeface="Times New Roman" pitchFamily="18"/>
              </a:rPr>
              <a:t>d</a:t>
            </a:r>
            <a:r>
              <a:rPr lang="it-IT" sz="1600" dirty="0">
                <a:latin typeface="Times New Roman" pitchFamily="18"/>
                <a:cs typeface="Times New Roman" pitchFamily="18"/>
              </a:rPr>
              <a:t>.  </a:t>
            </a:r>
            <a:r>
              <a:rPr lang="it-IT" sz="1600" dirty="0" err="1">
                <a:latin typeface="Times New Roman" pitchFamily="18"/>
                <a:cs typeface="Times New Roman" pitchFamily="18"/>
              </a:rPr>
              <a:t>sea</a:t>
            </a:r>
            <a:endParaRPr lang="it-IT" sz="1600" dirty="0">
              <a:latin typeface="Times New Roman" pitchFamily="18"/>
              <a:cs typeface="Times New Roman" pitchFamily="18"/>
            </a:endParaRPr>
          </a:p>
          <a:p>
            <a:pPr marL="0" lvl="0" indent="0">
              <a:buNone/>
            </a:pPr>
            <a:r>
              <a:rPr lang="it-IT" sz="1600" dirty="0">
                <a:latin typeface="Times New Roman" pitchFamily="18"/>
                <a:cs typeface="Times New Roman" pitchFamily="18"/>
              </a:rPr>
              <a:t>5.	Sole                       </a:t>
            </a:r>
            <a:r>
              <a:rPr lang="it-IT" sz="1600" dirty="0" smtClean="0">
                <a:latin typeface="Times New Roman" pitchFamily="18"/>
                <a:cs typeface="Times New Roman" pitchFamily="18"/>
              </a:rPr>
              <a:t>e</a:t>
            </a:r>
            <a:r>
              <a:rPr lang="it-IT" sz="1600" dirty="0">
                <a:latin typeface="Times New Roman" pitchFamily="18"/>
                <a:cs typeface="Times New Roman" pitchFamily="18"/>
              </a:rPr>
              <a:t>. </a:t>
            </a:r>
            <a:r>
              <a:rPr lang="it-IT" sz="1600" dirty="0" err="1">
                <a:latin typeface="Times New Roman" pitchFamily="18"/>
                <a:cs typeface="Times New Roman" pitchFamily="18"/>
              </a:rPr>
              <a:t>sun</a:t>
            </a:r>
            <a:endParaRPr lang="it-IT" sz="1600" dirty="0">
              <a:latin typeface="Times New Roman" pitchFamily="18"/>
              <a:cs typeface="Times New Roman" pitchFamily="18"/>
            </a:endParaRPr>
          </a:p>
          <a:p>
            <a:pPr marL="0" lvl="0" indent="0">
              <a:buNone/>
            </a:pPr>
            <a:endParaRPr lang="it-IT" dirty="0"/>
          </a:p>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770875938"/>
              </p:ext>
            </p:extLst>
          </p:nvPr>
        </p:nvGraphicFramePr>
        <p:xfrm>
          <a:off x="2032000" y="1191033"/>
          <a:ext cx="8128000" cy="365760"/>
        </p:xfrm>
        <a:graphic>
          <a:graphicData uri="http://schemas.openxmlformats.org/drawingml/2006/table">
            <a:tbl>
              <a:tblPr firstRow="1" bandRow="1">
                <a:tableStyleId>{5C22544A-7EE6-4342-B048-85BDC9FD1C3A}</a:tableStyleId>
              </a:tblPr>
              <a:tblGrid>
                <a:gridCol w="8128000"/>
              </a:tblGrid>
              <a:tr h="288031">
                <a:tc>
                  <a:txBody>
                    <a:bodyPr/>
                    <a:lstStyle/>
                    <a:p>
                      <a:r>
                        <a:rPr lang="it-IT" dirty="0" smtClean="0"/>
                        <a:t>ROSSO –AZZURRO</a:t>
                      </a:r>
                      <a:r>
                        <a:rPr lang="it-IT" baseline="0" dirty="0" smtClean="0"/>
                        <a:t> - GIALLO</a:t>
                      </a:r>
                      <a:endParaRPr lang="it-IT" dirty="0"/>
                    </a:p>
                  </a:txBody>
                  <a:tcPr marL="121920" marR="121920"/>
                </a:tc>
              </a:tr>
            </a:tbl>
          </a:graphicData>
        </a:graphic>
      </p:graphicFrame>
    </p:spTree>
    <p:extLst>
      <p:ext uri="{BB962C8B-B14F-4D97-AF65-F5344CB8AC3E}">
        <p14:creationId xmlns:p14="http://schemas.microsoft.com/office/powerpoint/2010/main" val="371276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5360" y="116632"/>
            <a:ext cx="10972800" cy="418058"/>
          </a:xfrm>
        </p:spPr>
        <p:txBody>
          <a:bodyPr>
            <a:normAutofit fontScale="90000"/>
          </a:bodyPr>
          <a:lstStyle/>
          <a:p>
            <a:r>
              <a:rPr lang="it-IT" sz="2600" b="1" dirty="0" smtClean="0">
                <a:latin typeface="Times New Roman" pitchFamily="18" charset="0"/>
                <a:cs typeface="Times New Roman" pitchFamily="18" charset="0"/>
              </a:rPr>
              <a:t>4.What </a:t>
            </a:r>
            <a:r>
              <a:rPr lang="it-IT" sz="2600" b="1" dirty="0" err="1" smtClean="0">
                <a:latin typeface="Times New Roman" pitchFamily="18" charset="0"/>
                <a:cs typeface="Times New Roman" pitchFamily="18" charset="0"/>
              </a:rPr>
              <a:t>colour</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is</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it</a:t>
            </a:r>
            <a:r>
              <a:rPr lang="it-IT" sz="2600" b="1" dirty="0" smtClean="0">
                <a:latin typeface="Times New Roman" pitchFamily="18" charset="0"/>
                <a:cs typeface="Times New Roman" pitchFamily="18" charset="0"/>
              </a:rPr>
              <a:t>? Read the text and match</a:t>
            </a:r>
            <a:endParaRPr lang="it-IT" sz="2600" b="1" dirty="0">
              <a:latin typeface="Times New Roman" pitchFamily="18" charset="0"/>
              <a:cs typeface="Times New Roman" pitchFamily="18" charset="0"/>
            </a:endParaRPr>
          </a:p>
        </p:txBody>
      </p:sp>
      <p:sp>
        <p:nvSpPr>
          <p:cNvPr id="5" name="Rettangolo arrotondato 4"/>
          <p:cNvSpPr/>
          <p:nvPr/>
        </p:nvSpPr>
        <p:spPr>
          <a:xfrm>
            <a:off x="1007435" y="692696"/>
            <a:ext cx="1632181" cy="914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latin typeface="Times New Roman" pitchFamily="18" charset="0"/>
                <a:cs typeface="Times New Roman" pitchFamily="18" charset="0"/>
              </a:rPr>
              <a:t>Giallo</a:t>
            </a:r>
            <a:endParaRPr lang="it-IT" sz="2400" dirty="0">
              <a:solidFill>
                <a:schemeClr val="tx1"/>
              </a:solidFill>
              <a:latin typeface="Times New Roman" pitchFamily="18" charset="0"/>
              <a:cs typeface="Times New Roman" pitchFamily="18" charset="0"/>
            </a:endParaRPr>
          </a:p>
        </p:txBody>
      </p:sp>
      <p:sp>
        <p:nvSpPr>
          <p:cNvPr id="7" name="Rettangolo arrotondato 6"/>
          <p:cNvSpPr/>
          <p:nvPr/>
        </p:nvSpPr>
        <p:spPr>
          <a:xfrm>
            <a:off x="1007434" y="1700808"/>
            <a:ext cx="1728193" cy="914400"/>
          </a:xfrm>
          <a:prstGeom prst="roundRect">
            <a:avLst/>
          </a:prstGeom>
          <a:solidFill>
            <a:srgbClr val="00B0F0"/>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Azzurro</a:t>
            </a:r>
            <a:endParaRPr lang="it-IT" sz="2400" dirty="0">
              <a:solidFill>
                <a:schemeClr val="tx1"/>
              </a:solidFill>
            </a:endParaRPr>
          </a:p>
        </p:txBody>
      </p:sp>
      <p:sp>
        <p:nvSpPr>
          <p:cNvPr id="8" name="Rettangolo arrotondato 7"/>
          <p:cNvSpPr/>
          <p:nvPr/>
        </p:nvSpPr>
        <p:spPr>
          <a:xfrm>
            <a:off x="1007435" y="2708920"/>
            <a:ext cx="1632181" cy="914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V</a:t>
            </a:r>
            <a:r>
              <a:rPr lang="it-IT" sz="2400" dirty="0" smtClean="0">
                <a:solidFill>
                  <a:schemeClr val="tx1"/>
                </a:solidFill>
              </a:rPr>
              <a:t>erde</a:t>
            </a:r>
            <a:endParaRPr lang="it-IT" sz="2400" dirty="0">
              <a:solidFill>
                <a:schemeClr val="tx1"/>
              </a:solidFill>
            </a:endParaRPr>
          </a:p>
        </p:txBody>
      </p:sp>
      <p:sp>
        <p:nvSpPr>
          <p:cNvPr id="10" name="Rettangolo arrotondato 9"/>
          <p:cNvSpPr/>
          <p:nvPr/>
        </p:nvSpPr>
        <p:spPr>
          <a:xfrm>
            <a:off x="1024623" y="3676634"/>
            <a:ext cx="1614993" cy="914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Blu</a:t>
            </a:r>
            <a:endParaRPr lang="it-IT" sz="2400" dirty="0"/>
          </a:p>
        </p:txBody>
      </p:sp>
      <p:sp>
        <p:nvSpPr>
          <p:cNvPr id="11" name="Rettangolo arrotondato 10"/>
          <p:cNvSpPr/>
          <p:nvPr/>
        </p:nvSpPr>
        <p:spPr>
          <a:xfrm>
            <a:off x="1007435" y="4725144"/>
            <a:ext cx="1632181"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Rosso</a:t>
            </a:r>
            <a:endParaRPr lang="it-IT" sz="2400" dirty="0"/>
          </a:p>
        </p:txBody>
      </p:sp>
      <p:sp>
        <p:nvSpPr>
          <p:cNvPr id="12" name="Rettangolo arrotondato 11"/>
          <p:cNvSpPr/>
          <p:nvPr/>
        </p:nvSpPr>
        <p:spPr>
          <a:xfrm>
            <a:off x="1007433" y="5733256"/>
            <a:ext cx="1632183"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Bianco</a:t>
            </a:r>
            <a:endParaRPr lang="it-IT" sz="2400" dirty="0">
              <a:solidFill>
                <a:schemeClr val="tx1"/>
              </a:solidFill>
            </a:endParaRPr>
          </a:p>
        </p:txBody>
      </p:sp>
      <p:sp>
        <p:nvSpPr>
          <p:cNvPr id="13" name="Rettangolo arrotondato 12"/>
          <p:cNvSpPr/>
          <p:nvPr/>
        </p:nvSpPr>
        <p:spPr>
          <a:xfrm>
            <a:off x="7728181" y="781272"/>
            <a:ext cx="3081288"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Il cielo e il mare</a:t>
            </a:r>
            <a:endParaRPr lang="it-IT" dirty="0"/>
          </a:p>
        </p:txBody>
      </p:sp>
      <p:sp>
        <p:nvSpPr>
          <p:cNvPr id="15" name="Rettangolo arrotondato 14"/>
          <p:cNvSpPr/>
          <p:nvPr/>
        </p:nvSpPr>
        <p:spPr>
          <a:xfrm>
            <a:off x="7728183" y="2802632"/>
            <a:ext cx="308128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luce </a:t>
            </a:r>
            <a:endParaRPr lang="it-IT" dirty="0"/>
          </a:p>
        </p:txBody>
      </p:sp>
      <p:sp>
        <p:nvSpPr>
          <p:cNvPr id="16" name="Rettangolo arrotondato 15"/>
          <p:cNvSpPr/>
          <p:nvPr/>
        </p:nvSpPr>
        <p:spPr>
          <a:xfrm>
            <a:off x="7755960" y="3928580"/>
            <a:ext cx="308128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t>
            </a:r>
            <a:endParaRPr lang="it-IT" dirty="0"/>
          </a:p>
        </p:txBody>
      </p:sp>
      <p:sp>
        <p:nvSpPr>
          <p:cNvPr id="17" name="Rettangolo arrotondato 16"/>
          <p:cNvSpPr/>
          <p:nvPr/>
        </p:nvSpPr>
        <p:spPr>
          <a:xfrm>
            <a:off x="7739836" y="4828232"/>
            <a:ext cx="3069633"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t>
            </a:r>
            <a:endParaRPr lang="it-IT" dirty="0"/>
          </a:p>
        </p:txBody>
      </p:sp>
      <p:sp>
        <p:nvSpPr>
          <p:cNvPr id="18" name="Rettangolo arrotondato 17"/>
          <p:cNvSpPr/>
          <p:nvPr/>
        </p:nvSpPr>
        <p:spPr>
          <a:xfrm>
            <a:off x="7773218" y="5804883"/>
            <a:ext cx="3036252"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t>
            </a:r>
            <a:endParaRPr lang="it-IT" dirty="0"/>
          </a:p>
        </p:txBody>
      </p:sp>
      <p:sp>
        <p:nvSpPr>
          <p:cNvPr id="20" name="CasellaDiTesto 19"/>
          <p:cNvSpPr txBox="1"/>
          <p:nvPr/>
        </p:nvSpPr>
        <p:spPr>
          <a:xfrm>
            <a:off x="7956808" y="1058943"/>
            <a:ext cx="2139496" cy="461665"/>
          </a:xfrm>
          <a:prstGeom prst="rect">
            <a:avLst/>
          </a:prstGeom>
          <a:noFill/>
        </p:spPr>
        <p:txBody>
          <a:bodyPr wrap="none" rtlCol="0">
            <a:spAutoFit/>
          </a:bodyPr>
          <a:lstStyle/>
          <a:p>
            <a:r>
              <a:rPr lang="it-IT" sz="2400" dirty="0" smtClean="0"/>
              <a:t>Il cielo e il mare</a:t>
            </a:r>
            <a:endParaRPr lang="it-IT" sz="2400" dirty="0"/>
          </a:p>
        </p:txBody>
      </p:sp>
      <p:sp>
        <p:nvSpPr>
          <p:cNvPr id="21" name="Rettangolo arrotondato 20"/>
          <p:cNvSpPr/>
          <p:nvPr/>
        </p:nvSpPr>
        <p:spPr>
          <a:xfrm>
            <a:off x="7739836" y="1762055"/>
            <a:ext cx="3069633"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notte</a:t>
            </a:r>
            <a:endParaRPr lang="it-IT" dirty="0"/>
          </a:p>
        </p:txBody>
      </p:sp>
      <p:sp>
        <p:nvSpPr>
          <p:cNvPr id="22" name="CasellaDiTesto 21"/>
          <p:cNvSpPr txBox="1"/>
          <p:nvPr/>
        </p:nvSpPr>
        <p:spPr>
          <a:xfrm>
            <a:off x="8304245" y="2082920"/>
            <a:ext cx="1653291" cy="461665"/>
          </a:xfrm>
          <a:prstGeom prst="rect">
            <a:avLst/>
          </a:prstGeom>
          <a:noFill/>
        </p:spPr>
        <p:txBody>
          <a:bodyPr wrap="square" rtlCol="0">
            <a:spAutoFit/>
          </a:bodyPr>
          <a:lstStyle/>
          <a:p>
            <a:r>
              <a:rPr lang="it-IT" sz="2400" dirty="0" smtClean="0"/>
              <a:t>La notte</a:t>
            </a:r>
            <a:endParaRPr lang="it-IT" sz="2400" dirty="0"/>
          </a:p>
        </p:txBody>
      </p:sp>
      <p:sp>
        <p:nvSpPr>
          <p:cNvPr id="23" name="CasellaDiTesto 22"/>
          <p:cNvSpPr txBox="1"/>
          <p:nvPr/>
        </p:nvSpPr>
        <p:spPr>
          <a:xfrm>
            <a:off x="8024691" y="2856575"/>
            <a:ext cx="2543824" cy="461665"/>
          </a:xfrm>
          <a:prstGeom prst="rect">
            <a:avLst/>
          </a:prstGeom>
          <a:noFill/>
        </p:spPr>
        <p:txBody>
          <a:bodyPr wrap="square" rtlCol="0">
            <a:spAutoFit/>
          </a:bodyPr>
          <a:lstStyle/>
          <a:p>
            <a:r>
              <a:rPr lang="it-IT" sz="2400" dirty="0" smtClean="0"/>
              <a:t>La luce del sole</a:t>
            </a:r>
            <a:endParaRPr lang="it-IT" sz="2400" dirty="0"/>
          </a:p>
        </p:txBody>
      </p:sp>
      <p:sp>
        <p:nvSpPr>
          <p:cNvPr id="24" name="CasellaDiTesto 23"/>
          <p:cNvSpPr txBox="1"/>
          <p:nvPr/>
        </p:nvSpPr>
        <p:spPr>
          <a:xfrm>
            <a:off x="7845950" y="3837608"/>
            <a:ext cx="1999906" cy="830997"/>
          </a:xfrm>
          <a:prstGeom prst="rect">
            <a:avLst/>
          </a:prstGeom>
          <a:noFill/>
        </p:spPr>
        <p:txBody>
          <a:bodyPr wrap="none" rtlCol="0">
            <a:spAutoFit/>
          </a:bodyPr>
          <a:lstStyle/>
          <a:p>
            <a:r>
              <a:rPr lang="it-IT" sz="2400" dirty="0" smtClean="0"/>
              <a:t>Le cose che mi</a:t>
            </a:r>
          </a:p>
          <a:p>
            <a:r>
              <a:rPr lang="it-IT" sz="2400" dirty="0" smtClean="0"/>
              <a:t> fai provare</a:t>
            </a:r>
            <a:endParaRPr lang="it-IT" sz="2400" dirty="0"/>
          </a:p>
        </p:txBody>
      </p:sp>
      <p:sp>
        <p:nvSpPr>
          <p:cNvPr id="26" name="CasellaDiTesto 25"/>
          <p:cNvSpPr txBox="1"/>
          <p:nvPr/>
        </p:nvSpPr>
        <p:spPr>
          <a:xfrm>
            <a:off x="8354618" y="5094218"/>
            <a:ext cx="1202189" cy="461665"/>
          </a:xfrm>
          <a:prstGeom prst="rect">
            <a:avLst/>
          </a:prstGeom>
          <a:noFill/>
        </p:spPr>
        <p:txBody>
          <a:bodyPr wrap="none" rtlCol="0">
            <a:spAutoFit/>
          </a:bodyPr>
          <a:lstStyle/>
          <a:p>
            <a:r>
              <a:rPr lang="it-IT" sz="2400" dirty="0" smtClean="0"/>
              <a:t>Le stelle</a:t>
            </a:r>
            <a:endParaRPr lang="it-IT" sz="2400" dirty="0"/>
          </a:p>
        </p:txBody>
      </p:sp>
      <p:sp>
        <p:nvSpPr>
          <p:cNvPr id="27" name="CasellaDiTesto 26"/>
          <p:cNvSpPr txBox="1"/>
          <p:nvPr/>
        </p:nvSpPr>
        <p:spPr>
          <a:xfrm>
            <a:off x="8367945" y="6077418"/>
            <a:ext cx="918200" cy="461665"/>
          </a:xfrm>
          <a:prstGeom prst="rect">
            <a:avLst/>
          </a:prstGeom>
          <a:noFill/>
        </p:spPr>
        <p:txBody>
          <a:bodyPr wrap="none" rtlCol="0">
            <a:spAutoFit/>
          </a:bodyPr>
          <a:lstStyle/>
          <a:p>
            <a:r>
              <a:rPr lang="it-IT" sz="2400" dirty="0" smtClean="0"/>
              <a:t>L’erba</a:t>
            </a:r>
            <a:endParaRPr lang="it-IT" sz="2400" dirty="0"/>
          </a:p>
        </p:txBody>
      </p:sp>
      <p:sp>
        <p:nvSpPr>
          <p:cNvPr id="4" name="CasellaDiTesto 3"/>
          <p:cNvSpPr txBox="1"/>
          <p:nvPr/>
        </p:nvSpPr>
        <p:spPr>
          <a:xfrm>
            <a:off x="2735627" y="1289774"/>
            <a:ext cx="376770" cy="369332"/>
          </a:xfrm>
          <a:prstGeom prst="rect">
            <a:avLst/>
          </a:prstGeom>
          <a:noFill/>
        </p:spPr>
        <p:txBody>
          <a:bodyPr wrap="none" rtlCol="0">
            <a:spAutoFit/>
          </a:bodyPr>
          <a:lstStyle/>
          <a:p>
            <a:r>
              <a:rPr lang="it-IT" dirty="0" smtClean="0"/>
              <a:t>A.</a:t>
            </a:r>
            <a:endParaRPr lang="it-IT" dirty="0"/>
          </a:p>
        </p:txBody>
      </p:sp>
      <p:sp>
        <p:nvSpPr>
          <p:cNvPr id="6" name="CasellaDiTesto 5"/>
          <p:cNvSpPr txBox="1"/>
          <p:nvPr/>
        </p:nvSpPr>
        <p:spPr>
          <a:xfrm>
            <a:off x="2825054" y="2279272"/>
            <a:ext cx="309700" cy="369332"/>
          </a:xfrm>
          <a:prstGeom prst="rect">
            <a:avLst/>
          </a:prstGeom>
          <a:noFill/>
        </p:spPr>
        <p:txBody>
          <a:bodyPr wrap="none" rtlCol="0">
            <a:spAutoFit/>
          </a:bodyPr>
          <a:lstStyle/>
          <a:p>
            <a:r>
              <a:rPr lang="it-IT" dirty="0" smtClean="0"/>
              <a:t>B</a:t>
            </a:r>
            <a:endParaRPr lang="it-IT" dirty="0"/>
          </a:p>
        </p:txBody>
      </p:sp>
      <p:sp>
        <p:nvSpPr>
          <p:cNvPr id="9" name="CasellaDiTesto 8"/>
          <p:cNvSpPr txBox="1"/>
          <p:nvPr/>
        </p:nvSpPr>
        <p:spPr>
          <a:xfrm>
            <a:off x="2803952" y="3166120"/>
            <a:ext cx="308098" cy="369332"/>
          </a:xfrm>
          <a:prstGeom prst="rect">
            <a:avLst/>
          </a:prstGeom>
          <a:noFill/>
        </p:spPr>
        <p:txBody>
          <a:bodyPr wrap="none" rtlCol="0">
            <a:spAutoFit/>
          </a:bodyPr>
          <a:lstStyle/>
          <a:p>
            <a:r>
              <a:rPr lang="it-IT" dirty="0" smtClean="0"/>
              <a:t>C</a:t>
            </a:r>
            <a:endParaRPr lang="it-IT" dirty="0"/>
          </a:p>
        </p:txBody>
      </p:sp>
      <p:sp>
        <p:nvSpPr>
          <p:cNvPr id="14" name="CasellaDiTesto 13"/>
          <p:cNvSpPr txBox="1"/>
          <p:nvPr/>
        </p:nvSpPr>
        <p:spPr>
          <a:xfrm>
            <a:off x="2825054" y="4201114"/>
            <a:ext cx="184297" cy="369332"/>
          </a:xfrm>
          <a:prstGeom prst="rect">
            <a:avLst/>
          </a:prstGeom>
          <a:noFill/>
        </p:spPr>
        <p:txBody>
          <a:bodyPr wrap="square" rtlCol="0">
            <a:spAutoFit/>
          </a:bodyPr>
          <a:lstStyle/>
          <a:p>
            <a:r>
              <a:rPr lang="it-IT" dirty="0" smtClean="0"/>
              <a:t>D</a:t>
            </a:r>
            <a:endParaRPr lang="it-IT" dirty="0"/>
          </a:p>
        </p:txBody>
      </p:sp>
      <p:sp>
        <p:nvSpPr>
          <p:cNvPr id="19" name="CasellaDiTesto 18"/>
          <p:cNvSpPr txBox="1"/>
          <p:nvPr/>
        </p:nvSpPr>
        <p:spPr>
          <a:xfrm>
            <a:off x="2935028" y="5186550"/>
            <a:ext cx="296876" cy="369332"/>
          </a:xfrm>
          <a:prstGeom prst="rect">
            <a:avLst/>
          </a:prstGeom>
          <a:noFill/>
        </p:spPr>
        <p:txBody>
          <a:bodyPr wrap="none" rtlCol="0">
            <a:spAutoFit/>
          </a:bodyPr>
          <a:lstStyle/>
          <a:p>
            <a:r>
              <a:rPr lang="it-IT" dirty="0" smtClean="0"/>
              <a:t>E</a:t>
            </a:r>
            <a:endParaRPr lang="it-IT" dirty="0"/>
          </a:p>
        </p:txBody>
      </p:sp>
      <p:sp>
        <p:nvSpPr>
          <p:cNvPr id="25" name="CasellaDiTesto 24"/>
          <p:cNvSpPr txBox="1"/>
          <p:nvPr/>
        </p:nvSpPr>
        <p:spPr>
          <a:xfrm>
            <a:off x="2968442" y="6123583"/>
            <a:ext cx="290464" cy="369332"/>
          </a:xfrm>
          <a:prstGeom prst="rect">
            <a:avLst/>
          </a:prstGeom>
          <a:noFill/>
        </p:spPr>
        <p:txBody>
          <a:bodyPr wrap="none" rtlCol="0">
            <a:spAutoFit/>
          </a:bodyPr>
          <a:lstStyle/>
          <a:p>
            <a:r>
              <a:rPr lang="it-IT" dirty="0" smtClean="0"/>
              <a:t>F</a:t>
            </a:r>
            <a:endParaRPr lang="it-IT" dirty="0"/>
          </a:p>
        </p:txBody>
      </p:sp>
      <p:sp>
        <p:nvSpPr>
          <p:cNvPr id="28" name="CasellaDiTesto 27"/>
          <p:cNvSpPr txBox="1"/>
          <p:nvPr/>
        </p:nvSpPr>
        <p:spPr>
          <a:xfrm>
            <a:off x="7344139" y="1317784"/>
            <a:ext cx="301686" cy="369332"/>
          </a:xfrm>
          <a:prstGeom prst="rect">
            <a:avLst/>
          </a:prstGeom>
          <a:noFill/>
        </p:spPr>
        <p:txBody>
          <a:bodyPr wrap="none" rtlCol="0">
            <a:spAutoFit/>
          </a:bodyPr>
          <a:lstStyle/>
          <a:p>
            <a:r>
              <a:rPr lang="it-IT" dirty="0" smtClean="0"/>
              <a:t>1</a:t>
            </a:r>
            <a:endParaRPr lang="it-IT" dirty="0"/>
          </a:p>
        </p:txBody>
      </p:sp>
      <p:sp>
        <p:nvSpPr>
          <p:cNvPr id="29" name="CasellaDiTesto 28"/>
          <p:cNvSpPr txBox="1"/>
          <p:nvPr/>
        </p:nvSpPr>
        <p:spPr>
          <a:xfrm>
            <a:off x="7366888" y="2245876"/>
            <a:ext cx="301686" cy="369332"/>
          </a:xfrm>
          <a:prstGeom prst="rect">
            <a:avLst/>
          </a:prstGeom>
          <a:noFill/>
        </p:spPr>
        <p:txBody>
          <a:bodyPr wrap="none" rtlCol="0">
            <a:spAutoFit/>
          </a:bodyPr>
          <a:lstStyle/>
          <a:p>
            <a:r>
              <a:rPr lang="it-IT" dirty="0" smtClean="0"/>
              <a:t>2</a:t>
            </a:r>
            <a:endParaRPr lang="it-IT" dirty="0"/>
          </a:p>
        </p:txBody>
      </p:sp>
      <p:sp>
        <p:nvSpPr>
          <p:cNvPr id="30" name="CasellaDiTesto 29"/>
          <p:cNvSpPr txBox="1"/>
          <p:nvPr/>
        </p:nvSpPr>
        <p:spPr>
          <a:xfrm>
            <a:off x="7421120" y="3318239"/>
            <a:ext cx="301686" cy="369332"/>
          </a:xfrm>
          <a:prstGeom prst="rect">
            <a:avLst/>
          </a:prstGeom>
          <a:noFill/>
        </p:spPr>
        <p:txBody>
          <a:bodyPr wrap="none" rtlCol="0">
            <a:spAutoFit/>
          </a:bodyPr>
          <a:lstStyle/>
          <a:p>
            <a:r>
              <a:rPr lang="it-IT" dirty="0" smtClean="0"/>
              <a:t>3</a:t>
            </a:r>
            <a:endParaRPr lang="it-IT" dirty="0"/>
          </a:p>
        </p:txBody>
      </p:sp>
      <p:sp>
        <p:nvSpPr>
          <p:cNvPr id="31" name="CasellaDiTesto 30"/>
          <p:cNvSpPr txBox="1"/>
          <p:nvPr/>
        </p:nvSpPr>
        <p:spPr>
          <a:xfrm>
            <a:off x="7421120" y="4452534"/>
            <a:ext cx="301686" cy="369332"/>
          </a:xfrm>
          <a:prstGeom prst="rect">
            <a:avLst/>
          </a:prstGeom>
          <a:noFill/>
        </p:spPr>
        <p:txBody>
          <a:bodyPr wrap="none" rtlCol="0">
            <a:spAutoFit/>
          </a:bodyPr>
          <a:lstStyle/>
          <a:p>
            <a:r>
              <a:rPr lang="it-IT" dirty="0" smtClean="0"/>
              <a:t>4</a:t>
            </a:r>
            <a:endParaRPr lang="it-IT" dirty="0"/>
          </a:p>
        </p:txBody>
      </p:sp>
      <p:sp>
        <p:nvSpPr>
          <p:cNvPr id="32" name="CasellaDiTesto 31"/>
          <p:cNvSpPr txBox="1"/>
          <p:nvPr/>
        </p:nvSpPr>
        <p:spPr>
          <a:xfrm>
            <a:off x="7444857" y="5339694"/>
            <a:ext cx="301686" cy="369332"/>
          </a:xfrm>
          <a:prstGeom prst="rect">
            <a:avLst/>
          </a:prstGeom>
          <a:noFill/>
        </p:spPr>
        <p:txBody>
          <a:bodyPr wrap="none" rtlCol="0">
            <a:spAutoFit/>
          </a:bodyPr>
          <a:lstStyle/>
          <a:p>
            <a:r>
              <a:rPr lang="it-IT" dirty="0" smtClean="0"/>
              <a:t>5</a:t>
            </a:r>
            <a:endParaRPr lang="it-IT" dirty="0"/>
          </a:p>
        </p:txBody>
      </p:sp>
      <p:sp>
        <p:nvSpPr>
          <p:cNvPr id="33" name="CasellaDiTesto 32"/>
          <p:cNvSpPr txBox="1"/>
          <p:nvPr/>
        </p:nvSpPr>
        <p:spPr>
          <a:xfrm>
            <a:off x="7487689" y="6292007"/>
            <a:ext cx="301686" cy="369332"/>
          </a:xfrm>
          <a:prstGeom prst="rect">
            <a:avLst/>
          </a:prstGeom>
          <a:noFill/>
        </p:spPr>
        <p:txBody>
          <a:bodyPr wrap="none" rtlCol="0">
            <a:spAutoFit/>
          </a:bodyPr>
          <a:lstStyle/>
          <a:p>
            <a:r>
              <a:rPr lang="it-IT" dirty="0" smtClean="0"/>
              <a:t>6</a:t>
            </a:r>
            <a:endParaRPr lang="it-IT" dirty="0"/>
          </a:p>
        </p:txBody>
      </p:sp>
    </p:spTree>
    <p:extLst>
      <p:ext uri="{BB962C8B-B14F-4D97-AF65-F5344CB8AC3E}">
        <p14:creationId xmlns:p14="http://schemas.microsoft.com/office/powerpoint/2010/main" val="1119495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9952" y="737994"/>
            <a:ext cx="5856651" cy="5139869"/>
          </a:xfrm>
          <a:prstGeom prst="rect">
            <a:avLst/>
          </a:prstGeom>
          <a:noFill/>
        </p:spPr>
        <p:txBody>
          <a:bodyPr wrap="square" rtlCol="0">
            <a:spAutoFit/>
          </a:bodyPr>
          <a:lstStyle/>
          <a:p>
            <a:r>
              <a:rPr lang="it-IT" sz="1600" b="1" dirty="0">
                <a:latin typeface="Times New Roman" pitchFamily="18" charset="0"/>
                <a:cs typeface="Times New Roman" pitchFamily="18" charset="0"/>
              </a:rPr>
              <a:t>5</a:t>
            </a:r>
            <a:r>
              <a:rPr lang="it-IT" sz="2400" b="1" dirty="0" smtClean="0">
                <a:latin typeface="Times New Roman" pitchFamily="18" charset="0"/>
                <a:cs typeface="Times New Roman" pitchFamily="18" charset="0"/>
              </a:rPr>
              <a:t>. </a:t>
            </a:r>
            <a:r>
              <a:rPr lang="it-IT" sz="1600" dirty="0" smtClean="0">
                <a:latin typeface="Times New Roman" pitchFamily="18" charset="0"/>
                <a:cs typeface="Times New Roman" pitchFamily="18" charset="0"/>
              </a:rPr>
              <a:t>Ciao</a:t>
            </a:r>
            <a:r>
              <a:rPr lang="it-IT" sz="1600" dirty="0">
                <a:latin typeface="Times New Roman" pitchFamily="18" charset="0"/>
                <a:cs typeface="Times New Roman" pitchFamily="18" charset="0"/>
              </a:rPr>
              <a:t>, semplicemente ciao</a:t>
            </a:r>
          </a:p>
          <a:p>
            <a:r>
              <a:rPr lang="it-IT" sz="1600" dirty="0">
                <a:latin typeface="Times New Roman" pitchFamily="18" charset="0"/>
                <a:cs typeface="Times New Roman" pitchFamily="18" charset="0"/>
              </a:rPr>
              <a:t>Difficile trovar </a:t>
            </a:r>
            <a:r>
              <a:rPr lang="it-IT" sz="1600" dirty="0">
                <a:solidFill>
                  <a:srgbClr val="0070C0"/>
                </a:solidFill>
                <a:latin typeface="Times New Roman" pitchFamily="18" charset="0"/>
                <a:cs typeface="Times New Roman" pitchFamily="18" charset="0"/>
              </a:rPr>
              <a:t>parole</a:t>
            </a:r>
            <a:r>
              <a:rPr lang="it-IT" sz="1600" dirty="0">
                <a:solidFill>
                  <a:schemeClr val="accent1"/>
                </a:solidFill>
                <a:latin typeface="Times New Roman" pitchFamily="18" charset="0"/>
                <a:cs typeface="Times New Roman" pitchFamily="18" charset="0"/>
              </a:rPr>
              <a:t> </a:t>
            </a:r>
            <a:r>
              <a:rPr lang="it-IT" sz="1600" dirty="0">
                <a:latin typeface="Times New Roman" pitchFamily="18" charset="0"/>
                <a:cs typeface="Times New Roman" pitchFamily="18" charset="0"/>
              </a:rPr>
              <a:t>molto serie</a:t>
            </a:r>
          </a:p>
          <a:p>
            <a:r>
              <a:rPr lang="it-IT" sz="1600" dirty="0">
                <a:latin typeface="Times New Roman" pitchFamily="18" charset="0"/>
                <a:cs typeface="Times New Roman" pitchFamily="18" charset="0"/>
              </a:rPr>
              <a:t>Tenterò di disegnare</a:t>
            </a:r>
          </a:p>
          <a:p>
            <a:r>
              <a:rPr lang="it-IT" sz="1600" dirty="0">
                <a:latin typeface="Times New Roman" pitchFamily="18" charset="0"/>
                <a:cs typeface="Times New Roman" pitchFamily="18" charset="0"/>
              </a:rPr>
              <a:t>Come un pittore farò in modo</a:t>
            </a:r>
          </a:p>
          <a:p>
            <a:r>
              <a:rPr lang="it-IT" sz="1600" dirty="0">
                <a:latin typeface="Times New Roman" pitchFamily="18" charset="0"/>
                <a:cs typeface="Times New Roman" pitchFamily="18" charset="0"/>
              </a:rPr>
              <a:t>Di arrivare dritto al </a:t>
            </a:r>
            <a:r>
              <a:rPr lang="it-IT" sz="1600" dirty="0">
                <a:solidFill>
                  <a:srgbClr val="0070C0"/>
                </a:solidFill>
                <a:latin typeface="Times New Roman" pitchFamily="18" charset="0"/>
                <a:cs typeface="Times New Roman" pitchFamily="18" charset="0"/>
              </a:rPr>
              <a:t>cuore</a:t>
            </a:r>
          </a:p>
          <a:p>
            <a:r>
              <a:rPr lang="it-IT" sz="1600" dirty="0">
                <a:latin typeface="Times New Roman" pitchFamily="18" charset="0"/>
                <a:cs typeface="Times New Roman" pitchFamily="18" charset="0"/>
              </a:rPr>
              <a:t>Con la forza del </a:t>
            </a:r>
            <a:r>
              <a:rPr lang="it-IT" sz="1600" dirty="0">
                <a:solidFill>
                  <a:srgbClr val="0070C0"/>
                </a:solidFill>
                <a:latin typeface="Times New Roman" pitchFamily="18" charset="0"/>
                <a:cs typeface="Times New Roman" pitchFamily="18" charset="0"/>
              </a:rPr>
              <a:t>colore</a:t>
            </a:r>
          </a:p>
          <a:p>
            <a:r>
              <a:rPr lang="it-IT" sz="1600" dirty="0">
                <a:latin typeface="Times New Roman" pitchFamily="18" charset="0"/>
                <a:cs typeface="Times New Roman" pitchFamily="18" charset="0"/>
              </a:rPr>
              <a:t>Guarda, senza </a:t>
            </a:r>
            <a:r>
              <a:rPr lang="it-IT" sz="1600" dirty="0">
                <a:solidFill>
                  <a:srgbClr val="0070C0"/>
                </a:solidFill>
                <a:latin typeface="Times New Roman" pitchFamily="18" charset="0"/>
                <a:cs typeface="Times New Roman" pitchFamily="18" charset="0"/>
              </a:rPr>
              <a:t>parlare</a:t>
            </a:r>
          </a:p>
          <a:p>
            <a:r>
              <a:rPr lang="it-IT" sz="1600" dirty="0">
                <a:latin typeface="Times New Roman" pitchFamily="18" charset="0"/>
                <a:cs typeface="Times New Roman" pitchFamily="18" charset="0"/>
              </a:rPr>
              <a:t>Azzurro come te, come il </a:t>
            </a:r>
            <a:r>
              <a:rPr lang="it-IT" sz="1600" dirty="0">
                <a:solidFill>
                  <a:srgbClr val="0070C0"/>
                </a:solidFill>
                <a:latin typeface="Times New Roman" pitchFamily="18" charset="0"/>
                <a:cs typeface="Times New Roman" pitchFamily="18" charset="0"/>
              </a:rPr>
              <a:t>cielo </a:t>
            </a:r>
            <a:r>
              <a:rPr lang="it-IT" sz="1600" dirty="0">
                <a:latin typeface="Times New Roman" pitchFamily="18" charset="0"/>
                <a:cs typeface="Times New Roman" pitchFamily="18" charset="0"/>
              </a:rPr>
              <a:t>e </a:t>
            </a:r>
            <a:r>
              <a:rPr lang="it-IT" sz="1600" dirty="0">
                <a:solidFill>
                  <a:srgbClr val="0070C0"/>
                </a:solidFill>
                <a:latin typeface="Times New Roman" pitchFamily="18" charset="0"/>
                <a:cs typeface="Times New Roman" pitchFamily="18" charset="0"/>
              </a:rPr>
              <a:t>il mare</a:t>
            </a:r>
          </a:p>
          <a:p>
            <a:r>
              <a:rPr lang="it-IT" sz="1600" dirty="0">
                <a:latin typeface="Times New Roman" pitchFamily="18" charset="0"/>
                <a:cs typeface="Times New Roman" pitchFamily="18" charset="0"/>
              </a:rPr>
              <a:t>E </a:t>
            </a:r>
            <a:r>
              <a:rPr lang="it-IT" sz="1600" dirty="0">
                <a:solidFill>
                  <a:srgbClr val="0070C0"/>
                </a:solidFill>
                <a:latin typeface="Times New Roman" pitchFamily="18" charset="0"/>
                <a:cs typeface="Times New Roman" pitchFamily="18" charset="0"/>
              </a:rPr>
              <a:t>giallo</a:t>
            </a:r>
            <a:r>
              <a:rPr lang="it-IT" sz="1600" dirty="0">
                <a:latin typeface="Times New Roman" pitchFamily="18" charset="0"/>
                <a:cs typeface="Times New Roman" pitchFamily="18" charset="0"/>
              </a:rPr>
              <a:t> come </a:t>
            </a:r>
            <a:r>
              <a:rPr lang="it-IT" sz="1600" dirty="0">
                <a:solidFill>
                  <a:srgbClr val="0070C0"/>
                </a:solidFill>
                <a:latin typeface="Times New Roman" pitchFamily="18" charset="0"/>
                <a:cs typeface="Times New Roman" pitchFamily="18" charset="0"/>
              </a:rPr>
              <a:t>luce del sole</a:t>
            </a:r>
          </a:p>
          <a:p>
            <a:r>
              <a:rPr lang="it-IT" sz="1600" dirty="0">
                <a:solidFill>
                  <a:srgbClr val="0070C0"/>
                </a:solidFill>
                <a:latin typeface="Times New Roman" pitchFamily="18" charset="0"/>
                <a:cs typeface="Times New Roman" pitchFamily="18" charset="0"/>
              </a:rPr>
              <a:t>Rosso </a:t>
            </a:r>
            <a:r>
              <a:rPr lang="it-IT" sz="1600" dirty="0">
                <a:latin typeface="Times New Roman" pitchFamily="18" charset="0"/>
                <a:cs typeface="Times New Roman" pitchFamily="18" charset="0"/>
              </a:rPr>
              <a:t>come le cose che mi fai provare</a:t>
            </a:r>
          </a:p>
          <a:p>
            <a:r>
              <a:rPr lang="it-IT" sz="1600" dirty="0">
                <a:latin typeface="Times New Roman" pitchFamily="18" charset="0"/>
                <a:cs typeface="Times New Roman" pitchFamily="18" charset="0"/>
              </a:rPr>
              <a:t>Ciao, semplicemente ciao</a:t>
            </a:r>
          </a:p>
          <a:p>
            <a:r>
              <a:rPr lang="it-IT" sz="1600" dirty="0">
                <a:latin typeface="Times New Roman" pitchFamily="18" charset="0"/>
                <a:cs typeface="Times New Roman" pitchFamily="18" charset="0"/>
              </a:rPr>
              <a:t>Disegno l'erba </a:t>
            </a:r>
            <a:r>
              <a:rPr lang="it-IT" sz="1600" dirty="0">
                <a:solidFill>
                  <a:srgbClr val="0070C0"/>
                </a:solidFill>
                <a:latin typeface="Times New Roman" pitchFamily="18" charset="0"/>
                <a:cs typeface="Times New Roman" pitchFamily="18" charset="0"/>
              </a:rPr>
              <a:t>verde</a:t>
            </a:r>
            <a:r>
              <a:rPr lang="it-IT" sz="1600" dirty="0">
                <a:latin typeface="Times New Roman" pitchFamily="18" charset="0"/>
                <a:cs typeface="Times New Roman" pitchFamily="18" charset="0"/>
              </a:rPr>
              <a:t> come la speranza</a:t>
            </a:r>
          </a:p>
          <a:p>
            <a:r>
              <a:rPr lang="it-IT" sz="1600" dirty="0">
                <a:latin typeface="Times New Roman" pitchFamily="18" charset="0"/>
                <a:cs typeface="Times New Roman" pitchFamily="18" charset="0"/>
              </a:rPr>
              <a:t>E come </a:t>
            </a:r>
            <a:r>
              <a:rPr lang="it-IT" sz="1600" dirty="0">
                <a:solidFill>
                  <a:srgbClr val="0070C0"/>
                </a:solidFill>
                <a:latin typeface="Times New Roman" pitchFamily="18" charset="0"/>
                <a:cs typeface="Times New Roman" pitchFamily="18" charset="0"/>
              </a:rPr>
              <a:t>frutta</a:t>
            </a:r>
            <a:r>
              <a:rPr lang="it-IT" sz="1600" dirty="0">
                <a:latin typeface="Times New Roman" pitchFamily="18" charset="0"/>
                <a:cs typeface="Times New Roman" pitchFamily="18" charset="0"/>
              </a:rPr>
              <a:t> ancora acerba</a:t>
            </a:r>
          </a:p>
          <a:p>
            <a:r>
              <a:rPr lang="it-IT" sz="1600" dirty="0">
                <a:latin typeface="Times New Roman" pitchFamily="18" charset="0"/>
                <a:cs typeface="Times New Roman" pitchFamily="18" charset="0"/>
              </a:rPr>
              <a:t>E adesso un po' di blu, come la notte</a:t>
            </a:r>
          </a:p>
          <a:p>
            <a:r>
              <a:rPr lang="it-IT" sz="1600" dirty="0">
                <a:latin typeface="Times New Roman" pitchFamily="18" charset="0"/>
                <a:cs typeface="Times New Roman" pitchFamily="18" charset="0"/>
              </a:rPr>
              <a:t>E </a:t>
            </a:r>
            <a:r>
              <a:rPr lang="it-IT" sz="1600" dirty="0">
                <a:solidFill>
                  <a:srgbClr val="0070C0"/>
                </a:solidFill>
                <a:latin typeface="Times New Roman" pitchFamily="18" charset="0"/>
                <a:cs typeface="Times New Roman" pitchFamily="18" charset="0"/>
              </a:rPr>
              <a:t>bianco</a:t>
            </a:r>
            <a:r>
              <a:rPr lang="it-IT" sz="1600" dirty="0">
                <a:latin typeface="Times New Roman" pitchFamily="18" charset="0"/>
                <a:cs typeface="Times New Roman" pitchFamily="18" charset="0"/>
              </a:rPr>
              <a:t> come le sue </a:t>
            </a:r>
            <a:r>
              <a:rPr lang="it-IT" sz="1600" dirty="0">
                <a:solidFill>
                  <a:srgbClr val="0070C0"/>
                </a:solidFill>
                <a:latin typeface="Times New Roman" pitchFamily="18" charset="0"/>
                <a:cs typeface="Times New Roman" pitchFamily="18" charset="0"/>
              </a:rPr>
              <a:t>stelle</a:t>
            </a:r>
          </a:p>
          <a:p>
            <a:r>
              <a:rPr lang="it-IT" sz="1600" dirty="0">
                <a:latin typeface="Times New Roman" pitchFamily="18" charset="0"/>
                <a:cs typeface="Times New Roman" pitchFamily="18" charset="0"/>
              </a:rPr>
              <a:t>Con le sfumature gialle</a:t>
            </a:r>
          </a:p>
          <a:p>
            <a:r>
              <a:rPr lang="it-IT" sz="1600" dirty="0">
                <a:latin typeface="Times New Roman" pitchFamily="18" charset="0"/>
                <a:cs typeface="Times New Roman" pitchFamily="18" charset="0"/>
              </a:rPr>
              <a:t>E l'aria, puoi solo respirarla!</a:t>
            </a:r>
          </a:p>
          <a:p>
            <a:r>
              <a:rPr lang="it-IT" sz="1600" dirty="0">
                <a:latin typeface="Times New Roman" pitchFamily="18" charset="0"/>
                <a:cs typeface="Times New Roman" pitchFamily="18" charset="0"/>
              </a:rPr>
              <a:t>Per le tempeste </a:t>
            </a:r>
            <a:r>
              <a:rPr lang="it-IT" sz="1600" dirty="0">
                <a:solidFill>
                  <a:srgbClr val="0070C0"/>
                </a:solidFill>
                <a:latin typeface="Times New Roman" pitchFamily="18" charset="0"/>
                <a:cs typeface="Times New Roman" pitchFamily="18" charset="0"/>
              </a:rPr>
              <a:t>non ho il colore</a:t>
            </a:r>
          </a:p>
          <a:p>
            <a:r>
              <a:rPr lang="it-IT" sz="1600" dirty="0">
                <a:latin typeface="Times New Roman" pitchFamily="18" charset="0"/>
                <a:cs typeface="Times New Roman" pitchFamily="18" charset="0"/>
              </a:rPr>
              <a:t>Con quel che resta disegno un </a:t>
            </a:r>
            <a:r>
              <a:rPr lang="it-IT" sz="1600" dirty="0">
                <a:solidFill>
                  <a:srgbClr val="0070C0"/>
                </a:solidFill>
                <a:latin typeface="Times New Roman" pitchFamily="18" charset="0"/>
                <a:cs typeface="Times New Roman" pitchFamily="18" charset="0"/>
              </a:rPr>
              <a:t>fiore</a:t>
            </a:r>
          </a:p>
          <a:p>
            <a:r>
              <a:rPr lang="it-IT" sz="1600" dirty="0">
                <a:latin typeface="Times New Roman" pitchFamily="18" charset="0"/>
                <a:cs typeface="Times New Roman" pitchFamily="18" charset="0"/>
              </a:rPr>
              <a:t>Ora che è estate, ora che è </a:t>
            </a:r>
            <a:r>
              <a:rPr lang="it-IT" sz="1600" dirty="0" smtClean="0">
                <a:solidFill>
                  <a:srgbClr val="0070C0"/>
                </a:solidFill>
                <a:latin typeface="Times New Roman" pitchFamily="18" charset="0"/>
                <a:cs typeface="Times New Roman" pitchFamily="18" charset="0"/>
              </a:rPr>
              <a:t>amore</a:t>
            </a:r>
            <a:endParaRPr lang="it-IT" sz="1600" dirty="0">
              <a:solidFill>
                <a:srgbClr val="0070C0"/>
              </a:solidFill>
              <a:latin typeface="Times New Roman" pitchFamily="18" charset="0"/>
              <a:cs typeface="Times New Roman" pitchFamily="18" charset="0"/>
            </a:endParaRPr>
          </a:p>
        </p:txBody>
      </p:sp>
      <p:sp>
        <p:nvSpPr>
          <p:cNvPr id="5" name="CasellaDiTesto 4"/>
          <p:cNvSpPr txBox="1"/>
          <p:nvPr/>
        </p:nvSpPr>
        <p:spPr>
          <a:xfrm>
            <a:off x="5807969" y="737994"/>
            <a:ext cx="4019049" cy="5262979"/>
          </a:xfrm>
          <a:prstGeom prst="rect">
            <a:avLst/>
          </a:prstGeom>
          <a:noFill/>
        </p:spPr>
        <p:txBody>
          <a:bodyPr wrap="none" rtlCol="0">
            <a:spAutoFit/>
          </a:bodyPr>
          <a:lstStyle/>
          <a:p>
            <a:r>
              <a:rPr lang="it-IT" sz="1600" dirty="0">
                <a:latin typeface="Times New Roman" pitchFamily="18" charset="0"/>
                <a:cs typeface="Times New Roman" pitchFamily="18" charset="0"/>
              </a:rPr>
              <a:t>Hello, just hello</a:t>
            </a:r>
          </a:p>
          <a:p>
            <a:r>
              <a:rPr lang="it-IT" sz="1600" dirty="0">
                <a:latin typeface="Times New Roman" pitchFamily="18" charset="0"/>
                <a:cs typeface="Times New Roman" pitchFamily="18" charset="0"/>
              </a:rPr>
              <a:t>Hard to </a:t>
            </a:r>
            <a:r>
              <a:rPr lang="it-IT" sz="1600" dirty="0" err="1">
                <a:latin typeface="Times New Roman" pitchFamily="18" charset="0"/>
                <a:cs typeface="Times New Roman" pitchFamily="18" charset="0"/>
              </a:rPr>
              <a:t>find</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serious</a:t>
            </a:r>
            <a:r>
              <a:rPr lang="it-IT" sz="1600" dirty="0">
                <a:latin typeface="Times New Roman" pitchFamily="18" charset="0"/>
                <a:cs typeface="Times New Roman" pitchFamily="18" charset="0"/>
              </a:rPr>
              <a:t> a) ___________</a:t>
            </a:r>
          </a:p>
          <a:p>
            <a:r>
              <a:rPr lang="it-IT" sz="1600" dirty="0">
                <a:latin typeface="Times New Roman" pitchFamily="18" charset="0"/>
                <a:cs typeface="Times New Roman" pitchFamily="18" charset="0"/>
              </a:rPr>
              <a:t>I </a:t>
            </a:r>
            <a:r>
              <a:rPr lang="it-IT" sz="1600" dirty="0" err="1">
                <a:latin typeface="Times New Roman" pitchFamily="18" charset="0"/>
                <a:cs typeface="Times New Roman" pitchFamily="18" charset="0"/>
              </a:rPr>
              <a:t>will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try</a:t>
            </a:r>
            <a:r>
              <a:rPr lang="it-IT" sz="1600" dirty="0">
                <a:latin typeface="Times New Roman" pitchFamily="18" charset="0"/>
                <a:cs typeface="Times New Roman" pitchFamily="18" charset="0"/>
              </a:rPr>
              <a:t> to </a:t>
            </a:r>
            <a:r>
              <a:rPr lang="it-IT" sz="1600" dirty="0" err="1">
                <a:latin typeface="Times New Roman" pitchFamily="18" charset="0"/>
                <a:cs typeface="Times New Roman" pitchFamily="18" charset="0"/>
              </a:rPr>
              <a:t>draw</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Like a </a:t>
            </a:r>
            <a:r>
              <a:rPr lang="it-IT" sz="1600" dirty="0" err="1">
                <a:latin typeface="Times New Roman" pitchFamily="18" charset="0"/>
                <a:cs typeface="Times New Roman" pitchFamily="18" charset="0"/>
              </a:rPr>
              <a:t>painter</a:t>
            </a:r>
            <a:r>
              <a:rPr lang="it-IT" sz="1600" dirty="0">
                <a:latin typeface="Times New Roman" pitchFamily="18" charset="0"/>
                <a:cs typeface="Times New Roman" pitchFamily="18" charset="0"/>
              </a:rPr>
              <a:t> I </a:t>
            </a:r>
            <a:r>
              <a:rPr lang="it-IT" sz="1600" dirty="0" err="1">
                <a:latin typeface="Times New Roman" pitchFamily="18" charset="0"/>
                <a:cs typeface="Times New Roman" pitchFamily="18" charset="0"/>
              </a:rPr>
              <a:t>will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sure</a:t>
            </a:r>
            <a:r>
              <a:rPr lang="it-IT" sz="1600" dirty="0">
                <a:latin typeface="Times New Roman" pitchFamily="18" charset="0"/>
                <a:cs typeface="Times New Roman" pitchFamily="18" charset="0"/>
              </a:rPr>
              <a:t>,</a:t>
            </a:r>
          </a:p>
          <a:p>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I’ll</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get</a:t>
            </a:r>
            <a:r>
              <a:rPr lang="it-IT" sz="1600" dirty="0">
                <a:latin typeface="Times New Roman" pitchFamily="18" charset="0"/>
                <a:cs typeface="Times New Roman" pitchFamily="18" charset="0"/>
              </a:rPr>
              <a:t> right to the b) ___________</a:t>
            </a:r>
          </a:p>
          <a:p>
            <a:r>
              <a:rPr lang="it-IT" sz="1600" dirty="0">
                <a:latin typeface="Times New Roman" pitchFamily="18" charset="0"/>
                <a:cs typeface="Times New Roman" pitchFamily="18" charset="0"/>
              </a:rPr>
              <a:t>With the </a:t>
            </a:r>
            <a:r>
              <a:rPr lang="it-IT" sz="1600" dirty="0" err="1">
                <a:latin typeface="Times New Roman" pitchFamily="18" charset="0"/>
                <a:cs typeface="Times New Roman" pitchFamily="18" charset="0"/>
              </a:rPr>
              <a:t>power</a:t>
            </a:r>
            <a:r>
              <a:rPr lang="it-IT" sz="1600" dirty="0">
                <a:latin typeface="Times New Roman" pitchFamily="18" charset="0"/>
                <a:cs typeface="Times New Roman" pitchFamily="18" charset="0"/>
              </a:rPr>
              <a:t> of c) _____________</a:t>
            </a:r>
          </a:p>
          <a:p>
            <a:r>
              <a:rPr lang="it-IT" sz="1600" dirty="0">
                <a:latin typeface="Times New Roman" pitchFamily="18" charset="0"/>
                <a:cs typeface="Times New Roman" pitchFamily="18" charset="0"/>
              </a:rPr>
              <a:t>Look, </a:t>
            </a:r>
            <a:r>
              <a:rPr lang="it-IT" sz="1600" dirty="0" err="1">
                <a:latin typeface="Times New Roman" pitchFamily="18" charset="0"/>
                <a:cs typeface="Times New Roman" pitchFamily="18" charset="0"/>
              </a:rPr>
              <a:t>without</a:t>
            </a:r>
            <a:r>
              <a:rPr lang="it-IT" sz="1600" dirty="0">
                <a:latin typeface="Times New Roman" pitchFamily="18" charset="0"/>
                <a:cs typeface="Times New Roman" pitchFamily="18" charset="0"/>
              </a:rPr>
              <a:t> d) ______________</a:t>
            </a:r>
          </a:p>
          <a:p>
            <a:r>
              <a:rPr lang="it-IT" sz="1600" dirty="0">
                <a:latin typeface="Times New Roman" pitchFamily="18" charset="0"/>
                <a:cs typeface="Times New Roman" pitchFamily="18" charset="0"/>
              </a:rPr>
              <a:t>Light blue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e) ___________________</a:t>
            </a:r>
          </a:p>
          <a:p>
            <a:r>
              <a:rPr lang="it-IT" sz="1600" dirty="0">
                <a:latin typeface="Times New Roman" pitchFamily="18" charset="0"/>
                <a:cs typeface="Times New Roman" pitchFamily="18" charset="0"/>
              </a:rPr>
              <a:t>And f) ________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g) ______________</a:t>
            </a:r>
          </a:p>
          <a:p>
            <a:r>
              <a:rPr lang="it-IT" sz="1600" dirty="0">
                <a:latin typeface="Times New Roman" pitchFamily="18" charset="0"/>
                <a:cs typeface="Times New Roman" pitchFamily="18" charset="0"/>
              </a:rPr>
              <a:t>h) ________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things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make</a:t>
            </a:r>
            <a:r>
              <a:rPr lang="it-IT" sz="1600" dirty="0">
                <a:latin typeface="Times New Roman" pitchFamily="18" charset="0"/>
                <a:cs typeface="Times New Roman" pitchFamily="18" charset="0"/>
              </a:rPr>
              <a:t> me </a:t>
            </a:r>
            <a:r>
              <a:rPr lang="it-IT" sz="1600" dirty="0" err="1">
                <a:latin typeface="Times New Roman" pitchFamily="18" charset="0"/>
                <a:cs typeface="Times New Roman" pitchFamily="18" charset="0"/>
              </a:rPr>
              <a:t>feel</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Hello, just hello</a:t>
            </a:r>
          </a:p>
          <a:p>
            <a:r>
              <a:rPr lang="it-IT" sz="1600" dirty="0">
                <a:latin typeface="Times New Roman" pitchFamily="18" charset="0"/>
                <a:cs typeface="Times New Roman" pitchFamily="18" charset="0"/>
              </a:rPr>
              <a:t>I </a:t>
            </a:r>
            <a:r>
              <a:rPr lang="it-IT" sz="1600" dirty="0" err="1">
                <a:latin typeface="Times New Roman" pitchFamily="18" charset="0"/>
                <a:cs typeface="Times New Roman" pitchFamily="18" charset="0"/>
              </a:rPr>
              <a:t>draw</a:t>
            </a:r>
            <a:r>
              <a:rPr lang="it-IT" sz="1600" dirty="0">
                <a:latin typeface="Times New Roman" pitchFamily="18" charset="0"/>
                <a:cs typeface="Times New Roman" pitchFamily="18" charset="0"/>
              </a:rPr>
              <a:t> the </a:t>
            </a:r>
            <a:r>
              <a:rPr lang="it-IT" sz="1600" dirty="0" err="1">
                <a:latin typeface="Times New Roman" pitchFamily="18" charset="0"/>
                <a:cs typeface="Times New Roman" pitchFamily="18" charset="0"/>
              </a:rPr>
              <a:t>grass</a:t>
            </a:r>
            <a:r>
              <a:rPr lang="it-IT" sz="1600" dirty="0">
                <a:latin typeface="Times New Roman" pitchFamily="18" charset="0"/>
                <a:cs typeface="Times New Roman" pitchFamily="18" charset="0"/>
              </a:rPr>
              <a:t> i) ____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hope</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And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unripe</a:t>
            </a:r>
            <a:r>
              <a:rPr lang="it-IT" sz="1600" dirty="0">
                <a:latin typeface="Times New Roman" pitchFamily="18" charset="0"/>
                <a:cs typeface="Times New Roman" pitchFamily="18" charset="0"/>
              </a:rPr>
              <a:t> j) _____________</a:t>
            </a:r>
          </a:p>
          <a:p>
            <a:r>
              <a:rPr lang="it-IT" sz="1600" dirty="0">
                <a:latin typeface="Times New Roman" pitchFamily="18" charset="0"/>
                <a:cs typeface="Times New Roman" pitchFamily="18" charset="0"/>
              </a:rPr>
              <a:t>k) ___________________________________</a:t>
            </a:r>
          </a:p>
          <a:p>
            <a:r>
              <a:rPr lang="it-IT" sz="1600" dirty="0">
                <a:latin typeface="Times New Roman" pitchFamily="18" charset="0"/>
                <a:cs typeface="Times New Roman" pitchFamily="18" charset="0"/>
              </a:rPr>
              <a:t>l) ______________ </a:t>
            </a:r>
            <a:r>
              <a:rPr lang="it-IT" sz="1600" dirty="0" err="1">
                <a:latin typeface="Times New Roman" pitchFamily="18" charset="0"/>
                <a:cs typeface="Times New Roman" pitchFamily="18" charset="0"/>
              </a:rPr>
              <a:t>like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its</a:t>
            </a:r>
            <a:r>
              <a:rPr lang="it-IT" sz="1600" dirty="0">
                <a:latin typeface="Times New Roman" pitchFamily="18" charset="0"/>
                <a:cs typeface="Times New Roman" pitchFamily="18" charset="0"/>
              </a:rPr>
              <a:t> m) __________</a:t>
            </a:r>
          </a:p>
          <a:p>
            <a:r>
              <a:rPr lang="it-IT" sz="1600" dirty="0">
                <a:latin typeface="Times New Roman" pitchFamily="18" charset="0"/>
                <a:cs typeface="Times New Roman" pitchFamily="18" charset="0"/>
              </a:rPr>
              <a:t>With </a:t>
            </a:r>
            <a:r>
              <a:rPr lang="it-IT" sz="1600" dirty="0" err="1">
                <a:latin typeface="Times New Roman" pitchFamily="18" charset="0"/>
                <a:cs typeface="Times New Roman" pitchFamily="18" charset="0"/>
              </a:rPr>
              <a:t>yellow</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shades</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And the air, </a:t>
            </a:r>
            <a:r>
              <a:rPr lang="it-IT" sz="1600" dirty="0" err="1">
                <a:latin typeface="Times New Roman" pitchFamily="18" charset="0"/>
                <a:cs typeface="Times New Roman" pitchFamily="18" charset="0"/>
              </a:rPr>
              <a:t>you</a:t>
            </a:r>
            <a:r>
              <a:rPr lang="it-IT" sz="1600" dirty="0">
                <a:latin typeface="Times New Roman" pitchFamily="18" charset="0"/>
                <a:cs typeface="Times New Roman" pitchFamily="18" charset="0"/>
              </a:rPr>
              <a:t> can just </a:t>
            </a:r>
            <a:r>
              <a:rPr lang="it-IT" sz="1600" dirty="0" err="1">
                <a:latin typeface="Times New Roman" pitchFamily="18" charset="0"/>
                <a:cs typeface="Times New Roman" pitchFamily="18" charset="0"/>
              </a:rPr>
              <a:t>breathe</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For the </a:t>
            </a:r>
            <a:r>
              <a:rPr lang="it-IT" sz="1600" dirty="0" err="1">
                <a:latin typeface="Times New Roman" pitchFamily="18" charset="0"/>
                <a:cs typeface="Times New Roman" pitchFamily="18" charset="0"/>
              </a:rPr>
              <a:t>storms</a:t>
            </a:r>
            <a:r>
              <a:rPr lang="it-IT" sz="1600" dirty="0">
                <a:latin typeface="Times New Roman" pitchFamily="18" charset="0"/>
                <a:cs typeface="Times New Roman" pitchFamily="18" charset="0"/>
              </a:rPr>
              <a:t> n) _____________________</a:t>
            </a:r>
          </a:p>
          <a:p>
            <a:r>
              <a:rPr lang="it-IT" sz="1600" dirty="0">
                <a:latin typeface="Times New Roman" pitchFamily="18" charset="0"/>
                <a:cs typeface="Times New Roman" pitchFamily="18" charset="0"/>
              </a:rPr>
              <a:t>With </a:t>
            </a:r>
            <a:r>
              <a:rPr lang="it-IT" sz="1600" dirty="0" err="1">
                <a:latin typeface="Times New Roman" pitchFamily="18" charset="0"/>
                <a:cs typeface="Times New Roman" pitchFamily="18" charset="0"/>
              </a:rPr>
              <a:t>what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remains</a:t>
            </a:r>
            <a:r>
              <a:rPr lang="it-IT" sz="1600" dirty="0">
                <a:latin typeface="Times New Roman" pitchFamily="18" charset="0"/>
                <a:cs typeface="Times New Roman" pitchFamily="18" charset="0"/>
              </a:rPr>
              <a:t> I </a:t>
            </a:r>
            <a:r>
              <a:rPr lang="it-IT" sz="1600" dirty="0" err="1">
                <a:latin typeface="Times New Roman" pitchFamily="18" charset="0"/>
                <a:cs typeface="Times New Roman" pitchFamily="18" charset="0"/>
              </a:rPr>
              <a:t>draw</a:t>
            </a:r>
            <a:r>
              <a:rPr lang="it-IT" sz="1600" dirty="0">
                <a:latin typeface="Times New Roman" pitchFamily="18" charset="0"/>
                <a:cs typeface="Times New Roman" pitchFamily="18" charset="0"/>
              </a:rPr>
              <a:t> o) __________</a:t>
            </a:r>
          </a:p>
          <a:p>
            <a:r>
              <a:rPr lang="it-IT" sz="1600" dirty="0" err="1">
                <a:latin typeface="Times New Roman" pitchFamily="18" charset="0"/>
                <a:cs typeface="Times New Roman" pitchFamily="18" charset="0"/>
              </a:rPr>
              <a:t>Now</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summer</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now</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it’s</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p) _________.</a:t>
            </a:r>
          </a:p>
        </p:txBody>
      </p:sp>
      <p:sp>
        <p:nvSpPr>
          <p:cNvPr id="7" name="CasellaDiTesto 6"/>
          <p:cNvSpPr txBox="1"/>
          <p:nvPr/>
        </p:nvSpPr>
        <p:spPr>
          <a:xfrm>
            <a:off x="175549" y="116633"/>
            <a:ext cx="8692251" cy="461665"/>
          </a:xfrm>
          <a:prstGeom prst="rect">
            <a:avLst/>
          </a:prstGeom>
          <a:noFill/>
        </p:spPr>
        <p:txBody>
          <a:bodyPr wrap="none" rtlCol="0">
            <a:spAutoFit/>
          </a:bodyPr>
          <a:lstStyle/>
          <a:p>
            <a:r>
              <a:rPr lang="it-IT" sz="2400" dirty="0" smtClean="0">
                <a:latin typeface="Times New Roman" pitchFamily="18" charset="0"/>
                <a:cs typeface="Times New Roman" pitchFamily="18" charset="0"/>
              </a:rPr>
              <a:t>5.</a:t>
            </a:r>
            <a:r>
              <a:rPr lang="it-IT" dirty="0" smtClean="0"/>
              <a:t> </a:t>
            </a:r>
            <a:r>
              <a:rPr lang="it-IT" sz="2400" b="1" dirty="0">
                <a:latin typeface="Times New Roman" pitchFamily="18" charset="0"/>
                <a:cs typeface="Times New Roman" pitchFamily="18" charset="0"/>
              </a:rPr>
              <a:t>Traduci le parole in blu e completa la traduzione della canzone</a:t>
            </a:r>
          </a:p>
        </p:txBody>
      </p:sp>
      <p:sp>
        <p:nvSpPr>
          <p:cNvPr id="8" name="CasellaDiTesto 7"/>
          <p:cNvSpPr txBox="1"/>
          <p:nvPr/>
        </p:nvSpPr>
        <p:spPr>
          <a:xfrm>
            <a:off x="527382" y="5961086"/>
            <a:ext cx="9985109" cy="954107"/>
          </a:xfrm>
          <a:prstGeom prst="rect">
            <a:avLst/>
          </a:prstGeom>
          <a:noFill/>
        </p:spPr>
        <p:txBody>
          <a:bodyPr wrap="square" rtlCol="0">
            <a:spAutoFit/>
          </a:bodyPr>
          <a:lstStyle/>
          <a:p>
            <a:r>
              <a:rPr lang="it-IT" sz="800" b="1" dirty="0">
                <a:latin typeface="Times New Roman" pitchFamily="18" charset="0"/>
                <a:cs typeface="Times New Roman" pitchFamily="18" charset="0"/>
              </a:rPr>
              <a:t>Soluzioni</a:t>
            </a:r>
            <a:r>
              <a:rPr lang="it-IT" sz="800" dirty="0">
                <a:latin typeface="Times New Roman" pitchFamily="18" charset="0"/>
                <a:cs typeface="Times New Roman" pitchFamily="18" charset="0"/>
              </a:rPr>
              <a:t>:</a:t>
            </a:r>
          </a:p>
          <a:p>
            <a:r>
              <a:rPr lang="it-IT" sz="800" dirty="0">
                <a:latin typeface="Times New Roman" pitchFamily="18" charset="0"/>
                <a:cs typeface="Times New Roman" pitchFamily="18" charset="0"/>
              </a:rPr>
              <a:t>1. a) parole | b) cuore | c) mare | d) rosso | e) verde | f) notte | g) stelle | h) fiore</a:t>
            </a:r>
          </a:p>
          <a:p>
            <a:r>
              <a:rPr lang="it-IT" sz="800" dirty="0">
                <a:latin typeface="Times New Roman" pitchFamily="18" charset="0"/>
                <a:cs typeface="Times New Roman" pitchFamily="18" charset="0"/>
              </a:rPr>
              <a:t>2. giallo - la luce del sole | azzurro - il cielo e il mare | blu - le notte | verde - l’erba | rosso - le cose che mi fai provare | bianco -</a:t>
            </a:r>
          </a:p>
          <a:p>
            <a:r>
              <a:rPr lang="it-IT" sz="800" dirty="0">
                <a:latin typeface="Times New Roman" pitchFamily="18" charset="0"/>
                <a:cs typeface="Times New Roman" pitchFamily="18" charset="0"/>
              </a:rPr>
              <a:t>le stelle</a:t>
            </a:r>
          </a:p>
          <a:p>
            <a:r>
              <a:rPr lang="it-IT" sz="800" dirty="0">
                <a:latin typeface="Times New Roman" pitchFamily="18" charset="0"/>
                <a:cs typeface="Times New Roman" pitchFamily="18" charset="0"/>
              </a:rPr>
              <a:t>4. a. nera | b. azzurri, verdi | c. marrone, grigi | d. rosse | e. gialle, rosse, arancioni, verdi.</a:t>
            </a:r>
          </a:p>
          <a:p>
            <a:r>
              <a:rPr lang="it-IT" sz="800" dirty="0">
                <a:latin typeface="Times New Roman" pitchFamily="18" charset="0"/>
                <a:cs typeface="Times New Roman" pitchFamily="18" charset="0"/>
              </a:rPr>
              <a:t>3. a) </a:t>
            </a:r>
            <a:r>
              <a:rPr lang="it-IT" sz="800" dirty="0" err="1">
                <a:latin typeface="Times New Roman" pitchFamily="18" charset="0"/>
                <a:cs typeface="Times New Roman" pitchFamily="18" charset="0"/>
              </a:rPr>
              <a:t>words</a:t>
            </a:r>
            <a:r>
              <a:rPr lang="it-IT" sz="800" dirty="0">
                <a:latin typeface="Times New Roman" pitchFamily="18" charset="0"/>
                <a:cs typeface="Times New Roman" pitchFamily="18" charset="0"/>
              </a:rPr>
              <a:t> | b) </a:t>
            </a:r>
            <a:r>
              <a:rPr lang="it-IT" sz="800" dirty="0" err="1">
                <a:latin typeface="Times New Roman" pitchFamily="18" charset="0"/>
                <a:cs typeface="Times New Roman" pitchFamily="18" charset="0"/>
              </a:rPr>
              <a:t>heart</a:t>
            </a:r>
            <a:r>
              <a:rPr lang="it-IT" sz="800" dirty="0">
                <a:latin typeface="Times New Roman" pitchFamily="18" charset="0"/>
                <a:cs typeface="Times New Roman" pitchFamily="18" charset="0"/>
              </a:rPr>
              <a:t> | c) color | d) </a:t>
            </a:r>
            <a:r>
              <a:rPr lang="it-IT" sz="800" dirty="0" err="1">
                <a:latin typeface="Times New Roman" pitchFamily="18" charset="0"/>
                <a:cs typeface="Times New Roman" pitchFamily="18" charset="0"/>
              </a:rPr>
              <a:t>speaking</a:t>
            </a:r>
            <a:r>
              <a:rPr lang="it-IT" sz="800" dirty="0">
                <a:latin typeface="Times New Roman" pitchFamily="18" charset="0"/>
                <a:cs typeface="Times New Roman" pitchFamily="18" charset="0"/>
              </a:rPr>
              <a:t> | e) </a:t>
            </a:r>
            <a:r>
              <a:rPr lang="it-IT" sz="800" dirty="0" err="1">
                <a:latin typeface="Times New Roman" pitchFamily="18" charset="0"/>
                <a:cs typeface="Times New Roman" pitchFamily="18" charset="0"/>
              </a:rPr>
              <a:t>like</a:t>
            </a:r>
            <a:r>
              <a:rPr lang="it-IT" sz="800" dirty="0">
                <a:latin typeface="Times New Roman" pitchFamily="18" charset="0"/>
                <a:cs typeface="Times New Roman" pitchFamily="18" charset="0"/>
              </a:rPr>
              <a:t> the </a:t>
            </a:r>
            <a:r>
              <a:rPr lang="it-IT" sz="800" dirty="0" err="1">
                <a:latin typeface="Times New Roman" pitchFamily="18" charset="0"/>
                <a:cs typeface="Times New Roman" pitchFamily="18" charset="0"/>
              </a:rPr>
              <a:t>sky</a:t>
            </a:r>
            <a:r>
              <a:rPr lang="it-IT" sz="800" dirty="0">
                <a:latin typeface="Times New Roman" pitchFamily="18" charset="0"/>
                <a:cs typeface="Times New Roman" pitchFamily="18" charset="0"/>
              </a:rPr>
              <a:t> and </a:t>
            </a:r>
            <a:r>
              <a:rPr lang="it-IT" sz="800" dirty="0" err="1">
                <a:latin typeface="Times New Roman" pitchFamily="18" charset="0"/>
                <a:cs typeface="Times New Roman" pitchFamily="18" charset="0"/>
              </a:rPr>
              <a:t>sea</a:t>
            </a:r>
            <a:r>
              <a:rPr lang="it-IT" sz="800" dirty="0">
                <a:latin typeface="Times New Roman" pitchFamily="18" charset="0"/>
                <a:cs typeface="Times New Roman" pitchFamily="18" charset="0"/>
              </a:rPr>
              <a:t> | f) </a:t>
            </a:r>
            <a:r>
              <a:rPr lang="it-IT" sz="800" dirty="0" err="1">
                <a:latin typeface="Times New Roman" pitchFamily="18" charset="0"/>
                <a:cs typeface="Times New Roman" pitchFamily="18" charset="0"/>
              </a:rPr>
              <a:t>yellow</a:t>
            </a:r>
            <a:r>
              <a:rPr lang="it-IT" sz="800" dirty="0">
                <a:latin typeface="Times New Roman" pitchFamily="18" charset="0"/>
                <a:cs typeface="Times New Roman" pitchFamily="18" charset="0"/>
              </a:rPr>
              <a:t> | g) </a:t>
            </a:r>
            <a:r>
              <a:rPr lang="it-IT" sz="800" dirty="0" err="1">
                <a:latin typeface="Times New Roman" pitchFamily="18" charset="0"/>
                <a:cs typeface="Times New Roman" pitchFamily="18" charset="0"/>
              </a:rPr>
              <a:t>sunlight</a:t>
            </a:r>
            <a:r>
              <a:rPr lang="it-IT" sz="800" dirty="0">
                <a:latin typeface="Times New Roman" pitchFamily="18" charset="0"/>
                <a:cs typeface="Times New Roman" pitchFamily="18" charset="0"/>
              </a:rPr>
              <a:t> | h) </a:t>
            </a:r>
            <a:r>
              <a:rPr lang="it-IT" sz="800" dirty="0" err="1">
                <a:latin typeface="Times New Roman" pitchFamily="18" charset="0"/>
                <a:cs typeface="Times New Roman" pitchFamily="18" charset="0"/>
              </a:rPr>
              <a:t>red</a:t>
            </a:r>
            <a:r>
              <a:rPr lang="it-IT" sz="800" dirty="0">
                <a:latin typeface="Times New Roman" pitchFamily="18" charset="0"/>
                <a:cs typeface="Times New Roman" pitchFamily="18" charset="0"/>
              </a:rPr>
              <a:t> | i) green j) </a:t>
            </a:r>
            <a:r>
              <a:rPr lang="it-IT" sz="800" dirty="0" err="1">
                <a:latin typeface="Times New Roman" pitchFamily="18" charset="0"/>
                <a:cs typeface="Times New Roman" pitchFamily="18" charset="0"/>
              </a:rPr>
              <a:t>fruit</a:t>
            </a:r>
            <a:r>
              <a:rPr lang="it-IT" sz="800" dirty="0">
                <a:latin typeface="Times New Roman" pitchFamily="18" charset="0"/>
                <a:cs typeface="Times New Roman" pitchFamily="18" charset="0"/>
              </a:rPr>
              <a:t> | k) And </a:t>
            </a:r>
            <a:r>
              <a:rPr lang="it-IT" sz="800" dirty="0" err="1">
                <a:latin typeface="Times New Roman" pitchFamily="18" charset="0"/>
                <a:cs typeface="Times New Roman" pitchFamily="18" charset="0"/>
              </a:rPr>
              <a:t>now</a:t>
            </a:r>
            <a:r>
              <a:rPr lang="it-IT" sz="800" dirty="0">
                <a:latin typeface="Times New Roman" pitchFamily="18" charset="0"/>
                <a:cs typeface="Times New Roman" pitchFamily="18" charset="0"/>
              </a:rPr>
              <a:t> a</a:t>
            </a:r>
          </a:p>
          <a:p>
            <a:r>
              <a:rPr lang="it-IT" sz="800" dirty="0" err="1">
                <a:latin typeface="Times New Roman" pitchFamily="18" charset="0"/>
                <a:cs typeface="Times New Roman" pitchFamily="18" charset="0"/>
              </a:rPr>
              <a:t>little</a:t>
            </a:r>
            <a:r>
              <a:rPr lang="it-IT" sz="800" dirty="0">
                <a:latin typeface="Times New Roman" pitchFamily="18" charset="0"/>
                <a:cs typeface="Times New Roman" pitchFamily="18" charset="0"/>
              </a:rPr>
              <a:t> blue, </a:t>
            </a:r>
            <a:r>
              <a:rPr lang="it-IT" sz="800" dirty="0" err="1">
                <a:latin typeface="Times New Roman" pitchFamily="18" charset="0"/>
                <a:cs typeface="Times New Roman" pitchFamily="18" charset="0"/>
              </a:rPr>
              <a:t>like</a:t>
            </a:r>
            <a:r>
              <a:rPr lang="it-IT" sz="800" dirty="0">
                <a:latin typeface="Times New Roman" pitchFamily="18" charset="0"/>
                <a:cs typeface="Times New Roman" pitchFamily="18" charset="0"/>
              </a:rPr>
              <a:t> the night | l) And </a:t>
            </a:r>
            <a:r>
              <a:rPr lang="it-IT" sz="800" dirty="0" err="1">
                <a:latin typeface="Times New Roman" pitchFamily="18" charset="0"/>
                <a:cs typeface="Times New Roman" pitchFamily="18" charset="0"/>
              </a:rPr>
              <a:t>white</a:t>
            </a:r>
            <a:r>
              <a:rPr lang="it-IT" sz="800" dirty="0">
                <a:latin typeface="Times New Roman" pitchFamily="18" charset="0"/>
                <a:cs typeface="Times New Roman" pitchFamily="18" charset="0"/>
              </a:rPr>
              <a:t> | m) </a:t>
            </a:r>
            <a:r>
              <a:rPr lang="it-IT" sz="800" dirty="0" err="1">
                <a:latin typeface="Times New Roman" pitchFamily="18" charset="0"/>
                <a:cs typeface="Times New Roman" pitchFamily="18" charset="0"/>
              </a:rPr>
              <a:t>stars</a:t>
            </a:r>
            <a:r>
              <a:rPr lang="it-IT" sz="800" dirty="0">
                <a:latin typeface="Times New Roman" pitchFamily="18" charset="0"/>
                <a:cs typeface="Times New Roman" pitchFamily="18" charset="0"/>
              </a:rPr>
              <a:t> | n) I </a:t>
            </a:r>
            <a:r>
              <a:rPr lang="it-IT" sz="800" dirty="0" err="1">
                <a:latin typeface="Times New Roman" pitchFamily="18" charset="0"/>
                <a:cs typeface="Times New Roman" pitchFamily="18" charset="0"/>
              </a:rPr>
              <a:t>have</a:t>
            </a:r>
            <a:r>
              <a:rPr lang="it-IT" sz="800" dirty="0">
                <a:latin typeface="Times New Roman" pitchFamily="18" charset="0"/>
                <a:cs typeface="Times New Roman" pitchFamily="18" charset="0"/>
              </a:rPr>
              <a:t> no color o) a </a:t>
            </a:r>
            <a:r>
              <a:rPr lang="it-IT" sz="800" dirty="0" err="1">
                <a:latin typeface="Times New Roman" pitchFamily="18" charset="0"/>
                <a:cs typeface="Times New Roman" pitchFamily="18" charset="0"/>
              </a:rPr>
              <a:t>flower</a:t>
            </a:r>
            <a:r>
              <a:rPr lang="it-IT" sz="800" dirty="0">
                <a:latin typeface="Times New Roman" pitchFamily="18" charset="0"/>
                <a:cs typeface="Times New Roman" pitchFamily="18" charset="0"/>
              </a:rPr>
              <a:t> p) love</a:t>
            </a:r>
          </a:p>
        </p:txBody>
      </p:sp>
    </p:spTree>
    <p:extLst>
      <p:ext uri="{BB962C8B-B14F-4D97-AF65-F5344CB8AC3E}">
        <p14:creationId xmlns:p14="http://schemas.microsoft.com/office/powerpoint/2010/main" val="4029188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1349" y="188640"/>
            <a:ext cx="10972800" cy="1368152"/>
          </a:xfrm>
        </p:spPr>
        <p:txBody>
          <a:bodyPr>
            <a:normAutofit fontScale="90000"/>
          </a:bodyPr>
          <a:lstStyle/>
          <a:p>
            <a:pPr algn="l"/>
            <a:r>
              <a:rPr lang="it-IT" sz="3600" b="1" dirty="0" smtClean="0">
                <a:latin typeface="Times New Roman" pitchFamily="18" charset="0"/>
                <a:cs typeface="Times New Roman" pitchFamily="18" charset="0"/>
              </a:rPr>
              <a:t>Fatti mandare dalla mamma(</a:t>
            </a:r>
            <a:r>
              <a:rPr lang="it-IT" sz="3600" b="1" dirty="0" err="1" smtClean="0">
                <a:latin typeface="Times New Roman" pitchFamily="18" charset="0"/>
                <a:cs typeface="Times New Roman" pitchFamily="18" charset="0"/>
              </a:rPr>
              <a:t>Let</a:t>
            </a:r>
            <a:r>
              <a:rPr lang="it-IT" sz="3600" b="1" dirty="0" smtClean="0">
                <a:latin typeface="Times New Roman" pitchFamily="18" charset="0"/>
                <a:cs typeface="Times New Roman" pitchFamily="18" charset="0"/>
              </a:rPr>
              <a:t> </a:t>
            </a:r>
            <a:r>
              <a:rPr lang="it-IT" sz="3600" b="1" dirty="0" err="1" smtClean="0">
                <a:latin typeface="Times New Roman" pitchFamily="18" charset="0"/>
                <a:cs typeface="Times New Roman" pitchFamily="18" charset="0"/>
              </a:rPr>
              <a:t>your</a:t>
            </a:r>
            <a:r>
              <a:rPr lang="it-IT" sz="3600" b="1" dirty="0" smtClean="0">
                <a:latin typeface="Times New Roman" pitchFamily="18" charset="0"/>
                <a:cs typeface="Times New Roman" pitchFamily="18" charset="0"/>
              </a:rPr>
              <a:t> </a:t>
            </a:r>
            <a:r>
              <a:rPr lang="it-IT" sz="3600" b="1" dirty="0" err="1" smtClean="0">
                <a:latin typeface="Times New Roman" pitchFamily="18" charset="0"/>
                <a:cs typeface="Times New Roman" pitchFamily="18" charset="0"/>
              </a:rPr>
              <a:t>mum</a:t>
            </a:r>
            <a:r>
              <a:rPr lang="it-IT" sz="3600" b="1" dirty="0" smtClean="0">
                <a:latin typeface="Times New Roman" pitchFamily="18" charset="0"/>
                <a:cs typeface="Times New Roman" pitchFamily="18" charset="0"/>
              </a:rPr>
              <a:t> </a:t>
            </a:r>
            <a:r>
              <a:rPr lang="it-IT" sz="3600" b="1" dirty="0" err="1" smtClean="0">
                <a:latin typeface="Times New Roman" pitchFamily="18" charset="0"/>
                <a:cs typeface="Times New Roman" pitchFamily="18" charset="0"/>
              </a:rPr>
              <a:t>send</a:t>
            </a:r>
            <a:r>
              <a:rPr lang="it-IT" sz="3600" b="1" dirty="0" smtClean="0">
                <a:latin typeface="Times New Roman" pitchFamily="18" charset="0"/>
                <a:cs typeface="Times New Roman" pitchFamily="18" charset="0"/>
              </a:rPr>
              <a:t> </a:t>
            </a:r>
            <a:r>
              <a:rPr lang="it-IT" sz="3600" b="1" dirty="0" err="1" smtClean="0">
                <a:latin typeface="Times New Roman" pitchFamily="18" charset="0"/>
                <a:cs typeface="Times New Roman" pitchFamily="18" charset="0"/>
              </a:rPr>
              <a:t>you</a:t>
            </a:r>
            <a:r>
              <a:rPr lang="it-IT" sz="3600" b="1" dirty="0" smtClean="0">
                <a:latin typeface="Times New Roman" pitchFamily="18" charset="0"/>
                <a:cs typeface="Times New Roman" pitchFamily="18" charset="0"/>
              </a:rPr>
              <a:t>…)</a:t>
            </a:r>
            <a:r>
              <a:rPr lang="it-IT" dirty="0" smtClean="0"/>
              <a:t/>
            </a:r>
            <a:br>
              <a:rPr lang="it-IT" dirty="0" smtClean="0"/>
            </a:br>
            <a:r>
              <a:rPr lang="it-IT" dirty="0"/>
              <a:t> </a:t>
            </a:r>
            <a:r>
              <a:rPr lang="it-IT" sz="2700" dirty="0">
                <a:latin typeface="Times New Roman" pitchFamily="18" charset="0"/>
                <a:cs typeface="Times New Roman" pitchFamily="18" charset="0"/>
              </a:rPr>
              <a:t>https://www.youtube.com/watch?v=mIAdjIqcUSc</a:t>
            </a:r>
          </a:p>
        </p:txBody>
      </p:sp>
      <p:sp>
        <p:nvSpPr>
          <p:cNvPr id="3" name="Segnaposto contenuto 2"/>
          <p:cNvSpPr>
            <a:spLocks noGrp="1"/>
          </p:cNvSpPr>
          <p:nvPr>
            <p:ph idx="1"/>
          </p:nvPr>
        </p:nvSpPr>
        <p:spPr>
          <a:xfrm>
            <a:off x="609600" y="1600201"/>
            <a:ext cx="10972800" cy="4525963"/>
          </a:xfrm>
        </p:spPr>
        <p:txBody>
          <a:bodyPr>
            <a:normAutofit/>
          </a:bodyPr>
          <a:lstStyle/>
          <a:p>
            <a:r>
              <a:rPr lang="it-IT" sz="1400" dirty="0" err="1" smtClean="0">
                <a:latin typeface="Times New Roman" pitchFamily="18" charset="0"/>
                <a:cs typeface="Times New Roman" pitchFamily="18" charset="0"/>
              </a:rPr>
              <a:t>This</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song</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was</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written</a:t>
            </a:r>
            <a:r>
              <a:rPr lang="it-IT" sz="1400" dirty="0" smtClean="0">
                <a:latin typeface="Times New Roman" pitchFamily="18" charset="0"/>
                <a:cs typeface="Times New Roman" pitchFamily="18" charset="0"/>
              </a:rPr>
              <a:t> by Gianni Morandi</a:t>
            </a:r>
          </a:p>
          <a:p>
            <a:pPr marL="0" indent="0">
              <a:buNone/>
            </a:pPr>
            <a:r>
              <a:rPr lang="it-IT" sz="1400" dirty="0" smtClean="0">
                <a:latin typeface="Times New Roman" pitchFamily="18" charset="0"/>
                <a:cs typeface="Times New Roman" pitchFamily="18" charset="0"/>
              </a:rPr>
              <a:t>  in 1962 </a:t>
            </a:r>
            <a:r>
              <a:rPr lang="it-IT" sz="1400" dirty="0" err="1" smtClean="0">
                <a:latin typeface="Times New Roman" pitchFamily="18" charset="0"/>
                <a:cs typeface="Times New Roman" pitchFamily="18" charset="0"/>
              </a:rPr>
              <a:t>but</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it</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is</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still</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very</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famous</a:t>
            </a:r>
            <a:endParaRPr lang="it-IT" sz="1400" dirty="0" smtClean="0">
              <a:latin typeface="Times New Roman" pitchFamily="18" charset="0"/>
              <a:cs typeface="Times New Roman" pitchFamily="18" charset="0"/>
            </a:endParaRPr>
          </a:p>
          <a:p>
            <a:pPr marL="0" indent="0">
              <a:buNone/>
            </a:pP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even</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among</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young</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people</a:t>
            </a:r>
            <a:r>
              <a:rPr lang="it-IT" sz="1400" dirty="0" smtClean="0">
                <a:latin typeface="Times New Roman" pitchFamily="18" charset="0"/>
                <a:cs typeface="Times New Roman" pitchFamily="18" charset="0"/>
              </a:rPr>
              <a:t>.</a:t>
            </a:r>
          </a:p>
          <a:p>
            <a:pPr marL="0" indent="0">
              <a:buNone/>
            </a:pPr>
            <a:r>
              <a:rPr lang="it-IT" sz="1400" dirty="0" err="1" smtClean="0">
                <a:latin typeface="Times New Roman" pitchFamily="18" charset="0"/>
                <a:cs typeface="Times New Roman" pitchFamily="18" charset="0"/>
              </a:rPr>
              <a:t>It’s</a:t>
            </a:r>
            <a:r>
              <a:rPr lang="it-IT" sz="1400" dirty="0" smtClean="0">
                <a:latin typeface="Times New Roman" pitchFamily="18" charset="0"/>
                <a:cs typeface="Times New Roman" pitchFamily="18" charset="0"/>
              </a:rPr>
              <a:t> a Love </a:t>
            </a:r>
            <a:r>
              <a:rPr lang="it-IT" sz="1400" dirty="0" err="1" smtClean="0">
                <a:latin typeface="Times New Roman" pitchFamily="18" charset="0"/>
                <a:cs typeface="Times New Roman" pitchFamily="18" charset="0"/>
              </a:rPr>
              <a:t>song</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where</a:t>
            </a:r>
            <a:r>
              <a:rPr lang="it-IT" sz="1400" dirty="0" smtClean="0">
                <a:latin typeface="Times New Roman" pitchFamily="18" charset="0"/>
                <a:cs typeface="Times New Roman" pitchFamily="18" charset="0"/>
              </a:rPr>
              <a:t> a </a:t>
            </a:r>
            <a:r>
              <a:rPr lang="it-IT" sz="1400" dirty="0" err="1" smtClean="0">
                <a:latin typeface="Times New Roman" pitchFamily="18" charset="0"/>
                <a:cs typeface="Times New Roman" pitchFamily="18" charset="0"/>
              </a:rPr>
              <a:t>young</a:t>
            </a:r>
            <a:r>
              <a:rPr lang="it-IT" sz="1400" dirty="0" smtClean="0">
                <a:latin typeface="Times New Roman" pitchFamily="18" charset="0"/>
                <a:cs typeface="Times New Roman" pitchFamily="18" charset="0"/>
              </a:rPr>
              <a:t> man  </a:t>
            </a:r>
            <a:r>
              <a:rPr lang="it-IT" sz="1400" dirty="0" err="1" smtClean="0">
                <a:latin typeface="Times New Roman" pitchFamily="18" charset="0"/>
                <a:cs typeface="Times New Roman" pitchFamily="18" charset="0"/>
              </a:rPr>
              <a:t>ask</a:t>
            </a:r>
            <a:r>
              <a:rPr lang="it-IT" sz="1400" dirty="0" smtClean="0">
                <a:latin typeface="Times New Roman" pitchFamily="18" charset="0"/>
                <a:cs typeface="Times New Roman" pitchFamily="18" charset="0"/>
              </a:rPr>
              <a:t> a</a:t>
            </a:r>
          </a:p>
          <a:p>
            <a:pPr marL="0" indent="0">
              <a:buNone/>
            </a:pPr>
            <a:r>
              <a:rPr lang="it-IT" sz="1400" dirty="0" smtClean="0">
                <a:latin typeface="Times New Roman" pitchFamily="18" charset="0"/>
                <a:cs typeface="Times New Roman" pitchFamily="18" charset="0"/>
              </a:rPr>
              <a:t>  beautiful girl to go out and </a:t>
            </a:r>
            <a:r>
              <a:rPr lang="it-IT" sz="1400" dirty="0" err="1" smtClean="0">
                <a:latin typeface="Times New Roman" pitchFamily="18" charset="0"/>
                <a:cs typeface="Times New Roman" pitchFamily="18" charset="0"/>
              </a:rPr>
              <a:t>buy</a:t>
            </a:r>
            <a:r>
              <a:rPr lang="it-IT" sz="1400" dirty="0" smtClean="0">
                <a:latin typeface="Times New Roman" pitchFamily="18" charset="0"/>
                <a:cs typeface="Times New Roman" pitchFamily="18" charset="0"/>
              </a:rPr>
              <a:t> some </a:t>
            </a:r>
            <a:r>
              <a:rPr lang="it-IT" sz="1400" dirty="0" err="1" smtClean="0">
                <a:latin typeface="Times New Roman" pitchFamily="18" charset="0"/>
                <a:cs typeface="Times New Roman" pitchFamily="18" charset="0"/>
              </a:rPr>
              <a:t>milk</a:t>
            </a:r>
            <a:endParaRPr lang="it-IT" sz="1400" dirty="0" smtClean="0">
              <a:latin typeface="Times New Roman" pitchFamily="18" charset="0"/>
              <a:cs typeface="Times New Roman" pitchFamily="18" charset="0"/>
            </a:endParaRPr>
          </a:p>
          <a:p>
            <a:pPr marL="0" indent="0">
              <a:buNone/>
            </a:pPr>
            <a:r>
              <a:rPr lang="it-IT" sz="1400" dirty="0" smtClean="0">
                <a:latin typeface="Times New Roman" pitchFamily="18" charset="0"/>
                <a:cs typeface="Times New Roman" pitchFamily="18" charset="0"/>
              </a:rPr>
              <a:t> for </a:t>
            </a:r>
            <a:r>
              <a:rPr lang="it-IT" sz="1400" dirty="0" err="1" smtClean="0">
                <a:latin typeface="Times New Roman" pitchFamily="18" charset="0"/>
                <a:cs typeface="Times New Roman" pitchFamily="18" charset="0"/>
              </a:rPr>
              <a:t>her</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mum</a:t>
            </a:r>
            <a:r>
              <a:rPr lang="it-IT" sz="1400" dirty="0" smtClean="0">
                <a:latin typeface="Times New Roman" pitchFamily="18" charset="0"/>
                <a:cs typeface="Times New Roman" pitchFamily="18" charset="0"/>
              </a:rPr>
              <a:t>.</a:t>
            </a:r>
          </a:p>
          <a:p>
            <a:pPr marL="0" indent="0">
              <a:buNone/>
            </a:pPr>
            <a:r>
              <a:rPr lang="it-IT" sz="1400" dirty="0" smtClean="0">
                <a:latin typeface="Times New Roman" pitchFamily="18" charset="0"/>
                <a:cs typeface="Times New Roman" pitchFamily="18" charset="0"/>
              </a:rPr>
              <a:t>He </a:t>
            </a:r>
            <a:r>
              <a:rPr lang="it-IT" sz="1400" dirty="0" err="1" smtClean="0">
                <a:latin typeface="Times New Roman" pitchFamily="18" charset="0"/>
                <a:cs typeface="Times New Roman" pitchFamily="18" charset="0"/>
              </a:rPr>
              <a:t>spends</a:t>
            </a:r>
            <a:r>
              <a:rPr lang="it-IT" sz="1400" dirty="0" smtClean="0">
                <a:latin typeface="Times New Roman" pitchFamily="18" charset="0"/>
                <a:cs typeface="Times New Roman" pitchFamily="18" charset="0"/>
              </a:rPr>
              <a:t> a </a:t>
            </a:r>
            <a:r>
              <a:rPr lang="it-IT" sz="1400" dirty="0" err="1" smtClean="0">
                <a:latin typeface="Times New Roman" pitchFamily="18" charset="0"/>
                <a:cs typeface="Times New Roman" pitchFamily="18" charset="0"/>
              </a:rPr>
              <a:t>lot</a:t>
            </a:r>
            <a:r>
              <a:rPr lang="it-IT" sz="1400" dirty="0" smtClean="0">
                <a:latin typeface="Times New Roman" pitchFamily="18" charset="0"/>
                <a:cs typeface="Times New Roman" pitchFamily="18" charset="0"/>
              </a:rPr>
              <a:t> of time </a:t>
            </a:r>
            <a:r>
              <a:rPr lang="it-IT" sz="1400" dirty="0" err="1" smtClean="0">
                <a:latin typeface="Times New Roman" pitchFamily="18" charset="0"/>
                <a:cs typeface="Times New Roman" pitchFamily="18" charset="0"/>
              </a:rPr>
              <a:t>waiting</a:t>
            </a:r>
            <a:r>
              <a:rPr lang="it-IT" sz="1400" dirty="0" smtClean="0">
                <a:latin typeface="Times New Roman" pitchFamily="18" charset="0"/>
                <a:cs typeface="Times New Roman" pitchFamily="18" charset="0"/>
              </a:rPr>
              <a:t> for </a:t>
            </a:r>
            <a:r>
              <a:rPr lang="it-IT" sz="1400" dirty="0" err="1" smtClean="0">
                <a:latin typeface="Times New Roman" pitchFamily="18" charset="0"/>
                <a:cs typeface="Times New Roman" pitchFamily="18" charset="0"/>
              </a:rPr>
              <a:t>her</a:t>
            </a:r>
            <a:r>
              <a:rPr lang="it-IT" sz="1400" dirty="0" smtClean="0">
                <a:latin typeface="Times New Roman" pitchFamily="18" charset="0"/>
                <a:cs typeface="Times New Roman" pitchFamily="18" charset="0"/>
              </a:rPr>
              <a:t> </a:t>
            </a:r>
          </a:p>
          <a:p>
            <a:pPr marL="0" indent="0">
              <a:buNone/>
            </a:pPr>
            <a:r>
              <a:rPr lang="it-IT" sz="1400" dirty="0">
                <a:latin typeface="Times New Roman" pitchFamily="18" charset="0"/>
                <a:cs typeface="Times New Roman" pitchFamily="18" charset="0"/>
              </a:rPr>
              <a:t>u</a:t>
            </a:r>
            <a:r>
              <a:rPr lang="it-IT" sz="1400" dirty="0" smtClean="0">
                <a:latin typeface="Times New Roman" pitchFamily="18" charset="0"/>
                <a:cs typeface="Times New Roman" pitchFamily="18" charset="0"/>
              </a:rPr>
              <a:t>nder </a:t>
            </a:r>
            <a:r>
              <a:rPr lang="it-IT" sz="1400" dirty="0" err="1" smtClean="0">
                <a:latin typeface="Times New Roman" pitchFamily="18" charset="0"/>
                <a:cs typeface="Times New Roman" pitchFamily="18" charset="0"/>
              </a:rPr>
              <a:t>her</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house</a:t>
            </a:r>
            <a:r>
              <a:rPr lang="it-IT" sz="1400" dirty="0" smtClean="0">
                <a:latin typeface="Times New Roman" pitchFamily="18" charset="0"/>
                <a:cs typeface="Times New Roman" pitchFamily="18" charset="0"/>
              </a:rPr>
              <a:t>.</a:t>
            </a:r>
          </a:p>
          <a:p>
            <a:pPr marL="0" indent="0">
              <a:buNone/>
            </a:pPr>
            <a:r>
              <a:rPr lang="it-IT" sz="1400" dirty="0" err="1" smtClean="0">
                <a:latin typeface="Times New Roman" pitchFamily="18" charset="0"/>
                <a:cs typeface="Times New Roman" pitchFamily="18" charset="0"/>
              </a:rPr>
              <a:t>He’s</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very</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jalous</a:t>
            </a:r>
            <a:r>
              <a:rPr lang="it-IT" sz="1400" dirty="0" smtClean="0">
                <a:latin typeface="Times New Roman" pitchFamily="18" charset="0"/>
                <a:cs typeface="Times New Roman" pitchFamily="18" charset="0"/>
              </a:rPr>
              <a:t> of </a:t>
            </a:r>
            <a:r>
              <a:rPr lang="it-IT" sz="1400" dirty="0" err="1" smtClean="0">
                <a:latin typeface="Times New Roman" pitchFamily="18" charset="0"/>
                <a:cs typeface="Times New Roman" pitchFamily="18" charset="0"/>
              </a:rPr>
              <a:t>another</a:t>
            </a:r>
            <a:r>
              <a:rPr lang="it-IT" sz="1400" dirty="0" smtClean="0">
                <a:latin typeface="Times New Roman" pitchFamily="18" charset="0"/>
                <a:cs typeface="Times New Roman" pitchFamily="18" charset="0"/>
              </a:rPr>
              <a:t> boy  </a:t>
            </a:r>
            <a:r>
              <a:rPr lang="it-IT" sz="1400" dirty="0" err="1" smtClean="0">
                <a:latin typeface="Times New Roman" pitchFamily="18" charset="0"/>
                <a:cs typeface="Times New Roman" pitchFamily="18" charset="0"/>
              </a:rPr>
              <a:t>seen</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hand</a:t>
            </a:r>
            <a:endParaRPr lang="it-IT" sz="1400" dirty="0">
              <a:latin typeface="Times New Roman" pitchFamily="18" charset="0"/>
              <a:cs typeface="Times New Roman" pitchFamily="18" charset="0"/>
            </a:endParaRPr>
          </a:p>
          <a:p>
            <a:pPr marL="0" indent="0">
              <a:buNone/>
            </a:pPr>
            <a:r>
              <a:rPr lang="it-IT" sz="1400" dirty="0">
                <a:latin typeface="Times New Roman" pitchFamily="18" charset="0"/>
                <a:cs typeface="Times New Roman" pitchFamily="18" charset="0"/>
              </a:rPr>
              <a:t>b</a:t>
            </a:r>
            <a:r>
              <a:rPr lang="it-IT" sz="1400" dirty="0" smtClean="0">
                <a:latin typeface="Times New Roman" pitchFamily="18" charset="0"/>
                <a:cs typeface="Times New Roman" pitchFamily="18" charset="0"/>
              </a:rPr>
              <a:t>y </a:t>
            </a:r>
            <a:r>
              <a:rPr lang="it-IT" sz="1400" dirty="0" err="1" smtClean="0">
                <a:latin typeface="Times New Roman" pitchFamily="18" charset="0"/>
                <a:cs typeface="Times New Roman" pitchFamily="18" charset="0"/>
              </a:rPr>
              <a:t>hand</a:t>
            </a:r>
            <a:r>
              <a:rPr lang="it-IT" sz="1400" dirty="0" smtClean="0">
                <a:latin typeface="Times New Roman" pitchFamily="18" charset="0"/>
                <a:cs typeface="Times New Roman" pitchFamily="18" charset="0"/>
              </a:rPr>
              <a:t> with the girl and </a:t>
            </a:r>
            <a:r>
              <a:rPr lang="it-IT" sz="1400" dirty="0" err="1" smtClean="0">
                <a:latin typeface="Times New Roman" pitchFamily="18" charset="0"/>
                <a:cs typeface="Times New Roman" pitchFamily="18" charset="0"/>
              </a:rPr>
              <a:t>he’s</a:t>
            </a:r>
            <a:r>
              <a:rPr lang="it-IT" sz="1400" dirty="0" smtClean="0">
                <a:latin typeface="Times New Roman" pitchFamily="18" charset="0"/>
                <a:cs typeface="Times New Roman" pitchFamily="18" charset="0"/>
              </a:rPr>
              <a:t> ready to</a:t>
            </a:r>
          </a:p>
          <a:p>
            <a:pPr marL="0" indent="0">
              <a:buNone/>
            </a:pPr>
            <a:r>
              <a:rPr lang="it-IT" sz="1400" dirty="0" err="1">
                <a:latin typeface="Times New Roman" pitchFamily="18" charset="0"/>
                <a:cs typeface="Times New Roman" pitchFamily="18" charset="0"/>
              </a:rPr>
              <a:t>f</a:t>
            </a:r>
            <a:r>
              <a:rPr lang="it-IT" sz="1400" dirty="0" err="1" smtClean="0">
                <a:latin typeface="Times New Roman" pitchFamily="18" charset="0"/>
                <a:cs typeface="Times New Roman" pitchFamily="18" charset="0"/>
              </a:rPr>
              <a:t>ight</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861" y="2132857"/>
            <a:ext cx="6656288" cy="40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591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332656"/>
            <a:ext cx="10972800" cy="6408712"/>
          </a:xfrm>
        </p:spPr>
        <p:txBody>
          <a:bodyPr>
            <a:normAutofit lnSpcReduction="10000"/>
          </a:bodyPr>
          <a:lstStyle/>
          <a:p>
            <a:pPr marL="0" indent="0">
              <a:buNone/>
            </a:pPr>
            <a:r>
              <a:rPr lang="it-IT" sz="1600" dirty="0">
                <a:latin typeface="Times New Roman" pitchFamily="18" charset="0"/>
                <a:cs typeface="Times New Roman" pitchFamily="18" charset="0"/>
              </a:rPr>
              <a:t>È un'ora che </a:t>
            </a:r>
            <a:r>
              <a:rPr lang="it-IT" sz="1600" b="1" dirty="0">
                <a:latin typeface="Times New Roman" pitchFamily="18" charset="0"/>
                <a:cs typeface="Times New Roman" pitchFamily="18" charset="0"/>
              </a:rPr>
              <a:t>aspetto</a:t>
            </a:r>
            <a:r>
              <a:rPr lang="it-IT" sz="1600" dirty="0">
                <a:latin typeface="Times New Roman" pitchFamily="18" charset="0"/>
                <a:cs typeface="Times New Roman" pitchFamily="18" charset="0"/>
              </a:rPr>
              <a:t> davanti al </a:t>
            </a:r>
            <a:r>
              <a:rPr lang="it-IT" sz="1600" b="1" dirty="0">
                <a:latin typeface="Times New Roman" pitchFamily="18" charset="0"/>
                <a:cs typeface="Times New Roman" pitchFamily="18" charset="0"/>
              </a:rPr>
              <a:t>portone</a:t>
            </a: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Su, trova una scusa per </a:t>
            </a:r>
            <a:r>
              <a:rPr lang="it-IT" sz="1600" b="1" dirty="0">
                <a:latin typeface="Times New Roman" pitchFamily="18" charset="0"/>
                <a:cs typeface="Times New Roman" pitchFamily="18" charset="0"/>
              </a:rPr>
              <a:t>uscire di casa</a:t>
            </a:r>
          </a:p>
          <a:p>
            <a:endParaRPr lang="it-IT" sz="1600" dirty="0" smtClean="0">
              <a:latin typeface="Times New Roman" pitchFamily="18" charset="0"/>
              <a:cs typeface="Times New Roman" pitchFamily="18" charset="0"/>
            </a:endParaRPr>
          </a:p>
          <a:p>
            <a:endParaRPr lang="it-IT" sz="1600" dirty="0">
              <a:latin typeface="Times New Roman" pitchFamily="18" charset="0"/>
              <a:cs typeface="Times New Roman" pitchFamily="18" charset="0"/>
            </a:endParaRPr>
          </a:p>
          <a:p>
            <a:pPr marL="0" indent="0">
              <a:buNone/>
            </a:pPr>
            <a:r>
              <a:rPr lang="it-IT" sz="1600" dirty="0" smtClean="0">
                <a:latin typeface="Times New Roman" pitchFamily="18" charset="0"/>
                <a:cs typeface="Times New Roman" pitchFamily="18" charset="0"/>
              </a:rPr>
              <a:t>Fatti </a:t>
            </a:r>
            <a:r>
              <a:rPr lang="it-IT" sz="1600" dirty="0">
                <a:latin typeface="Times New Roman" pitchFamily="18" charset="0"/>
                <a:cs typeface="Times New Roman" pitchFamily="18" charset="0"/>
              </a:rPr>
              <a:t>mandare dalla </a:t>
            </a:r>
            <a:r>
              <a:rPr lang="it-IT" sz="1600" b="1" dirty="0">
                <a:latin typeface="Times New Roman" pitchFamily="18" charset="0"/>
                <a:cs typeface="Times New Roman" pitchFamily="18" charset="0"/>
              </a:rPr>
              <a:t>mamma</a:t>
            </a:r>
            <a:r>
              <a:rPr lang="it-IT" sz="1600" dirty="0">
                <a:latin typeface="Times New Roman" pitchFamily="18" charset="0"/>
                <a:cs typeface="Times New Roman" pitchFamily="18" charset="0"/>
              </a:rPr>
              <a:t> a </a:t>
            </a:r>
            <a:r>
              <a:rPr lang="it-IT" sz="1600" b="1" dirty="0">
                <a:latin typeface="Times New Roman" pitchFamily="18" charset="0"/>
                <a:cs typeface="Times New Roman" pitchFamily="18" charset="0"/>
              </a:rPr>
              <a:t>prendere</a:t>
            </a:r>
            <a:r>
              <a:rPr lang="it-IT" sz="1600" dirty="0">
                <a:latin typeface="Times New Roman" pitchFamily="18" charset="0"/>
                <a:cs typeface="Times New Roman" pitchFamily="18" charset="0"/>
              </a:rPr>
              <a:t> </a:t>
            </a:r>
            <a:r>
              <a:rPr lang="it-IT" sz="1600" b="1" dirty="0">
                <a:latin typeface="Times New Roman" pitchFamily="18" charset="0"/>
                <a:cs typeface="Times New Roman" pitchFamily="18" charset="0"/>
              </a:rPr>
              <a:t>il latte</a:t>
            </a: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b="1" dirty="0">
                <a:latin typeface="Times New Roman" pitchFamily="18" charset="0"/>
                <a:cs typeface="Times New Roman" pitchFamily="18" charset="0"/>
              </a:rPr>
              <a:t>Devo dirti </a:t>
            </a:r>
            <a:r>
              <a:rPr lang="it-IT" sz="1600" dirty="0">
                <a:latin typeface="Times New Roman" pitchFamily="18" charset="0"/>
                <a:cs typeface="Times New Roman" pitchFamily="18" charset="0"/>
              </a:rPr>
              <a:t>qualche cosa che riguarda noi </a:t>
            </a:r>
            <a:r>
              <a:rPr lang="it-IT" sz="1600" dirty="0" smtClean="0">
                <a:latin typeface="Times New Roman" pitchFamily="18" charset="0"/>
                <a:cs typeface="Times New Roman" pitchFamily="18" charset="0"/>
              </a:rPr>
              <a:t>due</a:t>
            </a:r>
          </a:p>
          <a:p>
            <a:pPr marL="0" indent="0">
              <a:buNone/>
            </a:pPr>
            <a:endParaRPr lang="it-IT" sz="1600" dirty="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Ti ho vista </a:t>
            </a:r>
            <a:r>
              <a:rPr lang="it-IT" sz="1600" b="1" dirty="0">
                <a:latin typeface="Times New Roman" pitchFamily="18" charset="0"/>
                <a:cs typeface="Times New Roman" pitchFamily="18" charset="0"/>
              </a:rPr>
              <a:t>uscire </a:t>
            </a:r>
            <a:r>
              <a:rPr lang="it-IT" sz="1600" dirty="0">
                <a:latin typeface="Times New Roman" pitchFamily="18" charset="0"/>
                <a:cs typeface="Times New Roman" pitchFamily="18" charset="0"/>
              </a:rPr>
              <a:t>dalla </a:t>
            </a:r>
            <a:r>
              <a:rPr lang="it-IT" sz="1600" b="1" dirty="0">
                <a:latin typeface="Times New Roman" pitchFamily="18" charset="0"/>
                <a:cs typeface="Times New Roman" pitchFamily="18" charset="0"/>
              </a:rPr>
              <a:t>scuola</a:t>
            </a:r>
            <a:r>
              <a:rPr lang="it-IT" sz="1600" dirty="0">
                <a:latin typeface="Times New Roman" pitchFamily="18" charset="0"/>
                <a:cs typeface="Times New Roman" pitchFamily="18" charset="0"/>
              </a:rPr>
              <a:t> insieme ad un altro</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Con la </a:t>
            </a:r>
            <a:r>
              <a:rPr lang="it-IT" sz="1600" b="1" dirty="0">
                <a:latin typeface="Times New Roman" pitchFamily="18" charset="0"/>
                <a:cs typeface="Times New Roman" pitchFamily="18" charset="0"/>
              </a:rPr>
              <a:t>mano nella mano</a:t>
            </a:r>
            <a:r>
              <a:rPr lang="it-IT" sz="1600" dirty="0">
                <a:latin typeface="Times New Roman" pitchFamily="18" charset="0"/>
                <a:cs typeface="Times New Roman" pitchFamily="18" charset="0"/>
              </a:rPr>
              <a:t>, passeggiava con </a:t>
            </a:r>
            <a:r>
              <a:rPr lang="it-IT" sz="1600" dirty="0" smtClean="0">
                <a:latin typeface="Times New Roman" pitchFamily="18" charset="0"/>
                <a:cs typeface="Times New Roman" pitchFamily="18" charset="0"/>
              </a:rPr>
              <a:t>te</a:t>
            </a:r>
          </a:p>
          <a:p>
            <a:pPr marL="0" indent="0">
              <a:buNone/>
            </a:pPr>
            <a:endParaRPr lang="it-IT" sz="1600" dirty="0">
              <a:latin typeface="Times New Roman" pitchFamily="18" charset="0"/>
              <a:cs typeface="Times New Roman" pitchFamily="18" charset="0"/>
            </a:endParaRPr>
          </a:p>
          <a:p>
            <a:pPr marL="0" indent="0">
              <a:buNone/>
            </a:pPr>
            <a:endParaRPr lang="it-IT" sz="1600" dirty="0" smtClean="0">
              <a:latin typeface="Times New Roman" pitchFamily="18" charset="0"/>
              <a:cs typeface="Times New Roman" pitchFamily="18" charset="0"/>
            </a:endParaRPr>
          </a:p>
          <a:p>
            <a:pPr marL="0" indent="0">
              <a:buNone/>
            </a:pPr>
            <a:endParaRPr lang="it-IT" sz="1600" dirty="0">
              <a:latin typeface="Times New Roman" pitchFamily="18" charset="0"/>
              <a:cs typeface="Times New Roman" pitchFamily="18" charset="0"/>
            </a:endParaRPr>
          </a:p>
          <a:p>
            <a:pPr marL="0" indent="0">
              <a:buNone/>
            </a:pPr>
            <a:r>
              <a:rPr lang="it-IT" sz="1600" dirty="0">
                <a:latin typeface="Times New Roman" pitchFamily="18" charset="0"/>
                <a:cs typeface="Times New Roman" pitchFamily="18" charset="0"/>
              </a:rPr>
              <a:t>Tu digli a quel </a:t>
            </a:r>
            <a:r>
              <a:rPr lang="it-IT" sz="1600" b="1" dirty="0">
                <a:latin typeface="Times New Roman" pitchFamily="18" charset="0"/>
                <a:cs typeface="Times New Roman" pitchFamily="18" charset="0"/>
              </a:rPr>
              <a:t>coso</a:t>
            </a:r>
            <a:r>
              <a:rPr lang="it-IT" sz="1600" dirty="0">
                <a:latin typeface="Times New Roman" pitchFamily="18" charset="0"/>
                <a:cs typeface="Times New Roman" pitchFamily="18" charset="0"/>
              </a:rPr>
              <a:t> che sono </a:t>
            </a:r>
            <a:r>
              <a:rPr lang="it-IT" sz="1600" dirty="0" smtClean="0">
                <a:latin typeface="Times New Roman" pitchFamily="18" charset="0"/>
                <a:cs typeface="Times New Roman" pitchFamily="18" charset="0"/>
              </a:rPr>
              <a:t>geloso</a:t>
            </a: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E se lo rivedo, e gli spaccherò </a:t>
            </a:r>
            <a:r>
              <a:rPr lang="it-IT" sz="1600" b="1" dirty="0">
                <a:latin typeface="Times New Roman" pitchFamily="18" charset="0"/>
                <a:cs typeface="Times New Roman" pitchFamily="18" charset="0"/>
              </a:rPr>
              <a:t>il </a:t>
            </a:r>
            <a:r>
              <a:rPr lang="it-IT" sz="1600" b="1" dirty="0" smtClean="0">
                <a:latin typeface="Times New Roman" pitchFamily="18" charset="0"/>
                <a:cs typeface="Times New Roman" pitchFamily="18" charset="0"/>
              </a:rPr>
              <a:t>muso</a:t>
            </a:r>
          </a:p>
          <a:p>
            <a:pPr marL="0" indent="0">
              <a:buNone/>
            </a:pPr>
            <a:endParaRPr lang="it-IT" sz="1600" dirty="0" smtClean="0">
              <a:latin typeface="Times New Roman" pitchFamily="18" charset="0"/>
              <a:cs typeface="Times New Roman" pitchFamily="18" charset="0"/>
            </a:endParaRPr>
          </a:p>
          <a:p>
            <a:pPr marL="0" indent="0">
              <a:buNone/>
            </a:pPr>
            <a:endParaRPr lang="it-IT" sz="1600" dirty="0">
              <a:latin typeface="Times New Roman" pitchFamily="18" charset="0"/>
              <a:cs typeface="Times New Roman" pitchFamily="18" charset="0"/>
            </a:endParaRPr>
          </a:p>
          <a:p>
            <a:pPr marL="0" indent="0">
              <a:buNone/>
            </a:pPr>
            <a:r>
              <a:rPr lang="it-IT" sz="1600" dirty="0">
                <a:latin typeface="Times New Roman" pitchFamily="18" charset="0"/>
                <a:cs typeface="Times New Roman" pitchFamily="18" charset="0"/>
              </a:rPr>
              <a:t>Fatti mandare dalla </a:t>
            </a:r>
            <a:r>
              <a:rPr lang="it-IT" sz="1600" b="1" dirty="0">
                <a:latin typeface="Times New Roman" pitchFamily="18" charset="0"/>
                <a:cs typeface="Times New Roman" pitchFamily="18" charset="0"/>
              </a:rPr>
              <a:t>mamm</a:t>
            </a:r>
            <a:r>
              <a:rPr lang="it-IT" sz="1600" dirty="0">
                <a:latin typeface="Times New Roman" pitchFamily="18" charset="0"/>
                <a:cs typeface="Times New Roman" pitchFamily="18" charset="0"/>
              </a:rPr>
              <a:t>a a </a:t>
            </a:r>
            <a:r>
              <a:rPr lang="it-IT" sz="1600" b="1" dirty="0">
                <a:latin typeface="Times New Roman" pitchFamily="18" charset="0"/>
                <a:cs typeface="Times New Roman" pitchFamily="18" charset="0"/>
              </a:rPr>
              <a:t>prendere il </a:t>
            </a:r>
            <a:r>
              <a:rPr lang="it-IT" sz="1600" b="1" dirty="0" smtClean="0">
                <a:latin typeface="Times New Roman" pitchFamily="18" charset="0"/>
                <a:cs typeface="Times New Roman" pitchFamily="18" charset="0"/>
              </a:rPr>
              <a:t>latte</a:t>
            </a:r>
            <a:r>
              <a:rPr lang="it-IT" sz="1600" b="1" dirty="0">
                <a:latin typeface="Times New Roman" pitchFamily="18" charset="0"/>
                <a:cs typeface="Times New Roman" pitchFamily="18" charset="0"/>
              </a:rPr>
              <a:t/>
            </a:r>
            <a:br>
              <a:rPr lang="it-IT" sz="1600" b="1" dirty="0">
                <a:latin typeface="Times New Roman" pitchFamily="18" charset="0"/>
                <a:cs typeface="Times New Roman" pitchFamily="18" charset="0"/>
              </a:rPr>
            </a:br>
            <a:r>
              <a:rPr lang="it-IT" sz="1600" dirty="0">
                <a:latin typeface="Times New Roman" pitchFamily="18" charset="0"/>
                <a:cs typeface="Times New Roman" pitchFamily="18" charset="0"/>
              </a:rPr>
              <a:t>Presto, scendi, scendi, </a:t>
            </a:r>
            <a:r>
              <a:rPr lang="it-IT" sz="1600" b="1" dirty="0">
                <a:latin typeface="Times New Roman" pitchFamily="18" charset="0"/>
                <a:cs typeface="Times New Roman" pitchFamily="18" charset="0"/>
              </a:rPr>
              <a:t>amore</a:t>
            </a:r>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Ho bisogno di te, ho bisogno di te</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Dai, scendi! Vieni giù!</a:t>
            </a:r>
          </a:p>
          <a:p>
            <a:endParaRPr lang="it-IT" sz="1600" dirty="0">
              <a:latin typeface="Times New Roman" pitchFamily="18" charset="0"/>
              <a:cs typeface="Times New Roman" pitchFamily="18" charset="0"/>
            </a:endParaRPr>
          </a:p>
        </p:txBody>
      </p:sp>
      <p:sp>
        <p:nvSpPr>
          <p:cNvPr id="4" name="CasellaDiTesto 3"/>
          <p:cNvSpPr txBox="1"/>
          <p:nvPr/>
        </p:nvSpPr>
        <p:spPr>
          <a:xfrm>
            <a:off x="6757947" y="139648"/>
            <a:ext cx="3924472" cy="6494085"/>
          </a:xfrm>
          <a:prstGeom prst="rect">
            <a:avLst/>
          </a:prstGeom>
          <a:noFill/>
        </p:spPr>
        <p:txBody>
          <a:bodyPr wrap="none" rtlCol="0">
            <a:spAutoFit/>
          </a:bodyPr>
          <a:lstStyle/>
          <a:p>
            <a:r>
              <a:rPr lang="en-US" sz="1600" dirty="0">
                <a:latin typeface="Times New Roman" pitchFamily="18" charset="0"/>
                <a:cs typeface="Times New Roman" pitchFamily="18" charset="0"/>
              </a:rPr>
              <a:t>I have been </a:t>
            </a:r>
            <a:r>
              <a:rPr lang="en-US" sz="1600" b="1" dirty="0">
                <a:latin typeface="Times New Roman" pitchFamily="18" charset="0"/>
                <a:cs typeface="Times New Roman" pitchFamily="18" charset="0"/>
              </a:rPr>
              <a:t>waiting</a:t>
            </a:r>
            <a:r>
              <a:rPr lang="en-US" sz="1600" dirty="0">
                <a:latin typeface="Times New Roman" pitchFamily="18" charset="0"/>
                <a:cs typeface="Times New Roman" pitchFamily="18" charset="0"/>
              </a:rPr>
              <a:t> for you for an hour</a:t>
            </a:r>
          </a:p>
          <a:p>
            <a:r>
              <a:rPr lang="en-US" sz="1600" dirty="0">
                <a:latin typeface="Times New Roman" pitchFamily="18" charset="0"/>
                <a:cs typeface="Times New Roman" pitchFamily="18" charset="0"/>
              </a:rPr>
              <a:t>in front of the </a:t>
            </a:r>
            <a:r>
              <a:rPr lang="en-US" sz="1600" b="1" dirty="0">
                <a:latin typeface="Times New Roman" pitchFamily="18" charset="0"/>
                <a:cs typeface="Times New Roman" pitchFamily="18" charset="0"/>
              </a:rPr>
              <a:t>door;</a:t>
            </a:r>
          </a:p>
          <a:p>
            <a:r>
              <a:rPr lang="en-US" sz="1600" dirty="0">
                <a:latin typeface="Times New Roman" pitchFamily="18" charset="0"/>
                <a:cs typeface="Times New Roman" pitchFamily="18" charset="0"/>
              </a:rPr>
              <a:t>come on, find an excuse</a:t>
            </a:r>
          </a:p>
          <a:p>
            <a:r>
              <a:rPr lang="en-US" sz="1600" dirty="0">
                <a:latin typeface="Times New Roman" pitchFamily="18" charset="0"/>
                <a:cs typeface="Times New Roman" pitchFamily="18" charset="0"/>
              </a:rPr>
              <a:t>in order </a:t>
            </a:r>
            <a:r>
              <a:rPr lang="en-US" sz="1600" b="1" dirty="0">
                <a:latin typeface="Times New Roman" pitchFamily="18" charset="0"/>
                <a:cs typeface="Times New Roman" pitchFamily="18" charset="0"/>
              </a:rPr>
              <a:t>to </a:t>
            </a:r>
            <a:r>
              <a:rPr lang="en-US" sz="1600" b="1" dirty="0" smtClean="0">
                <a:latin typeface="Times New Roman" pitchFamily="18" charset="0"/>
                <a:cs typeface="Times New Roman" pitchFamily="18" charset="0"/>
              </a:rPr>
              <a:t>get out </a:t>
            </a:r>
            <a:r>
              <a:rPr lang="en-US" sz="1600" dirty="0" smtClean="0">
                <a:latin typeface="Times New Roman" pitchFamily="18" charset="0"/>
                <a:cs typeface="Times New Roman" pitchFamily="18" charset="0"/>
              </a:rPr>
              <a:t>of  your </a:t>
            </a:r>
            <a:r>
              <a:rPr lang="en-US" sz="1600" b="1" dirty="0">
                <a:latin typeface="Times New Roman" pitchFamily="18" charset="0"/>
                <a:cs typeface="Times New Roman" pitchFamily="18" charset="0"/>
              </a:rPr>
              <a:t>house</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Let your </a:t>
            </a:r>
            <a:r>
              <a:rPr lang="en-US" sz="1600" b="1" dirty="0">
                <a:latin typeface="Times New Roman" pitchFamily="18" charset="0"/>
                <a:cs typeface="Times New Roman" pitchFamily="18" charset="0"/>
              </a:rPr>
              <a:t>mom</a:t>
            </a:r>
            <a:r>
              <a:rPr lang="en-US" sz="1600" dirty="0">
                <a:latin typeface="Times New Roman" pitchFamily="18" charset="0"/>
                <a:cs typeface="Times New Roman" pitchFamily="18" charset="0"/>
              </a:rPr>
              <a:t> send you</a:t>
            </a:r>
          </a:p>
          <a:p>
            <a:r>
              <a:rPr lang="en-US" sz="1600" b="1" dirty="0">
                <a:latin typeface="Times New Roman" pitchFamily="18" charset="0"/>
                <a:cs typeface="Times New Roman" pitchFamily="18" charset="0"/>
              </a:rPr>
              <a:t>to buy milk</a:t>
            </a:r>
          </a:p>
          <a:p>
            <a:r>
              <a:rPr lang="en-US" sz="1600" b="1" dirty="0">
                <a:latin typeface="Times New Roman" pitchFamily="18" charset="0"/>
                <a:cs typeface="Times New Roman" pitchFamily="18" charset="0"/>
              </a:rPr>
              <a:t>I have to tell </a:t>
            </a:r>
            <a:r>
              <a:rPr lang="en-US" sz="1600" dirty="0">
                <a:latin typeface="Times New Roman" pitchFamily="18" charset="0"/>
                <a:cs typeface="Times New Roman" pitchFamily="18" charset="0"/>
              </a:rPr>
              <a:t>you something</a:t>
            </a:r>
          </a:p>
          <a:p>
            <a:r>
              <a:rPr lang="en-US" sz="1600" dirty="0">
                <a:latin typeface="Times New Roman" pitchFamily="18" charset="0"/>
                <a:cs typeface="Times New Roman" pitchFamily="18" charset="0"/>
              </a:rPr>
              <a:t>which has something to do with the two of us</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I saw you </a:t>
            </a:r>
            <a:r>
              <a:rPr lang="en-US" sz="1600" b="1" dirty="0">
                <a:latin typeface="Times New Roman" pitchFamily="18" charset="0"/>
                <a:cs typeface="Times New Roman" pitchFamily="18" charset="0"/>
              </a:rPr>
              <a:t>leave</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school</a:t>
            </a:r>
          </a:p>
          <a:p>
            <a:r>
              <a:rPr lang="en-US" sz="1600" dirty="0">
                <a:latin typeface="Times New Roman" pitchFamily="18" charset="0"/>
                <a:cs typeface="Times New Roman" pitchFamily="18" charset="0"/>
              </a:rPr>
              <a:t>with some other guy</a:t>
            </a:r>
          </a:p>
          <a:p>
            <a:r>
              <a:rPr lang="en-US" sz="1600" b="1" dirty="0">
                <a:latin typeface="Times New Roman" pitchFamily="18" charset="0"/>
                <a:cs typeface="Times New Roman" pitchFamily="18" charset="0"/>
              </a:rPr>
              <a:t>your hand</a:t>
            </a:r>
          </a:p>
          <a:p>
            <a:r>
              <a:rPr lang="en-US" sz="1600" b="1" dirty="0">
                <a:latin typeface="Times New Roman" pitchFamily="18" charset="0"/>
                <a:cs typeface="Times New Roman" pitchFamily="18" charset="0"/>
              </a:rPr>
              <a:t>in his hand</a:t>
            </a:r>
          </a:p>
          <a:p>
            <a:r>
              <a:rPr lang="en-US" sz="1600" dirty="0">
                <a:latin typeface="Times New Roman" pitchFamily="18" charset="0"/>
                <a:cs typeface="Times New Roman" pitchFamily="18" charset="0"/>
              </a:rPr>
              <a:t>you were walking next to him</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Tell this </a:t>
            </a:r>
            <a:r>
              <a:rPr lang="en-US" sz="1600" b="1" dirty="0">
                <a:latin typeface="Times New Roman" pitchFamily="18" charset="0"/>
                <a:cs typeface="Times New Roman" pitchFamily="18" charset="0"/>
              </a:rPr>
              <a:t>"thing</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that I am jealous</a:t>
            </a:r>
          </a:p>
          <a:p>
            <a:r>
              <a:rPr lang="en-US" sz="1600" dirty="0">
                <a:latin typeface="Times New Roman" pitchFamily="18" charset="0"/>
                <a:cs typeface="Times New Roman" pitchFamily="18" charset="0"/>
              </a:rPr>
              <a:t>if I see him again</a:t>
            </a:r>
          </a:p>
          <a:p>
            <a:r>
              <a:rPr lang="en-US" sz="1600" dirty="0" smtClean="0">
                <a:latin typeface="Times New Roman" pitchFamily="18" charset="0"/>
                <a:cs typeface="Times New Roman" pitchFamily="18" charset="0"/>
              </a:rPr>
              <a:t>I’ll </a:t>
            </a:r>
            <a:r>
              <a:rPr lang="en-US" sz="1600" b="1" dirty="0" smtClean="0">
                <a:latin typeface="Times New Roman" pitchFamily="18" charset="0"/>
                <a:cs typeface="Times New Roman" pitchFamily="18" charset="0"/>
              </a:rPr>
              <a:t>beat him</a:t>
            </a:r>
            <a:endParaRPr lang="en-US" sz="1600" b="1"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Let your </a:t>
            </a:r>
            <a:r>
              <a:rPr lang="en-US" sz="1600" b="1" dirty="0">
                <a:latin typeface="Times New Roman" pitchFamily="18" charset="0"/>
                <a:cs typeface="Times New Roman" pitchFamily="18" charset="0"/>
              </a:rPr>
              <a:t>mom</a:t>
            </a:r>
            <a:r>
              <a:rPr lang="en-US" sz="1600" dirty="0">
                <a:latin typeface="Times New Roman" pitchFamily="18" charset="0"/>
                <a:cs typeface="Times New Roman" pitchFamily="18" charset="0"/>
              </a:rPr>
              <a:t> send you</a:t>
            </a:r>
          </a:p>
          <a:p>
            <a:r>
              <a:rPr lang="en-US" sz="1600" dirty="0">
                <a:latin typeface="Times New Roman" pitchFamily="18" charset="0"/>
                <a:cs typeface="Times New Roman" pitchFamily="18" charset="0"/>
              </a:rPr>
              <a:t>to </a:t>
            </a:r>
            <a:r>
              <a:rPr lang="en-US" sz="1600" b="1" dirty="0">
                <a:latin typeface="Times New Roman" pitchFamily="18" charset="0"/>
                <a:cs typeface="Times New Roman" pitchFamily="18" charset="0"/>
              </a:rPr>
              <a:t>buy milk</a:t>
            </a:r>
          </a:p>
          <a:p>
            <a:r>
              <a:rPr lang="en-US" sz="1600" dirty="0">
                <a:latin typeface="Times New Roman" pitchFamily="18" charset="0"/>
                <a:cs typeface="Times New Roman" pitchFamily="18" charset="0"/>
              </a:rPr>
              <a:t>Hurry up, </a:t>
            </a:r>
            <a:r>
              <a:rPr lang="en-US" sz="1600" dirty="0" err="1" smtClean="0">
                <a:latin typeface="Times New Roman" pitchFamily="18" charset="0"/>
                <a:cs typeface="Times New Roman" pitchFamily="18" charset="0"/>
              </a:rPr>
              <a:t>c’amon</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come down </a:t>
            </a:r>
            <a:r>
              <a:rPr lang="en-US" sz="1600" b="1" dirty="0">
                <a:latin typeface="Times New Roman" pitchFamily="18" charset="0"/>
                <a:cs typeface="Times New Roman" pitchFamily="18" charset="0"/>
              </a:rPr>
              <a:t>my love</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I need </a:t>
            </a:r>
            <a:r>
              <a:rPr lang="en-US" sz="1600" dirty="0" smtClean="0">
                <a:latin typeface="Times New Roman" pitchFamily="18" charset="0"/>
                <a:cs typeface="Times New Roman" pitchFamily="18" charset="0"/>
              </a:rPr>
              <a:t>you</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688717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solidFill>
            <a:srgbClr val="FFFF00"/>
          </a:solidFill>
        </p:spPr>
        <p:txBody>
          <a:bodyPr>
            <a:normAutofit/>
          </a:bodyPr>
          <a:lstStyle/>
          <a:p>
            <a:r>
              <a:rPr lang="it-IT" sz="2800" b="1" dirty="0" err="1" smtClean="0">
                <a:latin typeface="Times New Roman" pitchFamily="18" charset="0"/>
                <a:cs typeface="Times New Roman" pitchFamily="18" charset="0"/>
              </a:rPr>
              <a:t>Reorder</a:t>
            </a:r>
            <a:r>
              <a:rPr lang="it-IT" sz="2800" b="1" dirty="0" smtClean="0">
                <a:latin typeface="Times New Roman" pitchFamily="18" charset="0"/>
                <a:cs typeface="Times New Roman" pitchFamily="18" charset="0"/>
              </a:rPr>
              <a:t> the </a:t>
            </a:r>
            <a:r>
              <a:rPr lang="it-IT" sz="2800" b="1" dirty="0" err="1" smtClean="0">
                <a:latin typeface="Times New Roman" pitchFamily="18" charset="0"/>
                <a:cs typeface="Times New Roman" pitchFamily="18" charset="0"/>
              </a:rPr>
              <a:t>letter</a:t>
            </a:r>
            <a:r>
              <a:rPr lang="it-IT" sz="2800" b="1" dirty="0" smtClean="0">
                <a:latin typeface="Times New Roman" pitchFamily="18" charset="0"/>
                <a:cs typeface="Times New Roman" pitchFamily="18" charset="0"/>
              </a:rPr>
              <a:t> and </a:t>
            </a:r>
            <a:r>
              <a:rPr lang="it-IT" sz="2800" b="1" dirty="0" err="1" smtClean="0">
                <a:latin typeface="Times New Roman" pitchFamily="18" charset="0"/>
                <a:cs typeface="Times New Roman" pitchFamily="18" charset="0"/>
              </a:rPr>
              <a:t>find</a:t>
            </a:r>
            <a:r>
              <a:rPr lang="it-IT" sz="2800" b="1" dirty="0" smtClean="0">
                <a:latin typeface="Times New Roman" pitchFamily="18" charset="0"/>
                <a:cs typeface="Times New Roman" pitchFamily="18" charset="0"/>
              </a:rPr>
              <a:t> the word</a:t>
            </a:r>
            <a:endParaRPr lang="it-IT" sz="2800" b="1" dirty="0">
              <a:latin typeface="Times New Roman" pitchFamily="18" charset="0"/>
              <a:cs typeface="Times New Roman" pitchFamily="18" charset="0"/>
            </a:endParaRPr>
          </a:p>
        </p:txBody>
      </p:sp>
      <p:sp>
        <p:nvSpPr>
          <p:cNvPr id="3" name="Segnaposto contenuto 2"/>
          <p:cNvSpPr>
            <a:spLocks noGrp="1"/>
          </p:cNvSpPr>
          <p:nvPr>
            <p:ph idx="1"/>
          </p:nvPr>
        </p:nvSpPr>
        <p:spPr>
          <a:xfrm>
            <a:off x="609600" y="1600201"/>
            <a:ext cx="10972800" cy="4525963"/>
          </a:xfrm>
          <a:solidFill>
            <a:srgbClr val="92D050"/>
          </a:solidFill>
        </p:spPr>
        <p:txBody>
          <a:bodyPr/>
          <a:lstStyle/>
          <a:p>
            <a:pPr marL="0" lvl="0" indent="0">
              <a:spcBef>
                <a:spcPts val="1200"/>
              </a:spcBef>
              <a:buNone/>
            </a:pPr>
            <a:r>
              <a:rPr lang="pt-BR" dirty="0">
                <a:solidFill>
                  <a:schemeClr val="dk1"/>
                </a:solidFill>
                <a:latin typeface="Times New Roman" pitchFamily="18" charset="0"/>
                <a:cs typeface="Times New Roman" pitchFamily="18" charset="0"/>
              </a:rPr>
              <a:t>t-a-l-t-e (milk) =..........</a:t>
            </a:r>
          </a:p>
          <a:p>
            <a:pPr marL="0" lvl="0" indent="0">
              <a:spcBef>
                <a:spcPts val="1200"/>
              </a:spcBef>
              <a:buNone/>
            </a:pPr>
            <a:r>
              <a:rPr lang="pt-BR" dirty="0">
                <a:solidFill>
                  <a:schemeClr val="dk1"/>
                </a:solidFill>
                <a:latin typeface="Times New Roman" pitchFamily="18" charset="0"/>
                <a:cs typeface="Times New Roman" pitchFamily="18" charset="0"/>
              </a:rPr>
              <a:t>m-a-m-a-m (mom)=........</a:t>
            </a:r>
          </a:p>
          <a:p>
            <a:pPr marL="0" lvl="0" indent="0">
              <a:spcBef>
                <a:spcPts val="1200"/>
              </a:spcBef>
              <a:buNone/>
            </a:pPr>
            <a:r>
              <a:rPr lang="pt-BR" dirty="0">
                <a:solidFill>
                  <a:schemeClr val="dk1"/>
                </a:solidFill>
                <a:latin typeface="Times New Roman" pitchFamily="18" charset="0"/>
                <a:cs typeface="Times New Roman" pitchFamily="18" charset="0"/>
              </a:rPr>
              <a:t>n-e-t-o-p-o-r (door)=........</a:t>
            </a:r>
          </a:p>
          <a:p>
            <a:pPr marL="0" lvl="0" indent="0">
              <a:spcBef>
                <a:spcPts val="1200"/>
              </a:spcBef>
              <a:buNone/>
            </a:pPr>
            <a:r>
              <a:rPr lang="pt-BR" dirty="0">
                <a:solidFill>
                  <a:schemeClr val="dk1"/>
                </a:solidFill>
                <a:latin typeface="Times New Roman" pitchFamily="18" charset="0"/>
                <a:cs typeface="Times New Roman" pitchFamily="18" charset="0"/>
              </a:rPr>
              <a:t>s-a-c-a  (house)=........</a:t>
            </a:r>
          </a:p>
          <a:p>
            <a:pPr marL="0" lvl="0" indent="0">
              <a:spcBef>
                <a:spcPts val="1200"/>
              </a:spcBef>
              <a:buNone/>
            </a:pPr>
            <a:r>
              <a:rPr lang="pt-BR" dirty="0">
                <a:solidFill>
                  <a:schemeClr val="dk1"/>
                </a:solidFill>
                <a:latin typeface="Times New Roman" pitchFamily="18" charset="0"/>
                <a:cs typeface="Times New Roman" pitchFamily="18" charset="0"/>
              </a:rPr>
              <a:t>s-u-m-o (nouse)=.......</a:t>
            </a:r>
          </a:p>
          <a:p>
            <a:pPr marL="0" lvl="0" indent="0">
              <a:spcBef>
                <a:spcPts val="1200"/>
              </a:spcBef>
              <a:buNone/>
            </a:pPr>
            <a:r>
              <a:rPr lang="pt-BR" dirty="0">
                <a:solidFill>
                  <a:schemeClr val="dk1"/>
                </a:solidFill>
                <a:latin typeface="Times New Roman" pitchFamily="18" charset="0"/>
                <a:cs typeface="Times New Roman" pitchFamily="18" charset="0"/>
              </a:rPr>
              <a:t>s-u-a-c-l-o (schoo</a:t>
            </a:r>
            <a:r>
              <a:rPr lang="pt-BR" sz="2800" dirty="0">
                <a:solidFill>
                  <a:schemeClr val="dk1"/>
                </a:solidFill>
              </a:rPr>
              <a:t>l) </a:t>
            </a:r>
            <a:endParaRPr lang="it-IT" dirty="0"/>
          </a:p>
        </p:txBody>
      </p:sp>
    </p:spTree>
    <p:extLst>
      <p:ext uri="{BB962C8B-B14F-4D97-AF65-F5344CB8AC3E}">
        <p14:creationId xmlns:p14="http://schemas.microsoft.com/office/powerpoint/2010/main" val="3688675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normAutofit/>
          </a:bodyPr>
          <a:lstStyle/>
          <a:p>
            <a:r>
              <a:rPr lang="it-IT" sz="2800" b="1" dirty="0" err="1" smtClean="0">
                <a:latin typeface="Times New Roman" pitchFamily="18" charset="0"/>
                <a:cs typeface="Times New Roman" pitchFamily="18" charset="0"/>
              </a:rPr>
              <a:t>Reorder</a:t>
            </a:r>
            <a:r>
              <a:rPr lang="it-IT" sz="2800" b="1" dirty="0" smtClean="0">
                <a:latin typeface="Times New Roman" pitchFamily="18" charset="0"/>
                <a:cs typeface="Times New Roman" pitchFamily="18" charset="0"/>
              </a:rPr>
              <a:t> the </a:t>
            </a:r>
            <a:r>
              <a:rPr lang="it-IT" sz="2800" b="1" dirty="0" err="1" smtClean="0">
                <a:latin typeface="Times New Roman" pitchFamily="18" charset="0"/>
                <a:cs typeface="Times New Roman" pitchFamily="18" charset="0"/>
              </a:rPr>
              <a:t>words</a:t>
            </a:r>
            <a:r>
              <a:rPr lang="it-IT" sz="2800" b="1" dirty="0" smtClean="0">
                <a:latin typeface="Times New Roman" pitchFamily="18" charset="0"/>
                <a:cs typeface="Times New Roman" pitchFamily="18" charset="0"/>
              </a:rPr>
              <a:t> in </a:t>
            </a:r>
            <a:r>
              <a:rPr lang="it-IT" sz="2800" b="1" dirty="0" err="1" smtClean="0">
                <a:latin typeface="Times New Roman" pitchFamily="18" charset="0"/>
                <a:cs typeface="Times New Roman" pitchFamily="18" charset="0"/>
              </a:rPr>
              <a:t>sentences</a:t>
            </a:r>
            <a:endParaRPr lang="it-IT" sz="2800" b="1" dirty="0">
              <a:latin typeface="Times New Roman" pitchFamily="18" charset="0"/>
              <a:cs typeface="Times New Roman" pitchFamily="18" charset="0"/>
            </a:endParaRPr>
          </a:p>
        </p:txBody>
      </p:sp>
      <p:sp>
        <p:nvSpPr>
          <p:cNvPr id="3" name="Segnaposto contenuto 2"/>
          <p:cNvSpPr>
            <a:spLocks noGrp="1"/>
          </p:cNvSpPr>
          <p:nvPr>
            <p:ph idx="1"/>
          </p:nvPr>
        </p:nvSpPr>
        <p:spPr>
          <a:solidFill>
            <a:srgbClr val="FF0000"/>
          </a:solidFill>
        </p:spPr>
        <p:txBody>
          <a:bodyPr>
            <a:normAutofit/>
          </a:bodyPr>
          <a:lstStyle/>
          <a:p>
            <a:pPr marL="514350" lvl="0" indent="-514350">
              <a:spcBef>
                <a:spcPts val="1200"/>
              </a:spcBef>
              <a:buFont typeface="+mj-lt"/>
              <a:buAutoNum type="arabicPeriod"/>
            </a:pPr>
            <a:r>
              <a:rPr lang="it-IT" dirty="0">
                <a:solidFill>
                  <a:schemeClr val="dk1"/>
                </a:solidFill>
                <a:latin typeface="Times New Roman" pitchFamily="18" charset="0"/>
                <a:cs typeface="Times New Roman" pitchFamily="18" charset="0"/>
              </a:rPr>
              <a:t>il latte/a prendere/fatti mandare/dalla mamma</a:t>
            </a:r>
          </a:p>
          <a:p>
            <a:pPr marL="0" lvl="0" indent="0">
              <a:spcBef>
                <a:spcPts val="1200"/>
              </a:spcBef>
              <a:buNone/>
            </a:pPr>
            <a:endParaRPr lang="it-IT" dirty="0">
              <a:solidFill>
                <a:schemeClr val="dk1"/>
              </a:solidFill>
              <a:latin typeface="Times New Roman" pitchFamily="18" charset="0"/>
              <a:cs typeface="Times New Roman" pitchFamily="18" charset="0"/>
            </a:endParaRPr>
          </a:p>
          <a:p>
            <a:pPr marL="514350" lvl="0" indent="-514350">
              <a:spcBef>
                <a:spcPts val="1200"/>
              </a:spcBef>
              <a:buFont typeface="+mj-lt"/>
              <a:buAutoNum type="arabicPeriod"/>
            </a:pPr>
            <a:r>
              <a:rPr lang="it-IT" dirty="0">
                <a:solidFill>
                  <a:schemeClr val="dk1"/>
                </a:solidFill>
                <a:latin typeface="Times New Roman" pitchFamily="18" charset="0"/>
                <a:cs typeface="Times New Roman" pitchFamily="18" charset="0"/>
              </a:rPr>
              <a:t>qualcosa/noi due/devo dirti/che riguarda</a:t>
            </a:r>
          </a:p>
          <a:p>
            <a:pPr marL="514350" lvl="0" indent="-514350">
              <a:spcBef>
                <a:spcPts val="1200"/>
              </a:spcBef>
              <a:buFont typeface="+mj-lt"/>
              <a:buAutoNum type="arabicPeriod"/>
            </a:pPr>
            <a:endParaRPr lang="it-IT" dirty="0">
              <a:solidFill>
                <a:schemeClr val="dk1"/>
              </a:solidFill>
              <a:latin typeface="Times New Roman" pitchFamily="18" charset="0"/>
              <a:cs typeface="Times New Roman" pitchFamily="18" charset="0"/>
            </a:endParaRPr>
          </a:p>
          <a:p>
            <a:pPr marL="514350" lvl="0" indent="-514350">
              <a:spcBef>
                <a:spcPts val="1200"/>
              </a:spcBef>
              <a:buFont typeface="+mj-lt"/>
              <a:buAutoNum type="arabicPeriod"/>
            </a:pPr>
            <a:r>
              <a:rPr lang="it-IT" dirty="0">
                <a:solidFill>
                  <a:schemeClr val="dk1"/>
                </a:solidFill>
                <a:latin typeface="Times New Roman" pitchFamily="18" charset="0"/>
                <a:cs typeface="Times New Roman" pitchFamily="18" charset="0"/>
              </a:rPr>
              <a:t> uscire/ti ho vista/dalla scuola</a:t>
            </a:r>
          </a:p>
          <a:p>
            <a:pPr marL="514350" lvl="0" indent="-514350">
              <a:spcBef>
                <a:spcPts val="1200"/>
              </a:spcBef>
              <a:buFont typeface="+mj-lt"/>
              <a:buAutoNum type="arabicPeriod"/>
            </a:pPr>
            <a:endParaRPr lang="it-IT" dirty="0">
              <a:solidFill>
                <a:schemeClr val="dk1"/>
              </a:solidFill>
              <a:latin typeface="Times New Roman" pitchFamily="18" charset="0"/>
              <a:cs typeface="Times New Roman" pitchFamily="18" charset="0"/>
            </a:endParaRPr>
          </a:p>
          <a:p>
            <a:pPr marL="514350" lvl="0" indent="-514350">
              <a:spcBef>
                <a:spcPts val="1200"/>
              </a:spcBef>
              <a:buFont typeface="+mj-lt"/>
              <a:buAutoNum type="arabicPeriod"/>
            </a:pPr>
            <a:r>
              <a:rPr lang="it-IT" dirty="0">
                <a:solidFill>
                  <a:schemeClr val="dk1"/>
                </a:solidFill>
                <a:latin typeface="Times New Roman" pitchFamily="18" charset="0"/>
                <a:cs typeface="Times New Roman" pitchFamily="18" charset="0"/>
              </a:rPr>
              <a:t> passeggiava/con la mano/con te/nella mano</a:t>
            </a:r>
          </a:p>
          <a:p>
            <a:pPr marL="0" lvl="0" indent="0">
              <a:spcBef>
                <a:spcPts val="1200"/>
              </a:spcBef>
              <a:buNone/>
            </a:pPr>
            <a:endParaRPr lang="it-IT" dirty="0">
              <a:solidFill>
                <a:schemeClr val="dk1"/>
              </a:solidFill>
              <a:latin typeface="Times New Roman" pitchFamily="18" charset="0"/>
              <a:cs typeface="Times New Roman" pitchFamily="18" charset="0"/>
            </a:endParaRPr>
          </a:p>
          <a:p>
            <a:pPr marL="0" lvl="0" indent="0">
              <a:spcBef>
                <a:spcPts val="1200"/>
              </a:spcBef>
              <a:buNone/>
            </a:pPr>
            <a:endParaRPr lang="it-IT" dirty="0">
              <a:solidFill>
                <a:schemeClr val="dk1"/>
              </a:solidFill>
              <a:latin typeface="Times New Roman" pitchFamily="18" charset="0"/>
              <a:cs typeface="Times New Roman" pitchFamily="18" charset="0"/>
            </a:endParaRPr>
          </a:p>
          <a:p>
            <a:pPr marL="0" lvl="0" indent="0">
              <a:spcBef>
                <a:spcPts val="1200"/>
              </a:spcBef>
              <a:buNone/>
            </a:pPr>
            <a:endParaRPr lang="it-IT" dirty="0">
              <a:solidFill>
                <a:schemeClr val="dk1"/>
              </a:solidFill>
              <a:latin typeface="Times New Roman" pitchFamily="18" charset="0"/>
              <a:cs typeface="Times New Roman" pitchFamily="18" charset="0"/>
            </a:endParaRPr>
          </a:p>
          <a:p>
            <a:pPr marL="0" lvl="0" indent="0">
              <a:spcBef>
                <a:spcPts val="1200"/>
              </a:spcBef>
              <a:buNone/>
            </a:pPr>
            <a:endParaRPr lang="it-IT" dirty="0">
              <a:solidFill>
                <a:schemeClr val="dk1"/>
              </a:solidFill>
              <a:latin typeface="Times New Roman" pitchFamily="18" charset="0"/>
              <a:cs typeface="Times New Roman" pitchFamily="18" charset="0"/>
            </a:endParaRPr>
          </a:p>
          <a:p>
            <a:endParaRPr lang="it-IT" dirty="0"/>
          </a:p>
        </p:txBody>
      </p:sp>
    </p:spTree>
    <p:extLst>
      <p:ext uri="{BB962C8B-B14F-4D97-AF65-F5344CB8AC3E}">
        <p14:creationId xmlns:p14="http://schemas.microsoft.com/office/powerpoint/2010/main" val="1873520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smtClean="0">
                <a:solidFill>
                  <a:srgbClr val="FF0000"/>
                </a:solidFill>
                <a:latin typeface="Times New Roman" pitchFamily="18" charset="0"/>
                <a:cs typeface="Times New Roman" pitchFamily="18" charset="0"/>
              </a:rPr>
              <a:t>Answer</a:t>
            </a:r>
            <a:r>
              <a:rPr lang="it-IT" sz="2800" b="1" dirty="0" smtClean="0">
                <a:solidFill>
                  <a:srgbClr val="FF0000"/>
                </a:solidFill>
                <a:latin typeface="Times New Roman" pitchFamily="18" charset="0"/>
                <a:cs typeface="Times New Roman" pitchFamily="18" charset="0"/>
              </a:rPr>
              <a:t> the </a:t>
            </a:r>
            <a:r>
              <a:rPr lang="it-IT" sz="2800" b="1" dirty="0" err="1" smtClean="0">
                <a:solidFill>
                  <a:srgbClr val="FF0000"/>
                </a:solidFill>
                <a:latin typeface="Times New Roman" pitchFamily="18" charset="0"/>
                <a:cs typeface="Times New Roman" pitchFamily="18" charset="0"/>
              </a:rPr>
              <a:t>following</a:t>
            </a:r>
            <a:r>
              <a:rPr lang="it-IT" sz="2800" b="1" dirty="0" smtClean="0">
                <a:solidFill>
                  <a:srgbClr val="FF0000"/>
                </a:solidFill>
                <a:latin typeface="Times New Roman" pitchFamily="18" charset="0"/>
                <a:cs typeface="Times New Roman" pitchFamily="18" charset="0"/>
              </a:rPr>
              <a:t> </a:t>
            </a:r>
            <a:r>
              <a:rPr lang="it-IT" sz="2800" b="1" dirty="0" err="1" smtClean="0">
                <a:solidFill>
                  <a:srgbClr val="FF0000"/>
                </a:solidFill>
                <a:latin typeface="Times New Roman" pitchFamily="18" charset="0"/>
                <a:cs typeface="Times New Roman" pitchFamily="18" charset="0"/>
              </a:rPr>
              <a:t>questions</a:t>
            </a:r>
            <a:endParaRPr lang="it-IT" sz="2800" b="1" dirty="0">
              <a:solidFill>
                <a:srgbClr val="FF0000"/>
              </a:solidFill>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r>
              <a:rPr lang="en-US" sz="1600" b="1" dirty="0">
                <a:latin typeface="Times New Roman" pitchFamily="18" charset="0"/>
                <a:cs typeface="Times New Roman" pitchFamily="18" charset="0"/>
              </a:rPr>
              <a:t>What should the girl buy?</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pasta</a:t>
            </a:r>
          </a:p>
          <a:p>
            <a:r>
              <a:rPr lang="en-US" sz="1600" dirty="0">
                <a:latin typeface="Times New Roman" pitchFamily="18" charset="0"/>
                <a:cs typeface="Times New Roman" pitchFamily="18" charset="0"/>
              </a:rPr>
              <a:t>pizza</a:t>
            </a:r>
          </a:p>
          <a:p>
            <a:r>
              <a:rPr lang="en-US" sz="1600" dirty="0" err="1">
                <a:latin typeface="Times New Roman" pitchFamily="18" charset="0"/>
                <a:cs typeface="Times New Roman" pitchFamily="18" charset="0"/>
              </a:rPr>
              <a:t>sapone</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latte</a:t>
            </a:r>
          </a:p>
          <a:p>
            <a:pPr marL="0" indent="0">
              <a:buNone/>
            </a:pPr>
            <a:r>
              <a:rPr lang="it-IT" sz="1700" b="1" dirty="0" err="1">
                <a:latin typeface="Times New Roman" pitchFamily="18" charset="0"/>
                <a:cs typeface="Times New Roman" pitchFamily="18" charset="0"/>
              </a:rPr>
              <a:t>Where</a:t>
            </a:r>
            <a:r>
              <a:rPr lang="it-IT" sz="1700" b="1" dirty="0">
                <a:latin typeface="Times New Roman" pitchFamily="18" charset="0"/>
                <a:cs typeface="Times New Roman" pitchFamily="18" charset="0"/>
              </a:rPr>
              <a:t> the boy </a:t>
            </a:r>
            <a:r>
              <a:rPr lang="it-IT" sz="1700" b="1" dirty="0" err="1">
                <a:latin typeface="Times New Roman" pitchFamily="18" charset="0"/>
                <a:cs typeface="Times New Roman" pitchFamily="18" charset="0"/>
              </a:rPr>
              <a:t>saw</a:t>
            </a:r>
            <a:r>
              <a:rPr lang="it-IT" sz="1700" b="1" dirty="0">
                <a:latin typeface="Times New Roman" pitchFamily="18" charset="0"/>
                <a:cs typeface="Times New Roman" pitchFamily="18" charset="0"/>
              </a:rPr>
              <a:t> the girl with </a:t>
            </a:r>
            <a:r>
              <a:rPr lang="it-IT" sz="1700" b="1" dirty="0" err="1">
                <a:latin typeface="Times New Roman" pitchFamily="18" charset="0"/>
                <a:cs typeface="Times New Roman" pitchFamily="18" charset="0"/>
              </a:rPr>
              <a:t>someone</a:t>
            </a:r>
            <a:r>
              <a:rPr lang="it-IT" sz="1700" b="1" dirty="0">
                <a:latin typeface="Times New Roman" pitchFamily="18" charset="0"/>
                <a:cs typeface="Times New Roman" pitchFamily="18" charset="0"/>
              </a:rPr>
              <a:t> else?</a:t>
            </a:r>
          </a:p>
          <a:p>
            <a:pPr marL="0" indent="0">
              <a:buNone/>
            </a:pPr>
            <a:endParaRPr lang="it-IT" sz="1700" b="1" dirty="0">
              <a:latin typeface="Times New Roman" pitchFamily="18" charset="0"/>
              <a:cs typeface="Times New Roman" pitchFamily="18" charset="0"/>
            </a:endParaRPr>
          </a:p>
          <a:p>
            <a:r>
              <a:rPr lang="it-IT" sz="1700" dirty="0">
                <a:latin typeface="Times New Roman" pitchFamily="18" charset="0"/>
                <a:cs typeface="Times New Roman" pitchFamily="18" charset="0"/>
              </a:rPr>
              <a:t>Al cinema</a:t>
            </a:r>
          </a:p>
          <a:p>
            <a:r>
              <a:rPr lang="it-IT" sz="1700" dirty="0">
                <a:latin typeface="Times New Roman" pitchFamily="18" charset="0"/>
                <a:cs typeface="Times New Roman" pitchFamily="18" charset="0"/>
              </a:rPr>
              <a:t>A casa</a:t>
            </a:r>
          </a:p>
          <a:p>
            <a:r>
              <a:rPr lang="it-IT" sz="1700" dirty="0">
                <a:latin typeface="Times New Roman" pitchFamily="18" charset="0"/>
                <a:cs typeface="Times New Roman" pitchFamily="18" charset="0"/>
              </a:rPr>
              <a:t>A scuola</a:t>
            </a:r>
          </a:p>
          <a:p>
            <a:r>
              <a:rPr lang="it-IT" sz="1700" dirty="0">
                <a:latin typeface="Times New Roman" pitchFamily="18" charset="0"/>
                <a:cs typeface="Times New Roman" pitchFamily="18" charset="0"/>
              </a:rPr>
              <a:t>Al supermercato</a:t>
            </a:r>
          </a:p>
        </p:txBody>
      </p:sp>
    </p:spTree>
    <p:extLst>
      <p:ext uri="{BB962C8B-B14F-4D97-AF65-F5344CB8AC3E}">
        <p14:creationId xmlns:p14="http://schemas.microsoft.com/office/powerpoint/2010/main" val="634237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486026D-F4BE-4685-A64A-EC517493015A}"/>
              </a:ext>
            </a:extLst>
          </p:cNvPr>
          <p:cNvSpPr/>
          <p:nvPr/>
        </p:nvSpPr>
        <p:spPr>
          <a:xfrm>
            <a:off x="1381957" y="2478411"/>
            <a:ext cx="9428085" cy="892552"/>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pt-PT" sz="3200" b="1" dirty="0" smtClean="0">
                <a:solidFill>
                  <a:prstClr val="black"/>
                </a:solidFill>
                <a:latin typeface="Times New Roman" panose="02020603050405020304" pitchFamily="18" charset="0"/>
                <a:cs typeface="Times New Roman" panose="02020603050405020304" pitchFamily="18" charset="0"/>
              </a:rPr>
              <a:t>ROMANIA</a:t>
            </a:r>
            <a:endParaRPr lang="ro-RO"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203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3392" y="116632"/>
            <a:ext cx="11343051" cy="706090"/>
          </a:xfrm>
        </p:spPr>
        <p:txBody>
          <a:bodyPr>
            <a:noAutofit/>
          </a:bodyPr>
          <a:lstStyle/>
          <a:p>
            <a:r>
              <a:rPr lang="it-IT" sz="1600" b="1" dirty="0" err="1" smtClean="0">
                <a:latin typeface="Times New Roman" pitchFamily="18" charset="0"/>
                <a:cs typeface="Times New Roman" pitchFamily="18" charset="0"/>
              </a:rPr>
              <a:t>Four</a:t>
            </a:r>
            <a:r>
              <a:rPr lang="it-IT" sz="1600" b="1"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pictures</a:t>
            </a:r>
            <a:r>
              <a:rPr lang="it-IT" sz="1600" b="1"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one</a:t>
            </a:r>
            <a:r>
              <a:rPr lang="it-IT" sz="1600" b="1" dirty="0" smtClean="0">
                <a:latin typeface="Times New Roman" pitchFamily="18" charset="0"/>
                <a:cs typeface="Times New Roman" pitchFamily="18" charset="0"/>
              </a:rPr>
              <a:t> word.</a:t>
            </a:r>
            <a:r>
              <a:rPr lang="it" sz="1600" b="1" kern="0" dirty="0">
                <a:solidFill>
                  <a:srgbClr val="000000"/>
                </a:solidFill>
                <a:latin typeface="Times New Roman" pitchFamily="18" charset="0"/>
                <a:cs typeface="Times New Roman" pitchFamily="18" charset="0"/>
                <a:sym typeface="Arial"/>
              </a:rPr>
              <a:t> Find connections between the pictures and complete                                                                               the words with following letters</a:t>
            </a:r>
            <a:endParaRPr lang="it-IT" sz="1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2" y="1225551"/>
            <a:ext cx="2063751"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659" y="1225550"/>
            <a:ext cx="21209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30;p24"/>
          <p:cNvPicPr preferRelativeResize="0"/>
          <p:nvPr/>
        </p:nvPicPr>
        <p:blipFill>
          <a:blip r:embed="rId4">
            <a:alphaModFix/>
          </a:blip>
          <a:stretch>
            <a:fillRect/>
          </a:stretch>
        </p:blipFill>
        <p:spPr>
          <a:xfrm>
            <a:off x="508967" y="2716075"/>
            <a:ext cx="2299133" cy="1539350"/>
          </a:xfrm>
          <a:prstGeom prst="rect">
            <a:avLst/>
          </a:prstGeom>
          <a:noFill/>
          <a:ln>
            <a:noFill/>
          </a:ln>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689" y="2823602"/>
            <a:ext cx="2186516"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947" y="1250156"/>
            <a:ext cx="2827867"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5061" y="1243993"/>
            <a:ext cx="2827867"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367" y="2760960"/>
            <a:ext cx="282786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4687" y="2714845"/>
            <a:ext cx="285326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asellaDiTesto 11"/>
          <p:cNvSpPr txBox="1"/>
          <p:nvPr/>
        </p:nvSpPr>
        <p:spPr>
          <a:xfrm>
            <a:off x="527381" y="5246166"/>
            <a:ext cx="1377365" cy="369332"/>
          </a:xfrm>
          <a:prstGeom prst="rect">
            <a:avLst/>
          </a:prstGeom>
          <a:noFill/>
        </p:spPr>
        <p:txBody>
          <a:bodyPr wrap="none" rtlCol="0">
            <a:spAutoFit/>
          </a:bodyPr>
          <a:lstStyle/>
          <a:p>
            <a:pPr lvl="0"/>
            <a:r>
              <a:rPr lang="it-IT" b="1" dirty="0">
                <a:latin typeface="Times New Roman" pitchFamily="18" charset="0"/>
                <a:cs typeface="Times New Roman" pitchFamily="18" charset="0"/>
              </a:rPr>
              <a:t>S _ _ _ _ L _</a:t>
            </a:r>
          </a:p>
        </p:txBody>
      </p:sp>
      <p:sp>
        <p:nvSpPr>
          <p:cNvPr id="4" name="CasellaDiTesto 3"/>
          <p:cNvSpPr txBox="1"/>
          <p:nvPr/>
        </p:nvSpPr>
        <p:spPr>
          <a:xfrm rot="-5400000">
            <a:off x="3431922" y="5210579"/>
            <a:ext cx="1896673" cy="410882"/>
          </a:xfrm>
          <a:prstGeom prst="rect">
            <a:avLst/>
          </a:prstGeom>
          <a:noFill/>
        </p:spPr>
        <p:txBody>
          <a:bodyPr wrap="none" rtlCol="0">
            <a:spAutoFit/>
          </a:bodyPr>
          <a:lstStyle/>
          <a:p>
            <a:pPr lvl="0">
              <a:lnSpc>
                <a:spcPct val="115000"/>
              </a:lnSpc>
              <a:spcAft>
                <a:spcPts val="1200"/>
              </a:spcAft>
            </a:pPr>
            <a:r>
              <a:rPr lang="it-IT" b="1" dirty="0" err="1">
                <a:solidFill>
                  <a:schemeClr val="dk1"/>
                </a:solidFill>
                <a:latin typeface="Times New Roman" pitchFamily="18" charset="0"/>
                <a:cs typeface="Times New Roman" pitchFamily="18" charset="0"/>
              </a:rPr>
              <a:t>Letters</a:t>
            </a:r>
            <a:r>
              <a:rPr lang="it-IT" b="1" dirty="0">
                <a:solidFill>
                  <a:schemeClr val="dk1"/>
                </a:solidFill>
                <a:latin typeface="Times New Roman" pitchFamily="18" charset="0"/>
                <a:cs typeface="Times New Roman" pitchFamily="18" charset="0"/>
              </a:rPr>
              <a:t>: U/C/A/O</a:t>
            </a:r>
          </a:p>
        </p:txBody>
      </p:sp>
      <p:sp>
        <p:nvSpPr>
          <p:cNvPr id="6" name="Rettangolo 5"/>
          <p:cNvSpPr/>
          <p:nvPr/>
        </p:nvSpPr>
        <p:spPr>
          <a:xfrm>
            <a:off x="6716763" y="5222055"/>
            <a:ext cx="3876126" cy="369332"/>
          </a:xfrm>
          <a:prstGeom prst="rect">
            <a:avLst/>
          </a:prstGeom>
        </p:spPr>
        <p:txBody>
          <a:bodyPr wrap="none">
            <a:spAutoFit/>
          </a:bodyPr>
          <a:lstStyle/>
          <a:p>
            <a:pPr lvl="0"/>
            <a:r>
              <a:rPr lang="it-IT" b="1" dirty="0">
                <a:latin typeface="Times New Roman" pitchFamily="18" charset="0"/>
                <a:cs typeface="Times New Roman" pitchFamily="18" charset="0"/>
              </a:rPr>
              <a:t>L _ _ T_                         </a:t>
            </a:r>
            <a:r>
              <a:rPr lang="it-IT" b="1" dirty="0" err="1">
                <a:latin typeface="Times New Roman" pitchFamily="18" charset="0"/>
                <a:cs typeface="Times New Roman" pitchFamily="18" charset="0"/>
              </a:rPr>
              <a:t>Letters</a:t>
            </a:r>
            <a:r>
              <a:rPr lang="it-IT" b="1" dirty="0">
                <a:latin typeface="Times New Roman" pitchFamily="18" charset="0"/>
                <a:cs typeface="Times New Roman" pitchFamily="18" charset="0"/>
              </a:rPr>
              <a:t>: T/E/A</a:t>
            </a:r>
          </a:p>
        </p:txBody>
      </p:sp>
    </p:spTree>
    <p:extLst>
      <p:ext uri="{BB962C8B-B14F-4D97-AF65-F5344CB8AC3E}">
        <p14:creationId xmlns:p14="http://schemas.microsoft.com/office/powerpoint/2010/main" val="200074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260648"/>
            <a:ext cx="2853267"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36" y="2224416"/>
            <a:ext cx="30480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312252"/>
            <a:ext cx="285326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712" y="2294469"/>
            <a:ext cx="285326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975" y="336920"/>
            <a:ext cx="285326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380" y="2335284"/>
            <a:ext cx="2853267"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8929" y="188641"/>
            <a:ext cx="255270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4437" y="2315143"/>
            <a:ext cx="233256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31371" y="5229200"/>
            <a:ext cx="3632854" cy="369332"/>
          </a:xfrm>
          <a:prstGeom prst="rect">
            <a:avLst/>
          </a:prstGeom>
          <a:noFill/>
        </p:spPr>
        <p:txBody>
          <a:bodyPr wrap="none" rtlCol="0">
            <a:spAutoFit/>
          </a:bodyPr>
          <a:lstStyle/>
          <a:p>
            <a:pPr lvl="0"/>
            <a:r>
              <a:rPr lang="it-IT" b="1" dirty="0">
                <a:latin typeface="Times New Roman" pitchFamily="18" charset="0"/>
                <a:cs typeface="Times New Roman" pitchFamily="18" charset="0"/>
              </a:rPr>
              <a:t>_ _ _ A                         </a:t>
            </a:r>
            <a:r>
              <a:rPr lang="it-IT" sz="1600" b="1" dirty="0" err="1">
                <a:latin typeface="Times New Roman" pitchFamily="18" charset="0"/>
                <a:cs typeface="Times New Roman" pitchFamily="18" charset="0"/>
              </a:rPr>
              <a:t>Letters</a:t>
            </a:r>
            <a:r>
              <a:rPr lang="it-IT" sz="1600" b="1" dirty="0">
                <a:latin typeface="Times New Roman" pitchFamily="18" charset="0"/>
                <a:cs typeface="Times New Roman" pitchFamily="18" charset="0"/>
              </a:rPr>
              <a:t>:</a:t>
            </a:r>
            <a:r>
              <a:rPr lang="it-IT" b="1" dirty="0">
                <a:latin typeface="Times New Roman" pitchFamily="18" charset="0"/>
                <a:cs typeface="Times New Roman" pitchFamily="18" charset="0"/>
              </a:rPr>
              <a:t> S/A/C</a:t>
            </a:r>
          </a:p>
        </p:txBody>
      </p:sp>
      <p:sp>
        <p:nvSpPr>
          <p:cNvPr id="4" name="CasellaDiTesto 3"/>
          <p:cNvSpPr txBox="1"/>
          <p:nvPr/>
        </p:nvSpPr>
        <p:spPr>
          <a:xfrm>
            <a:off x="7440149" y="5229200"/>
            <a:ext cx="3249608" cy="369332"/>
          </a:xfrm>
          <a:prstGeom prst="rect">
            <a:avLst/>
          </a:prstGeom>
          <a:noFill/>
        </p:spPr>
        <p:txBody>
          <a:bodyPr wrap="none" rtlCol="0">
            <a:spAutoFit/>
          </a:bodyPr>
          <a:lstStyle/>
          <a:p>
            <a:pPr lvl="0"/>
            <a:r>
              <a:rPr lang="it-IT" b="1" dirty="0">
                <a:latin typeface="Times New Roman" pitchFamily="18" charset="0"/>
                <a:cs typeface="Times New Roman" pitchFamily="18" charset="0"/>
              </a:rPr>
              <a:t>_  _ O_ E           </a:t>
            </a:r>
            <a:r>
              <a:rPr lang="it-IT" b="1" dirty="0" err="1">
                <a:latin typeface="Times New Roman" pitchFamily="18" charset="0"/>
                <a:cs typeface="Times New Roman" pitchFamily="18" charset="0"/>
              </a:rPr>
              <a:t>Letters</a:t>
            </a:r>
            <a:r>
              <a:rPr lang="it-IT" b="1" dirty="0">
                <a:latin typeface="Times New Roman" pitchFamily="18" charset="0"/>
                <a:cs typeface="Times New Roman" pitchFamily="18" charset="0"/>
              </a:rPr>
              <a:t>: M/R/A</a:t>
            </a:r>
          </a:p>
        </p:txBody>
      </p:sp>
    </p:spTree>
    <p:extLst>
      <p:ext uri="{BB962C8B-B14F-4D97-AF65-F5344CB8AC3E}">
        <p14:creationId xmlns:p14="http://schemas.microsoft.com/office/powerpoint/2010/main" val="1183679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C000"/>
          </a:solidFill>
        </p:spPr>
        <p:txBody>
          <a:bodyPr>
            <a:normAutofit/>
          </a:bodyPr>
          <a:lstStyle/>
          <a:p>
            <a:r>
              <a:rPr lang="it-IT" sz="3200" b="1" dirty="0" err="1" smtClean="0">
                <a:latin typeface="Times New Roman" pitchFamily="18" charset="0"/>
                <a:cs typeface="Times New Roman" pitchFamily="18" charset="0"/>
              </a:rPr>
              <a:t>Crosswords</a:t>
            </a:r>
            <a:endParaRPr lang="it-IT" sz="3200" b="1" dirty="0">
              <a:latin typeface="Times New Roman" pitchFamily="18" charset="0"/>
              <a:cs typeface="Times New Roman" pitchFamily="18" charset="0"/>
            </a:endParaRPr>
          </a:p>
        </p:txBody>
      </p:sp>
      <p:sp>
        <p:nvSpPr>
          <p:cNvPr id="3" name="Segnaposto contenuto 2"/>
          <p:cNvSpPr>
            <a:spLocks noGrp="1"/>
          </p:cNvSpPr>
          <p:nvPr>
            <p:ph sz="half" idx="1"/>
          </p:nvPr>
        </p:nvSpPr>
        <p:spPr>
          <a:solidFill>
            <a:srgbClr val="FFFF00"/>
          </a:solidFill>
        </p:spPr>
        <p:txBody>
          <a:bodyPr>
            <a:normAutofit fontScale="92500" lnSpcReduction="20000"/>
          </a:bodyPr>
          <a:lstStyle/>
          <a:p>
            <a:pPr marL="0" lvl="0" indent="0">
              <a:spcBef>
                <a:spcPts val="0"/>
              </a:spcBef>
              <a:buClr>
                <a:schemeClr val="dk1"/>
              </a:buClr>
              <a:buSzPts val="1100"/>
              <a:buNone/>
            </a:pPr>
            <a:r>
              <a:rPr lang="pt-BR" dirty="0">
                <a:latin typeface="Times New Roman" pitchFamily="18" charset="0"/>
                <a:cs typeface="Times New Roman" pitchFamily="18" charset="0"/>
              </a:rPr>
              <a:t>U T  H O N R K W O È Q A F P R Z G P M H K D L C S M A N O O   L J G H W T N D F C X  W Q  R T </a:t>
            </a:r>
          </a:p>
          <a:p>
            <a:pPr marL="0" lvl="0" indent="0">
              <a:spcBef>
                <a:spcPts val="0"/>
              </a:spcBef>
              <a:buClr>
                <a:schemeClr val="dk1"/>
              </a:buClr>
              <a:buSzPts val="1100"/>
              <a:buNone/>
            </a:pPr>
            <a:r>
              <a:rPr lang="pt-BR" dirty="0">
                <a:latin typeface="Times New Roman" pitchFamily="18" charset="0"/>
                <a:cs typeface="Times New Roman" pitchFamily="18" charset="0"/>
              </a:rPr>
              <a:t>A S I N B U V È R S O P M K T  S</a:t>
            </a:r>
          </a:p>
          <a:p>
            <a:pPr marL="0" lvl="0" indent="0">
              <a:spcBef>
                <a:spcPts val="0"/>
              </a:spcBef>
              <a:buClr>
                <a:schemeClr val="dk1"/>
              </a:buClr>
              <a:buSzPts val="1100"/>
              <a:buNone/>
            </a:pPr>
            <a:r>
              <a:rPr lang="pt-BR" dirty="0">
                <a:latin typeface="Times New Roman" pitchFamily="18" charset="0"/>
                <a:cs typeface="Times New Roman" pitchFamily="18" charset="0"/>
              </a:rPr>
              <a:t>T R C N A S P È T T O D H L A N </a:t>
            </a:r>
          </a:p>
          <a:p>
            <a:pPr marL="0" lvl="0" indent="0">
              <a:spcBef>
                <a:spcPts val="0"/>
              </a:spcBef>
              <a:buClr>
                <a:schemeClr val="dk1"/>
              </a:buClr>
              <a:buSzPts val="1100"/>
              <a:buNone/>
            </a:pPr>
            <a:r>
              <a:rPr lang="pt-BR" dirty="0">
                <a:latin typeface="Times New Roman" pitchFamily="18" charset="0"/>
                <a:cs typeface="Times New Roman" pitchFamily="18" charset="0"/>
              </a:rPr>
              <a:t>T P O U L M N È R T U S C I R E </a:t>
            </a:r>
          </a:p>
          <a:p>
            <a:pPr marL="0" lvl="0" indent="0">
              <a:spcBef>
                <a:spcPts val="0"/>
              </a:spcBef>
              <a:buClr>
                <a:schemeClr val="dk1"/>
              </a:buClr>
              <a:buSzPts val="1100"/>
              <a:buNone/>
            </a:pPr>
            <a:r>
              <a:rPr lang="pt-BR" dirty="0">
                <a:latin typeface="Times New Roman" pitchFamily="18" charset="0"/>
                <a:cs typeface="Times New Roman" pitchFamily="18" charset="0"/>
              </a:rPr>
              <a:t>E V H O O U Y È N F D È S W Y  U R T F S  L H R F G Y T È W O L</a:t>
            </a:r>
          </a:p>
          <a:p>
            <a:pPr marL="0" lvl="0" indent="0">
              <a:spcBef>
                <a:spcPts val="0"/>
              </a:spcBef>
              <a:buClr>
                <a:schemeClr val="dk1"/>
              </a:buClr>
              <a:buSzPts val="1100"/>
              <a:buNone/>
            </a:pPr>
            <a:r>
              <a:rPr lang="pt-BR" dirty="0">
                <a:latin typeface="Times New Roman" pitchFamily="18" charset="0"/>
                <a:cs typeface="Times New Roman" pitchFamily="18" charset="0"/>
              </a:rPr>
              <a:t>G R D È R E A OV I E  N I  L T F S D  D È T K O Y R  A  M O W Q A </a:t>
            </a:r>
          </a:p>
          <a:p>
            <a:pPr marL="0" lvl="0" indent="0">
              <a:spcBef>
                <a:spcPts val="0"/>
              </a:spcBef>
              <a:buClr>
                <a:schemeClr val="dk1"/>
              </a:buClr>
              <a:buSzPts val="1100"/>
              <a:buNone/>
            </a:pPr>
            <a:r>
              <a:rPr lang="pt-BR" dirty="0">
                <a:latin typeface="Times New Roman" pitchFamily="18" charset="0"/>
                <a:cs typeface="Times New Roman" pitchFamily="18" charset="0"/>
              </a:rPr>
              <a:t>I R U R S C E N D  I  A P O U Y T G È W Q L D O P O  M A N O </a:t>
            </a:r>
          </a:p>
          <a:p>
            <a:pPr marL="0" lvl="0" indent="0">
              <a:spcBef>
                <a:spcPts val="0"/>
              </a:spcBef>
              <a:buClr>
                <a:schemeClr val="dk1"/>
              </a:buClr>
              <a:buSzPts val="1100"/>
              <a:buNone/>
            </a:pPr>
            <a:r>
              <a:rPr lang="pt-BR" dirty="0">
                <a:latin typeface="Times New Roman" pitchFamily="18" charset="0"/>
                <a:cs typeface="Times New Roman" pitchFamily="18" charset="0"/>
              </a:rPr>
              <a:t>L F W G T W C H R  M K R D G E I  F G I U S P C A S  A</a:t>
            </a:r>
          </a:p>
          <a:p>
            <a:endParaRPr lang="it-IT" dirty="0"/>
          </a:p>
        </p:txBody>
      </p:sp>
      <p:sp>
        <p:nvSpPr>
          <p:cNvPr id="4" name="Segnaposto contenuto 3"/>
          <p:cNvSpPr>
            <a:spLocks noGrp="1"/>
          </p:cNvSpPr>
          <p:nvPr>
            <p:ph sz="half" idx="2"/>
          </p:nvPr>
        </p:nvSpPr>
        <p:spPr/>
        <p:txBody>
          <a:bodyPr>
            <a:noAutofit/>
          </a:bodyPr>
          <a:lstStyle/>
          <a:p>
            <a:pPr lvl="0"/>
            <a:r>
              <a:rPr lang="en-US" sz="2400" b="1" dirty="0">
                <a:solidFill>
                  <a:schemeClr val="dk1"/>
                </a:solidFill>
                <a:latin typeface="Times New Roman" pitchFamily="18" charset="0"/>
                <a:cs typeface="Times New Roman" pitchFamily="18" charset="0"/>
              </a:rPr>
              <a:t>Read the English verbs and words below and find them in Italian into the box</a:t>
            </a:r>
            <a:r>
              <a:rPr lang="en-US" sz="2400" dirty="0">
                <a:solidFill>
                  <a:schemeClr val="dk1"/>
                </a:solidFill>
                <a:latin typeface="Times New Roman" pitchFamily="18" charset="0"/>
                <a:cs typeface="Times New Roman" pitchFamily="18" charset="0"/>
              </a:rPr>
              <a:t>. </a:t>
            </a:r>
          </a:p>
          <a:p>
            <a:pPr marL="0" lvl="0" indent="0">
              <a:lnSpc>
                <a:spcPct val="115000"/>
              </a:lnSpc>
              <a:spcBef>
                <a:spcPts val="0"/>
              </a:spcBef>
              <a:buNone/>
            </a:pPr>
            <a:r>
              <a:rPr lang="en-US" sz="1800" dirty="0">
                <a:solidFill>
                  <a:schemeClr val="dk1"/>
                </a:solidFill>
                <a:latin typeface="Times New Roman" pitchFamily="18" charset="0"/>
                <a:cs typeface="Times New Roman" pitchFamily="18" charset="0"/>
              </a:rPr>
              <a:t>Get </a:t>
            </a:r>
            <a:r>
              <a:rPr lang="en-US" sz="1800" dirty="0" smtClean="0">
                <a:solidFill>
                  <a:schemeClr val="dk1"/>
                </a:solidFill>
                <a:latin typeface="Times New Roman" pitchFamily="18" charset="0"/>
                <a:cs typeface="Times New Roman" pitchFamily="18" charset="0"/>
              </a:rPr>
              <a:t>out                    </a:t>
            </a:r>
            <a:endParaRPr lang="en-US" sz="1800" dirty="0">
              <a:solidFill>
                <a:schemeClr val="dk1"/>
              </a:solidFill>
              <a:latin typeface="Times New Roman" pitchFamily="18" charset="0"/>
              <a:cs typeface="Times New Roman" pitchFamily="18" charset="0"/>
            </a:endParaRPr>
          </a:p>
          <a:p>
            <a:pPr marL="0" lvl="0" indent="0">
              <a:lnSpc>
                <a:spcPct val="115000"/>
              </a:lnSpc>
              <a:spcBef>
                <a:spcPts val="1200"/>
              </a:spcBef>
              <a:buNone/>
            </a:pPr>
            <a:r>
              <a:rPr lang="en-US" sz="1800" dirty="0">
                <a:solidFill>
                  <a:schemeClr val="dk1"/>
                </a:solidFill>
                <a:latin typeface="Times New Roman" pitchFamily="18" charset="0"/>
                <a:cs typeface="Times New Roman" pitchFamily="18" charset="0"/>
              </a:rPr>
              <a:t>Come down</a:t>
            </a:r>
          </a:p>
          <a:p>
            <a:pPr marL="0" lvl="0" indent="0">
              <a:lnSpc>
                <a:spcPct val="115000"/>
              </a:lnSpc>
              <a:spcBef>
                <a:spcPts val="1200"/>
              </a:spcBef>
              <a:buNone/>
            </a:pPr>
            <a:r>
              <a:rPr lang="en-US" sz="1800" dirty="0" err="1" smtClean="0">
                <a:solidFill>
                  <a:schemeClr val="dk1"/>
                </a:solidFill>
                <a:latin typeface="Times New Roman" pitchFamily="18" charset="0"/>
                <a:cs typeface="Times New Roman" pitchFamily="18" charset="0"/>
              </a:rPr>
              <a:t>FindC</a:t>
            </a:r>
            <a:endParaRPr lang="en-US" sz="1800" dirty="0">
              <a:solidFill>
                <a:schemeClr val="dk1"/>
              </a:solidFill>
              <a:latin typeface="Times New Roman" pitchFamily="18" charset="0"/>
              <a:cs typeface="Times New Roman" pitchFamily="18" charset="0"/>
            </a:endParaRPr>
          </a:p>
          <a:p>
            <a:pPr marL="0" lvl="0" indent="0">
              <a:spcBef>
                <a:spcPts val="0"/>
              </a:spcBef>
              <a:buNone/>
            </a:pPr>
            <a:r>
              <a:rPr lang="en-US" sz="1800" dirty="0">
                <a:solidFill>
                  <a:schemeClr val="dk1"/>
                </a:solidFill>
                <a:latin typeface="Times New Roman" pitchFamily="18" charset="0"/>
                <a:cs typeface="Times New Roman" pitchFamily="18" charset="0"/>
              </a:rPr>
              <a:t>C’mon </a:t>
            </a:r>
          </a:p>
          <a:p>
            <a:pPr marL="0" lvl="0" indent="0">
              <a:spcBef>
                <a:spcPts val="0"/>
              </a:spcBef>
              <a:buNone/>
            </a:pPr>
            <a:endParaRPr lang="en-US" sz="1800" dirty="0">
              <a:solidFill>
                <a:schemeClr val="dk1"/>
              </a:solidFill>
              <a:latin typeface="Times New Roman" pitchFamily="18" charset="0"/>
              <a:cs typeface="Times New Roman" pitchFamily="18" charset="0"/>
            </a:endParaRPr>
          </a:p>
          <a:p>
            <a:pPr marL="0" lvl="0" indent="0">
              <a:spcBef>
                <a:spcPts val="0"/>
              </a:spcBef>
              <a:buNone/>
            </a:pPr>
            <a:r>
              <a:rPr lang="en-US" sz="1800" dirty="0">
                <a:solidFill>
                  <a:schemeClr val="dk1"/>
                </a:solidFill>
                <a:latin typeface="Times New Roman" pitchFamily="18" charset="0"/>
                <a:cs typeface="Times New Roman" pitchFamily="18" charset="0"/>
              </a:rPr>
              <a:t>I’m waiting </a:t>
            </a:r>
          </a:p>
          <a:p>
            <a:pPr marL="0" lvl="0" indent="0">
              <a:spcBef>
                <a:spcPts val="0"/>
              </a:spcBef>
              <a:buNone/>
            </a:pPr>
            <a:endParaRPr lang="en-US" sz="1800" dirty="0">
              <a:solidFill>
                <a:schemeClr val="dk1"/>
              </a:solidFill>
              <a:latin typeface="Times New Roman" pitchFamily="18" charset="0"/>
              <a:cs typeface="Times New Roman" pitchFamily="18" charset="0"/>
            </a:endParaRPr>
          </a:p>
          <a:p>
            <a:pPr marL="0" lvl="0" indent="0">
              <a:spcBef>
                <a:spcPts val="0"/>
              </a:spcBef>
              <a:buNone/>
            </a:pPr>
            <a:r>
              <a:rPr lang="en-US" sz="1800" dirty="0">
                <a:solidFill>
                  <a:schemeClr val="dk1"/>
                </a:solidFill>
                <a:latin typeface="Times New Roman" pitchFamily="18" charset="0"/>
                <a:cs typeface="Times New Roman" pitchFamily="18" charset="0"/>
              </a:rPr>
              <a:t>Tell him </a:t>
            </a:r>
            <a:endParaRPr lang="en-US" sz="1800" dirty="0">
              <a:latin typeface="Times New Roman" pitchFamily="18" charset="0"/>
              <a:cs typeface="Times New Roman" pitchFamily="18" charset="0"/>
            </a:endParaRPr>
          </a:p>
          <a:p>
            <a:endParaRPr lang="it-IT" sz="2400" dirty="0">
              <a:latin typeface="Times New Roman" pitchFamily="18" charset="0"/>
              <a:cs typeface="Times New Roman" pitchFamily="18" charset="0"/>
            </a:endParaRPr>
          </a:p>
        </p:txBody>
      </p:sp>
      <p:sp>
        <p:nvSpPr>
          <p:cNvPr id="5" name="CasellaDiTesto 4"/>
          <p:cNvSpPr txBox="1"/>
          <p:nvPr/>
        </p:nvSpPr>
        <p:spPr>
          <a:xfrm>
            <a:off x="9210943" y="3140969"/>
            <a:ext cx="825867" cy="3139321"/>
          </a:xfrm>
          <a:prstGeom prst="rect">
            <a:avLst/>
          </a:prstGeom>
          <a:noFill/>
        </p:spPr>
        <p:txBody>
          <a:bodyPr wrap="none" rtlCol="0">
            <a:spAutoFit/>
          </a:bodyPr>
          <a:lstStyle/>
          <a:p>
            <a:pPr lvl="0"/>
            <a:r>
              <a:rPr lang="nl-NL" dirty="0">
                <a:solidFill>
                  <a:schemeClr val="dk1"/>
                </a:solidFill>
                <a:latin typeface="Times New Roman" pitchFamily="18" charset="0"/>
                <a:cs typeface="Times New Roman" pitchFamily="18" charset="0"/>
              </a:rPr>
              <a:t>Milk</a:t>
            </a:r>
          </a:p>
          <a:p>
            <a:pPr lvl="0"/>
            <a:endParaRPr lang="nl-NL" dirty="0">
              <a:solidFill>
                <a:schemeClr val="dk1"/>
              </a:solidFill>
              <a:latin typeface="Times New Roman" pitchFamily="18" charset="0"/>
              <a:cs typeface="Times New Roman" pitchFamily="18" charset="0"/>
            </a:endParaRPr>
          </a:p>
          <a:p>
            <a:pPr lvl="0"/>
            <a:r>
              <a:rPr lang="nl-NL" dirty="0">
                <a:solidFill>
                  <a:schemeClr val="dk1"/>
                </a:solidFill>
                <a:latin typeface="Times New Roman" pitchFamily="18" charset="0"/>
                <a:cs typeface="Times New Roman" pitchFamily="18" charset="0"/>
              </a:rPr>
              <a:t>Mom </a:t>
            </a:r>
          </a:p>
          <a:p>
            <a:pPr lvl="0"/>
            <a:endParaRPr lang="nl-NL" dirty="0">
              <a:solidFill>
                <a:schemeClr val="dk1"/>
              </a:solidFill>
              <a:latin typeface="Times New Roman" pitchFamily="18" charset="0"/>
              <a:cs typeface="Times New Roman" pitchFamily="18" charset="0"/>
            </a:endParaRPr>
          </a:p>
          <a:p>
            <a:pPr lvl="0"/>
            <a:r>
              <a:rPr lang="nl-NL" dirty="0">
                <a:solidFill>
                  <a:schemeClr val="dk1"/>
                </a:solidFill>
                <a:latin typeface="Times New Roman" pitchFamily="18" charset="0"/>
                <a:cs typeface="Times New Roman" pitchFamily="18" charset="0"/>
              </a:rPr>
              <a:t>School</a:t>
            </a:r>
          </a:p>
          <a:p>
            <a:pPr lvl="0"/>
            <a:endParaRPr lang="nl-NL" dirty="0">
              <a:solidFill>
                <a:schemeClr val="dk1"/>
              </a:solidFill>
              <a:latin typeface="Times New Roman" pitchFamily="18" charset="0"/>
              <a:cs typeface="Times New Roman" pitchFamily="18" charset="0"/>
            </a:endParaRPr>
          </a:p>
          <a:p>
            <a:pPr lvl="0"/>
            <a:r>
              <a:rPr lang="nl-NL" dirty="0">
                <a:solidFill>
                  <a:schemeClr val="dk1"/>
                </a:solidFill>
                <a:latin typeface="Times New Roman" pitchFamily="18" charset="0"/>
                <a:cs typeface="Times New Roman" pitchFamily="18" charset="0"/>
              </a:rPr>
              <a:t>Hand</a:t>
            </a:r>
          </a:p>
          <a:p>
            <a:pPr lvl="0"/>
            <a:endParaRPr lang="nl-NL" dirty="0">
              <a:solidFill>
                <a:schemeClr val="dk1"/>
              </a:solidFill>
              <a:latin typeface="Times New Roman" pitchFamily="18" charset="0"/>
              <a:cs typeface="Times New Roman" pitchFamily="18" charset="0"/>
            </a:endParaRPr>
          </a:p>
          <a:p>
            <a:pPr lvl="0"/>
            <a:r>
              <a:rPr lang="nl-NL" dirty="0">
                <a:solidFill>
                  <a:schemeClr val="dk1"/>
                </a:solidFill>
                <a:latin typeface="Times New Roman" pitchFamily="18" charset="0"/>
                <a:cs typeface="Times New Roman" pitchFamily="18" charset="0"/>
              </a:rPr>
              <a:t>Nouse</a:t>
            </a:r>
          </a:p>
          <a:p>
            <a:pPr lvl="0"/>
            <a:endParaRPr lang="nl-NL" dirty="0">
              <a:solidFill>
                <a:schemeClr val="dk1"/>
              </a:solidFill>
              <a:latin typeface="Times New Roman" pitchFamily="18" charset="0"/>
              <a:cs typeface="Times New Roman" pitchFamily="18" charset="0"/>
            </a:endParaRPr>
          </a:p>
          <a:p>
            <a:pPr lvl="0"/>
            <a:r>
              <a:rPr lang="nl-NL" dirty="0">
                <a:solidFill>
                  <a:schemeClr val="dk1"/>
                </a:solidFill>
                <a:latin typeface="Times New Roman" pitchFamily="18" charset="0"/>
                <a:cs typeface="Times New Roman" pitchFamily="18" charset="0"/>
              </a:rPr>
              <a:t>Door</a:t>
            </a:r>
            <a:endParaRPr lang="nl-NL" dirty="0">
              <a:latin typeface="Times New Roman" pitchFamily="18" charset="0"/>
              <a:cs typeface="Times New Roman" pitchFamily="18" charset="0"/>
            </a:endParaRPr>
          </a:p>
        </p:txBody>
      </p:sp>
    </p:spTree>
    <p:extLst>
      <p:ext uri="{BB962C8B-B14F-4D97-AF65-F5344CB8AC3E}">
        <p14:creationId xmlns:p14="http://schemas.microsoft.com/office/powerpoint/2010/main" val="3768582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56793"/>
            <a:ext cx="6949017"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7284377" y="225047"/>
            <a:ext cx="3775393" cy="1969770"/>
          </a:xfrm>
          <a:prstGeom prst="rect">
            <a:avLst/>
          </a:prstGeom>
          <a:noFill/>
        </p:spPr>
        <p:txBody>
          <a:bodyPr wrap="none" rtlCol="0">
            <a:spAutoFit/>
          </a:bodyPr>
          <a:lstStyle/>
          <a:p>
            <a:r>
              <a:rPr lang="en-US" sz="2000" dirty="0">
                <a:solidFill>
                  <a:srgbClr val="FF0000"/>
                </a:solidFill>
                <a:latin typeface="Times New Roman" pitchFamily="18" charset="0"/>
                <a:cs typeface="Times New Roman" pitchFamily="18" charset="0"/>
              </a:rPr>
              <a:t>CROSSWORDS   PUZZLE</a:t>
            </a:r>
          </a:p>
          <a:p>
            <a:r>
              <a:rPr lang="en-US" sz="1400" dirty="0">
                <a:solidFill>
                  <a:srgbClr val="FF0000"/>
                </a:solidFill>
                <a:latin typeface="Times New Roman" pitchFamily="18" charset="0"/>
                <a:cs typeface="Times New Roman" pitchFamily="18" charset="0"/>
              </a:rPr>
              <a:t>Put this English verbs in Italian into the columns, </a:t>
            </a:r>
            <a:endParaRPr lang="en-US" sz="1400" dirty="0" smtClean="0">
              <a:solidFill>
                <a:srgbClr val="FF0000"/>
              </a:solidFill>
              <a:latin typeface="Times New Roman" pitchFamily="18" charset="0"/>
              <a:cs typeface="Times New Roman" pitchFamily="18" charset="0"/>
            </a:endParaRPr>
          </a:p>
          <a:p>
            <a:r>
              <a:rPr lang="en-US" sz="1400" dirty="0" smtClean="0">
                <a:solidFill>
                  <a:srgbClr val="FF0000"/>
                </a:solidFill>
                <a:latin typeface="Times New Roman" pitchFamily="18" charset="0"/>
                <a:cs typeface="Times New Roman" pitchFamily="18" charset="0"/>
              </a:rPr>
              <a:t>following </a:t>
            </a:r>
            <a:r>
              <a:rPr lang="en-US" sz="1400" dirty="0">
                <a:solidFill>
                  <a:srgbClr val="FF0000"/>
                </a:solidFill>
                <a:latin typeface="Times New Roman" pitchFamily="18" charset="0"/>
                <a:cs typeface="Times New Roman" pitchFamily="18" charset="0"/>
              </a:rPr>
              <a:t>the horizontal </a:t>
            </a:r>
            <a:endParaRPr lang="en-US" sz="1400" dirty="0" smtClean="0">
              <a:solidFill>
                <a:srgbClr val="FF0000"/>
              </a:solidFill>
              <a:latin typeface="Times New Roman" pitchFamily="18" charset="0"/>
              <a:cs typeface="Times New Roman" pitchFamily="18" charset="0"/>
            </a:endParaRPr>
          </a:p>
          <a:p>
            <a:r>
              <a:rPr lang="en-US" sz="1400" dirty="0" smtClean="0">
                <a:solidFill>
                  <a:srgbClr val="FF0000"/>
                </a:solidFill>
                <a:latin typeface="Times New Roman" pitchFamily="18" charset="0"/>
                <a:cs typeface="Times New Roman" pitchFamily="18" charset="0"/>
              </a:rPr>
              <a:t>and </a:t>
            </a:r>
            <a:r>
              <a:rPr lang="en-US" sz="1400" dirty="0">
                <a:solidFill>
                  <a:srgbClr val="FF0000"/>
                </a:solidFill>
                <a:latin typeface="Times New Roman" pitchFamily="18" charset="0"/>
                <a:cs typeface="Times New Roman" pitchFamily="18" charset="0"/>
              </a:rPr>
              <a:t>vertical order</a:t>
            </a:r>
            <a:r>
              <a:rPr lang="en-US" sz="1400" dirty="0" smtClean="0">
                <a:solidFill>
                  <a:srgbClr val="FF0000"/>
                </a:solidFill>
                <a:latin typeface="Times New Roman" pitchFamily="18" charset="0"/>
                <a:cs typeface="Times New Roman" pitchFamily="18" charset="0"/>
              </a:rPr>
              <a:t>.</a:t>
            </a:r>
          </a:p>
          <a:p>
            <a:r>
              <a:rPr lang="en-US" sz="1400" dirty="0" smtClean="0">
                <a:solidFill>
                  <a:srgbClr val="FF0000"/>
                </a:solidFill>
                <a:latin typeface="Times New Roman" pitchFamily="18" charset="0"/>
                <a:cs typeface="Times New Roman" pitchFamily="18" charset="0"/>
              </a:rPr>
              <a:t>At </a:t>
            </a:r>
            <a:r>
              <a:rPr lang="en-US" sz="1400" dirty="0">
                <a:solidFill>
                  <a:srgbClr val="FF0000"/>
                </a:solidFill>
                <a:latin typeface="Times New Roman" pitchFamily="18" charset="0"/>
                <a:cs typeface="Times New Roman" pitchFamily="18" charset="0"/>
              </a:rPr>
              <a:t>the end find the </a:t>
            </a:r>
            <a:r>
              <a:rPr lang="en-US" sz="1400" dirty="0" smtClean="0">
                <a:solidFill>
                  <a:srgbClr val="FF0000"/>
                </a:solidFill>
                <a:latin typeface="Times New Roman" pitchFamily="18" charset="0"/>
                <a:cs typeface="Times New Roman" pitchFamily="18" charset="0"/>
              </a:rPr>
              <a:t>secret word</a:t>
            </a:r>
          </a:p>
          <a:p>
            <a:endParaRPr lang="en-US" sz="1400" dirty="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   ACROSS:                                   DOWN</a:t>
            </a: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p>
            <a:r>
              <a:rPr lang="en-US" dirty="0" smtClean="0"/>
              <a:t>  </a:t>
            </a:r>
            <a:endParaRPr lang="en-US" dirty="0"/>
          </a:p>
        </p:txBody>
      </p:sp>
      <p:sp>
        <p:nvSpPr>
          <p:cNvPr id="3" name="CasellaDiTesto 2"/>
          <p:cNvSpPr txBox="1"/>
          <p:nvPr/>
        </p:nvSpPr>
        <p:spPr>
          <a:xfrm>
            <a:off x="7348778" y="1916832"/>
            <a:ext cx="1431802" cy="1969770"/>
          </a:xfrm>
          <a:prstGeom prst="rect">
            <a:avLst/>
          </a:prstGeom>
          <a:noFill/>
        </p:spPr>
        <p:txBody>
          <a:bodyPr wrap="none" rtlCol="0">
            <a:spAutoFit/>
          </a:bodyPr>
          <a:lstStyle/>
          <a:p>
            <a:pPr lvl="0">
              <a:lnSpc>
                <a:spcPct val="115000"/>
              </a:lnSpc>
              <a:buClr>
                <a:srgbClr val="000000"/>
              </a:buClr>
            </a:pPr>
            <a:r>
              <a:rPr lang="en-US" sz="2000" kern="0" dirty="0">
                <a:solidFill>
                  <a:srgbClr val="000000"/>
                </a:solidFill>
                <a:latin typeface="Times New Roman" pitchFamily="18" charset="0"/>
                <a:cs typeface="Times New Roman" pitchFamily="18" charset="0"/>
                <a:sym typeface="Arial"/>
              </a:rPr>
              <a:t>Get out</a:t>
            </a:r>
          </a:p>
          <a:p>
            <a:pPr lvl="0">
              <a:lnSpc>
                <a:spcPct val="115000"/>
              </a:lnSpc>
              <a:spcBef>
                <a:spcPts val="1200"/>
              </a:spcBef>
              <a:buClr>
                <a:srgbClr val="000000"/>
              </a:buClr>
            </a:pPr>
            <a:r>
              <a:rPr lang="en-US" sz="2000" kern="0" dirty="0">
                <a:solidFill>
                  <a:srgbClr val="000000"/>
                </a:solidFill>
                <a:latin typeface="Times New Roman" pitchFamily="18" charset="0"/>
                <a:cs typeface="Times New Roman" pitchFamily="18" charset="0"/>
                <a:sym typeface="Arial"/>
              </a:rPr>
              <a:t>See again</a:t>
            </a:r>
          </a:p>
          <a:p>
            <a:pPr lvl="0">
              <a:lnSpc>
                <a:spcPct val="115000"/>
              </a:lnSpc>
              <a:spcBef>
                <a:spcPts val="1200"/>
              </a:spcBef>
              <a:buClr>
                <a:srgbClr val="000000"/>
              </a:buClr>
            </a:pPr>
            <a:r>
              <a:rPr lang="en-US" sz="2000" kern="0" dirty="0">
                <a:solidFill>
                  <a:srgbClr val="000000"/>
                </a:solidFill>
                <a:latin typeface="Times New Roman" pitchFamily="18" charset="0"/>
                <a:cs typeface="Times New Roman" pitchFamily="18" charset="0"/>
                <a:sym typeface="Arial"/>
              </a:rPr>
              <a:t>Come down</a:t>
            </a:r>
          </a:p>
          <a:p>
            <a:pPr lvl="0">
              <a:lnSpc>
                <a:spcPct val="115000"/>
              </a:lnSpc>
              <a:spcBef>
                <a:spcPts val="1200"/>
              </a:spcBef>
              <a:spcAft>
                <a:spcPts val="1200"/>
              </a:spcAft>
              <a:buClr>
                <a:srgbClr val="000000"/>
              </a:buClr>
            </a:pPr>
            <a:r>
              <a:rPr lang="en-US" sz="2000" kern="0" dirty="0">
                <a:solidFill>
                  <a:srgbClr val="000000"/>
                </a:solidFill>
                <a:latin typeface="Times New Roman" pitchFamily="18" charset="0"/>
                <a:cs typeface="Times New Roman" pitchFamily="18" charset="0"/>
                <a:sym typeface="Arial"/>
              </a:rPr>
              <a:t>Find</a:t>
            </a:r>
            <a:endParaRPr lang="it-IT" sz="2000" dirty="0">
              <a:latin typeface="Times New Roman" pitchFamily="18" charset="0"/>
              <a:cs typeface="Times New Roman" pitchFamily="18" charset="0"/>
            </a:endParaRPr>
          </a:p>
        </p:txBody>
      </p:sp>
      <p:sp>
        <p:nvSpPr>
          <p:cNvPr id="4" name="CasellaDiTesto 3"/>
          <p:cNvSpPr txBox="1"/>
          <p:nvPr/>
        </p:nvSpPr>
        <p:spPr>
          <a:xfrm>
            <a:off x="9845442" y="1916833"/>
            <a:ext cx="1449436" cy="2246769"/>
          </a:xfrm>
          <a:prstGeom prst="rect">
            <a:avLst/>
          </a:prstGeom>
          <a:noFill/>
        </p:spPr>
        <p:txBody>
          <a:bodyPr wrap="none" rtlCol="0">
            <a:spAutoFit/>
          </a:bodyPr>
          <a:lstStyle/>
          <a:p>
            <a:pPr lvl="0">
              <a:buClr>
                <a:srgbClr val="000000"/>
              </a:buClr>
            </a:pPr>
            <a:r>
              <a:rPr lang="en-US" sz="2000" kern="0" dirty="0" err="1">
                <a:solidFill>
                  <a:srgbClr val="000000"/>
                </a:solidFill>
                <a:latin typeface="Times New Roman" pitchFamily="18" charset="0"/>
                <a:cs typeface="Times New Roman" pitchFamily="18" charset="0"/>
                <a:sym typeface="Arial"/>
              </a:rPr>
              <a:t>C’amon</a:t>
            </a:r>
            <a:r>
              <a:rPr lang="en-US" sz="2000" kern="0" dirty="0">
                <a:solidFill>
                  <a:srgbClr val="000000"/>
                </a:solidFill>
                <a:latin typeface="Times New Roman" pitchFamily="18" charset="0"/>
                <a:cs typeface="Times New Roman" pitchFamily="18" charset="0"/>
                <a:sym typeface="Arial"/>
              </a:rPr>
              <a:t> </a:t>
            </a:r>
          </a:p>
          <a:p>
            <a:pPr lvl="0">
              <a:buClr>
                <a:srgbClr val="000000"/>
              </a:buClr>
            </a:pPr>
            <a:r>
              <a:rPr lang="en-US" sz="2000" kern="0" dirty="0">
                <a:solidFill>
                  <a:srgbClr val="000000"/>
                </a:solidFill>
                <a:latin typeface="Times New Roman" pitchFamily="18" charset="0"/>
                <a:cs typeface="Times New Roman" pitchFamily="18" charset="0"/>
                <a:sym typeface="Arial"/>
              </a:rPr>
              <a:t>Buy</a:t>
            </a:r>
          </a:p>
          <a:p>
            <a:pPr lvl="0">
              <a:buClr>
                <a:srgbClr val="000000"/>
              </a:buClr>
            </a:pPr>
            <a:r>
              <a:rPr lang="en-US" sz="2000" kern="0" dirty="0">
                <a:solidFill>
                  <a:srgbClr val="000000"/>
                </a:solidFill>
                <a:latin typeface="Times New Roman" pitchFamily="18" charset="0"/>
                <a:cs typeface="Times New Roman" pitchFamily="18" charset="0"/>
                <a:sym typeface="Arial"/>
              </a:rPr>
              <a:t>I’ll beat</a:t>
            </a:r>
          </a:p>
          <a:p>
            <a:pPr lvl="0">
              <a:buClr>
                <a:srgbClr val="000000"/>
              </a:buClr>
            </a:pPr>
            <a:r>
              <a:rPr lang="en-US" sz="2000" kern="0" dirty="0">
                <a:solidFill>
                  <a:srgbClr val="000000"/>
                </a:solidFill>
                <a:latin typeface="Times New Roman" pitchFamily="18" charset="0"/>
                <a:cs typeface="Times New Roman" pitchFamily="18" charset="0"/>
                <a:sym typeface="Arial"/>
              </a:rPr>
              <a:t>I’m waiting </a:t>
            </a:r>
          </a:p>
          <a:p>
            <a:pPr lvl="0">
              <a:buClr>
                <a:srgbClr val="000000"/>
              </a:buClr>
            </a:pPr>
            <a:r>
              <a:rPr lang="en-US" sz="2000" kern="0" dirty="0">
                <a:solidFill>
                  <a:srgbClr val="000000"/>
                </a:solidFill>
                <a:latin typeface="Times New Roman" pitchFamily="18" charset="0"/>
                <a:cs typeface="Times New Roman" pitchFamily="18" charset="0"/>
                <a:sym typeface="Arial"/>
              </a:rPr>
              <a:t>I have to</a:t>
            </a:r>
          </a:p>
          <a:p>
            <a:pPr lvl="0">
              <a:buClr>
                <a:srgbClr val="000000"/>
              </a:buClr>
            </a:pPr>
            <a:r>
              <a:rPr lang="en-US" sz="2000" kern="0" dirty="0">
                <a:solidFill>
                  <a:srgbClr val="000000"/>
                </a:solidFill>
                <a:latin typeface="Times New Roman" pitchFamily="18" charset="0"/>
                <a:cs typeface="Times New Roman" pitchFamily="18" charset="0"/>
                <a:sym typeface="Arial"/>
              </a:rPr>
              <a:t>Tell him </a:t>
            </a:r>
          </a:p>
          <a:p>
            <a:pPr lvl="0">
              <a:buClr>
                <a:srgbClr val="000000"/>
              </a:buClr>
            </a:pPr>
            <a:r>
              <a:rPr lang="en-US" sz="2000" kern="0" dirty="0">
                <a:solidFill>
                  <a:srgbClr val="000000"/>
                </a:solidFill>
                <a:latin typeface="Times New Roman" pitchFamily="18" charset="0"/>
                <a:cs typeface="Times New Roman" pitchFamily="18" charset="0"/>
                <a:sym typeface="Arial"/>
              </a:rPr>
              <a:t>To go</a:t>
            </a:r>
          </a:p>
        </p:txBody>
      </p:sp>
    </p:spTree>
    <p:extLst>
      <p:ext uri="{BB962C8B-B14F-4D97-AF65-F5344CB8AC3E}">
        <p14:creationId xmlns:p14="http://schemas.microsoft.com/office/powerpoint/2010/main" val="3992641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normAutofit fontScale="90000"/>
          </a:bodyPr>
          <a:lstStyle/>
          <a:p>
            <a:r>
              <a:rPr lang="it-IT" sz="4000" dirty="0" smtClean="0">
                <a:latin typeface="Times New Roman" pitchFamily="18" charset="0"/>
                <a:cs typeface="Times New Roman" pitchFamily="18" charset="0"/>
              </a:rPr>
              <a:t/>
            </a:r>
            <a:br>
              <a:rPr lang="it-IT" sz="4000" dirty="0" smtClean="0">
                <a:latin typeface="Times New Roman" pitchFamily="18" charset="0"/>
                <a:cs typeface="Times New Roman" pitchFamily="18" charset="0"/>
              </a:rPr>
            </a:br>
            <a:r>
              <a:rPr lang="it-IT" sz="3200" dirty="0" smtClean="0"/>
              <a:t>)</a:t>
            </a:r>
            <a:r>
              <a:rPr lang="it-IT" sz="3200" dirty="0"/>
              <a:t/>
            </a:r>
            <a:br>
              <a:rPr lang="it-IT" sz="3200" dirty="0"/>
            </a:br>
            <a:r>
              <a:rPr lang="it-IT" sz="3100" b="1" dirty="0">
                <a:latin typeface="Times New Roman" pitchFamily="18" charset="0"/>
                <a:cs typeface="Times New Roman" pitchFamily="18" charset="0"/>
              </a:rPr>
              <a:t>FELICITA</a:t>
            </a:r>
            <a:r>
              <a:rPr lang="it-IT" sz="3100" dirty="0" smtClean="0">
                <a:latin typeface="Times New Roman" pitchFamily="18" charset="0"/>
                <a:cs typeface="Times New Roman" pitchFamily="18" charset="0"/>
              </a:rPr>
              <a:t>’</a:t>
            </a:r>
            <a:r>
              <a:rPr lang="it-IT" sz="3100" dirty="0"/>
              <a:t>() https://www.youtube.com/watch?v=aoqOuPBuTl0</a:t>
            </a:r>
            <a:br>
              <a:rPr lang="it-IT" sz="3100" dirty="0"/>
            </a:br>
            <a:r>
              <a:rPr lang="it-IT" sz="3100" dirty="0"/>
              <a:t/>
            </a:r>
            <a:br>
              <a:rPr lang="it-IT" sz="3100" dirty="0"/>
            </a:br>
            <a:r>
              <a:rPr lang="it-IT" sz="3600" dirty="0"/>
              <a:t/>
            </a:r>
            <a:br>
              <a:rPr lang="it-IT" sz="3600" dirty="0"/>
            </a:br>
            <a:endParaRPr lang="it-IT" sz="4000" dirty="0">
              <a:latin typeface="Times New Roman" pitchFamily="18" charset="0"/>
              <a:cs typeface="Times New Roman" pitchFamily="18" charset="0"/>
            </a:endParaRPr>
          </a:p>
        </p:txBody>
      </p:sp>
      <p:sp>
        <p:nvSpPr>
          <p:cNvPr id="3" name="Segnaposto contenuto 2"/>
          <p:cNvSpPr>
            <a:spLocks noGrp="1"/>
          </p:cNvSpPr>
          <p:nvPr>
            <p:ph idx="1"/>
          </p:nvPr>
        </p:nvSpPr>
        <p:spPr/>
        <p:txBody>
          <a:bodyPr>
            <a:normAutofit/>
          </a:bodyPr>
          <a:lstStyle/>
          <a:p>
            <a:pPr marL="0" indent="0">
              <a:buNone/>
            </a:pPr>
            <a:r>
              <a:rPr lang="en-US" sz="1400" dirty="0" smtClean="0">
                <a:latin typeface="Times New Roman" pitchFamily="18" charset="0"/>
                <a:cs typeface="Times New Roman" pitchFamily="18" charset="0"/>
              </a:rPr>
              <a:t>This </a:t>
            </a:r>
            <a:r>
              <a:rPr lang="en-US" sz="1400" dirty="0">
                <a:latin typeface="Times New Roman" pitchFamily="18" charset="0"/>
                <a:cs typeface="Times New Roman" pitchFamily="18" charset="0"/>
              </a:rPr>
              <a:t>Italian </a:t>
            </a:r>
            <a:r>
              <a:rPr lang="en-US" sz="1400" dirty="0" smtClean="0">
                <a:latin typeface="Times New Roman" pitchFamily="18" charset="0"/>
                <a:cs typeface="Times New Roman" pitchFamily="18" charset="0"/>
              </a:rPr>
              <a:t>song by Albano e </a:t>
            </a:r>
            <a:r>
              <a:rPr lang="en-US" sz="1400" dirty="0" err="1" smtClean="0">
                <a:latin typeface="Times New Roman" pitchFamily="18" charset="0"/>
                <a:cs typeface="Times New Roman" pitchFamily="18" charset="0"/>
              </a:rPr>
              <a:t>Romina</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explains the condition of joy, satisfaction, serenity and excitement that occur in people in a wave of optimism. It tries to express what this condition is, making comparisons and describing what do you feel in that particular moment.</a:t>
            </a:r>
            <a:endParaRPr lang="it-IT" sz="140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81" y="2420888"/>
            <a:ext cx="109452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699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27381" y="692696"/>
            <a:ext cx="6096000" cy="738664"/>
          </a:xfrm>
          <a:prstGeom prst="rect">
            <a:avLst/>
          </a:prstGeom>
        </p:spPr>
        <p:txBody>
          <a:bodyPr>
            <a:spAutoFit/>
          </a:bodyPr>
          <a:lstStyle/>
          <a:p>
            <a:r>
              <a:rPr lang="it-IT" sz="1400" dirty="0"/>
              <a:t/>
            </a:r>
            <a:br>
              <a:rPr lang="it-IT" sz="1400" dirty="0"/>
            </a:br>
            <a:r>
              <a:rPr lang="it-IT" sz="1400" dirty="0">
                <a:latin typeface="Times New Roman" pitchFamily="18" charset="0"/>
                <a:cs typeface="Times New Roman" pitchFamily="18" charset="0"/>
              </a:rPr>
              <a:t/>
            </a:r>
            <a:br>
              <a:rPr lang="it-IT" sz="1400" dirty="0">
                <a:latin typeface="Times New Roman" pitchFamily="18" charset="0"/>
                <a:cs typeface="Times New Roman" pitchFamily="18" charset="0"/>
              </a:rPr>
            </a:br>
            <a:endParaRPr lang="it-IT" sz="1400" dirty="0">
              <a:latin typeface="Times New Roman" pitchFamily="18" charset="0"/>
              <a:cs typeface="Times New Roman" pitchFamily="18" charset="0"/>
            </a:endParaRPr>
          </a:p>
        </p:txBody>
      </p:sp>
      <p:sp>
        <p:nvSpPr>
          <p:cNvPr id="6" name="Rettangolo 5"/>
          <p:cNvSpPr/>
          <p:nvPr/>
        </p:nvSpPr>
        <p:spPr>
          <a:xfrm>
            <a:off x="6192011" y="332657"/>
            <a:ext cx="6096000" cy="1200329"/>
          </a:xfrm>
          <a:prstGeom prst="rect">
            <a:avLst/>
          </a:prstGeom>
        </p:spPr>
        <p:txBody>
          <a:bodyPr>
            <a:spAutoFit/>
          </a:bodyPr>
          <a:lstStyle/>
          <a:p>
            <a:r>
              <a:rPr lang="en-US" b="1" dirty="0" smtClean="0"/>
              <a:t>Happiness</a:t>
            </a:r>
            <a:endParaRPr lang="en-US" dirty="0"/>
          </a:p>
          <a:p>
            <a:r>
              <a:rPr lang="en-US" dirty="0"/>
              <a:t/>
            </a:r>
            <a:br>
              <a:rPr lang="en-US" dirty="0"/>
            </a:br>
            <a:r>
              <a:rPr lang="en-US" dirty="0"/>
              <a:t/>
            </a:r>
            <a:br>
              <a:rPr lang="en-US" dirty="0"/>
            </a:br>
            <a:endParaRPr lang="it-IT" dirty="0"/>
          </a:p>
        </p:txBody>
      </p:sp>
      <p:sp>
        <p:nvSpPr>
          <p:cNvPr id="7" name="Rettangolo 6"/>
          <p:cNvSpPr/>
          <p:nvPr/>
        </p:nvSpPr>
        <p:spPr>
          <a:xfrm>
            <a:off x="5807968" y="116633"/>
            <a:ext cx="6096000" cy="6032421"/>
          </a:xfrm>
          <a:prstGeom prst="rect">
            <a:avLst/>
          </a:prstGeom>
        </p:spPr>
        <p:txBody>
          <a:bodyPr>
            <a:spAutoFit/>
          </a:bodyPr>
          <a:lstStyle/>
          <a:p>
            <a:endParaRPr lang="en-US" sz="1400" dirty="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It is holding </a:t>
            </a:r>
            <a:r>
              <a:rPr lang="en-US" sz="1400" dirty="0" smtClean="0">
                <a:latin typeface="Times New Roman" pitchFamily="18" charset="0"/>
                <a:cs typeface="Times New Roman" pitchFamily="18" charset="0"/>
              </a:rPr>
              <a:t>hands in hands and  </a:t>
            </a:r>
            <a:r>
              <a:rPr lang="en-US" sz="1400" dirty="0">
                <a:latin typeface="Times New Roman" pitchFamily="18" charset="0"/>
                <a:cs typeface="Times New Roman" pitchFamily="18" charset="0"/>
              </a:rPr>
              <a:t>go far, </a:t>
            </a:r>
          </a:p>
          <a:p>
            <a:r>
              <a:rPr lang="en-US" sz="1400" dirty="0" smtClean="0">
                <a:latin typeface="Times New Roman" pitchFamily="18" charset="0"/>
                <a:cs typeface="Times New Roman" pitchFamily="18" charset="0"/>
              </a:rPr>
              <a:t>Happiness </a:t>
            </a:r>
            <a:r>
              <a:rPr lang="en-US" sz="1400" dirty="0">
                <a:latin typeface="Times New Roman" pitchFamily="18" charset="0"/>
                <a:cs typeface="Times New Roman" pitchFamily="18" charset="0"/>
              </a:rPr>
              <a:t>is your innocent look among people</a:t>
            </a:r>
          </a:p>
          <a:p>
            <a:r>
              <a:rPr lang="en-US" sz="1400" dirty="0" smtClean="0">
                <a:latin typeface="Times New Roman" pitchFamily="18" charset="0"/>
                <a:cs typeface="Times New Roman" pitchFamily="18" charset="0"/>
              </a:rPr>
              <a:t>Happiness </a:t>
            </a:r>
            <a:r>
              <a:rPr lang="en-US" sz="1400" dirty="0">
                <a:latin typeface="Times New Roman" pitchFamily="18" charset="0"/>
                <a:cs typeface="Times New Roman" pitchFamily="18" charset="0"/>
              </a:rPr>
              <a:t>is staying close like children </a:t>
            </a:r>
            <a:r>
              <a:rPr lang="en-US" sz="1400" dirty="0" smtClean="0">
                <a:latin typeface="Times New Roman" pitchFamily="18" charset="0"/>
                <a:cs typeface="Times New Roman" pitchFamily="18" charset="0"/>
              </a:rPr>
              <a:t>Happiness is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Happiness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Happiness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It </a:t>
            </a:r>
            <a:r>
              <a:rPr lang="en-US" sz="1400" dirty="0">
                <a:latin typeface="Times New Roman" pitchFamily="18" charset="0"/>
                <a:cs typeface="Times New Roman" pitchFamily="18" charset="0"/>
              </a:rPr>
              <a:t>is a feather pillow, the water of the river that goes by </a:t>
            </a:r>
          </a:p>
          <a:p>
            <a:r>
              <a:rPr lang="en-US" sz="1400" dirty="0" smtClean="0">
                <a:latin typeface="Times New Roman" pitchFamily="18" charset="0"/>
                <a:cs typeface="Times New Roman" pitchFamily="18" charset="0"/>
              </a:rPr>
              <a:t>It </a:t>
            </a:r>
            <a:r>
              <a:rPr lang="en-US" sz="1400" dirty="0">
                <a:latin typeface="Times New Roman" pitchFamily="18" charset="0"/>
                <a:cs typeface="Times New Roman" pitchFamily="18" charset="0"/>
              </a:rPr>
              <a:t>is the rain that falls behind the curtains, happiness</a:t>
            </a:r>
          </a:p>
          <a:p>
            <a:r>
              <a:rPr lang="en-US" sz="1400" dirty="0" smtClean="0">
                <a:latin typeface="Times New Roman" pitchFamily="18" charset="0"/>
                <a:cs typeface="Times New Roman" pitchFamily="18" charset="0"/>
              </a:rPr>
              <a:t>It </a:t>
            </a:r>
            <a:r>
              <a:rPr lang="en-US" sz="1400" dirty="0">
                <a:latin typeface="Times New Roman" pitchFamily="18" charset="0"/>
                <a:cs typeface="Times New Roman" pitchFamily="18" charset="0"/>
              </a:rPr>
              <a:t>is turning down the light to make peace, </a:t>
            </a:r>
            <a:r>
              <a:rPr lang="en-US" sz="1400" dirty="0" err="1" smtClean="0">
                <a:latin typeface="Times New Roman" pitchFamily="18" charset="0"/>
                <a:cs typeface="Times New Roman" pitchFamily="18" charset="0"/>
              </a:rPr>
              <a:t>happines</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It's </a:t>
            </a:r>
            <a:r>
              <a:rPr lang="en-US" sz="1400" dirty="0">
                <a:latin typeface="Times New Roman" pitchFamily="18" charset="0"/>
                <a:cs typeface="Times New Roman" pitchFamily="18" charset="0"/>
              </a:rPr>
              <a:t>a glass of wine with a sandwich, happiness</a:t>
            </a:r>
          </a:p>
          <a:p>
            <a:r>
              <a:rPr lang="en-US" sz="1400" dirty="0" smtClean="0">
                <a:latin typeface="Times New Roman" pitchFamily="18" charset="0"/>
                <a:cs typeface="Times New Roman" pitchFamily="18" charset="0"/>
              </a:rPr>
              <a:t>Happiness</a:t>
            </a:r>
          </a:p>
          <a:p>
            <a:r>
              <a:rPr lang="en-US" sz="1400" dirty="0" smtClean="0">
                <a:latin typeface="Times New Roman" pitchFamily="18" charset="0"/>
                <a:cs typeface="Times New Roman" pitchFamily="18" charset="0"/>
              </a:rPr>
              <a:t> </a:t>
            </a:r>
          </a:p>
          <a:p>
            <a:r>
              <a:rPr lang="en-US" sz="1400" dirty="0">
                <a:latin typeface="Times New Roman" pitchFamily="18" charset="0"/>
                <a:cs typeface="Times New Roman" pitchFamily="18" charset="0"/>
              </a:rPr>
              <a:t>I</a:t>
            </a:r>
            <a:r>
              <a:rPr lang="en-US" sz="1400" dirty="0" smtClean="0">
                <a:latin typeface="Times New Roman" pitchFamily="18" charset="0"/>
                <a:cs typeface="Times New Roman" pitchFamily="18" charset="0"/>
              </a:rPr>
              <a:t>s </a:t>
            </a:r>
            <a:r>
              <a:rPr lang="en-US" sz="1400" dirty="0">
                <a:latin typeface="Times New Roman" pitchFamily="18" charset="0"/>
                <a:cs typeface="Times New Roman" pitchFamily="18" charset="0"/>
              </a:rPr>
              <a:t>leaving you a note in the drawer</a:t>
            </a:r>
          </a:p>
          <a:p>
            <a:r>
              <a:rPr lang="en-US" sz="1400" dirty="0" smtClean="0">
                <a:latin typeface="Times New Roman" pitchFamily="18" charset="0"/>
                <a:cs typeface="Times New Roman" pitchFamily="18" charset="0"/>
              </a:rPr>
              <a:t>It's </a:t>
            </a:r>
            <a:r>
              <a:rPr lang="en-US" sz="1400" dirty="0">
                <a:latin typeface="Times New Roman" pitchFamily="18" charset="0"/>
                <a:cs typeface="Times New Roman" pitchFamily="18" charset="0"/>
              </a:rPr>
              <a:t>singing in two voices how much I like you, </a:t>
            </a:r>
            <a:r>
              <a:rPr lang="en-US" sz="1400" dirty="0" smtClean="0">
                <a:latin typeface="Times New Roman" pitchFamily="18" charset="0"/>
                <a:cs typeface="Times New Roman" pitchFamily="18" charset="0"/>
              </a:rPr>
              <a:t>happiness is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Happiness</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Feel </a:t>
            </a:r>
            <a:r>
              <a:rPr lang="en-US" sz="1400" dirty="0">
                <a:latin typeface="Times New Roman" pitchFamily="18" charset="0"/>
                <a:cs typeface="Times New Roman" pitchFamily="18" charset="0"/>
              </a:rPr>
              <a:t>in the air it's already there</a:t>
            </a:r>
          </a:p>
          <a:p>
            <a:r>
              <a:rPr lang="en-US" sz="1400" dirty="0" smtClean="0">
                <a:latin typeface="Times New Roman" pitchFamily="18" charset="0"/>
                <a:cs typeface="Times New Roman" pitchFamily="18" charset="0"/>
              </a:rPr>
              <a:t>Our </a:t>
            </a:r>
            <a:r>
              <a:rPr lang="en-US" sz="1400" dirty="0">
                <a:latin typeface="Times New Roman" pitchFamily="18" charset="0"/>
                <a:cs typeface="Times New Roman" pitchFamily="18" charset="0"/>
              </a:rPr>
              <a:t>love song that goes</a:t>
            </a:r>
          </a:p>
          <a:p>
            <a:r>
              <a:rPr lang="en-US" sz="1400" dirty="0" smtClean="0">
                <a:latin typeface="Times New Roman" pitchFamily="18" charset="0"/>
                <a:cs typeface="Times New Roman" pitchFamily="18" charset="0"/>
              </a:rPr>
              <a:t>Like </a:t>
            </a:r>
            <a:r>
              <a:rPr lang="en-US" sz="1400" dirty="0">
                <a:latin typeface="Times New Roman" pitchFamily="18" charset="0"/>
                <a:cs typeface="Times New Roman" pitchFamily="18" charset="0"/>
              </a:rPr>
              <a:t>a thought that smells of happiness</a:t>
            </a:r>
          </a:p>
          <a:p>
            <a:r>
              <a:rPr lang="en-US" sz="1400" dirty="0" smtClean="0">
                <a:latin typeface="Times New Roman" pitchFamily="18" charset="0"/>
                <a:cs typeface="Times New Roman" pitchFamily="18" charset="0"/>
              </a:rPr>
              <a:t>Feel </a:t>
            </a:r>
            <a:r>
              <a:rPr lang="en-US" sz="1400" dirty="0">
                <a:latin typeface="Times New Roman" pitchFamily="18" charset="0"/>
                <a:cs typeface="Times New Roman" pitchFamily="18" charset="0"/>
              </a:rPr>
              <a:t>in the air it's already there</a:t>
            </a:r>
          </a:p>
          <a:p>
            <a:r>
              <a:rPr lang="en-US" sz="1400" dirty="0" smtClean="0">
                <a:latin typeface="Times New Roman" pitchFamily="18" charset="0"/>
                <a:cs typeface="Times New Roman" pitchFamily="18" charset="0"/>
              </a:rPr>
              <a:t>A </a:t>
            </a:r>
            <a:r>
              <a:rPr lang="en-US" sz="1400" dirty="0">
                <a:latin typeface="Times New Roman" pitchFamily="18" charset="0"/>
                <a:cs typeface="Times New Roman" pitchFamily="18" charset="0"/>
              </a:rPr>
              <a:t>warmer ray of sunshine that goes</a:t>
            </a:r>
          </a:p>
          <a:p>
            <a:r>
              <a:rPr lang="en-US" sz="1400" dirty="0" smtClean="0">
                <a:latin typeface="Times New Roman" pitchFamily="18" charset="0"/>
                <a:cs typeface="Times New Roman" pitchFamily="18" charset="0"/>
              </a:rPr>
              <a:t>Like </a:t>
            </a:r>
            <a:r>
              <a:rPr lang="en-US" sz="1400" dirty="0">
                <a:latin typeface="Times New Roman" pitchFamily="18" charset="0"/>
                <a:cs typeface="Times New Roman" pitchFamily="18" charset="0"/>
              </a:rPr>
              <a:t>a smile that smacks of happiness.</a:t>
            </a:r>
          </a:p>
          <a:p>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8" name="Rettangolo 7"/>
          <p:cNvSpPr/>
          <p:nvPr/>
        </p:nvSpPr>
        <p:spPr>
          <a:xfrm>
            <a:off x="0" y="476672"/>
            <a:ext cx="6096000" cy="5693866"/>
          </a:xfrm>
          <a:prstGeom prst="rect">
            <a:avLst/>
          </a:prstGeom>
        </p:spPr>
        <p:txBody>
          <a:bodyPr>
            <a:spAutoFit/>
          </a:bodyPr>
          <a:lstStyle/>
          <a:p>
            <a:r>
              <a:rPr lang="it-IT" sz="1400" b="1" dirty="0" smtClean="0">
                <a:latin typeface="Times New Roman" pitchFamily="18" charset="0"/>
                <a:cs typeface="Times New Roman" pitchFamily="18" charset="0"/>
              </a:rPr>
              <a:t>FELICITA</a:t>
            </a:r>
            <a:r>
              <a:rPr lang="it-IT" sz="1400" dirty="0" smtClean="0">
                <a:latin typeface="Times New Roman" pitchFamily="18" charset="0"/>
                <a:cs typeface="Times New Roman" pitchFamily="18" charset="0"/>
              </a:rPr>
              <a:t>’</a:t>
            </a:r>
            <a:endParaRPr lang="it-IT" sz="1400" dirty="0">
              <a:latin typeface="Times New Roman" pitchFamily="18" charset="0"/>
              <a:cs typeface="Times New Roman" pitchFamily="18" charset="0"/>
            </a:endParaRPr>
          </a:p>
          <a:p>
            <a:r>
              <a:rPr lang="it-IT" sz="1400" dirty="0">
                <a:latin typeface="Times New Roman" pitchFamily="18" charset="0"/>
                <a:cs typeface="Times New Roman" pitchFamily="18" charset="0"/>
              </a:rPr>
              <a:t>È tenersi per mano andare lontano, la felicità</a:t>
            </a:r>
          </a:p>
          <a:p>
            <a:r>
              <a:rPr lang="it-IT" sz="1400" dirty="0">
                <a:latin typeface="Times New Roman" pitchFamily="18" charset="0"/>
                <a:cs typeface="Times New Roman" pitchFamily="18" charset="0"/>
              </a:rPr>
              <a:t>È il tuo sguardo innocente in mezzo alla gente, la felicità</a:t>
            </a:r>
          </a:p>
          <a:p>
            <a:r>
              <a:rPr lang="it-IT" sz="1400" dirty="0">
                <a:latin typeface="Times New Roman" pitchFamily="18" charset="0"/>
                <a:cs typeface="Times New Roman" pitchFamily="18" charset="0"/>
              </a:rPr>
              <a:t>È restare vicini come bambini, la felicità</a:t>
            </a:r>
          </a:p>
          <a:p>
            <a:r>
              <a:rPr lang="it-IT" sz="1400" dirty="0">
                <a:latin typeface="Times New Roman" pitchFamily="18" charset="0"/>
                <a:cs typeface="Times New Roman" pitchFamily="18" charset="0"/>
              </a:rPr>
              <a:t>Felicità</a:t>
            </a:r>
          </a:p>
          <a:p>
            <a:r>
              <a:rPr lang="it-IT" sz="1400" dirty="0">
                <a:latin typeface="Times New Roman" pitchFamily="18" charset="0"/>
                <a:cs typeface="Times New Roman" pitchFamily="18" charset="0"/>
              </a:rPr>
              <a:t>Felicità</a:t>
            </a:r>
          </a:p>
          <a:p>
            <a:r>
              <a:rPr lang="it-IT" sz="1400" dirty="0">
                <a:latin typeface="Times New Roman" pitchFamily="18" charset="0"/>
                <a:cs typeface="Times New Roman" pitchFamily="18" charset="0"/>
              </a:rPr>
              <a:t>È un cuscino di piume, l'acqua del fiume che passa che va</a:t>
            </a:r>
          </a:p>
          <a:p>
            <a:r>
              <a:rPr lang="it-IT" sz="1400" dirty="0">
                <a:latin typeface="Times New Roman" pitchFamily="18" charset="0"/>
                <a:cs typeface="Times New Roman" pitchFamily="18" charset="0"/>
              </a:rPr>
              <a:t>È la pioggia che scende dietro alle tende, la felicità</a:t>
            </a:r>
          </a:p>
          <a:p>
            <a:r>
              <a:rPr lang="it-IT" sz="1400" dirty="0">
                <a:latin typeface="Times New Roman" pitchFamily="18" charset="0"/>
                <a:cs typeface="Times New Roman" pitchFamily="18" charset="0"/>
              </a:rPr>
              <a:t>È abbassare la luce per fare pace, la </a:t>
            </a:r>
            <a:r>
              <a:rPr lang="it-IT" sz="1400" dirty="0" smtClean="0">
                <a:latin typeface="Times New Roman" pitchFamily="18" charset="0"/>
                <a:cs typeface="Times New Roman" pitchFamily="18" charset="0"/>
              </a:rPr>
              <a:t>felicità</a:t>
            </a:r>
          </a:p>
          <a:p>
            <a:r>
              <a:rPr lang="it-IT" sz="1400" dirty="0" smtClean="0">
                <a:latin typeface="Times New Roman" pitchFamily="18" charset="0"/>
                <a:cs typeface="Times New Roman" pitchFamily="18" charset="0"/>
              </a:rPr>
              <a:t>Felicità</a:t>
            </a:r>
            <a:endParaRPr lang="it-IT" sz="1400" dirty="0">
              <a:latin typeface="Times New Roman" pitchFamily="18" charset="0"/>
              <a:cs typeface="Times New Roman" pitchFamily="18" charset="0"/>
            </a:endParaRPr>
          </a:p>
          <a:p>
            <a:r>
              <a:rPr lang="it-IT" sz="1400" dirty="0">
                <a:latin typeface="Times New Roman" pitchFamily="18" charset="0"/>
                <a:cs typeface="Times New Roman" pitchFamily="18" charset="0"/>
              </a:rPr>
              <a:t>È un bicchiere di vino con un panino, la felicità</a:t>
            </a:r>
          </a:p>
          <a:p>
            <a:endParaRPr lang="it-IT" sz="1400" dirty="0" smtClean="0">
              <a:latin typeface="Times New Roman" pitchFamily="18" charset="0"/>
              <a:cs typeface="Times New Roman" pitchFamily="18" charset="0"/>
            </a:endParaRPr>
          </a:p>
          <a:p>
            <a:r>
              <a:rPr lang="it-IT" sz="1400" dirty="0" smtClean="0">
                <a:latin typeface="Times New Roman" pitchFamily="18" charset="0"/>
                <a:cs typeface="Times New Roman" pitchFamily="18" charset="0"/>
              </a:rPr>
              <a:t>È </a:t>
            </a:r>
            <a:r>
              <a:rPr lang="it-IT" sz="1400" dirty="0">
                <a:latin typeface="Times New Roman" pitchFamily="18" charset="0"/>
                <a:cs typeface="Times New Roman" pitchFamily="18" charset="0"/>
              </a:rPr>
              <a:t>lasciarti un biglietto dentro al cassetto, la felicità</a:t>
            </a:r>
          </a:p>
          <a:p>
            <a:r>
              <a:rPr lang="it-IT" sz="1400" dirty="0">
                <a:latin typeface="Times New Roman" pitchFamily="18" charset="0"/>
                <a:cs typeface="Times New Roman" pitchFamily="18" charset="0"/>
              </a:rPr>
              <a:t>È cantare a due voci quanto mi piaci, la felicità</a:t>
            </a:r>
          </a:p>
          <a:p>
            <a:r>
              <a:rPr lang="it-IT" sz="1400" dirty="0">
                <a:latin typeface="Times New Roman" pitchFamily="18" charset="0"/>
                <a:cs typeface="Times New Roman" pitchFamily="18" charset="0"/>
              </a:rPr>
              <a:t>Felicità</a:t>
            </a:r>
          </a:p>
          <a:p>
            <a:r>
              <a:rPr lang="it-IT" sz="1400" dirty="0">
                <a:latin typeface="Times New Roman" pitchFamily="18" charset="0"/>
                <a:cs typeface="Times New Roman" pitchFamily="18" charset="0"/>
              </a:rPr>
              <a:t>Senti nell'aria c'è già</a:t>
            </a:r>
          </a:p>
          <a:p>
            <a:r>
              <a:rPr lang="it-IT" sz="1400" dirty="0">
                <a:latin typeface="Times New Roman" pitchFamily="18" charset="0"/>
                <a:cs typeface="Times New Roman" pitchFamily="18" charset="0"/>
              </a:rPr>
              <a:t>La nostra canzone d'amore che va</a:t>
            </a:r>
          </a:p>
          <a:p>
            <a:r>
              <a:rPr lang="it-IT" sz="1400" dirty="0">
                <a:latin typeface="Times New Roman" pitchFamily="18" charset="0"/>
                <a:cs typeface="Times New Roman" pitchFamily="18" charset="0"/>
              </a:rPr>
              <a:t>Come un pensiero che sa di felicità</a:t>
            </a:r>
          </a:p>
          <a:p>
            <a:r>
              <a:rPr lang="it-IT" sz="1400" dirty="0">
                <a:latin typeface="Times New Roman" pitchFamily="18" charset="0"/>
                <a:cs typeface="Times New Roman" pitchFamily="18" charset="0"/>
              </a:rPr>
              <a:t>Senti nell'aria c'è già</a:t>
            </a:r>
          </a:p>
          <a:p>
            <a:r>
              <a:rPr lang="it-IT" sz="1400" dirty="0">
                <a:latin typeface="Times New Roman" pitchFamily="18" charset="0"/>
                <a:cs typeface="Times New Roman" pitchFamily="18" charset="0"/>
              </a:rPr>
              <a:t>Un raggio di sole più caldo che va</a:t>
            </a:r>
          </a:p>
          <a:p>
            <a:r>
              <a:rPr lang="it-IT" sz="1400" dirty="0">
                <a:latin typeface="Times New Roman" pitchFamily="18" charset="0"/>
                <a:cs typeface="Times New Roman" pitchFamily="18" charset="0"/>
              </a:rPr>
              <a:t>Come un sorriso che sa di felicità</a:t>
            </a:r>
          </a:p>
          <a:p>
            <a:r>
              <a:rPr lang="it-IT" sz="1400" dirty="0"/>
              <a:t/>
            </a:r>
            <a:br>
              <a:rPr lang="it-IT" sz="1400" dirty="0"/>
            </a:br>
            <a:endParaRPr lang="it-IT" sz="1400" dirty="0" smtClean="0">
              <a:latin typeface="Times New Roman" pitchFamily="18" charset="0"/>
              <a:cs typeface="Times New Roman" pitchFamily="18" charset="0"/>
            </a:endParaRPr>
          </a:p>
          <a:p>
            <a:endParaRPr lang="it-IT" sz="1400" dirty="0">
              <a:latin typeface="Times New Roman" pitchFamily="18" charset="0"/>
              <a:cs typeface="Times New Roman" pitchFamily="18" charset="0"/>
            </a:endParaRPr>
          </a:p>
          <a:p>
            <a:r>
              <a:rPr lang="it-IT" sz="1400" dirty="0">
                <a:latin typeface="Times New Roman" pitchFamily="18" charset="0"/>
                <a:cs typeface="Times New Roman" pitchFamily="18" charset="0"/>
              </a:rPr>
              <a:t/>
            </a:r>
            <a:br>
              <a:rPr lang="it-IT" sz="1400" dirty="0">
                <a:latin typeface="Times New Roman" pitchFamily="18" charset="0"/>
                <a:cs typeface="Times New Roman" pitchFamily="18" charset="0"/>
              </a:rPr>
            </a:br>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43611374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1600" y="476672"/>
            <a:ext cx="6096000" cy="6063198"/>
          </a:xfrm>
          <a:prstGeom prst="rect">
            <a:avLst/>
          </a:prstGeom>
        </p:spPr>
        <p:txBody>
          <a:bodyPr>
            <a:spAutoFit/>
          </a:bodyPr>
          <a:lstStyle/>
          <a:p>
            <a:r>
              <a:rPr lang="it-IT" sz="1600" dirty="0" smtClean="0">
                <a:latin typeface="Times New Roman" pitchFamily="18" charset="0"/>
                <a:cs typeface="Times New Roman" pitchFamily="18" charset="0"/>
              </a:rPr>
              <a:t>Felicità</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È una sera a sorpresa la luna accesa e la radio che va</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È </a:t>
            </a:r>
            <a:r>
              <a:rPr lang="it-IT" sz="1600" dirty="0">
                <a:latin typeface="Times New Roman" pitchFamily="18" charset="0"/>
                <a:cs typeface="Times New Roman" pitchFamily="18" charset="0"/>
              </a:rPr>
              <a:t>un biglietto d'auguri pieno di cuori, la </a:t>
            </a:r>
            <a:r>
              <a:rPr lang="it-IT" sz="1600" dirty="0" smtClean="0">
                <a:latin typeface="Times New Roman" pitchFamily="18" charset="0"/>
                <a:cs typeface="Times New Roman" pitchFamily="18" charset="0"/>
              </a:rPr>
              <a:t>felicità</a:t>
            </a:r>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È una telefonata non aspettata, la felicità</a:t>
            </a:r>
          </a:p>
          <a:p>
            <a:r>
              <a:rPr lang="it-IT" sz="1600" dirty="0">
                <a:latin typeface="Times New Roman" pitchFamily="18" charset="0"/>
                <a:cs typeface="Times New Roman" pitchFamily="18" charset="0"/>
              </a:rPr>
              <a:t>Felicità</a:t>
            </a:r>
          </a:p>
          <a:p>
            <a:r>
              <a:rPr lang="it-IT" sz="1600" dirty="0" smtClean="0">
                <a:latin typeface="Times New Roman" pitchFamily="18" charset="0"/>
                <a:cs typeface="Times New Roman" pitchFamily="18" charset="0"/>
              </a:rPr>
              <a:t>Felicità</a:t>
            </a:r>
          </a:p>
          <a:p>
            <a:endParaRPr lang="it-IT" sz="1600" dirty="0">
              <a:latin typeface="Times New Roman" pitchFamily="18" charset="0"/>
              <a:cs typeface="Times New Roman" pitchFamily="18" charset="0"/>
            </a:endParaRPr>
          </a:p>
          <a:p>
            <a:r>
              <a:rPr lang="it-IT" sz="1600" dirty="0">
                <a:latin typeface="Times New Roman" pitchFamily="18" charset="0"/>
                <a:cs typeface="Times New Roman" pitchFamily="18" charset="0"/>
              </a:rPr>
              <a:t>È una spiaggia di notte, l'onda che batte, la felicità</a:t>
            </a:r>
          </a:p>
          <a:p>
            <a:r>
              <a:rPr lang="it-IT" sz="1600" dirty="0">
                <a:latin typeface="Times New Roman" pitchFamily="18" charset="0"/>
                <a:cs typeface="Times New Roman" pitchFamily="18" charset="0"/>
              </a:rPr>
              <a:t>È una mano sul cuore piena d'amore, la felicità</a:t>
            </a:r>
          </a:p>
          <a:p>
            <a:r>
              <a:rPr lang="it-IT" sz="1600" dirty="0">
                <a:latin typeface="Times New Roman" pitchFamily="18" charset="0"/>
                <a:cs typeface="Times New Roman" pitchFamily="18" charset="0"/>
              </a:rPr>
              <a:t>È aspettare l'aurora per farlo ancora, la felicità</a:t>
            </a:r>
          </a:p>
          <a:p>
            <a:r>
              <a:rPr lang="it-IT" sz="1600" dirty="0">
                <a:latin typeface="Times New Roman" pitchFamily="18" charset="0"/>
                <a:cs typeface="Times New Roman" pitchFamily="18" charset="0"/>
              </a:rPr>
              <a:t>Felicità</a:t>
            </a:r>
          </a:p>
          <a:p>
            <a:r>
              <a:rPr lang="it-IT" sz="1600" dirty="0">
                <a:latin typeface="Times New Roman" pitchFamily="18" charset="0"/>
                <a:cs typeface="Times New Roman" pitchFamily="18" charset="0"/>
              </a:rPr>
              <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Senti nell'aria c'è già</a:t>
            </a:r>
          </a:p>
          <a:p>
            <a:r>
              <a:rPr lang="it-IT" sz="1600" dirty="0">
                <a:latin typeface="Times New Roman" pitchFamily="18" charset="0"/>
                <a:cs typeface="Times New Roman" pitchFamily="18" charset="0"/>
              </a:rPr>
              <a:t>La nostra canzone d'amore che va</a:t>
            </a:r>
          </a:p>
          <a:p>
            <a:r>
              <a:rPr lang="it-IT" sz="1600" dirty="0">
                <a:latin typeface="Times New Roman" pitchFamily="18" charset="0"/>
                <a:cs typeface="Times New Roman" pitchFamily="18" charset="0"/>
              </a:rPr>
              <a:t>Come un pensiero che sa di felicità</a:t>
            </a:r>
          </a:p>
          <a:p>
            <a:r>
              <a:rPr lang="it-IT" sz="1600" dirty="0">
                <a:latin typeface="Times New Roman" pitchFamily="18" charset="0"/>
                <a:cs typeface="Times New Roman" pitchFamily="18" charset="0"/>
              </a:rPr>
              <a:t>Senti nell'aria c'è già</a:t>
            </a:r>
          </a:p>
          <a:p>
            <a:r>
              <a:rPr lang="it-IT" sz="1600" dirty="0">
                <a:latin typeface="Times New Roman" pitchFamily="18" charset="0"/>
                <a:cs typeface="Times New Roman" pitchFamily="18" charset="0"/>
              </a:rPr>
              <a:t>Un raggio di sole più caldo che va</a:t>
            </a:r>
          </a:p>
          <a:p>
            <a:r>
              <a:rPr lang="it-IT" sz="1600" dirty="0">
                <a:latin typeface="Times New Roman" pitchFamily="18" charset="0"/>
                <a:cs typeface="Times New Roman" pitchFamily="18" charset="0"/>
              </a:rPr>
              <a:t>Come un sorriso che sa di felicità</a:t>
            </a:r>
          </a:p>
          <a:p>
            <a:r>
              <a:rPr lang="it-IT" sz="1600" dirty="0">
                <a:latin typeface="Times New Roman" pitchFamily="18" charset="0"/>
                <a:cs typeface="Times New Roman" pitchFamily="18" charset="0"/>
              </a:rPr>
              <a:t>Senti nell'aria c'è già</a:t>
            </a:r>
          </a:p>
          <a:p>
            <a:r>
              <a:rPr lang="it-IT" sz="1600" dirty="0">
                <a:latin typeface="Times New Roman" pitchFamily="18" charset="0"/>
                <a:cs typeface="Times New Roman" pitchFamily="18" charset="0"/>
              </a:rPr>
              <a:t>La nostra canzone d'amore che va</a:t>
            </a:r>
          </a:p>
          <a:p>
            <a:r>
              <a:rPr lang="it-IT" sz="1600" dirty="0">
                <a:latin typeface="Times New Roman" pitchFamily="18" charset="0"/>
                <a:cs typeface="Times New Roman" pitchFamily="18" charset="0"/>
              </a:rPr>
              <a:t>Come un pensiero che sa di </a:t>
            </a:r>
            <a:r>
              <a:rPr lang="it-IT" sz="1600" dirty="0" err="1" smtClean="0">
                <a:latin typeface="Times New Roman" pitchFamily="18" charset="0"/>
                <a:cs typeface="Times New Roman" pitchFamily="18" charset="0"/>
              </a:rPr>
              <a:t>feliciàt</a:t>
            </a:r>
            <a:endParaRPr lang="it-IT" sz="1600" dirty="0">
              <a:latin typeface="Times New Roman" pitchFamily="18" charset="0"/>
              <a:cs typeface="Times New Roman" pitchFamily="18" charset="0"/>
            </a:endParaRPr>
          </a:p>
          <a:p>
            <a:r>
              <a:rPr lang="it-IT" dirty="0"/>
              <a:t/>
            </a:r>
            <a:br>
              <a:rPr lang="it-IT" dirty="0"/>
            </a:br>
            <a:endParaRPr lang="it-IT" dirty="0"/>
          </a:p>
        </p:txBody>
      </p:sp>
      <p:sp>
        <p:nvSpPr>
          <p:cNvPr id="8" name="Rettangolo 7"/>
          <p:cNvSpPr/>
          <p:nvPr/>
        </p:nvSpPr>
        <p:spPr>
          <a:xfrm>
            <a:off x="5999989" y="476672"/>
            <a:ext cx="6096000" cy="6801862"/>
          </a:xfrm>
          <a:prstGeom prst="rect">
            <a:avLst/>
          </a:prstGeom>
        </p:spPr>
        <p:txBody>
          <a:bodyPr>
            <a:spAutoFit/>
          </a:bodyPr>
          <a:lstStyle/>
          <a:p>
            <a:r>
              <a:rPr lang="en-US" sz="1600" dirty="0">
                <a:latin typeface="Times New Roman" pitchFamily="18" charset="0"/>
                <a:cs typeface="Times New Roman" pitchFamily="18" charset="0"/>
              </a:rPr>
              <a:t>Happiness</a:t>
            </a:r>
          </a:p>
          <a:p>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a surprise evening with the moon on and </a:t>
            </a:r>
            <a:r>
              <a:rPr lang="en-US" sz="1600" dirty="0" smtClean="0">
                <a:latin typeface="Times New Roman" pitchFamily="18" charset="0"/>
                <a:cs typeface="Times New Roman" pitchFamily="18" charset="0"/>
              </a:rPr>
              <a:t>the radio going on</a:t>
            </a:r>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It's </a:t>
            </a:r>
            <a:r>
              <a:rPr lang="en-US" sz="1600" dirty="0">
                <a:latin typeface="Times New Roman" pitchFamily="18" charset="0"/>
                <a:cs typeface="Times New Roman" pitchFamily="18" charset="0"/>
              </a:rPr>
              <a:t>a birthday card full of hearts, happiness</a:t>
            </a:r>
          </a:p>
          <a:p>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an unexpected phone call, happiness</a:t>
            </a:r>
          </a:p>
          <a:p>
            <a:r>
              <a:rPr lang="en-US" sz="1600" dirty="0" smtClean="0">
                <a:latin typeface="Times New Roman" pitchFamily="18" charset="0"/>
                <a:cs typeface="Times New Roman" pitchFamily="18" charset="0"/>
              </a:rPr>
              <a:t>Happiness</a:t>
            </a:r>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Happiness</a:t>
            </a: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a beach at night, the beating wave, happiness</a:t>
            </a:r>
          </a:p>
          <a:p>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a hand on the heart full of love, happiness</a:t>
            </a:r>
          </a:p>
          <a:p>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is waiting for the dawn to do it again, happiness</a:t>
            </a:r>
          </a:p>
          <a:p>
            <a:r>
              <a:rPr lang="en-US" sz="1600" dirty="0" smtClean="0">
                <a:latin typeface="Times New Roman" pitchFamily="18" charset="0"/>
                <a:cs typeface="Times New Roman" pitchFamily="18" charset="0"/>
              </a:rPr>
              <a:t>Happiness</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Feel </a:t>
            </a:r>
            <a:r>
              <a:rPr lang="en-US" sz="1600" dirty="0">
                <a:latin typeface="Times New Roman" pitchFamily="18" charset="0"/>
                <a:cs typeface="Times New Roman" pitchFamily="18" charset="0"/>
              </a:rPr>
              <a:t>in the air it's already there</a:t>
            </a:r>
          </a:p>
          <a:p>
            <a:r>
              <a:rPr lang="en-US" sz="1600" dirty="0" smtClean="0">
                <a:latin typeface="Times New Roman" pitchFamily="18" charset="0"/>
                <a:cs typeface="Times New Roman" pitchFamily="18" charset="0"/>
              </a:rPr>
              <a:t>Our </a:t>
            </a:r>
            <a:r>
              <a:rPr lang="en-US" sz="1600" dirty="0">
                <a:latin typeface="Times New Roman" pitchFamily="18" charset="0"/>
                <a:cs typeface="Times New Roman" pitchFamily="18" charset="0"/>
              </a:rPr>
              <a:t>love song that goes</a:t>
            </a:r>
          </a:p>
          <a:p>
            <a:r>
              <a:rPr lang="en-US" sz="1600" dirty="0" smtClean="0">
                <a:latin typeface="Times New Roman" pitchFamily="18" charset="0"/>
                <a:cs typeface="Times New Roman" pitchFamily="18" charset="0"/>
              </a:rPr>
              <a:t>Like </a:t>
            </a:r>
            <a:r>
              <a:rPr lang="en-US" sz="1600" dirty="0">
                <a:latin typeface="Times New Roman" pitchFamily="18" charset="0"/>
                <a:cs typeface="Times New Roman" pitchFamily="18" charset="0"/>
              </a:rPr>
              <a:t>a thought that smells of happiness</a:t>
            </a:r>
          </a:p>
          <a:p>
            <a:r>
              <a:rPr lang="en-US" sz="1600" dirty="0" smtClean="0">
                <a:latin typeface="Times New Roman" pitchFamily="18" charset="0"/>
                <a:cs typeface="Times New Roman" pitchFamily="18" charset="0"/>
              </a:rPr>
              <a:t>Feel </a:t>
            </a:r>
            <a:r>
              <a:rPr lang="en-US" sz="1600" dirty="0">
                <a:latin typeface="Times New Roman" pitchFamily="18" charset="0"/>
                <a:cs typeface="Times New Roman" pitchFamily="18" charset="0"/>
              </a:rPr>
              <a:t>in the air it's already there</a:t>
            </a:r>
          </a:p>
          <a:p>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warmer ray of sunshine that goes</a:t>
            </a:r>
          </a:p>
          <a:p>
            <a:r>
              <a:rPr lang="en-US" sz="1600" dirty="0" smtClean="0">
                <a:latin typeface="Times New Roman" pitchFamily="18" charset="0"/>
                <a:cs typeface="Times New Roman" pitchFamily="18" charset="0"/>
              </a:rPr>
              <a:t>Like </a:t>
            </a:r>
            <a:r>
              <a:rPr lang="en-US" sz="1600" dirty="0">
                <a:latin typeface="Times New Roman" pitchFamily="18" charset="0"/>
                <a:cs typeface="Times New Roman" pitchFamily="18" charset="0"/>
              </a:rPr>
              <a:t>a smile that smacks of happiness</a:t>
            </a:r>
          </a:p>
          <a:p>
            <a:r>
              <a:rPr lang="en-US" sz="1600" dirty="0" smtClean="0">
                <a:latin typeface="Times New Roman" pitchFamily="18" charset="0"/>
                <a:cs typeface="Times New Roman" pitchFamily="18" charset="0"/>
              </a:rPr>
              <a:t>Feel </a:t>
            </a:r>
            <a:r>
              <a:rPr lang="en-US" sz="1600" dirty="0">
                <a:latin typeface="Times New Roman" pitchFamily="18" charset="0"/>
                <a:cs typeface="Times New Roman" pitchFamily="18" charset="0"/>
              </a:rPr>
              <a:t>in the air it's already there</a:t>
            </a:r>
          </a:p>
          <a:p>
            <a:r>
              <a:rPr lang="en-US" sz="1600" dirty="0" smtClean="0">
                <a:latin typeface="Times New Roman" pitchFamily="18" charset="0"/>
                <a:cs typeface="Times New Roman" pitchFamily="18" charset="0"/>
              </a:rPr>
              <a:t>Our </a:t>
            </a:r>
            <a:r>
              <a:rPr lang="en-US" sz="1600" dirty="0">
                <a:latin typeface="Times New Roman" pitchFamily="18" charset="0"/>
                <a:cs typeface="Times New Roman" pitchFamily="18" charset="0"/>
              </a:rPr>
              <a:t>love song that goes</a:t>
            </a:r>
          </a:p>
          <a:p>
            <a:r>
              <a:rPr lang="en-US" sz="1600" dirty="0" smtClean="0">
                <a:latin typeface="Times New Roman" pitchFamily="18" charset="0"/>
                <a:cs typeface="Times New Roman" pitchFamily="18" charset="0"/>
              </a:rPr>
              <a:t>Like </a:t>
            </a:r>
            <a:r>
              <a:rPr lang="en-US" sz="1600" dirty="0">
                <a:latin typeface="Times New Roman" pitchFamily="18" charset="0"/>
                <a:cs typeface="Times New Roman" pitchFamily="18" charset="0"/>
              </a:rPr>
              <a:t>a thought that smells of </a:t>
            </a:r>
            <a:r>
              <a:rPr lang="en-US" sz="1600" dirty="0" smtClean="0">
                <a:latin typeface="Times New Roman" pitchFamily="18" charset="0"/>
                <a:cs typeface="Times New Roman" pitchFamily="18" charset="0"/>
              </a:rPr>
              <a:t>happiness</a:t>
            </a:r>
            <a:endParaRPr lang="en-US" sz="1600" dirty="0">
              <a:latin typeface="Times New Roman" pitchFamily="18" charset="0"/>
              <a:cs typeface="Times New Roman" pitchFamily="18" charset="0"/>
            </a:endParaRPr>
          </a:p>
          <a:p>
            <a:r>
              <a:rPr lang="en-US" sz="1600" dirty="0"/>
              <a:t/>
            </a:r>
            <a:br>
              <a:rPr lang="en-US" sz="1600" dirty="0"/>
            </a:b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dirty="0"/>
              <a:t/>
            </a:r>
            <a:br>
              <a:rPr lang="en-US" dirty="0"/>
            </a:br>
            <a:endParaRPr lang="it-IT" dirty="0"/>
          </a:p>
        </p:txBody>
      </p:sp>
    </p:spTree>
    <p:extLst>
      <p:ext uri="{BB962C8B-B14F-4D97-AF65-F5344CB8AC3E}">
        <p14:creationId xmlns:p14="http://schemas.microsoft.com/office/powerpoint/2010/main" val="129911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latin typeface="Times New Roman" pitchFamily="18" charset="0"/>
                <a:cs typeface="Times New Roman" pitchFamily="18" charset="0"/>
              </a:rPr>
              <a:t>E</a:t>
            </a:r>
            <a:r>
              <a:rPr lang="it-IT" sz="2800" b="1" dirty="0" smtClean="0">
                <a:latin typeface="Times New Roman" pitchFamily="18" charset="0"/>
                <a:cs typeface="Times New Roman" pitchFamily="18" charset="0"/>
              </a:rPr>
              <a:t>XERCISES</a:t>
            </a:r>
            <a:endParaRPr lang="it-IT" sz="2800" b="1" dirty="0">
              <a:latin typeface="Times New Roman" pitchFamily="18" charset="0"/>
              <a:cs typeface="Times New Roman" pitchFamily="18" charset="0"/>
            </a:endParaRPr>
          </a:p>
        </p:txBody>
      </p:sp>
      <p:sp>
        <p:nvSpPr>
          <p:cNvPr id="4" name="CasellaDiTesto 3"/>
          <p:cNvSpPr txBox="1"/>
          <p:nvPr/>
        </p:nvSpPr>
        <p:spPr>
          <a:xfrm>
            <a:off x="143340" y="1174304"/>
            <a:ext cx="9083833" cy="446276"/>
          </a:xfrm>
          <a:prstGeom prst="rect">
            <a:avLst/>
          </a:prstGeom>
          <a:solidFill>
            <a:srgbClr val="FFFF00"/>
          </a:solidFill>
        </p:spPr>
        <p:txBody>
          <a:bodyPr wrap="none" rtlCol="0">
            <a:spAutoFit/>
          </a:bodyPr>
          <a:lstStyle/>
          <a:p>
            <a:r>
              <a:rPr lang="en-US" sz="2300" b="1" dirty="0">
                <a:latin typeface="Times New Roman" pitchFamily="18" charset="0"/>
                <a:cs typeface="Times New Roman" pitchFamily="18" charset="0"/>
              </a:rPr>
              <a:t>COMPLETE THE SENTENCES WITH THE WORD OF THE SONG</a:t>
            </a:r>
            <a:endParaRPr lang="it-IT" sz="2300" dirty="0">
              <a:latin typeface="Times New Roman" pitchFamily="18" charset="0"/>
              <a:cs typeface="Times New Roman" pitchFamily="18" charset="0"/>
            </a:endParaRPr>
          </a:p>
        </p:txBody>
      </p:sp>
      <p:sp>
        <p:nvSpPr>
          <p:cNvPr id="5" name="CasellaDiTesto 4"/>
          <p:cNvSpPr txBox="1"/>
          <p:nvPr/>
        </p:nvSpPr>
        <p:spPr>
          <a:xfrm>
            <a:off x="623393" y="1772817"/>
            <a:ext cx="7948651" cy="461665"/>
          </a:xfrm>
          <a:prstGeom prst="rect">
            <a:avLst/>
          </a:prstGeom>
          <a:solidFill>
            <a:srgbClr val="92D050"/>
          </a:solidFill>
        </p:spPr>
        <p:txBody>
          <a:bodyPr wrap="none" rtlCol="0">
            <a:spAutoFit/>
          </a:bodyPr>
          <a:lstStyle/>
          <a:p>
            <a:r>
              <a:rPr lang="it-IT" sz="2400" b="1" dirty="0">
                <a:latin typeface="Times New Roman" pitchFamily="18" charset="0"/>
                <a:cs typeface="Times New Roman" pitchFamily="18" charset="0"/>
              </a:rPr>
              <a:t>Felicità - Gente - Bambini - Acqua - Fiume - Pioggia -  Pace</a:t>
            </a:r>
            <a:endParaRPr lang="it-IT" sz="2400" dirty="0">
              <a:latin typeface="Times New Roman" pitchFamily="18" charset="0"/>
              <a:cs typeface="Times New Roman" pitchFamily="18" charset="0"/>
            </a:endParaRPr>
          </a:p>
        </p:txBody>
      </p:sp>
      <p:sp>
        <p:nvSpPr>
          <p:cNvPr id="8" name="Rettangolo 7"/>
          <p:cNvSpPr/>
          <p:nvPr/>
        </p:nvSpPr>
        <p:spPr>
          <a:xfrm>
            <a:off x="785922" y="2924944"/>
            <a:ext cx="10273141" cy="2031325"/>
          </a:xfrm>
          <a:prstGeom prst="rect">
            <a:avLst/>
          </a:prstGeom>
        </p:spPr>
        <p:txBody>
          <a:bodyPr wrap="square">
            <a:spAutoFit/>
          </a:bodyPr>
          <a:lstStyle/>
          <a:p>
            <a:r>
              <a:rPr lang="it-IT" dirty="0">
                <a:latin typeface="Times New Roman" pitchFamily="18" charset="0"/>
                <a:cs typeface="Times New Roman" pitchFamily="18" charset="0"/>
              </a:rPr>
              <a:t>Felicità  È tenersi per mano andare lontano</a:t>
            </a:r>
            <a:r>
              <a:rPr lang="it-IT" dirty="0" smtClean="0">
                <a:latin typeface="Times New Roman" pitchFamily="18" charset="0"/>
                <a:cs typeface="Times New Roman" pitchFamily="18" charset="0"/>
              </a:rPr>
              <a:t>, la </a:t>
            </a:r>
            <a:r>
              <a:rPr lang="it-IT" dirty="0">
                <a:latin typeface="Times New Roman" pitchFamily="18" charset="0"/>
                <a:cs typeface="Times New Roman" pitchFamily="18" charset="0"/>
              </a:rPr>
              <a:t>________  È il tuo sguardo innocente in mezzo alla _____, la felicità </a:t>
            </a:r>
            <a:r>
              <a:rPr lang="it-IT" dirty="0" smtClean="0">
                <a:latin typeface="Times New Roman" pitchFamily="18" charset="0"/>
                <a:cs typeface="Times New Roman" pitchFamily="18" charset="0"/>
              </a:rPr>
              <a:t>. </a:t>
            </a:r>
          </a:p>
          <a:p>
            <a:r>
              <a:rPr lang="it-IT" dirty="0" smtClean="0">
                <a:latin typeface="Times New Roman" pitchFamily="18" charset="0"/>
                <a:cs typeface="Times New Roman" pitchFamily="18" charset="0"/>
              </a:rPr>
              <a:t>È </a:t>
            </a:r>
            <a:r>
              <a:rPr lang="it-IT" dirty="0">
                <a:latin typeface="Times New Roman" pitchFamily="18" charset="0"/>
                <a:cs typeface="Times New Roman" pitchFamily="18" charset="0"/>
              </a:rPr>
              <a:t>restare vicini come _______, la felicità  </a:t>
            </a:r>
            <a:r>
              <a:rPr lang="it-IT" dirty="0" err="1">
                <a:latin typeface="Times New Roman" pitchFamily="18" charset="0"/>
                <a:cs typeface="Times New Roman" pitchFamily="18" charset="0"/>
              </a:rPr>
              <a:t>Felicità</a:t>
            </a:r>
            <a:r>
              <a:rPr lang="it-IT" dirty="0">
                <a:latin typeface="Times New Roman" pitchFamily="18" charset="0"/>
                <a:cs typeface="Times New Roman" pitchFamily="18" charset="0"/>
              </a:rPr>
              <a:t>.  </a:t>
            </a:r>
            <a:endParaRPr lang="it-IT" dirty="0" smtClean="0">
              <a:latin typeface="Times New Roman" pitchFamily="18" charset="0"/>
              <a:cs typeface="Times New Roman" pitchFamily="18" charset="0"/>
            </a:endParaRPr>
          </a:p>
          <a:p>
            <a:r>
              <a:rPr lang="it-IT" dirty="0" smtClean="0">
                <a:latin typeface="Times New Roman" pitchFamily="18" charset="0"/>
                <a:cs typeface="Times New Roman" pitchFamily="18" charset="0"/>
              </a:rPr>
              <a:t>Felicità</a:t>
            </a:r>
            <a:r>
              <a:rPr lang="it-IT" dirty="0">
                <a:latin typeface="Times New Roman" pitchFamily="18" charset="0"/>
                <a:cs typeface="Times New Roman" pitchFamily="18" charset="0"/>
              </a:rPr>
              <a:t>  È un cuscino di piume, l' _____ del _____ che passa che va  </a:t>
            </a:r>
            <a:endParaRPr lang="it-IT" dirty="0" smtClean="0">
              <a:latin typeface="Times New Roman" pitchFamily="18" charset="0"/>
              <a:cs typeface="Times New Roman" pitchFamily="18" charset="0"/>
            </a:endParaRPr>
          </a:p>
          <a:p>
            <a:r>
              <a:rPr lang="it-IT" dirty="0" smtClean="0">
                <a:latin typeface="Times New Roman" pitchFamily="18" charset="0"/>
                <a:cs typeface="Times New Roman" pitchFamily="18" charset="0"/>
              </a:rPr>
              <a:t>È </a:t>
            </a:r>
            <a:r>
              <a:rPr lang="it-IT" dirty="0">
                <a:latin typeface="Times New Roman" pitchFamily="18" charset="0"/>
                <a:cs typeface="Times New Roman" pitchFamily="18" charset="0"/>
              </a:rPr>
              <a:t>la _______ che scende dietro alle tende, la felicità  È abbassare la luce per fare ____, la felicità </a:t>
            </a:r>
            <a:r>
              <a:rPr lang="it-IT" dirty="0" err="1">
                <a:latin typeface="Times New Roman" pitchFamily="18" charset="0"/>
                <a:cs typeface="Times New Roman" pitchFamily="18" charset="0"/>
              </a:rPr>
              <a:t>Felicità</a:t>
            </a:r>
            <a:endParaRPr lang="it-IT" dirty="0">
              <a:latin typeface="Times New Roman" pitchFamily="18" charset="0"/>
              <a:cs typeface="Times New Roman" pitchFamily="18" charset="0"/>
            </a:endParaRPr>
          </a:p>
          <a:p>
            <a:r>
              <a:rPr lang="it-IT" dirty="0"/>
              <a:t/>
            </a:r>
            <a:br>
              <a:rPr lang="it-IT" dirty="0"/>
            </a:br>
            <a:endParaRPr lang="it-IT" dirty="0"/>
          </a:p>
        </p:txBody>
      </p:sp>
    </p:spTree>
    <p:extLst>
      <p:ext uri="{BB962C8B-B14F-4D97-AF65-F5344CB8AC3E}">
        <p14:creationId xmlns:p14="http://schemas.microsoft.com/office/powerpoint/2010/main" val="1004743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solidFill>
            <a:srgbClr val="FFFF00"/>
          </a:solidFill>
        </p:spPr>
        <p:txBody>
          <a:bodyPr>
            <a:normAutofit/>
          </a:bodyPr>
          <a:lstStyle/>
          <a:p>
            <a:r>
              <a:rPr lang="en-US" sz="2400" b="1" dirty="0">
                <a:latin typeface="Times New Roman" pitchFamily="18" charset="0"/>
                <a:cs typeface="Times New Roman" pitchFamily="18" charset="0"/>
              </a:rPr>
              <a:t>REORDER THE WORDS TO MAKE THE SENTENCE FROM THE SONG</a:t>
            </a:r>
            <a:endParaRPr lang="it-IT" sz="2400" dirty="0">
              <a:latin typeface="Times New Roman" pitchFamily="18" charset="0"/>
              <a:cs typeface="Times New Roman" pitchFamily="18" charset="0"/>
            </a:endParaRPr>
          </a:p>
        </p:txBody>
      </p:sp>
      <p:sp>
        <p:nvSpPr>
          <p:cNvPr id="3" name="Segnaposto contenuto 2"/>
          <p:cNvSpPr>
            <a:spLocks noGrp="1"/>
          </p:cNvSpPr>
          <p:nvPr>
            <p:ph idx="1"/>
          </p:nvPr>
        </p:nvSpPr>
        <p:spPr>
          <a:solidFill>
            <a:schemeClr val="bg1"/>
          </a:solidFill>
          <a:ln>
            <a:solidFill>
              <a:schemeClr val="bg1"/>
            </a:solidFill>
          </a:ln>
        </p:spPr>
        <p:txBody>
          <a:bodyPr>
            <a:normAutofit fontScale="92500" lnSpcReduction="20000"/>
          </a:bodyPr>
          <a:lstStyle/>
          <a:p>
            <a:pPr marL="0" indent="0">
              <a:buNone/>
            </a:pPr>
            <a:r>
              <a:rPr lang="it-IT" sz="1400" b="1" dirty="0">
                <a:latin typeface="Times New Roman" pitchFamily="18" charset="0"/>
                <a:cs typeface="Times New Roman" pitchFamily="18" charset="0"/>
              </a:rPr>
              <a:t> </a:t>
            </a:r>
            <a:r>
              <a:rPr lang="it-IT" sz="1400" dirty="0">
                <a:latin typeface="Times New Roman" pitchFamily="18" charset="0"/>
                <a:cs typeface="Times New Roman" pitchFamily="18" charset="0"/>
              </a:rPr>
              <a:t>1.bicchiere di vino con un È un panino ,la felicità</a:t>
            </a:r>
          </a:p>
          <a:p>
            <a:pPr marL="0" indent="0">
              <a:buNone/>
            </a:pPr>
            <a:r>
              <a:rPr lang="it-IT" sz="1400" dirty="0" smtClean="0">
                <a:latin typeface="Times New Roman" pitchFamily="18" charset="0"/>
                <a:cs typeface="Times New Roman" pitchFamily="18" charset="0"/>
              </a:rPr>
              <a:t>_________________________________________</a:t>
            </a:r>
          </a:p>
          <a:p>
            <a:pPr marL="0" indent="0">
              <a:buNone/>
            </a:pPr>
            <a:endParaRPr lang="it-IT" sz="1400" dirty="0">
              <a:latin typeface="Times New Roman" pitchFamily="18" charset="0"/>
              <a:cs typeface="Times New Roman" pitchFamily="18" charset="0"/>
            </a:endParaRPr>
          </a:p>
          <a:p>
            <a:pPr marL="0" indent="0">
              <a:buNone/>
            </a:pPr>
            <a:endParaRPr lang="it-IT" sz="1400" dirty="0" smtClean="0">
              <a:latin typeface="Times New Roman" pitchFamily="18" charset="0"/>
              <a:cs typeface="Times New Roman" pitchFamily="18" charset="0"/>
            </a:endParaRPr>
          </a:p>
          <a:p>
            <a:pPr marL="0" indent="0">
              <a:buNone/>
            </a:pPr>
            <a:r>
              <a:rPr lang="it-IT" sz="1400" dirty="0" smtClean="0">
                <a:latin typeface="Times New Roman" pitchFamily="18" charset="0"/>
                <a:cs typeface="Times New Roman" pitchFamily="18" charset="0"/>
              </a:rPr>
              <a:t>2.un </a:t>
            </a:r>
            <a:r>
              <a:rPr lang="it-IT" sz="1400" dirty="0">
                <a:latin typeface="Times New Roman" pitchFamily="18" charset="0"/>
                <a:cs typeface="Times New Roman" pitchFamily="18" charset="0"/>
              </a:rPr>
              <a:t>biglietto È al cassetto, la felicità dentro </a:t>
            </a:r>
            <a:r>
              <a:rPr lang="it-IT" sz="1400" dirty="0" smtClean="0">
                <a:latin typeface="Times New Roman" pitchFamily="18" charset="0"/>
                <a:cs typeface="Times New Roman" pitchFamily="18" charset="0"/>
              </a:rPr>
              <a:t>lasciarti</a:t>
            </a:r>
          </a:p>
          <a:p>
            <a:pPr marL="0" indent="0">
              <a:buNone/>
            </a:pPr>
            <a:r>
              <a:rPr lang="it-IT" sz="1400" dirty="0" smtClean="0">
                <a:latin typeface="Times New Roman" pitchFamily="18" charset="0"/>
                <a:cs typeface="Times New Roman" pitchFamily="18" charset="0"/>
              </a:rPr>
              <a:t>________________________________</a:t>
            </a:r>
          </a:p>
          <a:p>
            <a:pPr marL="0" indent="0">
              <a:buNone/>
            </a:pPr>
            <a:endParaRPr lang="it-IT" sz="1400" dirty="0">
              <a:latin typeface="Times New Roman" pitchFamily="18" charset="0"/>
              <a:cs typeface="Times New Roman" pitchFamily="18" charset="0"/>
            </a:endParaRPr>
          </a:p>
          <a:p>
            <a:pPr marL="0" indent="0">
              <a:buNone/>
            </a:pPr>
            <a:endParaRPr lang="it-IT" sz="1400" dirty="0">
              <a:latin typeface="Times New Roman" pitchFamily="18" charset="0"/>
              <a:cs typeface="Times New Roman" pitchFamily="18" charset="0"/>
            </a:endParaRPr>
          </a:p>
          <a:p>
            <a:pPr marL="0" indent="0">
              <a:buNone/>
            </a:pPr>
            <a:r>
              <a:rPr lang="it-IT" sz="1400" dirty="0" smtClean="0">
                <a:latin typeface="Times New Roman" pitchFamily="18" charset="0"/>
                <a:cs typeface="Times New Roman" pitchFamily="18" charset="0"/>
              </a:rPr>
              <a:t>3.cantare </a:t>
            </a:r>
            <a:r>
              <a:rPr lang="it-IT" sz="1400" dirty="0">
                <a:latin typeface="Times New Roman" pitchFamily="18" charset="0"/>
                <a:cs typeface="Times New Roman" pitchFamily="18" charset="0"/>
              </a:rPr>
              <a:t>quanto la felicità a due voci mi piaci,</a:t>
            </a:r>
            <a:r>
              <a:rPr lang="it-IT" sz="1400" b="1" dirty="0">
                <a:latin typeface="Times New Roman" pitchFamily="18" charset="0"/>
                <a:cs typeface="Times New Roman" pitchFamily="18" charset="0"/>
              </a:rPr>
              <a:t> </a:t>
            </a:r>
            <a:r>
              <a:rPr lang="it-IT" sz="1400" dirty="0">
                <a:latin typeface="Times New Roman" pitchFamily="18" charset="0"/>
                <a:cs typeface="Times New Roman" pitchFamily="18" charset="0"/>
              </a:rPr>
              <a:t> È </a:t>
            </a:r>
          </a:p>
          <a:p>
            <a:pPr marL="0" indent="0">
              <a:buNone/>
            </a:pPr>
            <a:r>
              <a:rPr lang="it-IT" sz="1400" dirty="0" smtClean="0">
                <a:latin typeface="Times New Roman" pitchFamily="18" charset="0"/>
                <a:cs typeface="Times New Roman" pitchFamily="18" charset="0"/>
              </a:rPr>
              <a:t>_________________________________________</a:t>
            </a:r>
          </a:p>
          <a:p>
            <a:pPr marL="0" indent="0">
              <a:buNone/>
            </a:pPr>
            <a:endParaRPr lang="it-IT" sz="1400" dirty="0">
              <a:latin typeface="Times New Roman" pitchFamily="18" charset="0"/>
              <a:cs typeface="Times New Roman" pitchFamily="18" charset="0"/>
            </a:endParaRPr>
          </a:p>
          <a:p>
            <a:pPr marL="0" indent="0">
              <a:buNone/>
            </a:pPr>
            <a:endParaRPr lang="it-IT" sz="1400" dirty="0">
              <a:latin typeface="Times New Roman" pitchFamily="18" charset="0"/>
              <a:cs typeface="Times New Roman" pitchFamily="18" charset="0"/>
            </a:endParaRPr>
          </a:p>
          <a:p>
            <a:pPr marL="0" indent="0">
              <a:buNone/>
            </a:pPr>
            <a:r>
              <a:rPr lang="it-IT" sz="1400" dirty="0">
                <a:latin typeface="Times New Roman" pitchFamily="18" charset="0"/>
                <a:cs typeface="Times New Roman" pitchFamily="18" charset="0"/>
              </a:rPr>
              <a:t>4.nell' Senti già c'è aria</a:t>
            </a:r>
          </a:p>
          <a:p>
            <a:pPr marL="0" indent="0">
              <a:buNone/>
            </a:pPr>
            <a:r>
              <a:rPr lang="it-IT" sz="1400" dirty="0">
                <a:latin typeface="Times New Roman" pitchFamily="18" charset="0"/>
                <a:cs typeface="Times New Roman" pitchFamily="18" charset="0"/>
              </a:rPr>
              <a:t>__________________________________</a:t>
            </a:r>
            <a:r>
              <a:rPr lang="it-IT" sz="1400" dirty="0"/>
              <a:t>_______</a:t>
            </a:r>
          </a:p>
          <a:p>
            <a:pPr marL="0" indent="0">
              <a:buNone/>
            </a:pPr>
            <a:r>
              <a:rPr lang="it-IT" sz="1400" dirty="0"/>
              <a:t/>
            </a:r>
            <a:br>
              <a:rPr lang="it-IT" sz="1400" dirty="0"/>
            </a:br>
            <a:endParaRPr lang="it-IT" sz="1400" dirty="0">
              <a:latin typeface="Times New Roman" pitchFamily="18" charset="0"/>
              <a:cs typeface="Times New Roman" pitchFamily="18" charset="0"/>
            </a:endParaRPr>
          </a:p>
        </p:txBody>
      </p:sp>
    </p:spTree>
    <p:extLst>
      <p:ext uri="{BB962C8B-B14F-4D97-AF65-F5344CB8AC3E}">
        <p14:creationId xmlns:p14="http://schemas.microsoft.com/office/powerpoint/2010/main" val="2659371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1371" y="260648"/>
            <a:ext cx="10972800" cy="720080"/>
          </a:xfrm>
        </p:spPr>
        <p:txBody>
          <a:bodyPr>
            <a:normAutofit fontScale="90000"/>
          </a:bodyPr>
          <a:lstStyle/>
          <a:p>
            <a:r>
              <a:rPr lang="it-IT" dirty="0"/>
              <a:t/>
            </a:r>
            <a:br>
              <a:rPr lang="it-IT" dirty="0"/>
            </a:br>
            <a:r>
              <a:rPr lang="it-IT" dirty="0"/>
              <a:t/>
            </a:r>
            <a:br>
              <a:rPr lang="it-IT" dirty="0"/>
            </a:br>
            <a:r>
              <a:rPr lang="it-IT" dirty="0">
                <a:latin typeface="Times New Roman" pitchFamily="18" charset="0"/>
                <a:cs typeface="Times New Roman" pitchFamily="18" charset="0"/>
              </a:rPr>
              <a:t/>
            </a:r>
            <a:br>
              <a:rPr lang="it-IT" dirty="0">
                <a:latin typeface="Times New Roman" pitchFamily="18" charset="0"/>
                <a:cs typeface="Times New Roman" pitchFamily="18" charset="0"/>
              </a:rPr>
            </a:br>
            <a:endParaRPr lang="it-IT" dirty="0">
              <a:latin typeface="Times New Roman" pitchFamily="18" charset="0"/>
              <a:cs typeface="Times New Roman" pitchFamily="18" charset="0"/>
            </a:endParaRPr>
          </a:p>
        </p:txBody>
      </p:sp>
      <p:sp>
        <p:nvSpPr>
          <p:cNvPr id="3" name="Segnaposto contenuto 2"/>
          <p:cNvSpPr>
            <a:spLocks noGrp="1"/>
          </p:cNvSpPr>
          <p:nvPr>
            <p:ph idx="1"/>
          </p:nvPr>
        </p:nvSpPr>
        <p:spPr>
          <a:xfrm>
            <a:off x="609600" y="1600201"/>
            <a:ext cx="10972800" cy="4525963"/>
          </a:xfrm>
        </p:spPr>
        <p:txBody>
          <a:bodyPr>
            <a:normAutofit/>
          </a:bodyPr>
          <a:lstStyle/>
          <a:p>
            <a:pPr marL="0" indent="0" fontAlgn="base">
              <a:buNone/>
            </a:pPr>
            <a:endParaRPr lang="en-US" sz="1600" dirty="0" smtClean="0">
              <a:latin typeface="Times New Roman" pitchFamily="18" charset="0"/>
              <a:cs typeface="Times New Roman" pitchFamily="18" charset="0"/>
            </a:endParaRPr>
          </a:p>
          <a:p>
            <a:pPr marL="0" indent="0" fontAlgn="base">
              <a:buNone/>
            </a:pPr>
            <a:endParaRPr lang="en-US" sz="1600" dirty="0">
              <a:latin typeface="Times New Roman" pitchFamily="18" charset="0"/>
              <a:cs typeface="Times New Roman" pitchFamily="18" charset="0"/>
            </a:endParaRPr>
          </a:p>
          <a:p>
            <a:pPr marL="0" indent="0" fontAlgn="base">
              <a:buNone/>
            </a:pPr>
            <a:r>
              <a:rPr lang="en-US" sz="1600" dirty="0" smtClean="0">
                <a:latin typeface="Times New Roman" pitchFamily="18" charset="0"/>
                <a:cs typeface="Times New Roman" pitchFamily="18" charset="0"/>
              </a:rPr>
              <a:t>1.The </a:t>
            </a:r>
            <a:r>
              <a:rPr lang="en-US" sz="1600" dirty="0">
                <a:latin typeface="Times New Roman" pitchFamily="18" charset="0"/>
                <a:cs typeface="Times New Roman" pitchFamily="18" charset="0"/>
              </a:rPr>
              <a:t>text talks about hate</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0" indent="0">
              <a:buNone/>
            </a:pPr>
            <a:r>
              <a:rPr lang="en-US" sz="1600" dirty="0">
                <a:latin typeface="Times New Roman" pitchFamily="18" charset="0"/>
                <a:cs typeface="Times New Roman" pitchFamily="18" charset="0"/>
              </a:rPr>
              <a:t>         </a:t>
            </a:r>
          </a:p>
          <a:p>
            <a:pPr marL="0" indent="0">
              <a:buNone/>
            </a:pPr>
            <a:r>
              <a:rPr lang="en-US" sz="1600" dirty="0" smtClean="0">
                <a:latin typeface="Times New Roman" pitchFamily="18" charset="0"/>
                <a:cs typeface="Times New Roman" pitchFamily="18" charset="0"/>
              </a:rPr>
              <a:t>2</a:t>
            </a:r>
            <a:r>
              <a:rPr lang="en-US" sz="1600" dirty="0">
                <a:latin typeface="Times New Roman" pitchFamily="18" charset="0"/>
                <a:cs typeface="Times New Roman" pitchFamily="18" charset="0"/>
              </a:rPr>
              <a:t>.  The song was made by </a:t>
            </a:r>
            <a:r>
              <a:rPr lang="en-US" sz="1600" dirty="0" smtClean="0">
                <a:latin typeface="Times New Roman" pitchFamily="18" charset="0"/>
                <a:cs typeface="Times New Roman" pitchFamily="18" charset="0"/>
              </a:rPr>
              <a:t>a boy band.</a:t>
            </a:r>
            <a:endParaRPr lang="en-US" sz="1600" dirty="0">
              <a:latin typeface="Times New Roman" pitchFamily="18" charset="0"/>
              <a:cs typeface="Times New Roman" pitchFamily="18" charset="0"/>
            </a:endParaRPr>
          </a:p>
          <a:p>
            <a:pPr marL="0" indent="0">
              <a:buNone/>
            </a:pP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3.   In I</a:t>
            </a:r>
            <a:r>
              <a:rPr lang="en-US" sz="1600" dirty="0" smtClean="0">
                <a:latin typeface="Times New Roman" pitchFamily="18" charset="0"/>
                <a:cs typeface="Times New Roman" pitchFamily="18" charset="0"/>
              </a:rPr>
              <a:t>talian </a:t>
            </a:r>
            <a:r>
              <a:rPr lang="en-US" sz="1600" dirty="0">
                <a:latin typeface="Times New Roman" pitchFamily="18" charset="0"/>
                <a:cs typeface="Times New Roman" pitchFamily="18" charset="0"/>
              </a:rPr>
              <a:t>“happiness” means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felicità</a:t>
            </a:r>
            <a:r>
              <a:rPr lang="en-US" sz="1600" dirty="0">
                <a:latin typeface="Times New Roman" pitchFamily="18" charset="0"/>
                <a:cs typeface="Times New Roman" pitchFamily="18" charset="0"/>
              </a:rPr>
              <a:t>”.</a:t>
            </a:r>
          </a:p>
          <a:p>
            <a:pPr marL="0" indent="0">
              <a:buNone/>
            </a:pP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4. The song gives examples of types of happiness.</a:t>
            </a:r>
          </a:p>
          <a:p>
            <a:pPr marL="0" indent="0">
              <a:buNone/>
            </a:pP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it-IT" sz="1600" dirty="0">
              <a:latin typeface="Times New Roman" pitchFamily="18" charset="0"/>
              <a:cs typeface="Times New Roman" pitchFamily="18" charset="0"/>
            </a:endParaRPr>
          </a:p>
        </p:txBody>
      </p:sp>
      <p:sp>
        <p:nvSpPr>
          <p:cNvPr id="4" name="Rettangolo 3"/>
          <p:cNvSpPr/>
          <p:nvPr/>
        </p:nvSpPr>
        <p:spPr>
          <a:xfrm>
            <a:off x="2927648" y="260649"/>
            <a:ext cx="6096000" cy="1015663"/>
          </a:xfrm>
          <a:prstGeom prst="rect">
            <a:avLst/>
          </a:prstGeom>
          <a:solidFill>
            <a:srgbClr val="FFFF00"/>
          </a:solidFill>
        </p:spPr>
        <p:txBody>
          <a:bodyPr>
            <a:spAutoFit/>
          </a:bodyPr>
          <a:lstStyle/>
          <a:p>
            <a:pPr algn="ctr"/>
            <a:r>
              <a:rPr lang="it-IT" sz="2400" b="1" dirty="0">
                <a:latin typeface="Times New Roman" pitchFamily="18" charset="0"/>
                <a:cs typeface="Times New Roman" pitchFamily="18" charset="0"/>
              </a:rPr>
              <a:t>TRUE OR FALSE</a:t>
            </a:r>
            <a:endParaRPr lang="it-IT" sz="2400" dirty="0">
              <a:latin typeface="Times New Roman" pitchFamily="18" charset="0"/>
              <a:cs typeface="Times New Roman" pitchFamily="18" charset="0"/>
            </a:endParaRPr>
          </a:p>
          <a:p>
            <a:r>
              <a:rPr lang="it-IT" dirty="0"/>
              <a:t/>
            </a:r>
            <a:br>
              <a:rPr lang="it-IT" dirty="0"/>
            </a:br>
            <a:endParaRPr lang="it-IT" dirty="0"/>
          </a:p>
        </p:txBody>
      </p:sp>
      <p:sp>
        <p:nvSpPr>
          <p:cNvPr id="5" name="Rettangolo 4"/>
          <p:cNvSpPr/>
          <p:nvPr/>
        </p:nvSpPr>
        <p:spPr>
          <a:xfrm>
            <a:off x="7585759" y="2668414"/>
            <a:ext cx="835157"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7585759" y="3296543"/>
            <a:ext cx="835157"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362" y="3920241"/>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643" y="2100898"/>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374" y="2645296"/>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373" y="3284984"/>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627" y="3920241"/>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966" y="2114920"/>
            <a:ext cx="86995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7824589" y="1766594"/>
            <a:ext cx="296876" cy="369332"/>
          </a:xfrm>
          <a:prstGeom prst="rect">
            <a:avLst/>
          </a:prstGeom>
          <a:noFill/>
        </p:spPr>
        <p:txBody>
          <a:bodyPr wrap="none" rtlCol="0">
            <a:spAutoFit/>
          </a:bodyPr>
          <a:lstStyle/>
          <a:p>
            <a:r>
              <a:rPr lang="it-IT" dirty="0" smtClean="0"/>
              <a:t>T</a:t>
            </a:r>
            <a:endParaRPr lang="it-IT" dirty="0"/>
          </a:p>
        </p:txBody>
      </p:sp>
      <p:sp>
        <p:nvSpPr>
          <p:cNvPr id="10" name="CasellaDiTesto 9"/>
          <p:cNvSpPr txBox="1"/>
          <p:nvPr/>
        </p:nvSpPr>
        <p:spPr>
          <a:xfrm>
            <a:off x="9697706" y="1762754"/>
            <a:ext cx="290464" cy="369332"/>
          </a:xfrm>
          <a:prstGeom prst="rect">
            <a:avLst/>
          </a:prstGeom>
          <a:noFill/>
        </p:spPr>
        <p:txBody>
          <a:bodyPr wrap="none" rtlCol="0">
            <a:spAutoFit/>
          </a:bodyPr>
          <a:lstStyle/>
          <a:p>
            <a:r>
              <a:rPr lang="it-IT" dirty="0" smtClean="0"/>
              <a:t>F</a:t>
            </a:r>
            <a:endParaRPr lang="it-IT" dirty="0"/>
          </a:p>
        </p:txBody>
      </p:sp>
    </p:spTree>
    <p:extLst>
      <p:ext uri="{BB962C8B-B14F-4D97-AF65-F5344CB8AC3E}">
        <p14:creationId xmlns:p14="http://schemas.microsoft.com/office/powerpoint/2010/main" val="96735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486026D-F4BE-4685-A64A-EC517493015A}"/>
              </a:ext>
            </a:extLst>
          </p:cNvPr>
          <p:cNvSpPr/>
          <p:nvPr/>
        </p:nvSpPr>
        <p:spPr>
          <a:xfrm>
            <a:off x="1381957" y="2478411"/>
            <a:ext cx="9428085" cy="892552"/>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pt-PT" sz="3200" b="1" dirty="0" smtClean="0">
                <a:solidFill>
                  <a:prstClr val="black"/>
                </a:solidFill>
                <a:latin typeface="Times New Roman" panose="02020603050405020304" pitchFamily="18" charset="0"/>
                <a:cs typeface="Times New Roman" panose="02020603050405020304" pitchFamily="18" charset="0"/>
              </a:rPr>
              <a:t>PORTUGAL</a:t>
            </a:r>
            <a:endParaRPr lang="ro-RO"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50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562074"/>
          </a:xfrm>
          <a:solidFill>
            <a:srgbClr val="FFFF00"/>
          </a:solidFill>
        </p:spPr>
        <p:txBody>
          <a:bodyPr>
            <a:normAutofit/>
          </a:bodyPr>
          <a:lstStyle/>
          <a:p>
            <a:r>
              <a:rPr lang="it-IT" sz="2400" b="1" dirty="0">
                <a:latin typeface="Times New Roman" pitchFamily="18" charset="0"/>
                <a:cs typeface="Times New Roman" pitchFamily="18" charset="0"/>
              </a:rPr>
              <a:t>ANSWER </a:t>
            </a:r>
            <a:r>
              <a:rPr lang="it-IT" sz="2400" b="1" dirty="0" smtClean="0">
                <a:latin typeface="Times New Roman" pitchFamily="18" charset="0"/>
                <a:cs typeface="Times New Roman" pitchFamily="18" charset="0"/>
              </a:rPr>
              <a:t>THE FOLLOWING </a:t>
            </a:r>
            <a:r>
              <a:rPr lang="it-IT" sz="2400" b="1" dirty="0">
                <a:latin typeface="Times New Roman" pitchFamily="18" charset="0"/>
                <a:cs typeface="Times New Roman" pitchFamily="18" charset="0"/>
              </a:rPr>
              <a:t>QUESTIONS</a:t>
            </a:r>
            <a:endParaRPr lang="it-IT" sz="2400" dirty="0">
              <a:latin typeface="Times New Roman" pitchFamily="18" charset="0"/>
              <a:cs typeface="Times New Roman" pitchFamily="18" charset="0"/>
            </a:endParaRPr>
          </a:p>
        </p:txBody>
      </p:sp>
      <p:sp>
        <p:nvSpPr>
          <p:cNvPr id="3" name="Segnaposto contenuto 2"/>
          <p:cNvSpPr>
            <a:spLocks noGrp="1"/>
          </p:cNvSpPr>
          <p:nvPr>
            <p:ph idx="1"/>
          </p:nvPr>
        </p:nvSpPr>
        <p:spPr>
          <a:xfrm>
            <a:off x="911424" y="1484785"/>
            <a:ext cx="10972800" cy="4525963"/>
          </a:xfrm>
          <a:solidFill>
            <a:srgbClr val="92D050"/>
          </a:solidFill>
        </p:spPr>
        <p:txBody>
          <a:bodyPr>
            <a:normAutofit fontScale="92500" lnSpcReduction="20000"/>
          </a:bodyPr>
          <a:lstStyle/>
          <a:p>
            <a:r>
              <a:rPr lang="en-US" sz="1600" b="1" dirty="0">
                <a:latin typeface="Times New Roman" pitchFamily="18" charset="0"/>
                <a:cs typeface="Times New Roman" pitchFamily="18" charset="0"/>
              </a:rPr>
              <a:t>1.WHAT IS THE SONG ABOUT?</a:t>
            </a:r>
            <a:endParaRPr lang="en-US" sz="1600" dirty="0">
              <a:latin typeface="Times New Roman" pitchFamily="18" charset="0"/>
              <a:cs typeface="Times New Roman" pitchFamily="18" charset="0"/>
            </a:endParaRPr>
          </a:p>
          <a:p>
            <a:pPr fontAlgn="base"/>
            <a:r>
              <a:rPr lang="en-US" sz="1600" dirty="0">
                <a:latin typeface="Times New Roman" pitchFamily="18" charset="0"/>
                <a:cs typeface="Times New Roman" pitchFamily="18" charset="0"/>
              </a:rPr>
              <a:t>happiness in all its forms </a:t>
            </a:r>
          </a:p>
          <a:p>
            <a:pPr fontAlgn="base"/>
            <a:r>
              <a:rPr lang="en-US" sz="1600" dirty="0">
                <a:latin typeface="Times New Roman" pitchFamily="18" charset="0"/>
                <a:cs typeface="Times New Roman" pitchFamily="18" charset="0"/>
              </a:rPr>
              <a:t>love</a:t>
            </a:r>
          </a:p>
          <a:p>
            <a:pPr fontAlgn="base"/>
            <a:r>
              <a:rPr lang="en-US" sz="1600" dirty="0">
                <a:latin typeface="Times New Roman" pitchFamily="18" charset="0"/>
                <a:cs typeface="Times New Roman" pitchFamily="18" charset="0"/>
              </a:rPr>
              <a:t>food </a:t>
            </a:r>
            <a:endParaRPr lang="en-US" sz="1600" dirty="0" smtClean="0">
              <a:latin typeface="Times New Roman" pitchFamily="18" charset="0"/>
              <a:cs typeface="Times New Roman" pitchFamily="18" charset="0"/>
            </a:endParaRPr>
          </a:p>
          <a:p>
            <a:pPr fontAlgn="base"/>
            <a:endParaRPr lang="en-US" sz="1600" dirty="0">
              <a:latin typeface="Times New Roman" pitchFamily="18" charset="0"/>
              <a:cs typeface="Times New Roman" pitchFamily="18" charset="0"/>
            </a:endParaRPr>
          </a:p>
          <a:p>
            <a:pPr marL="0" indent="0" fontAlgn="base">
              <a:buNone/>
            </a:pPr>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2.WHAT IS THE MEANING OF THE SONG?</a:t>
            </a:r>
            <a:endParaRPr lang="en-US" sz="1600" dirty="0">
              <a:latin typeface="Times New Roman" pitchFamily="18" charset="0"/>
              <a:cs typeface="Times New Roman" pitchFamily="18" charset="0"/>
            </a:endParaRPr>
          </a:p>
          <a:p>
            <a:pPr fontAlgn="base"/>
            <a:r>
              <a:rPr lang="en-US" sz="1600" dirty="0">
                <a:latin typeface="Times New Roman" pitchFamily="18" charset="0"/>
                <a:cs typeface="Times New Roman" pitchFamily="18" charset="0"/>
              </a:rPr>
              <a:t>you have to find happiness in little things</a:t>
            </a:r>
          </a:p>
          <a:p>
            <a:pPr fontAlgn="base"/>
            <a:r>
              <a:rPr lang="en-US" sz="1600" dirty="0">
                <a:latin typeface="Times New Roman" pitchFamily="18" charset="0"/>
                <a:cs typeface="Times New Roman" pitchFamily="18" charset="0"/>
              </a:rPr>
              <a:t>you have to eat to be happy</a:t>
            </a:r>
          </a:p>
          <a:p>
            <a:pPr fontAlgn="base"/>
            <a:r>
              <a:rPr lang="en-US" sz="1600" dirty="0">
                <a:latin typeface="Times New Roman" pitchFamily="18" charset="0"/>
                <a:cs typeface="Times New Roman" pitchFamily="18" charset="0"/>
              </a:rPr>
              <a:t>you have to wait for </a:t>
            </a:r>
            <a:r>
              <a:rPr lang="en-US" sz="1600" dirty="0" smtClean="0">
                <a:latin typeface="Times New Roman" pitchFamily="18" charset="0"/>
                <a:cs typeface="Times New Roman" pitchFamily="18" charset="0"/>
              </a:rPr>
              <a:t>happiness</a:t>
            </a:r>
          </a:p>
          <a:p>
            <a:pPr fontAlgn="base"/>
            <a:endParaRPr lang="en-US" sz="1600" dirty="0">
              <a:latin typeface="Times New Roman" pitchFamily="18" charset="0"/>
              <a:cs typeface="Times New Roman" pitchFamily="18" charset="0"/>
            </a:endParaRPr>
          </a:p>
          <a:p>
            <a:r>
              <a:rPr lang="en-US" sz="1600" b="1" dirty="0">
                <a:latin typeface="Times New Roman" pitchFamily="18" charset="0"/>
                <a:cs typeface="Times New Roman" pitchFamily="18" charset="0"/>
              </a:rPr>
              <a:t>3.WHAT IS </a:t>
            </a:r>
            <a:r>
              <a:rPr lang="en-US" sz="1600" b="1" dirty="0" smtClean="0">
                <a:latin typeface="Times New Roman" pitchFamily="18" charset="0"/>
                <a:cs typeface="Times New Roman" pitchFamily="18" charset="0"/>
              </a:rPr>
              <a:t>FOR HAPPINESS ACCORDING TO YOU? ___________________________________________________________</a:t>
            </a:r>
          </a:p>
          <a:p>
            <a:pPr marL="0" indent="0">
              <a:buNone/>
            </a:pPr>
            <a:r>
              <a:rPr lang="en-US" sz="1600" b="1" dirty="0" smtClean="0">
                <a:latin typeface="Times New Roman" pitchFamily="18" charset="0"/>
                <a:cs typeface="Times New Roman" pitchFamily="18" charset="0"/>
              </a:rPr>
              <a:t>___________________________________________________________</a:t>
            </a:r>
          </a:p>
          <a:p>
            <a:pPr marL="0" indent="0">
              <a:buNone/>
            </a:pPr>
            <a:r>
              <a:rPr lang="en-US" sz="1600" b="1" dirty="0" smtClean="0">
                <a:latin typeface="Times New Roman" pitchFamily="18" charset="0"/>
                <a:cs typeface="Times New Roman" pitchFamily="18" charset="0"/>
              </a:rPr>
              <a:t>___________________________________________________________</a:t>
            </a:r>
            <a:endParaRPr lang="en-US" sz="1600" dirty="0">
              <a:latin typeface="Times New Roman" pitchFamily="18" charset="0"/>
              <a:cs typeface="Times New Roman" pitchFamily="18" charset="0"/>
            </a:endParaRPr>
          </a:p>
          <a:p>
            <a:pPr marL="0" indent="0">
              <a:buNone/>
            </a:pP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4155165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9403" y="260648"/>
            <a:ext cx="10972800" cy="6192688"/>
          </a:xfrm>
          <a:blipFill>
            <a:blip r:embed="rId2"/>
            <a:tile tx="0" ty="0" sx="100000" sy="100000" flip="none" algn="tl"/>
          </a:blipFill>
        </p:spPr>
        <p:txBody>
          <a:bodyPr>
            <a:normAutofit/>
          </a:bodyPr>
          <a:lstStyle/>
          <a:p>
            <a:pPr marL="0" indent="0">
              <a:buNone/>
            </a:pPr>
            <a:endParaRPr lang="it-IT" sz="4000" dirty="0" smtClean="0">
              <a:latin typeface="Times New Roman" pitchFamily="18" charset="0"/>
              <a:cs typeface="Times New Roman" pitchFamily="18" charset="0"/>
            </a:endParaRPr>
          </a:p>
          <a:p>
            <a:pPr marL="0" indent="0">
              <a:buNone/>
            </a:pPr>
            <a:endParaRPr lang="it-IT" sz="4000" dirty="0">
              <a:latin typeface="Times New Roman" pitchFamily="18" charset="0"/>
              <a:cs typeface="Times New Roman" pitchFamily="18" charset="0"/>
            </a:endParaRPr>
          </a:p>
          <a:p>
            <a:pPr marL="0" indent="0">
              <a:buNone/>
            </a:pPr>
            <a:endParaRPr lang="it-IT" sz="4000" dirty="0" smtClean="0">
              <a:latin typeface="Times New Roman" pitchFamily="18" charset="0"/>
              <a:cs typeface="Times New Roman" pitchFamily="18" charset="0"/>
            </a:endParaRPr>
          </a:p>
          <a:p>
            <a:pPr marL="0" indent="0">
              <a:buNone/>
            </a:pPr>
            <a:endParaRPr lang="it-IT" sz="4000" dirty="0" smtClean="0">
              <a:latin typeface="Times New Roman" pitchFamily="18" charset="0"/>
              <a:cs typeface="Times New Roman" pitchFamily="18" charset="0"/>
            </a:endParaRPr>
          </a:p>
          <a:p>
            <a:pPr marL="0" indent="0">
              <a:buNone/>
            </a:pPr>
            <a:r>
              <a:rPr lang="it-IT" sz="4000" dirty="0">
                <a:latin typeface="Times New Roman" pitchFamily="18" charset="0"/>
                <a:cs typeface="Times New Roman" pitchFamily="18" charset="0"/>
              </a:rPr>
              <a:t> </a:t>
            </a:r>
            <a:r>
              <a:rPr lang="it-IT" sz="4000" dirty="0" smtClean="0">
                <a:latin typeface="Times New Roman" pitchFamily="18" charset="0"/>
                <a:cs typeface="Times New Roman" pitchFamily="18" charset="0"/>
              </a:rPr>
              <a:t>THANKS FOR YOUR ATTENTION!</a:t>
            </a:r>
            <a:endParaRPr lang="it-IT" sz="4000" dirty="0">
              <a:latin typeface="Times New Roman" pitchFamily="18" charset="0"/>
              <a:cs typeface="Times New Roman" pitchFamily="18" charset="0"/>
            </a:endParaRPr>
          </a:p>
        </p:txBody>
      </p:sp>
    </p:spTree>
    <p:extLst>
      <p:ext uri="{BB962C8B-B14F-4D97-AF65-F5344CB8AC3E}">
        <p14:creationId xmlns:p14="http://schemas.microsoft.com/office/powerpoint/2010/main" val="3660281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486026D-F4BE-4685-A64A-EC517493015A}"/>
              </a:ext>
            </a:extLst>
          </p:cNvPr>
          <p:cNvSpPr/>
          <p:nvPr/>
        </p:nvSpPr>
        <p:spPr>
          <a:xfrm>
            <a:off x="1381957" y="2478411"/>
            <a:ext cx="9428085" cy="892552"/>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pt-PT" sz="3200" b="1" dirty="0" smtClean="0">
                <a:solidFill>
                  <a:prstClr val="black"/>
                </a:solidFill>
                <a:latin typeface="Times New Roman" panose="02020603050405020304" pitchFamily="18" charset="0"/>
                <a:cs typeface="Times New Roman" panose="02020603050405020304" pitchFamily="18" charset="0"/>
              </a:rPr>
              <a:t>SPAIN</a:t>
            </a:r>
            <a:endParaRPr lang="ro-RO"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517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503335" y="5313522"/>
            <a:ext cx="8655804" cy="738664"/>
          </a:xfrm>
          <a:prstGeom prst="rect">
            <a:avLst/>
          </a:prstGeom>
        </p:spPr>
        <p:txBody>
          <a:bodyPr wrap="square">
            <a:spAutoFit/>
          </a:bodyPr>
          <a:lstStyle/>
          <a:p>
            <a:pPr algn="just"/>
            <a:r>
              <a:rPr lang="en-US" sz="1400" dirty="0"/>
              <a:t>"</a:t>
            </a:r>
            <a:r>
              <a:rPr lang="en-US" sz="1400" dirty="0">
                <a:latin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1698927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486026D-F4BE-4685-A64A-EC517493015A}"/>
              </a:ext>
            </a:extLst>
          </p:cNvPr>
          <p:cNvSpPr/>
          <p:nvPr/>
        </p:nvSpPr>
        <p:spPr>
          <a:xfrm>
            <a:off x="1381957" y="2478411"/>
            <a:ext cx="9428085" cy="892552"/>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pt-PT" sz="3200" b="1" dirty="0" smtClean="0">
                <a:solidFill>
                  <a:prstClr val="black"/>
                </a:solidFill>
                <a:latin typeface="Times New Roman" panose="02020603050405020304" pitchFamily="18" charset="0"/>
                <a:cs typeface="Times New Roman" panose="02020603050405020304" pitchFamily="18" charset="0"/>
              </a:rPr>
              <a:t>GREECE</a:t>
            </a:r>
            <a:endParaRPr lang="ro-RO"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50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486026D-F4BE-4685-A64A-EC517493015A}"/>
              </a:ext>
            </a:extLst>
          </p:cNvPr>
          <p:cNvSpPr/>
          <p:nvPr/>
        </p:nvSpPr>
        <p:spPr>
          <a:xfrm>
            <a:off x="1381957" y="2478411"/>
            <a:ext cx="9428085" cy="892552"/>
          </a:xfrm>
          <a:prstGeom prst="rect">
            <a:avLst/>
          </a:prstGeom>
        </p:spPr>
        <p:txBody>
          <a:bodyPr wrap="square">
            <a:spAutoFit/>
          </a:bodyPr>
          <a:lstStyle/>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pt-PT" sz="3200" b="1" dirty="0" smtClean="0">
                <a:solidFill>
                  <a:prstClr val="black"/>
                </a:solidFill>
                <a:latin typeface="Times New Roman" panose="02020603050405020304" pitchFamily="18" charset="0"/>
                <a:cs typeface="Times New Roman" panose="02020603050405020304" pitchFamily="18" charset="0"/>
              </a:rPr>
              <a:t>ITALY</a:t>
            </a:r>
            <a:endParaRPr lang="ro-RO"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06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1424" y="260649"/>
            <a:ext cx="10363200" cy="1470025"/>
          </a:xfrm>
        </p:spPr>
        <p:txBody>
          <a:bodyPr>
            <a:noAutofit/>
          </a:bodyPr>
          <a:lstStyle/>
          <a:p>
            <a:r>
              <a:rPr lang="en-US" sz="2200" dirty="0" smtClean="0">
                <a:solidFill>
                  <a:prstClr val="black">
                    <a:lumMod val="85000"/>
                    <a:lumOff val="15000"/>
                  </a:prstClr>
                </a:solidFill>
                <a:effectLst/>
                <a:latin typeface="Times New Roman" pitchFamily="18" charset="0"/>
                <a:cs typeface="Times New Roman" pitchFamily="18" charset="0"/>
              </a:rPr>
              <a:t>MUSIC: A MELODIC METHODOLOGY INTO TEACHING AND LEARNING 2018-1-ES01-KA229-050761_2 SCHOOL EXCHANGE PARTNERSHIP The Italian team presents:</a:t>
            </a:r>
            <a:endParaRPr lang="it-IT" sz="2200" dirty="0"/>
          </a:p>
        </p:txBody>
      </p:sp>
      <p:sp>
        <p:nvSpPr>
          <p:cNvPr id="3" name="Sottotitolo 2"/>
          <p:cNvSpPr>
            <a:spLocks noGrp="1"/>
          </p:cNvSpPr>
          <p:nvPr>
            <p:ph type="subTitle" idx="1"/>
          </p:nvPr>
        </p:nvSpPr>
        <p:spPr>
          <a:xfrm>
            <a:off x="330652" y="3573016"/>
            <a:ext cx="11905323" cy="1752600"/>
          </a:xfrm>
        </p:spPr>
        <p:txBody>
          <a:bodyPr>
            <a:normAutofit/>
          </a:bodyPr>
          <a:lstStyle/>
          <a:p>
            <a:r>
              <a:rPr lang="it-IT" sz="2400" b="1" u="sng" dirty="0" smtClean="0">
                <a:solidFill>
                  <a:schemeClr val="tx1"/>
                </a:solidFill>
                <a:latin typeface="Times New Roman" pitchFamily="18" charset="0"/>
                <a:cs typeface="Times New Roman" pitchFamily="18" charset="0"/>
              </a:rPr>
              <a:t>LET’S TEACH OUR MOTHER TONGUE TO OUR PARTNERS   THROUGH MUSIC</a:t>
            </a:r>
            <a:endParaRPr lang="it-IT" sz="2400" b="1" u="sng"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328" y="1700809"/>
            <a:ext cx="349461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4365104"/>
            <a:ext cx="4320480" cy="2420888"/>
          </a:xfrm>
          <a:prstGeom prst="rect">
            <a:avLst/>
          </a:prstGeom>
        </p:spPr>
      </p:pic>
      <p:sp>
        <p:nvSpPr>
          <p:cNvPr id="6" name="Rettangolo 5"/>
          <p:cNvSpPr/>
          <p:nvPr/>
        </p:nvSpPr>
        <p:spPr>
          <a:xfrm>
            <a:off x="1007435" y="2060848"/>
            <a:ext cx="6096000" cy="707886"/>
          </a:xfrm>
          <a:prstGeom prst="rect">
            <a:avLst/>
          </a:prstGeom>
        </p:spPr>
        <p:txBody>
          <a:bodyPr>
            <a:spAutoFit/>
          </a:bodyPr>
          <a:lstStyle/>
          <a:p>
            <a:r>
              <a:rPr lang="it-IT" sz="2000" dirty="0" smtClean="0">
                <a:latin typeface="Times New Roman" pitchFamily="18" charset="0"/>
                <a:cs typeface="Times New Roman" pitchFamily="18" charset="0"/>
              </a:rPr>
              <a:t>Co-</a:t>
            </a:r>
            <a:r>
              <a:rPr lang="it-IT" sz="2000" dirty="0" err="1" smtClean="0">
                <a:latin typeface="Times New Roman" pitchFamily="18" charset="0"/>
                <a:cs typeface="Times New Roman" pitchFamily="18" charset="0"/>
              </a:rPr>
              <a:t>funded</a:t>
            </a:r>
            <a:r>
              <a:rPr lang="it-IT" sz="2000" dirty="0" smtClean="0">
                <a:latin typeface="Times New Roman" pitchFamily="18" charset="0"/>
                <a:cs typeface="Times New Roman" pitchFamily="18" charset="0"/>
              </a:rPr>
              <a:t> by The Erasmus </a:t>
            </a:r>
            <a:r>
              <a:rPr lang="it-IT" sz="2000" b="1" dirty="0" smtClean="0">
                <a:latin typeface="Times New Roman" pitchFamily="18" charset="0"/>
                <a:cs typeface="Times New Roman" pitchFamily="18" charset="0"/>
              </a:rPr>
              <a: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Programme</a:t>
            </a:r>
            <a:endParaRPr lang="it-IT" sz="2000" dirty="0" smtClean="0">
              <a:latin typeface="Times New Roman" pitchFamily="18" charset="0"/>
              <a:cs typeface="Times New Roman" pitchFamily="18" charset="0"/>
            </a:endParaRPr>
          </a:p>
          <a:p>
            <a:r>
              <a:rPr lang="it-IT" sz="2000" dirty="0" smtClean="0">
                <a:latin typeface="Times New Roman" pitchFamily="18" charset="0"/>
                <a:cs typeface="Times New Roman" pitchFamily="18" charset="0"/>
              </a:rPr>
              <a:t>Of the </a:t>
            </a:r>
            <a:r>
              <a:rPr lang="it-IT" sz="2000" dirty="0" err="1" smtClean="0">
                <a:latin typeface="Times New Roman" pitchFamily="18" charset="0"/>
                <a:cs typeface="Times New Roman" pitchFamily="18" charset="0"/>
              </a:rPr>
              <a:t>European</a:t>
            </a:r>
            <a:r>
              <a:rPr lang="it-IT" sz="2000" dirty="0" smtClean="0">
                <a:latin typeface="Times New Roman" pitchFamily="18" charset="0"/>
                <a:cs typeface="Times New Roman" pitchFamily="18" charset="0"/>
              </a:rPr>
              <a:t> Union</a:t>
            </a:r>
            <a:endParaRPr lang="it-IT" sz="2000" dirty="0">
              <a:latin typeface="Times New Roman" pitchFamily="18" charset="0"/>
              <a:cs typeface="Times New Roman" pitchFamily="18" charset="0"/>
            </a:endParaRPr>
          </a:p>
        </p:txBody>
      </p:sp>
    </p:spTree>
    <p:extLst>
      <p:ext uri="{BB962C8B-B14F-4D97-AF65-F5344CB8AC3E}">
        <p14:creationId xmlns:p14="http://schemas.microsoft.com/office/powerpoint/2010/main" val="2330070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498178"/>
          </a:xfrm>
        </p:spPr>
        <p:txBody>
          <a:bodyPr>
            <a:normAutofit fontScale="90000"/>
          </a:bodyPr>
          <a:lstStyle/>
          <a:p>
            <a:r>
              <a:rPr lang="it-IT" dirty="0" smtClean="0">
                <a:latin typeface="Times New Roman" pitchFamily="18" charset="0"/>
                <a:cs typeface="Times New Roman" pitchFamily="18" charset="0"/>
              </a:rPr>
              <a:t>Come un Pittore</a:t>
            </a:r>
            <a:br>
              <a:rPr lang="it-IT" dirty="0" smtClean="0">
                <a:latin typeface="Times New Roman" pitchFamily="18" charset="0"/>
                <a:cs typeface="Times New Roman" pitchFamily="18" charset="0"/>
              </a:rPr>
            </a:br>
            <a:r>
              <a:rPr lang="it-IT" dirty="0" smtClean="0">
                <a:latin typeface="Times New Roman" pitchFamily="18" charset="0"/>
                <a:cs typeface="Times New Roman" pitchFamily="18" charset="0"/>
              </a:rPr>
              <a:t>(Like a </a:t>
            </a:r>
            <a:r>
              <a:rPr lang="it-IT" dirty="0" err="1" smtClean="0">
                <a:latin typeface="Times New Roman" pitchFamily="18" charset="0"/>
                <a:cs typeface="Times New Roman" pitchFamily="18" charset="0"/>
              </a:rPr>
              <a:t>painter</a:t>
            </a:r>
            <a:r>
              <a:rPr lang="it-IT" dirty="0" smtClean="0">
                <a:latin typeface="Times New Roman" pitchFamily="18" charset="0"/>
                <a:cs typeface="Times New Roman" pitchFamily="18" charset="0"/>
              </a:rPr>
              <a:t>)</a:t>
            </a:r>
            <a:br>
              <a:rPr lang="it-IT" dirty="0" smtClean="0">
                <a:latin typeface="Times New Roman" pitchFamily="18" charset="0"/>
                <a:cs typeface="Times New Roman" pitchFamily="18" charset="0"/>
              </a:rPr>
            </a:br>
            <a:r>
              <a:rPr lang="it-IT" sz="1800" dirty="0" smtClean="0">
                <a:latin typeface="Times New Roman" pitchFamily="18" charset="0"/>
                <a:cs typeface="Times New Roman" pitchFamily="18" charset="0"/>
              </a:rPr>
              <a:t>https://www.youtube.com/watch?v=RuYbA55IWGs</a:t>
            </a:r>
            <a:endParaRPr lang="it-IT" sz="1800" dirty="0">
              <a:latin typeface="Times New Roman" pitchFamily="18" charset="0"/>
              <a:cs typeface="Times New Roman" pitchFamily="18" charset="0"/>
            </a:endParaRPr>
          </a:p>
        </p:txBody>
      </p:sp>
      <p:sp>
        <p:nvSpPr>
          <p:cNvPr id="3" name="Segnaposto contenuto 2"/>
          <p:cNvSpPr>
            <a:spLocks noGrp="1"/>
          </p:cNvSpPr>
          <p:nvPr>
            <p:ph idx="1"/>
          </p:nvPr>
        </p:nvSpPr>
        <p:spPr>
          <a:xfrm>
            <a:off x="561595" y="2060849"/>
            <a:ext cx="10972800" cy="4525963"/>
          </a:xfrm>
        </p:spPr>
        <p:txBody>
          <a:bodyPr>
            <a:normAutofit/>
          </a:bodyPr>
          <a:lstStyle/>
          <a:p>
            <a:pPr marL="0" indent="0">
              <a:buNone/>
            </a:pPr>
            <a:r>
              <a:rPr lang="en-US" sz="1400" dirty="0" smtClean="0">
                <a:latin typeface="Times New Roman" pitchFamily="18" charset="0"/>
                <a:cs typeface="Times New Roman" pitchFamily="18" charset="0"/>
              </a:rPr>
              <a:t>This </a:t>
            </a:r>
            <a:r>
              <a:rPr lang="en-US" sz="1400" dirty="0">
                <a:latin typeface="Times New Roman" pitchFamily="18" charset="0"/>
                <a:cs typeface="Times New Roman" pitchFamily="18" charset="0"/>
              </a:rPr>
              <a:t>Song is dedicated to the daughter of the </a:t>
            </a:r>
            <a:r>
              <a:rPr lang="en-US" sz="1400" dirty="0" smtClean="0">
                <a:latin typeface="Times New Roman" pitchFamily="18" charset="0"/>
                <a:cs typeface="Times New Roman" pitchFamily="18" charset="0"/>
              </a:rPr>
              <a:t>singer, her name is </a:t>
            </a:r>
            <a:r>
              <a:rPr lang="en-US" sz="1400" dirty="0" err="1" smtClean="0">
                <a:latin typeface="Times New Roman" pitchFamily="18" charset="0"/>
                <a:cs typeface="Times New Roman" pitchFamily="18" charset="0"/>
              </a:rPr>
              <a:t>Gioia</a:t>
            </a:r>
            <a:r>
              <a:rPr lang="en-US" sz="1400" dirty="0" smtClean="0">
                <a:latin typeface="Times New Roman" pitchFamily="18" charset="0"/>
                <a:cs typeface="Times New Roman" pitchFamily="18" charset="0"/>
              </a:rPr>
              <a:t>.</a:t>
            </a:r>
          </a:p>
          <a:p>
            <a:pPr marL="0" indent="0">
              <a:buNone/>
            </a:pPr>
            <a:r>
              <a:rPr lang="en-US" sz="1400" dirty="0" smtClean="0">
                <a:latin typeface="Times New Roman" pitchFamily="18" charset="0"/>
                <a:cs typeface="Times New Roman" pitchFamily="18" charset="0"/>
              </a:rPr>
              <a:t> The  </a:t>
            </a:r>
            <a:r>
              <a:rPr lang="en-US" sz="1400" dirty="0">
                <a:latin typeface="Times New Roman" pitchFamily="18" charset="0"/>
                <a:cs typeface="Times New Roman" pitchFamily="18" charset="0"/>
              </a:rPr>
              <a:t>author </a:t>
            </a:r>
            <a:r>
              <a:rPr lang="en-US" sz="1400" dirty="0" smtClean="0">
                <a:latin typeface="Times New Roman" pitchFamily="18" charset="0"/>
                <a:cs typeface="Times New Roman" pitchFamily="18" charset="0"/>
              </a:rPr>
              <a:t>refers to </a:t>
            </a:r>
            <a:r>
              <a:rPr lang="en-US" sz="1400" dirty="0">
                <a:latin typeface="Times New Roman" pitchFamily="18" charset="0"/>
                <a:cs typeface="Times New Roman" pitchFamily="18" charset="0"/>
              </a:rPr>
              <a:t>the beauty of creation told to a </a:t>
            </a:r>
            <a:r>
              <a:rPr lang="en-US" sz="1400" dirty="0" smtClean="0">
                <a:latin typeface="Times New Roman" pitchFamily="18" charset="0"/>
                <a:cs typeface="Times New Roman" pitchFamily="18" charset="0"/>
              </a:rPr>
              <a:t>child. </a:t>
            </a:r>
            <a:r>
              <a:rPr lang="en-US" sz="1400" dirty="0">
                <a:latin typeface="Times New Roman" pitchFamily="18" charset="0"/>
                <a:cs typeface="Times New Roman" pitchFamily="18" charset="0"/>
              </a:rPr>
              <a:t>H</a:t>
            </a:r>
            <a:r>
              <a:rPr lang="en-US" sz="1400" dirty="0" smtClean="0">
                <a:latin typeface="Times New Roman" pitchFamily="18" charset="0"/>
                <a:cs typeface="Times New Roman" pitchFamily="18" charset="0"/>
              </a:rPr>
              <a:t>e shows her all </a:t>
            </a:r>
            <a:r>
              <a:rPr lang="en-US" sz="1400" dirty="0">
                <a:latin typeface="Times New Roman" pitchFamily="18" charset="0"/>
                <a:cs typeface="Times New Roman" pitchFamily="18" charset="0"/>
              </a:rPr>
              <a:t>the positive things in life without referring to the negative ones because when you are young you have to think about positive things and </a:t>
            </a:r>
            <a:r>
              <a:rPr lang="en-US" sz="1400" dirty="0" smtClean="0">
                <a:latin typeface="Times New Roman" pitchFamily="18" charset="0"/>
                <a:cs typeface="Times New Roman" pitchFamily="18" charset="0"/>
              </a:rPr>
              <a:t>have </a:t>
            </a:r>
            <a:r>
              <a:rPr lang="en-US" sz="1400" dirty="0">
                <a:latin typeface="Times New Roman" pitchFamily="18" charset="0"/>
                <a:cs typeface="Times New Roman" pitchFamily="18" charset="0"/>
              </a:rPr>
              <a:t>hope</a:t>
            </a:r>
            <a:endParaRPr lang="en-US" sz="1400" b="0" dirty="0" smtClean="0">
              <a:effectLst/>
              <a:latin typeface="Times New Roman" pitchFamily="18" charset="0"/>
              <a:cs typeface="Times New Roman" pitchFamily="18" charset="0"/>
            </a:endParaRPr>
          </a:p>
          <a:p>
            <a:pPr marL="0" indent="0">
              <a:buNone/>
            </a:pPr>
            <a:r>
              <a:rPr lang="en-US" dirty="0" smtClean="0"/>
              <a:t/>
            </a:r>
            <a:br>
              <a:rPr lang="en-US" dirty="0" smtClean="0"/>
            </a:b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3" y="2924944"/>
            <a:ext cx="7584843"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52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rot="-5400000">
            <a:off x="1994992" y="-903482"/>
            <a:ext cx="8229600" cy="8736971"/>
          </a:xfrm>
        </p:spPr>
        <p:txBody>
          <a:bodyPr>
            <a:normAutofit/>
          </a:bodyPr>
          <a:lstStyle/>
          <a:p>
            <a:pPr marL="0" indent="0">
              <a:buNone/>
            </a:pPr>
            <a:r>
              <a:rPr lang="it-IT" dirty="0" smtClean="0"/>
              <a:t> </a:t>
            </a:r>
          </a:p>
          <a:p>
            <a:endParaRPr lang="it-IT" dirty="0"/>
          </a:p>
        </p:txBody>
      </p:sp>
      <p:sp>
        <p:nvSpPr>
          <p:cNvPr id="6" name="CasellaDiTesto 5"/>
          <p:cNvSpPr txBox="1"/>
          <p:nvPr/>
        </p:nvSpPr>
        <p:spPr>
          <a:xfrm>
            <a:off x="911424" y="1351221"/>
            <a:ext cx="3249608" cy="3662541"/>
          </a:xfrm>
          <a:prstGeom prst="rect">
            <a:avLst/>
          </a:prstGeom>
          <a:noFill/>
        </p:spPr>
        <p:txBody>
          <a:bodyPr wrap="none" rtlCol="0">
            <a:spAutoFit/>
          </a:bodyPr>
          <a:lstStyle/>
          <a:p>
            <a:r>
              <a:rPr lang="it-IT" sz="1400" dirty="0">
                <a:latin typeface="Times New Roman" pitchFamily="18" charset="0"/>
                <a:cs typeface="Times New Roman" pitchFamily="18" charset="0"/>
              </a:rPr>
              <a:t>Ciao, semplicemente, ciao                          </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Difficile trovar </a:t>
            </a:r>
            <a:r>
              <a:rPr lang="it-IT" sz="1400" b="1" dirty="0">
                <a:latin typeface="Times New Roman" pitchFamily="18" charset="0"/>
                <a:cs typeface="Times New Roman" pitchFamily="18" charset="0"/>
              </a:rPr>
              <a:t>parole</a:t>
            </a:r>
            <a:r>
              <a:rPr lang="it-IT" sz="1400" dirty="0">
                <a:latin typeface="Times New Roman" pitchFamily="18" charset="0"/>
                <a:cs typeface="Times New Roman" pitchFamily="18" charset="0"/>
              </a:rPr>
              <a:t> molto serie</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Tenterò di </a:t>
            </a:r>
            <a:r>
              <a:rPr lang="it-IT" sz="1400" b="1" dirty="0">
                <a:latin typeface="Times New Roman" pitchFamily="18" charset="0"/>
                <a:cs typeface="Times New Roman" pitchFamily="18" charset="0"/>
              </a:rPr>
              <a:t>disegnare</a:t>
            </a:r>
            <a:endParaRPr lang="it-IT" sz="1400" b="1"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Come un </a:t>
            </a:r>
            <a:r>
              <a:rPr lang="it-IT" sz="1400" b="1" dirty="0">
                <a:latin typeface="Times New Roman" pitchFamily="18" charset="0"/>
                <a:cs typeface="Times New Roman" pitchFamily="18" charset="0"/>
              </a:rPr>
              <a:t>pittore</a:t>
            </a:r>
            <a:endParaRPr lang="it-IT" sz="1400" b="1"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Farò in modo    </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Di arrivare dritto al </a:t>
            </a:r>
            <a:r>
              <a:rPr lang="it-IT" sz="1400" b="1" dirty="0">
                <a:latin typeface="Times New Roman" pitchFamily="18" charset="0"/>
                <a:cs typeface="Times New Roman" pitchFamily="18" charset="0"/>
              </a:rPr>
              <a:t>cuore</a:t>
            </a:r>
            <a:endParaRPr lang="it-IT" sz="1400" b="1"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Con la forza del colore</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Guarda senza parlare                         </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 </a:t>
            </a:r>
          </a:p>
          <a:p>
            <a:r>
              <a:rPr lang="it-IT" sz="1400" b="1" dirty="0" smtClean="0">
                <a:latin typeface="Times New Roman" pitchFamily="18" charset="0"/>
                <a:cs typeface="Times New Roman" pitchFamily="18" charset="0"/>
              </a:rPr>
              <a:t>Azzurro</a:t>
            </a:r>
            <a:r>
              <a:rPr lang="it-IT" sz="1400" dirty="0" smtClean="0">
                <a:latin typeface="Times New Roman" pitchFamily="18" charset="0"/>
                <a:cs typeface="Times New Roman" pitchFamily="18" charset="0"/>
              </a:rPr>
              <a:t> </a:t>
            </a:r>
            <a:r>
              <a:rPr lang="it-IT" sz="1400" dirty="0">
                <a:latin typeface="Times New Roman" pitchFamily="18" charset="0"/>
                <a:cs typeface="Times New Roman" pitchFamily="18" charset="0"/>
              </a:rPr>
              <a:t>come te</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Come il </a:t>
            </a:r>
            <a:r>
              <a:rPr lang="it-IT" sz="1400" b="1" dirty="0">
                <a:latin typeface="Times New Roman" pitchFamily="18" charset="0"/>
                <a:cs typeface="Times New Roman" pitchFamily="18" charset="0"/>
              </a:rPr>
              <a:t>cielo</a:t>
            </a:r>
            <a:r>
              <a:rPr lang="it-IT" sz="1400" dirty="0">
                <a:latin typeface="Times New Roman" pitchFamily="18" charset="0"/>
                <a:cs typeface="Times New Roman" pitchFamily="18" charset="0"/>
              </a:rPr>
              <a:t> e </a:t>
            </a:r>
            <a:r>
              <a:rPr lang="it-IT" sz="1400" b="1" dirty="0">
                <a:latin typeface="Times New Roman" pitchFamily="18" charset="0"/>
                <a:cs typeface="Times New Roman" pitchFamily="18" charset="0"/>
              </a:rPr>
              <a:t>il mare</a:t>
            </a:r>
            <a:endParaRPr lang="it-IT" sz="1400" b="1" dirty="0" smtClean="0">
              <a:effectLst/>
              <a:latin typeface="Times New Roman" pitchFamily="18" charset="0"/>
              <a:cs typeface="Times New Roman" pitchFamily="18" charset="0"/>
            </a:endParaRPr>
          </a:p>
          <a:p>
            <a:r>
              <a:rPr lang="it-IT" sz="1400" b="1" dirty="0">
                <a:latin typeface="Times New Roman" pitchFamily="18" charset="0"/>
                <a:cs typeface="Times New Roman" pitchFamily="18" charset="0"/>
              </a:rPr>
              <a:t>E giallo </a:t>
            </a:r>
            <a:r>
              <a:rPr lang="it-IT" sz="1400" dirty="0">
                <a:latin typeface="Times New Roman" pitchFamily="18" charset="0"/>
                <a:cs typeface="Times New Roman" pitchFamily="18" charset="0"/>
              </a:rPr>
              <a:t>come luce del sole</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Rosso come le cose che mi fai</a:t>
            </a:r>
            <a:endParaRPr lang="it-IT" sz="1400" b="0" dirty="0" smtClean="0">
              <a:effectLst/>
              <a:latin typeface="Times New Roman" pitchFamily="18" charset="0"/>
              <a:cs typeface="Times New Roman" pitchFamily="18" charset="0"/>
            </a:endParaRPr>
          </a:p>
          <a:p>
            <a:r>
              <a:rPr lang="it-IT" sz="1400" dirty="0">
                <a:latin typeface="Times New Roman" pitchFamily="18" charset="0"/>
                <a:cs typeface="Times New Roman" pitchFamily="18" charset="0"/>
              </a:rPr>
              <a:t>Provare</a:t>
            </a:r>
            <a:endParaRPr lang="it-IT" sz="1400" b="0" dirty="0" smtClean="0">
              <a:effectLst/>
              <a:latin typeface="Times New Roman" pitchFamily="18" charset="0"/>
              <a:cs typeface="Times New Roman" pitchFamily="18" charset="0"/>
            </a:endParaRPr>
          </a:p>
          <a:p>
            <a:r>
              <a:rPr lang="it-IT" dirty="0" smtClean="0"/>
              <a:t/>
            </a:r>
            <a:br>
              <a:rPr lang="it-IT" dirty="0" smtClean="0"/>
            </a:br>
            <a:endParaRPr lang="it-IT" dirty="0"/>
          </a:p>
        </p:txBody>
      </p:sp>
      <p:sp>
        <p:nvSpPr>
          <p:cNvPr id="7" name="CasellaDiTesto 6"/>
          <p:cNvSpPr txBox="1"/>
          <p:nvPr/>
        </p:nvSpPr>
        <p:spPr>
          <a:xfrm>
            <a:off x="7526800" y="1052736"/>
            <a:ext cx="4224469" cy="3785652"/>
          </a:xfrm>
          <a:prstGeom prst="rect">
            <a:avLst/>
          </a:prstGeom>
          <a:noFill/>
        </p:spPr>
        <p:txBody>
          <a:bodyPr wrap="square" rtlCol="0">
            <a:spAutoFit/>
          </a:bodyPr>
          <a:lstStyle/>
          <a:p>
            <a:endParaRPr lang="en-US" dirty="0" smtClean="0"/>
          </a:p>
          <a:p>
            <a:r>
              <a:rPr lang="en-US" sz="1400" dirty="0" smtClean="0">
                <a:latin typeface="Times New Roman" pitchFamily="18" charset="0"/>
                <a:cs typeface="Times New Roman" pitchFamily="18" charset="0"/>
              </a:rPr>
              <a:t>Ciao, just Ciao</a:t>
            </a:r>
          </a:p>
          <a:p>
            <a:r>
              <a:rPr lang="en-US" sz="1400" dirty="0" smtClean="0">
                <a:latin typeface="Times New Roman" pitchFamily="18" charset="0"/>
                <a:cs typeface="Times New Roman" pitchFamily="18" charset="0"/>
              </a:rPr>
              <a:t>hard </a:t>
            </a:r>
            <a:r>
              <a:rPr lang="en-US" sz="1400" dirty="0">
                <a:latin typeface="Times New Roman" pitchFamily="18" charset="0"/>
                <a:cs typeface="Times New Roman" pitchFamily="18" charset="0"/>
              </a:rPr>
              <a:t>to find serious </a:t>
            </a:r>
            <a:r>
              <a:rPr lang="en-US" sz="1400" b="1" dirty="0">
                <a:latin typeface="Times New Roman" pitchFamily="18" charset="0"/>
                <a:cs typeface="Times New Roman" pitchFamily="18" charset="0"/>
              </a:rPr>
              <a:t>words</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so </a:t>
            </a:r>
            <a:r>
              <a:rPr lang="en-US" sz="1400" dirty="0">
                <a:latin typeface="Times New Roman" pitchFamily="18" charset="0"/>
                <a:cs typeface="Times New Roman" pitchFamily="18" charset="0"/>
              </a:rPr>
              <a:t>I'll try to </a:t>
            </a:r>
            <a:r>
              <a:rPr lang="en-US" sz="1400" b="1" dirty="0" smtClean="0">
                <a:latin typeface="Times New Roman" pitchFamily="18" charset="0"/>
                <a:cs typeface="Times New Roman" pitchFamily="18" charset="0"/>
              </a:rPr>
              <a:t>draw</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like a </a:t>
            </a:r>
            <a:r>
              <a:rPr lang="en-US" sz="1400" b="1" dirty="0">
                <a:latin typeface="Times New Roman" pitchFamily="18" charset="0"/>
                <a:cs typeface="Times New Roman" pitchFamily="18" charset="0"/>
              </a:rPr>
              <a:t>painter</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 will make sure</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  that I’ll get </a:t>
            </a:r>
            <a:r>
              <a:rPr lang="en-US" sz="1400" dirty="0">
                <a:latin typeface="Times New Roman" pitchFamily="18" charset="0"/>
                <a:cs typeface="Times New Roman" pitchFamily="18" charset="0"/>
              </a:rPr>
              <a:t>straight to your </a:t>
            </a:r>
            <a:r>
              <a:rPr lang="en-US" sz="1400" b="1" dirty="0">
                <a:latin typeface="Times New Roman" pitchFamily="18" charset="0"/>
                <a:cs typeface="Times New Roman" pitchFamily="18" charset="0"/>
              </a:rPr>
              <a:t>heart </a:t>
            </a:r>
            <a:endParaRPr lang="en-US" sz="1400" b="1"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with </a:t>
            </a:r>
            <a:r>
              <a:rPr lang="en-US" sz="1400" dirty="0">
                <a:latin typeface="Times New Roman" pitchFamily="18" charset="0"/>
                <a:cs typeface="Times New Roman" pitchFamily="18" charset="0"/>
              </a:rPr>
              <a:t>the power of </a:t>
            </a:r>
            <a:r>
              <a:rPr lang="en-US" sz="1400" dirty="0" err="1" smtClean="0">
                <a:latin typeface="Times New Roman" pitchFamily="18" charset="0"/>
                <a:cs typeface="Times New Roman" pitchFamily="18" charset="0"/>
              </a:rPr>
              <a:t>colour</a:t>
            </a:r>
            <a:endParaRPr lang="en-US" sz="1400" dirty="0" smtClean="0">
              <a:latin typeface="Times New Roman" pitchFamily="18" charset="0"/>
              <a:cs typeface="Times New Roman" pitchFamily="18" charset="0"/>
            </a:endParaRPr>
          </a:p>
          <a:p>
            <a:r>
              <a:rPr lang="en-US" sz="1400" b="0" dirty="0" smtClean="0">
                <a:effectLst/>
                <a:latin typeface="Times New Roman" pitchFamily="18" charset="0"/>
                <a:cs typeface="Times New Roman" pitchFamily="18" charset="0"/>
              </a:rPr>
              <a:t> Look, withou</a:t>
            </a:r>
            <a:r>
              <a:rPr lang="en-US" sz="1400" dirty="0" smtClean="0">
                <a:latin typeface="Times New Roman" pitchFamily="18" charset="0"/>
                <a:cs typeface="Times New Roman" pitchFamily="18" charset="0"/>
              </a:rPr>
              <a:t>t speaking</a:t>
            </a:r>
            <a:endParaRPr lang="en-US" sz="1400" b="0" dirty="0" smtClean="0">
              <a:effectLst/>
              <a:latin typeface="Times New Roman" pitchFamily="18" charset="0"/>
              <a:cs typeface="Times New Roman" pitchFamily="18" charset="0"/>
            </a:endParaRPr>
          </a:p>
          <a:p>
            <a:endParaRPr lang="en-US" sz="1400" b="0" dirty="0" smtClean="0">
              <a:effectLst/>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Light Blue </a:t>
            </a:r>
            <a:r>
              <a:rPr lang="en-US" sz="1400" dirty="0">
                <a:latin typeface="Times New Roman" pitchFamily="18" charset="0"/>
                <a:cs typeface="Times New Roman" pitchFamily="18" charset="0"/>
              </a:rPr>
              <a:t>like </a:t>
            </a:r>
            <a:r>
              <a:rPr lang="en-US" sz="1400" dirty="0" smtClean="0">
                <a:latin typeface="Times New Roman" pitchFamily="18" charset="0"/>
                <a:cs typeface="Times New Roman" pitchFamily="18" charset="0"/>
              </a:rPr>
              <a:t>you,</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like the </a:t>
            </a:r>
            <a:r>
              <a:rPr lang="en-US" sz="1400" b="1" dirty="0">
                <a:latin typeface="Times New Roman" pitchFamily="18" charset="0"/>
                <a:cs typeface="Times New Roman" pitchFamily="18" charset="0"/>
              </a:rPr>
              <a:t>sky</a:t>
            </a:r>
            <a:r>
              <a:rPr lang="en-US" sz="1400" dirty="0">
                <a:latin typeface="Times New Roman" pitchFamily="18" charset="0"/>
                <a:cs typeface="Times New Roman" pitchFamily="18" charset="0"/>
              </a:rPr>
              <a:t> and the </a:t>
            </a:r>
            <a:r>
              <a:rPr lang="en-US" sz="1400" b="1" dirty="0">
                <a:latin typeface="Times New Roman" pitchFamily="18" charset="0"/>
                <a:cs typeface="Times New Roman" pitchFamily="18" charset="0"/>
              </a:rPr>
              <a:t>sea</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And </a:t>
            </a:r>
            <a:r>
              <a:rPr lang="en-US" sz="1400" b="1" dirty="0">
                <a:latin typeface="Times New Roman" pitchFamily="18" charset="0"/>
                <a:cs typeface="Times New Roman" pitchFamily="18" charset="0"/>
              </a:rPr>
              <a:t>yellow</a:t>
            </a:r>
            <a:r>
              <a:rPr lang="en-US" sz="1400" dirty="0">
                <a:latin typeface="Times New Roman" pitchFamily="18" charset="0"/>
                <a:cs typeface="Times New Roman" pitchFamily="18" charset="0"/>
              </a:rPr>
              <a:t> like sunlight,</a:t>
            </a:r>
            <a:endParaRPr lang="en-US" sz="1400" b="0" dirty="0" smtClean="0">
              <a:effectLst/>
              <a:latin typeface="Times New Roman" pitchFamily="18" charset="0"/>
              <a:cs typeface="Times New Roman" pitchFamily="18" charset="0"/>
            </a:endParaRPr>
          </a:p>
          <a:p>
            <a:r>
              <a:rPr lang="en-US" sz="1400" b="1" dirty="0">
                <a:latin typeface="Times New Roman" pitchFamily="18" charset="0"/>
                <a:cs typeface="Times New Roman" pitchFamily="18" charset="0"/>
              </a:rPr>
              <a:t>Red</a:t>
            </a:r>
            <a:r>
              <a:rPr lang="en-US" sz="1400" dirty="0">
                <a:latin typeface="Times New Roman" pitchFamily="18" charset="0"/>
                <a:cs typeface="Times New Roman" pitchFamily="18" charset="0"/>
              </a:rPr>
              <a:t> like the things you </a:t>
            </a:r>
            <a:r>
              <a:rPr lang="en-US" sz="1400" dirty="0" smtClean="0">
                <a:latin typeface="Times New Roman" pitchFamily="18" charset="0"/>
                <a:cs typeface="Times New Roman" pitchFamily="18" charset="0"/>
              </a:rPr>
              <a:t>make  </a:t>
            </a:r>
            <a:r>
              <a:rPr lang="en-US" sz="1400" dirty="0">
                <a:latin typeface="Times New Roman" pitchFamily="18" charset="0"/>
                <a:cs typeface="Times New Roman" pitchFamily="18" charset="0"/>
              </a:rPr>
              <a:t>me </a:t>
            </a:r>
            <a:r>
              <a:rPr lang="en-US" sz="1400" dirty="0" smtClean="0">
                <a:latin typeface="Times New Roman" pitchFamily="18" charset="0"/>
                <a:cs typeface="Times New Roman" pitchFamily="18" charset="0"/>
              </a:rPr>
              <a:t>feel</a:t>
            </a:r>
            <a:endParaRPr lang="en-US" sz="1400" b="0" dirty="0" smtClean="0">
              <a:effectLst/>
              <a:latin typeface="Times New Roman" pitchFamily="18" charset="0"/>
              <a:cs typeface="Times New Roman" pitchFamily="18" charset="0"/>
            </a:endParaRPr>
          </a:p>
          <a:p>
            <a:r>
              <a:rPr lang="en-US" dirty="0"/>
              <a:t> </a:t>
            </a:r>
            <a:endParaRPr lang="en-US" b="0" dirty="0" smtClean="0">
              <a:effectLst/>
            </a:endParaRPr>
          </a:p>
          <a:p>
            <a:r>
              <a:rPr lang="en-US" dirty="0" smtClean="0"/>
              <a:t/>
            </a:r>
            <a:br>
              <a:rPr lang="en-US" dirty="0" smtClean="0"/>
            </a:br>
            <a:endParaRPr lang="it-IT" dirty="0"/>
          </a:p>
        </p:txBody>
      </p:sp>
      <p:pic>
        <p:nvPicPr>
          <p:cNvPr id="2050" name="Picture 2" descr="https://lh3.googleusercontent.com/OvYB4Q_e63jxiuUxJgXjMWmOcXCO7QgTpqcWrIrjBg8HTIekUwZWo4VUqm7vmyzroOaRhzb7fg8_UxZbqZXnkW-kCeS0n-7dAtJdl2GkuBXs2FiLu9IBZBr0N_cQPN2-QzjRdWUKBfw64yLb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723" y="4382740"/>
            <a:ext cx="4992555" cy="219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6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87489" y="1124745"/>
            <a:ext cx="3095719" cy="3662541"/>
          </a:xfrm>
          <a:prstGeom prst="rect">
            <a:avLst/>
          </a:prstGeom>
          <a:noFill/>
        </p:spPr>
        <p:txBody>
          <a:bodyPr wrap="none" rtlCol="0">
            <a:spAutoFit/>
          </a:bodyPr>
          <a:lstStyle/>
          <a:p>
            <a:r>
              <a:rPr lang="it-IT" sz="1400" dirty="0">
                <a:latin typeface="Times New Roman" pitchFamily="18" charset="0"/>
                <a:cs typeface="Times New Roman" pitchFamily="18" charset="0"/>
              </a:rPr>
              <a:t>Ciao, semplicemente, ciao</a:t>
            </a:r>
          </a:p>
          <a:p>
            <a:r>
              <a:rPr lang="it-IT" sz="1400" dirty="0">
                <a:latin typeface="Times New Roman" pitchFamily="18" charset="0"/>
                <a:cs typeface="Times New Roman" pitchFamily="18" charset="0"/>
              </a:rPr>
              <a:t>Disegno </a:t>
            </a:r>
            <a:r>
              <a:rPr lang="it-IT" sz="1400" b="1" dirty="0">
                <a:latin typeface="Times New Roman" pitchFamily="18" charset="0"/>
                <a:cs typeface="Times New Roman" pitchFamily="18" charset="0"/>
              </a:rPr>
              <a:t>l'erba verde </a:t>
            </a:r>
            <a:r>
              <a:rPr lang="it-IT" sz="1400" dirty="0">
                <a:latin typeface="Times New Roman" pitchFamily="18" charset="0"/>
                <a:cs typeface="Times New Roman" pitchFamily="18" charset="0"/>
              </a:rPr>
              <a:t>come la </a:t>
            </a:r>
            <a:r>
              <a:rPr lang="it-IT" sz="1400" b="1" dirty="0">
                <a:latin typeface="Times New Roman" pitchFamily="18" charset="0"/>
                <a:cs typeface="Times New Roman" pitchFamily="18" charset="0"/>
              </a:rPr>
              <a:t>speranza</a:t>
            </a:r>
          </a:p>
          <a:p>
            <a:r>
              <a:rPr lang="it-IT" sz="1400" dirty="0">
                <a:latin typeface="Times New Roman" pitchFamily="18" charset="0"/>
                <a:cs typeface="Times New Roman" pitchFamily="18" charset="0"/>
              </a:rPr>
              <a:t>E come </a:t>
            </a:r>
            <a:r>
              <a:rPr lang="it-IT" sz="1400" b="1" dirty="0">
                <a:latin typeface="Times New Roman" pitchFamily="18" charset="0"/>
                <a:cs typeface="Times New Roman" pitchFamily="18" charset="0"/>
              </a:rPr>
              <a:t>frutta</a:t>
            </a:r>
            <a:r>
              <a:rPr lang="it-IT" sz="1400" dirty="0">
                <a:latin typeface="Times New Roman" pitchFamily="18" charset="0"/>
                <a:cs typeface="Times New Roman" pitchFamily="18" charset="0"/>
              </a:rPr>
              <a:t> ancora acerba</a:t>
            </a:r>
          </a:p>
          <a:p>
            <a:r>
              <a:rPr lang="it-IT" sz="1400" dirty="0">
                <a:latin typeface="Times New Roman" pitchFamily="18" charset="0"/>
                <a:cs typeface="Times New Roman" pitchFamily="18" charset="0"/>
              </a:rPr>
              <a:t>E adesso un po' </a:t>
            </a:r>
            <a:r>
              <a:rPr lang="it-IT" sz="1400" b="1" dirty="0">
                <a:latin typeface="Times New Roman" pitchFamily="18" charset="0"/>
                <a:cs typeface="Times New Roman" pitchFamily="18" charset="0"/>
              </a:rPr>
              <a:t>di blu</a:t>
            </a:r>
          </a:p>
          <a:p>
            <a:r>
              <a:rPr lang="it-IT" sz="1400" dirty="0">
                <a:latin typeface="Times New Roman" pitchFamily="18" charset="0"/>
                <a:cs typeface="Times New Roman" pitchFamily="18" charset="0"/>
              </a:rPr>
              <a:t>Come la </a:t>
            </a:r>
            <a:r>
              <a:rPr lang="it-IT" sz="1400" b="1" dirty="0">
                <a:latin typeface="Times New Roman" pitchFamily="18" charset="0"/>
                <a:cs typeface="Times New Roman" pitchFamily="18" charset="0"/>
              </a:rPr>
              <a:t>notte</a:t>
            </a:r>
          </a:p>
          <a:p>
            <a:r>
              <a:rPr lang="it-IT" sz="1400" b="1" dirty="0">
                <a:latin typeface="Times New Roman" pitchFamily="18" charset="0"/>
                <a:cs typeface="Times New Roman" pitchFamily="18" charset="0"/>
              </a:rPr>
              <a:t>Il bianco </a:t>
            </a:r>
            <a:r>
              <a:rPr lang="it-IT" sz="1400" dirty="0">
                <a:latin typeface="Times New Roman" pitchFamily="18" charset="0"/>
                <a:cs typeface="Times New Roman" pitchFamily="18" charset="0"/>
              </a:rPr>
              <a:t>come le sue </a:t>
            </a:r>
            <a:r>
              <a:rPr lang="it-IT" sz="1400" b="1" dirty="0">
                <a:latin typeface="Times New Roman" pitchFamily="18" charset="0"/>
                <a:cs typeface="Times New Roman" pitchFamily="18" charset="0"/>
              </a:rPr>
              <a:t>stelle</a:t>
            </a:r>
          </a:p>
          <a:p>
            <a:r>
              <a:rPr lang="it-IT" sz="1400" dirty="0">
                <a:latin typeface="Times New Roman" pitchFamily="18" charset="0"/>
                <a:cs typeface="Times New Roman" pitchFamily="18" charset="0"/>
              </a:rPr>
              <a:t>Con le sfumature </a:t>
            </a:r>
            <a:r>
              <a:rPr lang="it-IT" sz="1400" b="1" dirty="0">
                <a:latin typeface="Times New Roman" pitchFamily="18" charset="0"/>
                <a:cs typeface="Times New Roman" pitchFamily="18" charset="0"/>
              </a:rPr>
              <a:t>gialle</a:t>
            </a:r>
          </a:p>
          <a:p>
            <a:r>
              <a:rPr lang="it-IT" sz="1400" dirty="0">
                <a:latin typeface="Times New Roman" pitchFamily="18" charset="0"/>
                <a:cs typeface="Times New Roman" pitchFamily="18" charset="0"/>
              </a:rPr>
              <a:t>E l'aria puoi solo respirarla</a:t>
            </a:r>
          </a:p>
          <a:p>
            <a:r>
              <a:rPr lang="it-IT" sz="1400" dirty="0">
                <a:latin typeface="Times New Roman" pitchFamily="18" charset="0"/>
                <a:cs typeface="Times New Roman" pitchFamily="18" charset="0"/>
              </a:rPr>
              <a:t> </a:t>
            </a:r>
          </a:p>
          <a:p>
            <a:r>
              <a:rPr lang="it-IT" sz="1400" dirty="0" smtClean="0">
                <a:latin typeface="Times New Roman" pitchFamily="18" charset="0"/>
                <a:cs typeface="Times New Roman" pitchFamily="18" charset="0"/>
              </a:rPr>
              <a:t> </a:t>
            </a:r>
            <a:r>
              <a:rPr lang="it-IT" sz="1400" dirty="0">
                <a:latin typeface="Times New Roman" pitchFamily="18" charset="0"/>
                <a:cs typeface="Times New Roman" pitchFamily="18" charset="0"/>
              </a:rPr>
              <a:t>Azzurro come te</a:t>
            </a:r>
          </a:p>
          <a:p>
            <a:r>
              <a:rPr lang="it-IT" sz="1400" dirty="0">
                <a:latin typeface="Times New Roman" pitchFamily="18" charset="0"/>
                <a:cs typeface="Times New Roman" pitchFamily="18" charset="0"/>
              </a:rPr>
              <a:t>Come il cielo e il mare</a:t>
            </a:r>
          </a:p>
          <a:p>
            <a:r>
              <a:rPr lang="it-IT" sz="1400" dirty="0">
                <a:latin typeface="Times New Roman" pitchFamily="18" charset="0"/>
                <a:cs typeface="Times New Roman" pitchFamily="18" charset="0"/>
              </a:rPr>
              <a:t>E giallo come luce del sole</a:t>
            </a:r>
          </a:p>
          <a:p>
            <a:r>
              <a:rPr lang="it-IT" sz="1400" dirty="0">
                <a:latin typeface="Times New Roman" pitchFamily="18" charset="0"/>
                <a:cs typeface="Times New Roman" pitchFamily="18" charset="0"/>
              </a:rPr>
              <a:t>Rosso come le cose che mi fai</a:t>
            </a:r>
          </a:p>
          <a:p>
            <a:r>
              <a:rPr lang="it-IT" sz="1400" dirty="0">
                <a:latin typeface="Times New Roman" pitchFamily="18" charset="0"/>
                <a:cs typeface="Times New Roman" pitchFamily="18" charset="0"/>
              </a:rPr>
              <a:t>Provare</a:t>
            </a:r>
          </a:p>
          <a:p>
            <a:r>
              <a:rPr lang="it-IT" dirty="0"/>
              <a:t/>
            </a:r>
            <a:br>
              <a:rPr lang="it-IT" dirty="0"/>
            </a:br>
            <a:endParaRPr lang="it-IT" dirty="0"/>
          </a:p>
        </p:txBody>
      </p:sp>
      <p:sp>
        <p:nvSpPr>
          <p:cNvPr id="5" name="CasellaDiTesto 4"/>
          <p:cNvSpPr txBox="1"/>
          <p:nvPr/>
        </p:nvSpPr>
        <p:spPr>
          <a:xfrm>
            <a:off x="7056107" y="1052736"/>
            <a:ext cx="4751851" cy="3016210"/>
          </a:xfrm>
          <a:prstGeom prst="rect">
            <a:avLst/>
          </a:prstGeom>
          <a:noFill/>
        </p:spPr>
        <p:txBody>
          <a:bodyPr wrap="square" rtlCol="0">
            <a:spAutoFit/>
          </a:bodyPr>
          <a:lstStyle/>
          <a:p>
            <a:r>
              <a:rPr lang="en-US" sz="1400" dirty="0" smtClean="0">
                <a:latin typeface="Times New Roman" pitchFamily="18" charset="0"/>
                <a:cs typeface="Times New Roman" pitchFamily="18" charset="0"/>
              </a:rPr>
              <a:t>Ciao, just ciao</a:t>
            </a:r>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I draw </a:t>
            </a:r>
            <a:r>
              <a:rPr lang="en-US" sz="1400" b="1" dirty="0">
                <a:latin typeface="Times New Roman" pitchFamily="18" charset="0"/>
                <a:cs typeface="Times New Roman" pitchFamily="18" charset="0"/>
              </a:rPr>
              <a:t>the </a:t>
            </a:r>
            <a:r>
              <a:rPr lang="en-US" sz="1400" b="1" dirty="0" smtClean="0">
                <a:latin typeface="Times New Roman" pitchFamily="18" charset="0"/>
                <a:cs typeface="Times New Roman" pitchFamily="18" charset="0"/>
              </a:rPr>
              <a:t>grass </a:t>
            </a:r>
            <a:r>
              <a:rPr lang="en-US" sz="1400" b="1" dirty="0">
                <a:latin typeface="Times New Roman" pitchFamily="18" charset="0"/>
                <a:cs typeface="Times New Roman" pitchFamily="18" charset="0"/>
              </a:rPr>
              <a:t>green </a:t>
            </a:r>
            <a:r>
              <a:rPr lang="en-US" sz="1400" dirty="0">
                <a:latin typeface="Times New Roman" pitchFamily="18" charset="0"/>
                <a:cs typeface="Times New Roman" pitchFamily="18" charset="0"/>
              </a:rPr>
              <a:t>like </a:t>
            </a:r>
            <a:r>
              <a:rPr lang="en-US" sz="1400" b="1" dirty="0">
                <a:latin typeface="Times New Roman" pitchFamily="18" charset="0"/>
                <a:cs typeface="Times New Roman" pitchFamily="18" charset="0"/>
              </a:rPr>
              <a:t>hope</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And like the  unripe </a:t>
            </a:r>
            <a:r>
              <a:rPr lang="en-US" sz="1400" b="1" dirty="0" smtClean="0">
                <a:latin typeface="Times New Roman" pitchFamily="18" charset="0"/>
                <a:cs typeface="Times New Roman" pitchFamily="18" charset="0"/>
              </a:rPr>
              <a:t>fruit</a:t>
            </a:r>
          </a:p>
          <a:p>
            <a:r>
              <a:rPr lang="en-US" sz="1400" dirty="0" smtClean="0">
                <a:latin typeface="Times New Roman" pitchFamily="18" charset="0"/>
                <a:cs typeface="Times New Roman" pitchFamily="18" charset="0"/>
              </a:rPr>
              <a:t>now </a:t>
            </a:r>
            <a:r>
              <a:rPr lang="en-US" sz="1400" dirty="0">
                <a:latin typeface="Times New Roman" pitchFamily="18" charset="0"/>
                <a:cs typeface="Times New Roman" pitchFamily="18" charset="0"/>
              </a:rPr>
              <a:t>a </a:t>
            </a:r>
            <a:r>
              <a:rPr lang="en-US" sz="1400" dirty="0" smtClean="0">
                <a:latin typeface="Times New Roman" pitchFamily="18" charset="0"/>
                <a:cs typeface="Times New Roman" pitchFamily="18" charset="0"/>
              </a:rPr>
              <a:t>little </a:t>
            </a:r>
            <a:r>
              <a:rPr lang="en-US" sz="1400" b="1" dirty="0" smtClean="0">
                <a:latin typeface="Times New Roman" pitchFamily="18" charset="0"/>
                <a:cs typeface="Times New Roman" pitchFamily="18" charset="0"/>
              </a:rPr>
              <a:t>dark </a:t>
            </a:r>
            <a:r>
              <a:rPr lang="en-US" sz="1400" b="1" dirty="0">
                <a:latin typeface="Times New Roman" pitchFamily="18" charset="0"/>
                <a:cs typeface="Times New Roman" pitchFamily="18" charset="0"/>
              </a:rPr>
              <a:t>blue </a:t>
            </a:r>
            <a:r>
              <a:rPr lang="en-US" sz="1400" dirty="0">
                <a:latin typeface="Times New Roman" pitchFamily="18" charset="0"/>
                <a:cs typeface="Times New Roman" pitchFamily="18" charset="0"/>
              </a:rPr>
              <a:t>like the </a:t>
            </a:r>
            <a:r>
              <a:rPr lang="en-US" sz="1400" b="1" dirty="0">
                <a:latin typeface="Times New Roman" pitchFamily="18" charset="0"/>
                <a:cs typeface="Times New Roman" pitchFamily="18" charset="0"/>
              </a:rPr>
              <a:t>night</a:t>
            </a:r>
            <a:r>
              <a:rPr lang="en-US" sz="1400" dirty="0">
                <a:latin typeface="Times New Roman" pitchFamily="18" charset="0"/>
                <a:cs typeface="Times New Roman" pitchFamily="18" charset="0"/>
              </a:rPr>
              <a:t> and its </a:t>
            </a:r>
            <a:r>
              <a:rPr lang="en-US" sz="1400" b="1" dirty="0">
                <a:latin typeface="Times New Roman" pitchFamily="18" charset="0"/>
                <a:cs typeface="Times New Roman" pitchFamily="18" charset="0"/>
              </a:rPr>
              <a:t>white stars </a:t>
            </a:r>
            <a:r>
              <a:rPr lang="en-US" sz="1400" dirty="0">
                <a:latin typeface="Times New Roman" pitchFamily="18" charset="0"/>
                <a:cs typeface="Times New Roman" pitchFamily="18" charset="0"/>
              </a:rPr>
              <a:t>with </a:t>
            </a:r>
            <a:r>
              <a:rPr lang="en-US" sz="1400" b="1" dirty="0">
                <a:latin typeface="Times New Roman" pitchFamily="18" charset="0"/>
                <a:cs typeface="Times New Roman" pitchFamily="18" charset="0"/>
              </a:rPr>
              <a:t>yellow</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shades</a:t>
            </a:r>
          </a:p>
          <a:p>
            <a:r>
              <a:rPr lang="en-US" sz="1400" dirty="0" smtClean="0">
                <a:latin typeface="Times New Roman" pitchFamily="18" charset="0"/>
                <a:cs typeface="Times New Roman" pitchFamily="18" charset="0"/>
              </a:rPr>
              <a:t>And the air , you can just breathe it</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smtClean="0">
                <a:latin typeface="Times New Roman" pitchFamily="18" charset="0"/>
                <a:cs typeface="Times New Roman" pitchFamily="18" charset="0"/>
              </a:rPr>
              <a:t> Light Blue </a:t>
            </a:r>
            <a:r>
              <a:rPr lang="en-US" sz="1400" dirty="0">
                <a:latin typeface="Times New Roman" pitchFamily="18" charset="0"/>
                <a:cs typeface="Times New Roman" pitchFamily="18" charset="0"/>
              </a:rPr>
              <a:t>like </a:t>
            </a:r>
            <a:r>
              <a:rPr lang="en-US" sz="1400" dirty="0" smtClean="0">
                <a:latin typeface="Times New Roman" pitchFamily="18" charset="0"/>
                <a:cs typeface="Times New Roman" pitchFamily="18" charset="0"/>
              </a:rPr>
              <a:t>you</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like the sky and the </a:t>
            </a:r>
            <a:r>
              <a:rPr lang="en-US" sz="1400" dirty="0" smtClean="0">
                <a:latin typeface="Times New Roman" pitchFamily="18" charset="0"/>
                <a:cs typeface="Times New Roman" pitchFamily="18" charset="0"/>
              </a:rPr>
              <a:t>sea</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And yellow like sunlight,</a:t>
            </a:r>
          </a:p>
          <a:p>
            <a:r>
              <a:rPr lang="en-US" sz="1400" dirty="0">
                <a:latin typeface="Times New Roman" pitchFamily="18" charset="0"/>
                <a:cs typeface="Times New Roman" pitchFamily="18" charset="0"/>
              </a:rPr>
              <a:t>Red like the things </a:t>
            </a:r>
            <a:r>
              <a:rPr lang="en-US" sz="1400" dirty="0" smtClean="0">
                <a:latin typeface="Times New Roman" pitchFamily="18" charset="0"/>
                <a:cs typeface="Times New Roman" pitchFamily="18" charset="0"/>
              </a:rPr>
              <a:t>you make me feel.</a:t>
            </a:r>
            <a:endParaRPr lang="en-US" sz="1400" dirty="0">
              <a:latin typeface="Times New Roman" pitchFamily="18" charset="0"/>
              <a:cs typeface="Times New Roman" pitchFamily="18" charset="0"/>
            </a:endParaRPr>
          </a:p>
          <a:p>
            <a:r>
              <a:rPr lang="en-US" dirty="0"/>
              <a:t/>
            </a:r>
            <a:br>
              <a:rPr lang="en-US" dirty="0"/>
            </a:br>
            <a:endParaRPr lang="it-IT" dirty="0"/>
          </a:p>
        </p:txBody>
      </p:sp>
      <p:pic>
        <p:nvPicPr>
          <p:cNvPr id="1026" name="Picture 2" descr="Notte delle stelle cadenti, tanti eventi nei Parchi della provincia di  Latina | Luna Notizie - Notizie di La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461" y="4221089"/>
            <a:ext cx="5783088" cy="230143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La Frutta Matura, Mele Rosse E Succose Si Trova Su Un'erba Verde Fotografia  Stock - Immagine di colori, colorato: 93254624"/>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4" y="4349143"/>
            <a:ext cx="4655401" cy="2173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6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2061</Words>
  <Application>Microsoft Office PowerPoint</Application>
  <PresentationFormat>Personalizados</PresentationFormat>
  <Paragraphs>497</Paragraphs>
  <Slides>33</Slides>
  <Notes>1</Notes>
  <HiddenSlides>0</HiddenSlides>
  <MMClips>0</MMClips>
  <ScaleCrop>false</ScaleCrop>
  <HeadingPairs>
    <vt:vector size="4" baseType="variant">
      <vt:variant>
        <vt:lpstr>Tema</vt:lpstr>
      </vt:variant>
      <vt:variant>
        <vt:i4>1</vt:i4>
      </vt:variant>
      <vt:variant>
        <vt:lpstr>Títulos dos diapositivos</vt:lpstr>
      </vt:variant>
      <vt:variant>
        <vt:i4>33</vt:i4>
      </vt:variant>
    </vt:vector>
  </HeadingPairs>
  <TitlesOfParts>
    <vt:vector size="34" baseType="lpstr">
      <vt:lpstr>Office Theme</vt:lpstr>
      <vt:lpstr>Apresentação do PowerPoint</vt:lpstr>
      <vt:lpstr>Apresentação do PowerPoint</vt:lpstr>
      <vt:lpstr>Apresentação do PowerPoint</vt:lpstr>
      <vt:lpstr>Apresentação do PowerPoint</vt:lpstr>
      <vt:lpstr>Apresentação do PowerPoint</vt:lpstr>
      <vt:lpstr>MUSIC: A MELODIC METHODOLOGY INTO TEACHING AND LEARNING 2018-1-ES01-KA229-050761_2 SCHOOL EXCHANGE PARTNERSHIP The Italian team presents:</vt:lpstr>
      <vt:lpstr>Come un Pittore (Like a painter) https://www.youtube.com/watch?v=RuYbA55IWGs</vt:lpstr>
      <vt:lpstr>Apresentação do PowerPoint</vt:lpstr>
      <vt:lpstr>Apresentação do PowerPoint</vt:lpstr>
      <vt:lpstr>Apresentação do PowerPoint</vt:lpstr>
      <vt:lpstr>EXERCISES</vt:lpstr>
      <vt:lpstr>Apresentação do PowerPoint</vt:lpstr>
      <vt:lpstr>4.What colour is it? Read the text and match</vt:lpstr>
      <vt:lpstr>Apresentação do PowerPoint</vt:lpstr>
      <vt:lpstr>Fatti mandare dalla mamma(Let your mum send you…)  https://www.youtube.com/watch?v=mIAdjIqcUSc</vt:lpstr>
      <vt:lpstr>Apresentação do PowerPoint</vt:lpstr>
      <vt:lpstr>Reorder the letter and find the word</vt:lpstr>
      <vt:lpstr>Reorder the words in sentences</vt:lpstr>
      <vt:lpstr>Answer the following questions</vt:lpstr>
      <vt:lpstr>Four pictures, one word. Find connections between the pictures and complete                                                                               the words with following letters</vt:lpstr>
      <vt:lpstr>Apresentação do PowerPoint</vt:lpstr>
      <vt:lpstr>Crosswords</vt:lpstr>
      <vt:lpstr>Apresentação do PowerPoint</vt:lpstr>
      <vt:lpstr> ) FELICITA’() https://www.youtube.com/watch?v=aoqOuPBuTl0   </vt:lpstr>
      <vt:lpstr>Apresentação do PowerPoint</vt:lpstr>
      <vt:lpstr>Apresentação do PowerPoint</vt:lpstr>
      <vt:lpstr>EXERCISES</vt:lpstr>
      <vt:lpstr>REORDER THE WORDS TO MAKE THE SENTENCE FROM THE SONG</vt:lpstr>
      <vt:lpstr>   </vt:lpstr>
      <vt:lpstr>ANSWER THE FOLLOWING QUESTIONS</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Mirandolina Matei</dc:creator>
  <cp:lastModifiedBy>Banco Equipamentos</cp:lastModifiedBy>
  <cp:revision>56</cp:revision>
  <dcterms:created xsi:type="dcterms:W3CDTF">2019-11-07T07:15:51Z</dcterms:created>
  <dcterms:modified xsi:type="dcterms:W3CDTF">2021-10-22T15:12:40Z</dcterms:modified>
</cp:coreProperties>
</file>