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81492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36498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96317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696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17134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F30F2AC-D5E4-4F76-8253-CF7FF18DC619}" type="datetimeFigureOut">
              <a:rPr lang="el-GR" smtClean="0"/>
              <a:t>7/2/2020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98046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F30F2AC-D5E4-4F76-8253-CF7FF18DC619}" type="datetimeFigureOut">
              <a:rPr lang="el-GR" smtClean="0"/>
              <a:t>7/2/2020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77299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F30F2AC-D5E4-4F76-8253-CF7FF18DC619}" type="datetimeFigureOut">
              <a:rPr lang="el-GR" smtClean="0"/>
              <a:t>7/2/2020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58564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F30F2AC-D5E4-4F76-8253-CF7FF18DC619}" type="datetimeFigureOut">
              <a:rPr lang="el-GR" smtClean="0"/>
              <a:t>7/2/2020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24513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F30F2AC-D5E4-4F76-8253-CF7FF18DC619}" type="datetimeFigureOut">
              <a:rPr lang="el-GR" smtClean="0"/>
              <a:t>7/2/2020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70776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F30F2AC-D5E4-4F76-8253-CF7FF18DC619}" type="datetimeFigureOut">
              <a:rPr lang="el-GR" smtClean="0"/>
              <a:t>7/2/2020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403625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0F2AC-D5E4-4F76-8253-CF7FF18DC619}" type="datetimeFigureOut">
              <a:rPr lang="el-GR" smtClean="0"/>
              <a:t>7/2/2020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D99BF-D793-4FB4-AEEF-F5969FB1F265}" type="slidenum">
              <a:rPr lang="el-GR" smtClean="0"/>
              <a:t>‹#›</a:t>
            </a:fld>
            <a:endParaRPr lang="el-GR"/>
          </a:p>
        </p:txBody>
      </p:sp>
    </p:spTree>
    <p:extLst>
      <p:ext uri="{BB962C8B-B14F-4D97-AF65-F5344CB8AC3E}">
        <p14:creationId xmlns:p14="http://schemas.microsoft.com/office/powerpoint/2010/main" val="3609075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youtube.com/watch?v=d-diB65scQ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DEFINITIVO.jpg"/>
          <p:cNvPicPr>
            <a:picLocks noChangeAspect="1" noChangeArrowheads="1"/>
          </p:cNvPicPr>
          <p:nvPr/>
        </p:nvPicPr>
        <p:blipFill>
          <a:blip r:embed="rId2" cstate="print"/>
          <a:srcRect/>
          <a:stretch>
            <a:fillRect/>
          </a:stretch>
        </p:blipFill>
        <p:spPr bwMode="auto">
          <a:xfrm>
            <a:off x="579102" y="238717"/>
            <a:ext cx="1194613" cy="1690117"/>
          </a:xfrm>
          <a:prstGeom prst="rect">
            <a:avLst/>
          </a:prstGeom>
          <a:noFill/>
          <a:ln w="9525">
            <a:noFill/>
            <a:miter lim="800000"/>
            <a:headEnd/>
            <a:tailEnd/>
          </a:ln>
        </p:spPr>
      </p:pic>
      <p:pic>
        <p:nvPicPr>
          <p:cNvPr id="5" name="Picture 3" descr="C:\Users\Mirandolina\Desktop\LogosBeneficairesErasmus+LEFT_EN.jpg"/>
          <p:cNvPicPr>
            <a:picLocks noChangeAspect="1" noChangeArrowheads="1"/>
          </p:cNvPicPr>
          <p:nvPr/>
        </p:nvPicPr>
        <p:blipFill>
          <a:blip r:embed="rId3" cstate="print"/>
          <a:srcRect/>
          <a:stretch>
            <a:fillRect/>
          </a:stretch>
        </p:blipFill>
        <p:spPr bwMode="auto">
          <a:xfrm>
            <a:off x="5065579" y="493694"/>
            <a:ext cx="5025780" cy="1435140"/>
          </a:xfrm>
          <a:prstGeom prst="rect">
            <a:avLst/>
          </a:prstGeom>
          <a:noFill/>
          <a:ln w="9525">
            <a:noFill/>
            <a:miter lim="800000"/>
            <a:headEnd/>
            <a:tailEnd/>
          </a:ln>
        </p:spPr>
      </p:pic>
      <p:sp>
        <p:nvSpPr>
          <p:cNvPr id="6" name="TextBox 5"/>
          <p:cNvSpPr txBox="1"/>
          <p:nvPr/>
        </p:nvSpPr>
        <p:spPr>
          <a:xfrm>
            <a:off x="1520328" y="2853369"/>
            <a:ext cx="8626207" cy="1231106"/>
          </a:xfrm>
          <a:prstGeom prst="rect">
            <a:avLst/>
          </a:prstGeom>
          <a:noFill/>
        </p:spPr>
        <p:txBody>
          <a:bodyPr wrap="square" rtlCol="0">
            <a:spAutoFit/>
          </a:bodyPr>
          <a:lstStyle/>
          <a:p>
            <a:pPr algn="ctr"/>
            <a:r>
              <a:rPr lang="en-GB" sz="1400" b="1" dirty="0" smtClean="0">
                <a:latin typeface="Times New Roman" panose="02020603050405020304" pitchFamily="18" charset="0"/>
                <a:cs typeface="Times New Roman" panose="02020603050405020304" pitchFamily="18" charset="0"/>
              </a:rPr>
              <a:t>MUSIC: A MELODIC METHODOLOGY INTO TEACHING AND LEARNING</a:t>
            </a:r>
            <a:r>
              <a:rPr lang="en-GB" sz="1400" dirty="0" smtClean="0">
                <a:latin typeface="Times New Roman" panose="02020603050405020304" pitchFamily="18" charset="0"/>
                <a:cs typeface="Times New Roman" panose="02020603050405020304" pitchFamily="18" charset="0"/>
              </a:rPr>
              <a:t/>
            </a:r>
            <a:br>
              <a:rPr lang="en-GB" sz="1400"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2018-1-ES01-KA229-050761</a:t>
            </a:r>
            <a:br>
              <a:rPr lang="en-GB" sz="1400" b="1"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
            </a:r>
            <a:br>
              <a:rPr lang="en-GB" sz="1400" b="1"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 SCHOOL EXCHANGE PARTNERSHIP</a:t>
            </a:r>
            <a:r>
              <a:rPr lang="en-GB" dirty="0" smtClean="0"/>
              <a:t/>
            </a:r>
            <a:br>
              <a:rPr lang="en-GB" dirty="0" smtClean="0"/>
            </a:br>
            <a:endParaRPr lang="el-GR" dirty="0"/>
          </a:p>
        </p:txBody>
      </p:sp>
      <p:sp>
        <p:nvSpPr>
          <p:cNvPr id="7" name="TextBox 6"/>
          <p:cNvSpPr txBox="1"/>
          <p:nvPr/>
        </p:nvSpPr>
        <p:spPr>
          <a:xfrm>
            <a:off x="2390660" y="4439798"/>
            <a:ext cx="7293167" cy="30777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A HAPPINESS SONG - GREECE</a:t>
            </a:r>
            <a:endParaRPr lang="el-GR"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66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1400" b="1" dirty="0">
                <a:latin typeface="Times New Roman" panose="02020603050405020304" pitchFamily="18" charset="0"/>
                <a:cs typeface="Times New Roman" panose="02020603050405020304" pitchFamily="18" charset="0"/>
              </a:rPr>
              <a:t>DON’T WORRY, BE </a:t>
            </a:r>
            <a:r>
              <a:rPr lang="en-US" sz="1400" b="1" dirty="0" smtClean="0">
                <a:latin typeface="Times New Roman" panose="02020603050405020304" pitchFamily="18" charset="0"/>
                <a:cs typeface="Times New Roman" panose="02020603050405020304" pitchFamily="18" charset="0"/>
              </a:rPr>
              <a:t>HAPPY - BOBBY </a:t>
            </a:r>
            <a:r>
              <a:rPr lang="en-US" sz="1400" b="1" dirty="0" err="1">
                <a:latin typeface="Times New Roman" panose="02020603050405020304" pitchFamily="18" charset="0"/>
                <a:cs typeface="Times New Roman" panose="02020603050405020304" pitchFamily="18" charset="0"/>
              </a:rPr>
              <a:t>McFERRIN</a:t>
            </a:r>
            <a:r>
              <a:rPr lang="en-US" sz="1400" b="1" dirty="0">
                <a:latin typeface="Times New Roman" panose="02020603050405020304" pitchFamily="18" charset="0"/>
                <a:cs typeface="Times New Roman" panose="02020603050405020304" pitchFamily="18" charset="0"/>
              </a:rPr>
              <a:t> </a:t>
            </a:r>
            <a:endParaRPr lang="el-GR" sz="1400" b="1" dirty="0">
              <a:latin typeface="Times New Roman" panose="02020603050405020304" pitchFamily="18" charset="0"/>
              <a:cs typeface="Times New Roman" panose="02020603050405020304" pitchFamily="18" charset="0"/>
            </a:endParaRPr>
          </a:p>
        </p:txBody>
      </p:sp>
      <p:pic>
        <p:nvPicPr>
          <p:cNvPr id="4" name="Θέση περιεχομένου 3" descr="Image result for bobby mcferrin"/>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06248" y="1690688"/>
            <a:ext cx="3308961" cy="2392880"/>
          </a:xfrm>
          <a:prstGeom prst="rect">
            <a:avLst/>
          </a:prstGeom>
          <a:noFill/>
          <a:ln>
            <a:noFill/>
          </a:ln>
        </p:spPr>
      </p:pic>
      <p:pic>
        <p:nvPicPr>
          <p:cNvPr id="5" name="Εικόνα 4" descr="Image result for bobby mcferrin don't worry be hap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717" y="1690688"/>
            <a:ext cx="2705100" cy="2362200"/>
          </a:xfrm>
          <a:prstGeom prst="rect">
            <a:avLst/>
          </a:prstGeom>
          <a:noFill/>
          <a:ln>
            <a:noFill/>
          </a:ln>
        </p:spPr>
      </p:pic>
      <p:sp>
        <p:nvSpPr>
          <p:cNvPr id="6" name="TextBox 5"/>
          <p:cNvSpPr txBox="1"/>
          <p:nvPr/>
        </p:nvSpPr>
        <p:spPr>
          <a:xfrm>
            <a:off x="3734718" y="4494882"/>
            <a:ext cx="5343181" cy="307777"/>
          </a:xfrm>
          <a:prstGeom prst="rect">
            <a:avLst/>
          </a:prstGeom>
          <a:noFill/>
        </p:spPr>
        <p:txBody>
          <a:bodyPr wrap="square" rtlCol="0">
            <a:spAutoFit/>
          </a:bodyPr>
          <a:lstStyle/>
          <a:p>
            <a:pPr fontAlgn="base"/>
            <a:r>
              <a:rPr lang="en-US" sz="1400" u="sng" dirty="0">
                <a:latin typeface="Times New Roman" panose="02020603050405020304" pitchFamily="18" charset="0"/>
                <a:cs typeface="Times New Roman" panose="02020603050405020304" pitchFamily="18" charset="0"/>
                <a:hlinkClick r:id="rId4"/>
              </a:rPr>
              <a:t>https://www.youtube.com/watch?v=d-diB65scQU</a:t>
            </a: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70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87623"/>
          </a:xfrm>
        </p:spPr>
        <p:txBody>
          <a:bodyPr>
            <a:normAutofit/>
          </a:bodyPr>
          <a:lstStyle/>
          <a:p>
            <a:pPr algn="ctr"/>
            <a:r>
              <a:rPr lang="en-US" sz="1400" b="1" dirty="0" smtClean="0">
                <a:latin typeface="Times New Roman" panose="02020603050405020304" pitchFamily="18" charset="0"/>
                <a:cs typeface="Times New Roman" panose="02020603050405020304" pitchFamily="18" charset="0"/>
              </a:rPr>
              <a:t>DON’T WORRY, BE HAPPY - BOBBY </a:t>
            </a:r>
            <a:r>
              <a:rPr lang="en-US" sz="1400" b="1" dirty="0" err="1" smtClean="0">
                <a:latin typeface="Times New Roman" panose="02020603050405020304" pitchFamily="18" charset="0"/>
                <a:cs typeface="Times New Roman" panose="02020603050405020304" pitchFamily="18" charset="0"/>
              </a:rPr>
              <a:t>McFERRIN</a:t>
            </a:r>
            <a:r>
              <a:rPr lang="en-US" sz="1400" b="1" dirty="0" smtClean="0">
                <a:latin typeface="Times New Roman" panose="02020603050405020304" pitchFamily="18" charset="0"/>
                <a:cs typeface="Times New Roman" panose="02020603050405020304" pitchFamily="18" charset="0"/>
              </a:rPr>
              <a:t> </a:t>
            </a:r>
            <a:endParaRPr lang="el-GR" sz="1400" dirty="0"/>
          </a:p>
        </p:txBody>
      </p:sp>
      <p:sp>
        <p:nvSpPr>
          <p:cNvPr id="3" name="Θέση περιεχομένου 2"/>
          <p:cNvSpPr>
            <a:spLocks noGrp="1"/>
          </p:cNvSpPr>
          <p:nvPr>
            <p:ph idx="1"/>
          </p:nvPr>
        </p:nvSpPr>
        <p:spPr>
          <a:xfrm>
            <a:off x="4781321" y="1252748"/>
            <a:ext cx="3426246" cy="5346356"/>
          </a:xfrm>
        </p:spPr>
        <p:txBody>
          <a:bodyPr>
            <a:normAutofit/>
          </a:bodyPr>
          <a:lstStyle/>
          <a:p>
            <a:pPr marL="0" indent="0" fontAlgn="base">
              <a:buNone/>
            </a:pPr>
            <a:r>
              <a:rPr lang="en-US" sz="1400" dirty="0">
                <a:latin typeface="Times New Roman" panose="02020603050405020304" pitchFamily="18" charset="0"/>
                <a:cs typeface="Times New Roman" panose="02020603050405020304" pitchFamily="18" charset="0"/>
              </a:rPr>
              <a:t>Here is a little song I wrote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You might want to sing it note for note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Don't worry be happy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In every life we have some trouble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When you worry you make it double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Don't worry, be happy......</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err="1">
                <a:latin typeface="Times New Roman" panose="02020603050405020304" pitchFamily="18" charset="0"/>
                <a:cs typeface="Times New Roman" panose="02020603050405020304" pitchFamily="18" charset="0"/>
              </a:rPr>
              <a:t>Ain't</a:t>
            </a:r>
            <a:r>
              <a:rPr lang="en-US" sz="1400" dirty="0">
                <a:latin typeface="Times New Roman" panose="02020603050405020304" pitchFamily="18" charset="0"/>
                <a:cs typeface="Times New Roman" panose="02020603050405020304" pitchFamily="18" charset="0"/>
              </a:rPr>
              <a:t> got no place to lay your head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Somebody came and took your bed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Don't worry, be happy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The landlord say your rent is late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He may have to litigate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Don't worry, be happy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Look at me I am happy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Don't worry, be happy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Here I give you my phone number</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When you worry call me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 make you happy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Don't worry, be happy</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Ain't</a:t>
            </a:r>
            <a:r>
              <a:rPr lang="en-US" sz="1400" dirty="0">
                <a:latin typeface="Times New Roman" panose="02020603050405020304" pitchFamily="18" charset="0"/>
                <a:cs typeface="Times New Roman" panose="02020603050405020304" pitchFamily="18" charset="0"/>
              </a:rPr>
              <a:t> got no cash, </a:t>
            </a:r>
            <a:r>
              <a:rPr lang="en-US" sz="1400" dirty="0" err="1">
                <a:latin typeface="Times New Roman" panose="02020603050405020304" pitchFamily="18" charset="0"/>
                <a:cs typeface="Times New Roman" panose="02020603050405020304" pitchFamily="18" charset="0"/>
              </a:rPr>
              <a:t>ain't</a:t>
            </a:r>
            <a:r>
              <a:rPr lang="en-US" sz="1400" dirty="0">
                <a:latin typeface="Times New Roman" panose="02020603050405020304" pitchFamily="18" charset="0"/>
                <a:cs typeface="Times New Roman" panose="02020603050405020304" pitchFamily="18" charset="0"/>
              </a:rPr>
              <a:t> got no style</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Ain't</a:t>
            </a:r>
            <a:r>
              <a:rPr lang="en-US" sz="1400" dirty="0">
                <a:latin typeface="Times New Roman" panose="02020603050405020304" pitchFamily="18" charset="0"/>
                <a:cs typeface="Times New Roman" panose="02020603050405020304" pitchFamily="18" charset="0"/>
              </a:rPr>
              <a:t> got no girl to make you smile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But don't worry be happy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Cause when you worry</a:t>
            </a:r>
            <a:br>
              <a:rPr lang="en-US" sz="1400" dirty="0">
                <a:latin typeface="Times New Roman" panose="02020603050405020304" pitchFamily="18" charset="0"/>
                <a:cs typeface="Times New Roman" panose="02020603050405020304" pitchFamily="18" charset="0"/>
              </a:rPr>
            </a:b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461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810504"/>
          </a:xfrm>
        </p:spPr>
        <p:txBody>
          <a:bodyPr>
            <a:normAutofit/>
          </a:bodyPr>
          <a:lstStyle/>
          <a:p>
            <a:pPr algn="ctr"/>
            <a:r>
              <a:rPr lang="en-US" sz="1400" b="1" dirty="0" smtClean="0">
                <a:latin typeface="Times New Roman" panose="02020603050405020304" pitchFamily="18" charset="0"/>
                <a:cs typeface="Times New Roman" panose="02020603050405020304" pitchFamily="18" charset="0"/>
              </a:rPr>
              <a:t>DON’T WORRY, BE HAPPY - BOBBY </a:t>
            </a:r>
            <a:r>
              <a:rPr lang="en-US" sz="1400" b="1" dirty="0" err="1" smtClean="0">
                <a:latin typeface="Times New Roman" panose="02020603050405020304" pitchFamily="18" charset="0"/>
                <a:cs typeface="Times New Roman" panose="02020603050405020304" pitchFamily="18" charset="0"/>
              </a:rPr>
              <a:t>McFERRIN</a:t>
            </a:r>
            <a:r>
              <a:rPr lang="en-US" sz="1400" b="1" dirty="0" smtClean="0">
                <a:latin typeface="Times New Roman" panose="02020603050405020304" pitchFamily="18" charset="0"/>
                <a:cs typeface="Times New Roman" panose="02020603050405020304" pitchFamily="18" charset="0"/>
              </a:rPr>
              <a:t> </a:t>
            </a:r>
            <a:endParaRPr lang="el-GR" sz="1400" dirty="0"/>
          </a:p>
        </p:txBody>
      </p:sp>
      <p:sp>
        <p:nvSpPr>
          <p:cNvPr id="3" name="Θέση περιεχομένου 2"/>
          <p:cNvSpPr>
            <a:spLocks noGrp="1"/>
          </p:cNvSpPr>
          <p:nvPr>
            <p:ph idx="1"/>
          </p:nvPr>
        </p:nvSpPr>
        <p:spPr>
          <a:xfrm>
            <a:off x="4846045" y="1175630"/>
            <a:ext cx="3581859" cy="5269237"/>
          </a:xfrm>
        </p:spPr>
        <p:txBody>
          <a:bodyPr>
            <a:noAutofit/>
          </a:bodyPr>
          <a:lstStyle/>
          <a:p>
            <a:pPr marL="0" indent="0" fontAlgn="base">
              <a:buNone/>
            </a:pPr>
            <a:r>
              <a:rPr lang="en-US" sz="1400" dirty="0">
                <a:latin typeface="Times New Roman" panose="02020603050405020304" pitchFamily="18" charset="0"/>
                <a:cs typeface="Times New Roman" panose="02020603050405020304" pitchFamily="18" charset="0"/>
              </a:rPr>
              <a:t>Your face will frown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And that will bring everybody down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So don't worry, be happy (now).....</a:t>
            </a:r>
            <a:endParaRPr lang="el-GR" sz="1400" dirty="0">
              <a:latin typeface="Times New Roman" panose="02020603050405020304" pitchFamily="18" charset="0"/>
              <a:cs typeface="Times New Roman" panose="02020603050405020304" pitchFamily="18" charset="0"/>
            </a:endParaRPr>
          </a:p>
          <a:p>
            <a:pPr marL="0" indent="0" fontAlgn="base">
              <a:buNone/>
            </a:pPr>
            <a:r>
              <a:rPr lang="en-US" sz="1400" dirty="0" smtClean="0">
                <a:latin typeface="Times New Roman" panose="02020603050405020304" pitchFamily="18" charset="0"/>
                <a:cs typeface="Times New Roman" panose="02020603050405020304" pitchFamily="18" charset="0"/>
              </a:rPr>
              <a:t>Now </a:t>
            </a:r>
            <a:r>
              <a:rPr lang="en-US" sz="1400" dirty="0">
                <a:latin typeface="Times New Roman" panose="02020603050405020304" pitchFamily="18" charset="0"/>
                <a:cs typeface="Times New Roman" panose="02020603050405020304" pitchFamily="18" charset="0"/>
              </a:rPr>
              <a:t>there this song </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wrote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 hope you </a:t>
            </a:r>
            <a:r>
              <a:rPr lang="en-US" sz="1400" dirty="0" err="1">
                <a:latin typeface="Times New Roman" panose="02020603050405020304" pitchFamily="18" charset="0"/>
                <a:cs typeface="Times New Roman" panose="02020603050405020304" pitchFamily="18" charset="0"/>
              </a:rPr>
              <a:t>you</a:t>
            </a:r>
            <a:r>
              <a:rPr lang="en-US" sz="1400" dirty="0">
                <a:latin typeface="Times New Roman" panose="02020603050405020304" pitchFamily="18" charset="0"/>
                <a:cs typeface="Times New Roman" panose="02020603050405020304" pitchFamily="18" charset="0"/>
              </a:rPr>
              <a:t> learned it note for note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like good little children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Don’t worry be happy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Listen to what I say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In your life expect some trouble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When you worry you make it double</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Don’t worry be happy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Be happy now</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Don’t worry, be happy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Don’t worry, be happy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Don’t worry, be happy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Don’t worry, be happy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Don’t worry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Don’t worry be happy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Don’t worry, don't worry, don't do it,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Be </a:t>
            </a:r>
            <a:r>
              <a:rPr lang="en-US" sz="1400" dirty="0" err="1">
                <a:latin typeface="Times New Roman" panose="02020603050405020304" pitchFamily="18" charset="0"/>
                <a:cs typeface="Times New Roman" panose="02020603050405020304" pitchFamily="18" charset="0"/>
              </a:rPr>
              <a:t>happy,put</a:t>
            </a:r>
            <a:r>
              <a:rPr lang="en-US" sz="1400" dirty="0">
                <a:latin typeface="Times New Roman" panose="02020603050405020304" pitchFamily="18" charset="0"/>
                <a:cs typeface="Times New Roman" panose="02020603050405020304" pitchFamily="18" charset="0"/>
              </a:rPr>
              <a:t> a smile on your face,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Don’t bring everybody down like this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Don't worry, it will soon pass whatever it is,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Don't worry, be happy,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I'm not worried</a:t>
            </a:r>
            <a:br>
              <a:rPr lang="en-US" sz="1400" dirty="0">
                <a:latin typeface="Times New Roman" panose="02020603050405020304" pitchFamily="18" charset="0"/>
                <a:cs typeface="Times New Roman" panose="02020603050405020304" pitchFamily="18" charset="0"/>
              </a:rPr>
            </a:b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0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1400" b="1" dirty="0">
                <a:latin typeface="Times New Roman" panose="02020603050405020304" pitchFamily="18" charset="0"/>
                <a:cs typeface="Times New Roman" panose="02020603050405020304" pitchFamily="18" charset="0"/>
              </a:rPr>
              <a:t>ANALYSIS:</a:t>
            </a:r>
            <a:endParaRPr lang="el-GR" sz="14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539827" y="1825625"/>
            <a:ext cx="11215171" cy="2283667"/>
          </a:xfrm>
        </p:spPr>
        <p:txBody>
          <a:bodyPr>
            <a:normAutofit/>
          </a:bodyPr>
          <a:lstStyle/>
          <a:p>
            <a:pPr marL="0" indent="0" algn="just">
              <a:lnSpc>
                <a:spcPct val="150000"/>
              </a:lnSpc>
              <a:buNone/>
            </a:pPr>
            <a:r>
              <a:rPr lang="en-US" sz="1400" dirty="0">
                <a:latin typeface="Times New Roman" panose="02020603050405020304" pitchFamily="18" charset="0"/>
                <a:cs typeface="Times New Roman" panose="02020603050405020304" pitchFamily="18" charset="0"/>
              </a:rPr>
              <a:t>The phrase "Don't Worry Be Happy" came from the Indian guru </a:t>
            </a:r>
            <a:r>
              <a:rPr lang="en-US" sz="1400" dirty="0" err="1">
                <a:latin typeface="Times New Roman" panose="02020603050405020304" pitchFamily="18" charset="0"/>
                <a:cs typeface="Times New Roman" panose="02020603050405020304" pitchFamily="18" charset="0"/>
              </a:rPr>
              <a:t>Meher</a:t>
            </a:r>
            <a:r>
              <a:rPr lang="en-US" sz="1400" dirty="0">
                <a:latin typeface="Times New Roman" panose="02020603050405020304" pitchFamily="18" charset="0"/>
                <a:cs typeface="Times New Roman" panose="02020603050405020304" pitchFamily="18" charset="0"/>
              </a:rPr>
              <a:t> Baba. In an interview with </a:t>
            </a:r>
            <a:r>
              <a:rPr lang="en-US" sz="1400" i="1" dirty="0">
                <a:latin typeface="Times New Roman" panose="02020603050405020304" pitchFamily="18" charset="0"/>
                <a:cs typeface="Times New Roman" panose="02020603050405020304" pitchFamily="18" charset="0"/>
              </a:rPr>
              <a:t>USA Weekend</a:t>
            </a:r>
            <a:r>
              <a:rPr lang="en-US" sz="1400" dirty="0">
                <a:latin typeface="Times New Roman" panose="02020603050405020304" pitchFamily="18" charset="0"/>
                <a:cs typeface="Times New Roman" panose="02020603050405020304" pitchFamily="18" charset="0"/>
              </a:rPr>
              <a:t> magazine, McFerrin explained that he saw a poster of </a:t>
            </a:r>
            <a:r>
              <a:rPr lang="en-US" sz="1400" dirty="0" err="1">
                <a:latin typeface="Times New Roman" panose="02020603050405020304" pitchFamily="18" charset="0"/>
                <a:cs typeface="Times New Roman" panose="02020603050405020304" pitchFamily="18" charset="0"/>
              </a:rPr>
              <a:t>Meher</a:t>
            </a:r>
            <a:r>
              <a:rPr lang="en-US" sz="1400" dirty="0">
                <a:latin typeface="Times New Roman" panose="02020603050405020304" pitchFamily="18" charset="0"/>
                <a:cs typeface="Times New Roman" panose="02020603050405020304" pitchFamily="18" charset="0"/>
              </a:rPr>
              <a:t> Baba with the phrase and thought it was "a pretty neat philosophy in four words." McFerrin is very optimistic in this song, but some of the problems listed in the verses will require more than a cheerful demeanor to overcome. The person he's singing to has lost his bed, has no cash or girlfriend, and his rent is late. "Don't worry" might not be the best advice for him. No matter what, this song has become the ultimate song of happiness and optimism that eventually everything will turn out to be just fine!</a:t>
            </a:r>
            <a:endParaRPr lang="el-GR" sz="14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99235214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74</Words>
  <Application>Microsoft Office PowerPoint</Application>
  <PresentationFormat>Ευρεία οθόνη</PresentationFormat>
  <Paragraphs>13</Paragraphs>
  <Slides>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vt:i4>
      </vt:variant>
    </vt:vector>
  </HeadingPairs>
  <TitlesOfParts>
    <vt:vector size="10" baseType="lpstr">
      <vt:lpstr>Arial</vt:lpstr>
      <vt:lpstr>Calibri</vt:lpstr>
      <vt:lpstr>Calibri Light</vt:lpstr>
      <vt:lpstr>Times New Roman</vt:lpstr>
      <vt:lpstr>Θέμα του Office</vt:lpstr>
      <vt:lpstr>Παρουσίαση του PowerPoint</vt:lpstr>
      <vt:lpstr>DON’T WORRY, BE HAPPY - BOBBY McFERRIN </vt:lpstr>
      <vt:lpstr>DON’T WORRY, BE HAPPY - BOBBY McFERRIN </vt:lpstr>
      <vt:lpstr>DON’T WORRY, BE HAPPY - BOBBY McFERRIN </vt:lpstr>
      <vt:lpstr>ANALYSIS: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8</cp:revision>
  <dcterms:created xsi:type="dcterms:W3CDTF">2020-02-07T09:04:57Z</dcterms:created>
  <dcterms:modified xsi:type="dcterms:W3CDTF">2020-02-07T09:16:41Z</dcterms:modified>
</cp:coreProperties>
</file>