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92" r:id="rId2"/>
    <p:sldId id="286" r:id="rId3"/>
    <p:sldId id="287" r:id="rId4"/>
    <p:sldId id="296" r:id="rId5"/>
    <p:sldId id="302" r:id="rId6"/>
    <p:sldId id="303" r:id="rId7"/>
    <p:sldId id="306" r:id="rId8"/>
    <p:sldId id="305" r:id="rId9"/>
    <p:sldId id="304" r:id="rId10"/>
    <p:sldId id="277" r:id="rId11"/>
    <p:sldId id="29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A5DF"/>
    <a:srgbClr val="E8B0EF"/>
    <a:srgbClr val="B939C1"/>
    <a:srgbClr val="A13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594" autoAdjust="0"/>
  </p:normalViewPr>
  <p:slideViewPr>
    <p:cSldViewPr snapToGrid="0" snapToObjects="1">
      <p:cViewPr>
        <p:scale>
          <a:sx n="121" d="100"/>
          <a:sy n="121" d="100"/>
        </p:scale>
        <p:origin x="-3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42C4A-101D-0A48-8132-9CD72C3E63B4}" type="datetimeFigureOut">
              <a:rPr lang="es-ES" smtClean="0"/>
              <a:t>8/3/20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5C644-BD54-AA4F-B404-ECBBB23163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74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ec4623a8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ec4623a8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ec4623a8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ec4623a8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13:notes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/>
          <a:lstStyle/>
          <a:p>
            <a:pPr lvl="0"/>
            <a:endParaRPr lang="es-ES"/>
          </a:p>
        </p:txBody>
      </p:sp>
      <p:sp>
        <p:nvSpPr>
          <p:cNvPr id="3" name="Google Shape;247;p13:notes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.wdp"/><Relationship Id="rId5" Type="http://schemas.openxmlformats.org/officeDocument/2006/relationships/image" Target="../media/image16.png"/><Relationship Id="rId6" Type="http://schemas.microsoft.com/office/2007/relationships/hdphoto" Target="../media/hdphoto2.wdp"/><Relationship Id="rId7" Type="http://schemas.openxmlformats.org/officeDocument/2006/relationships/image" Target="../media/image17.pn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4.wdp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/>
          <p:nvPr/>
        </p:nvSpPr>
        <p:spPr>
          <a:xfrm>
            <a:off x="985520" y="464235"/>
            <a:ext cx="7559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s-ES" sz="1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Songs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that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think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TOLERANCE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352970" y="525749"/>
            <a:ext cx="1172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RESULTS:</a:t>
            </a:r>
            <a:endParaRPr lang="es-ES"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524458" y="1182094"/>
            <a:ext cx="3739522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9700" lvl="0">
              <a:buClr>
                <a:schemeClr val="dk1"/>
              </a:buClr>
              <a:buSzPts val="1400"/>
            </a:pPr>
            <a:r>
              <a:rPr lang="es-ES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“ </a:t>
            </a:r>
            <a:r>
              <a:rPr lang="es-ES" sz="14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Beautiful</a:t>
            </a:r>
            <a:r>
              <a:rPr lang="es-ES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es-ES" sz="14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by</a:t>
            </a:r>
            <a:r>
              <a:rPr lang="es-ES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Cristina Aguilera: 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Christina María Aguilera,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Christina Aguilera,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songwriter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actress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fashion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television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personality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American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businesswoman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Ecuadorian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descent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He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born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December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18, 1980 (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39),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Staten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Island, New York,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United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States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40683" y="3255373"/>
            <a:ext cx="4737297" cy="2462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9700" lvl="0">
              <a:buClr>
                <a:schemeClr val="dk1"/>
              </a:buClr>
              <a:buSzPts val="1400"/>
            </a:pPr>
            <a:r>
              <a:rPr lang="es-ES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“Black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White” </a:t>
            </a:r>
            <a:r>
              <a:rPr lang="es-ES" sz="14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by</a:t>
            </a:r>
            <a:r>
              <a:rPr lang="es-ES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Michael Jackson: 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Michael Joseph 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Jackson 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(Gary, Indiana;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August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29, 1958-Los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Angeles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California; June 25, 2009)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American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songwriter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record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dancer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actor and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philanthropist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«King of Pop», </a:t>
            </a:r>
            <a:r>
              <a:rPr lang="es-ES" sz="1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contributions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recognition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history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music and dance, as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well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publicized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personal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life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him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figure in popular culture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more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four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decades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He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recognized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successful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pop music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world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However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music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included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range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subgenres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such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rhythm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blues (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soul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funk), rock, disco and dance.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346" y="970716"/>
            <a:ext cx="1944129" cy="237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8" y="3616064"/>
            <a:ext cx="3305763" cy="1857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378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33600" y="464235"/>
            <a:ext cx="5008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12.  </a:t>
            </a:r>
            <a:r>
              <a:rPr lang="es-ES" sz="1400" dirty="0" err="1" smtClean="0">
                <a:latin typeface="Times New Roman"/>
                <a:cs typeface="Times New Roman"/>
              </a:rPr>
              <a:t>If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music </a:t>
            </a:r>
            <a:r>
              <a:rPr lang="es-ES" sz="1400" dirty="0" err="1">
                <a:latin typeface="Times New Roman"/>
                <a:cs typeface="Times New Roman"/>
              </a:rPr>
              <a:t>were</a:t>
            </a:r>
            <a:r>
              <a:rPr lang="es-ES" sz="1400" dirty="0">
                <a:latin typeface="Times New Roman"/>
                <a:cs typeface="Times New Roman"/>
              </a:rPr>
              <a:t> removed </a:t>
            </a:r>
            <a:r>
              <a:rPr lang="es-ES" sz="1400" dirty="0" err="1">
                <a:latin typeface="Times New Roman"/>
                <a:cs typeface="Times New Roman"/>
              </a:rPr>
              <a:t>from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world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how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would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feel</a:t>
            </a:r>
            <a:r>
              <a:rPr lang="es-ES" sz="1400" dirty="0"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71395" y="878215"/>
            <a:ext cx="7050268" cy="52322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latin typeface="Times New Roman"/>
                <a:cs typeface="Times New Roman"/>
              </a:rPr>
              <a:t>Among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all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different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answers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ones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expressing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u="sng" dirty="0" smtClean="0">
                <a:latin typeface="Times New Roman"/>
                <a:cs typeface="Times New Roman"/>
              </a:rPr>
              <a:t>VERY BAD FEELINGS</a:t>
            </a:r>
            <a:r>
              <a:rPr lang="es-ES" sz="1400" dirty="0" smtClean="0">
                <a:latin typeface="Times New Roman"/>
                <a:cs typeface="Times New Roman"/>
              </a:rPr>
              <a:t> are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ones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r>
              <a:rPr lang="es-ES" sz="1400" dirty="0" smtClean="0">
                <a:latin typeface="Times New Roman"/>
                <a:cs typeface="Times New Roman"/>
              </a:rPr>
              <a:t> stand up. </a:t>
            </a:r>
            <a:r>
              <a:rPr lang="es-ES" sz="1400" dirty="0" err="1" smtClean="0">
                <a:latin typeface="Times New Roman"/>
                <a:cs typeface="Times New Roman"/>
              </a:rPr>
              <a:t>These</a:t>
            </a:r>
            <a:r>
              <a:rPr lang="es-ES" sz="1400" dirty="0" smtClean="0">
                <a:latin typeface="Times New Roman"/>
                <a:cs typeface="Times New Roman"/>
              </a:rPr>
              <a:t> are </a:t>
            </a:r>
            <a:r>
              <a:rPr lang="es-ES" sz="1400" dirty="0" err="1" smtClean="0">
                <a:latin typeface="Times New Roman"/>
                <a:cs typeface="Times New Roman"/>
              </a:rPr>
              <a:t>some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examples</a:t>
            </a:r>
            <a:r>
              <a:rPr lang="es-ES" sz="1400" dirty="0" smtClean="0">
                <a:latin typeface="Times New Roman"/>
                <a:cs typeface="Times New Roman"/>
              </a:rPr>
              <a:t>: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541929" y="1755808"/>
            <a:ext cx="534762" cy="29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Sad</a:t>
            </a:r>
            <a:endParaRPr lang="es-ES_tradnl" sz="16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083561" y="1579357"/>
            <a:ext cx="1005403" cy="298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es-ES_tradnl" spc="15" dirty="0" err="1" smtClean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Very</a:t>
            </a:r>
            <a:r>
              <a:rPr lang="es-ES_tradnl" spc="15" dirty="0" smtClean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sad</a:t>
            </a:r>
            <a:endParaRPr lang="es-ES_tradnl" sz="16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91063" y="2321819"/>
            <a:ext cx="1697901" cy="29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I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would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feel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sad</a:t>
            </a:r>
            <a:endParaRPr lang="es-ES_tradnl" sz="16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923277" y="4095978"/>
            <a:ext cx="1531794" cy="491160"/>
          </a:xfrm>
          <a:prstGeom prst="rect">
            <a:avLst/>
          </a:prstGeom>
          <a:gradFill flip="none" rotWithShape="1">
            <a:gsLst>
              <a:gs pos="31000">
                <a:schemeClr val="accent5">
                  <a:tint val="100000"/>
                  <a:shade val="100000"/>
                  <a:satMod val="120000"/>
                  <a:alpha val="70000"/>
                </a:schemeClr>
              </a:gs>
              <a:gs pos="100000">
                <a:schemeClr val="accent5">
                  <a:tint val="50000"/>
                  <a:satMod val="150000"/>
                  <a:alpha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I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would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be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dissapointed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...</a:t>
            </a:r>
            <a:endParaRPr lang="es-ES_tradnl" sz="16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559928" y="4379714"/>
            <a:ext cx="1202064" cy="369332"/>
          </a:xfrm>
          <a:prstGeom prst="rect">
            <a:avLst/>
          </a:prstGeom>
          <a:solidFill>
            <a:srgbClr val="D7A5D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_tradnl" spc="15" dirty="0" err="1" smtClean="0">
                <a:solidFill>
                  <a:srgbClr val="202124"/>
                </a:solidFill>
                <a:latin typeface="Times New Roman"/>
                <a:ea typeface="Times New Roman"/>
              </a:rPr>
              <a:t>Discontent</a:t>
            </a:r>
            <a:r>
              <a:rPr lang="es-ES_tradnl" dirty="0" smtClean="0"/>
              <a:t> 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543295" y="3034919"/>
            <a:ext cx="1590305" cy="875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es-ES_tradnl" spc="15" dirty="0" err="1" smtClean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Very</a:t>
            </a:r>
            <a:r>
              <a:rPr lang="es-ES_tradnl" spc="15" dirty="0" smtClean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sad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because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music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what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makes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me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feel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alive</a:t>
            </a:r>
            <a:endParaRPr lang="es-ES_tradnl" sz="16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142480" y="2885514"/>
            <a:ext cx="1762548" cy="1068241"/>
          </a:xfrm>
          <a:prstGeom prst="rect">
            <a:avLst/>
          </a:prstGeom>
          <a:solidFill>
            <a:schemeClr val="accent6">
              <a:alpha val="36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very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bad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because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not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without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music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I can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not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live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without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it</a:t>
            </a:r>
            <a:endParaRPr lang="es-ES_tradnl" sz="16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327774" y="1752433"/>
            <a:ext cx="2517884" cy="683520"/>
          </a:xfrm>
          <a:prstGeom prst="rect">
            <a:avLst/>
          </a:prstGeom>
          <a:solidFill>
            <a:srgbClr val="E8B0EF">
              <a:alpha val="70000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es-ES_tradnl" spc="15" dirty="0" smtClean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I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would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feel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very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bad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,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disappointed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and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very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sad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s-ES_tradnl" sz="16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088964" y="4617423"/>
            <a:ext cx="1415772" cy="369332"/>
          </a:xfrm>
          <a:prstGeom prst="rect">
            <a:avLst/>
          </a:prstGeom>
          <a:gradFill flip="none" rotWithShape="1">
            <a:gsLst>
              <a:gs pos="31000">
                <a:schemeClr val="accent3">
                  <a:tint val="100000"/>
                  <a:shade val="100000"/>
                  <a:satMod val="120000"/>
                  <a:alpha val="48000"/>
                </a:schemeClr>
              </a:gs>
              <a:gs pos="100000">
                <a:schemeClr val="accent3">
                  <a:tint val="50000"/>
                  <a:satMod val="150000"/>
                  <a:alpha val="48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err="1" smtClean="0">
                <a:latin typeface="Times New Roman"/>
                <a:cs typeface="Times New Roman"/>
              </a:rPr>
              <a:t>Empty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inside</a:t>
            </a:r>
            <a:endParaRPr lang="es-ES" dirty="0">
              <a:latin typeface="Times New Roman"/>
              <a:cs typeface="Times New Roman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742246" y="5358640"/>
            <a:ext cx="1981520" cy="1200329"/>
          </a:xfrm>
          <a:prstGeom prst="rect">
            <a:avLst/>
          </a:prstGeom>
          <a:gradFill flip="none" rotWithShape="1">
            <a:gsLst>
              <a:gs pos="31000">
                <a:schemeClr val="accent1">
                  <a:tint val="100000"/>
                  <a:shade val="100000"/>
                  <a:satMod val="120000"/>
                  <a:alpha val="66000"/>
                </a:schemeClr>
              </a:gs>
              <a:gs pos="100000">
                <a:schemeClr val="accent1">
                  <a:tint val="50000"/>
                  <a:satMod val="150000"/>
                  <a:alpha val="66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>
                <a:latin typeface="Times New Roman"/>
                <a:cs typeface="Times New Roman"/>
              </a:rPr>
              <a:t>Frustrated</a:t>
            </a:r>
            <a:r>
              <a:rPr lang="es-ES" dirty="0" smtClean="0">
                <a:latin typeface="Times New Roman"/>
                <a:cs typeface="Times New Roman"/>
              </a:rPr>
              <a:t>, I </a:t>
            </a:r>
            <a:r>
              <a:rPr lang="es-ES" dirty="0" err="1" smtClean="0">
                <a:latin typeface="Times New Roman"/>
                <a:cs typeface="Times New Roman"/>
              </a:rPr>
              <a:t>woudln´t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have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any</a:t>
            </a:r>
            <a:r>
              <a:rPr lang="es-ES" dirty="0" smtClean="0">
                <a:latin typeface="Times New Roman"/>
                <a:cs typeface="Times New Roman"/>
              </a:rPr>
              <a:t> way </a:t>
            </a:r>
            <a:r>
              <a:rPr lang="es-ES" dirty="0" err="1" smtClean="0">
                <a:latin typeface="Times New Roman"/>
                <a:cs typeface="Times New Roman"/>
              </a:rPr>
              <a:t>to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disconect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from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my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problems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endParaRPr lang="es-ES" dirty="0">
              <a:latin typeface="Times New Roman"/>
              <a:cs typeface="Times New Roman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15428" y="4212597"/>
            <a:ext cx="2147787" cy="2031325"/>
          </a:xfrm>
          <a:prstGeom prst="rect">
            <a:avLst/>
          </a:prstGeom>
          <a:gradFill flip="none" rotWithShape="1">
            <a:gsLst>
              <a:gs pos="31000">
                <a:schemeClr val="accent4">
                  <a:tint val="100000"/>
                  <a:shade val="100000"/>
                  <a:satMod val="120000"/>
                  <a:alpha val="66000"/>
                </a:schemeClr>
              </a:gs>
              <a:gs pos="100000">
                <a:schemeClr val="accent4">
                  <a:tint val="50000"/>
                  <a:satMod val="150000"/>
                  <a:alpha val="66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>
                <a:latin typeface="Times New Roman"/>
                <a:cs typeface="Times New Roman"/>
              </a:rPr>
              <a:t>I </a:t>
            </a:r>
            <a:r>
              <a:rPr lang="es-ES_tradnl" dirty="0" err="1">
                <a:latin typeface="Times New Roman"/>
                <a:cs typeface="Times New Roman"/>
              </a:rPr>
              <a:t>would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feel</a:t>
            </a:r>
            <a:r>
              <a:rPr lang="es-ES_tradnl" dirty="0">
                <a:latin typeface="Times New Roman"/>
                <a:cs typeface="Times New Roman"/>
              </a:rPr>
              <a:t> terrible, </a:t>
            </a:r>
            <a:r>
              <a:rPr lang="es-ES_tradnl" dirty="0" err="1">
                <a:latin typeface="Times New Roman"/>
                <a:cs typeface="Times New Roman"/>
              </a:rPr>
              <a:t>because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there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can't</a:t>
            </a:r>
            <a:r>
              <a:rPr lang="es-ES_tradnl" dirty="0">
                <a:latin typeface="Times New Roman"/>
                <a:cs typeface="Times New Roman"/>
              </a:rPr>
              <a:t> be a </a:t>
            </a:r>
            <a:r>
              <a:rPr lang="es-ES_tradnl" dirty="0" err="1">
                <a:latin typeface="Times New Roman"/>
                <a:cs typeface="Times New Roman"/>
              </a:rPr>
              <a:t>world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without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music</a:t>
            </a:r>
            <a:r>
              <a:rPr lang="es-ES_tradnl" dirty="0">
                <a:latin typeface="Times New Roman"/>
                <a:cs typeface="Times New Roman"/>
              </a:rPr>
              <a:t>, </a:t>
            </a:r>
            <a:r>
              <a:rPr lang="es-ES_tradnl" dirty="0" err="1">
                <a:latin typeface="Times New Roman"/>
                <a:cs typeface="Times New Roman"/>
              </a:rPr>
              <a:t>we</a:t>
            </a:r>
            <a:r>
              <a:rPr lang="es-ES_tradnl" dirty="0">
                <a:latin typeface="Times New Roman"/>
                <a:cs typeface="Times New Roman"/>
              </a:rPr>
              <a:t> are </a:t>
            </a:r>
            <a:r>
              <a:rPr lang="es-ES_tradnl" dirty="0" err="1">
                <a:latin typeface="Times New Roman"/>
                <a:cs typeface="Times New Roman"/>
              </a:rPr>
              <a:t>music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since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we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were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born</a:t>
            </a:r>
            <a:r>
              <a:rPr lang="es-ES_tradnl" dirty="0">
                <a:latin typeface="Times New Roman"/>
                <a:cs typeface="Times New Roman"/>
              </a:rPr>
              <a:t>, </a:t>
            </a:r>
            <a:r>
              <a:rPr lang="es-ES_tradnl" dirty="0" err="1">
                <a:latin typeface="Times New Roman"/>
                <a:cs typeface="Times New Roman"/>
              </a:rPr>
              <a:t>nobody</a:t>
            </a:r>
            <a:r>
              <a:rPr lang="es-ES_tradnl" dirty="0">
                <a:latin typeface="Times New Roman"/>
                <a:cs typeface="Times New Roman"/>
              </a:rPr>
              <a:t> can </a:t>
            </a:r>
            <a:r>
              <a:rPr lang="es-ES_tradnl" dirty="0" err="1">
                <a:latin typeface="Times New Roman"/>
                <a:cs typeface="Times New Roman"/>
              </a:rPr>
              <a:t>take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it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away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from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us</a:t>
            </a:r>
            <a:r>
              <a:rPr lang="es-ES_tradnl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22472" y="2366782"/>
            <a:ext cx="74892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err="1" smtClean="0">
                <a:latin typeface="Times New Roman"/>
                <a:cs typeface="Times New Roman"/>
              </a:rPr>
              <a:t>Alone</a:t>
            </a:r>
            <a:endParaRPr lang="es-ES" dirty="0">
              <a:latin typeface="Times New Roman"/>
              <a:cs typeface="Times New Roman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794591" y="3525388"/>
            <a:ext cx="23516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_tradnl" dirty="0" err="1">
                <a:latin typeface="Times New Roman"/>
                <a:cs typeface="Times New Roman"/>
              </a:rPr>
              <a:t>E</a:t>
            </a:r>
            <a:r>
              <a:rPr lang="es-ES_tradnl" dirty="0" err="1" smtClean="0">
                <a:latin typeface="Times New Roman"/>
                <a:cs typeface="Times New Roman"/>
              </a:rPr>
              <a:t>mpty</a:t>
            </a:r>
            <a:r>
              <a:rPr lang="es-ES_tradnl" dirty="0" smtClean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without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feelings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15428" y="1567767"/>
            <a:ext cx="1286981" cy="369332"/>
          </a:xfrm>
          <a:prstGeom prst="rect">
            <a:avLst/>
          </a:prstGeom>
          <a:gradFill flip="none" rotWithShape="1">
            <a:gsLst>
              <a:gs pos="31000">
                <a:schemeClr val="accent3">
                  <a:tint val="100000"/>
                  <a:shade val="100000"/>
                  <a:satMod val="120000"/>
                  <a:alpha val="82000"/>
                </a:schemeClr>
              </a:gs>
              <a:gs pos="100000">
                <a:schemeClr val="accent3">
                  <a:tint val="50000"/>
                  <a:satMod val="150000"/>
                  <a:alpha val="82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_tradnl" dirty="0" err="1">
                <a:latin typeface="Times New Roman"/>
                <a:cs typeface="Times New Roman"/>
              </a:rPr>
              <a:t>Devastated</a:t>
            </a:r>
            <a:r>
              <a:rPr lang="es-ES_tradnl" dirty="0"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481606" y="1579357"/>
            <a:ext cx="1203913" cy="369332"/>
          </a:xfrm>
          <a:prstGeom prst="rect">
            <a:avLst/>
          </a:prstGeom>
          <a:gradFill flip="none" rotWithShape="1">
            <a:gsLst>
              <a:gs pos="31000">
                <a:schemeClr val="accent1">
                  <a:tint val="100000"/>
                  <a:shade val="100000"/>
                  <a:satMod val="120000"/>
                  <a:alpha val="40000"/>
                </a:schemeClr>
              </a:gs>
              <a:gs pos="100000">
                <a:schemeClr val="accent1">
                  <a:tint val="50000"/>
                  <a:satMod val="150000"/>
                  <a:alpha val="4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_tradnl" dirty="0" err="1">
                <a:latin typeface="Times New Roman"/>
                <a:cs typeface="Times New Roman"/>
              </a:rPr>
              <a:t>Utterly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err="1">
                <a:latin typeface="Times New Roman"/>
                <a:cs typeface="Times New Roman"/>
              </a:rPr>
              <a:t>sad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717091" y="2213639"/>
            <a:ext cx="135165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_tradnl" dirty="0" err="1">
                <a:latin typeface="Times New Roman"/>
                <a:cs typeface="Times New Roman"/>
              </a:rPr>
              <a:t>D</a:t>
            </a:r>
            <a:r>
              <a:rPr lang="es-ES_tradnl" dirty="0" err="1" smtClean="0">
                <a:latin typeface="Times New Roman"/>
                <a:cs typeface="Times New Roman"/>
              </a:rPr>
              <a:t>iscouraged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648429" y="4195048"/>
            <a:ext cx="114646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_tradnl" dirty="0" err="1">
                <a:latin typeface="Times New Roman"/>
                <a:cs typeface="Times New Roman"/>
              </a:rPr>
              <a:t>Depressed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659683" y="2885514"/>
            <a:ext cx="3800489" cy="298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I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would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feel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blue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because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smtClean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I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love</a:t>
            </a:r>
            <a:r>
              <a:rPr lang="es-ES_tradnl" spc="15" dirty="0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_tradnl" spc="15" dirty="0" err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</a:rPr>
              <a:t>music</a:t>
            </a:r>
            <a:endParaRPr lang="es-ES_tradnl" sz="16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"/>
          <a:srcRect l="12997" r="9861"/>
          <a:stretch/>
        </p:blipFill>
        <p:spPr>
          <a:xfrm>
            <a:off x="7091718" y="5135768"/>
            <a:ext cx="1703179" cy="124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402" y="1752433"/>
            <a:ext cx="1351689" cy="145807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049" r="98381">
                        <a14:foregroundMark x1="26721" y1="56373" x2="26721" y2="56373"/>
                        <a14:foregroundMark x1="53846" y1="58824" x2="53846" y2="58824"/>
                        <a14:foregroundMark x1="57085" y1="66667" x2="57085" y2="66667"/>
                        <a14:backgroundMark x1="51417" y1="91667" x2="51417" y2="9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1564" y="3184314"/>
            <a:ext cx="1670963" cy="138006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81" b="92381" l="2917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1929" y="4537461"/>
            <a:ext cx="2421116" cy="21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0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899" y="1240261"/>
            <a:ext cx="4114324" cy="230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7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357" y="3894361"/>
            <a:ext cx="2425290" cy="21294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r="2298" b="4159"/>
          <a:stretch/>
        </p:blipFill>
        <p:spPr>
          <a:xfrm>
            <a:off x="5743091" y="1432560"/>
            <a:ext cx="2986324" cy="3905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ángulo 5"/>
          <p:cNvSpPr/>
          <p:nvPr/>
        </p:nvSpPr>
        <p:spPr>
          <a:xfrm>
            <a:off x="3344414" y="3990460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MARÍA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3020521" y="6023766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JOSE MARÍA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209924" y="5047417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MANU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4654302" y="5566566"/>
            <a:ext cx="992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ÓSCAR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4450858" y="4538782"/>
            <a:ext cx="83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RAÚL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6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ec4623a87_0_7"/>
          <p:cNvSpPr txBox="1">
            <a:spLocks noGrp="1"/>
          </p:cNvSpPr>
          <p:nvPr>
            <p:ph type="title"/>
          </p:nvPr>
        </p:nvSpPr>
        <p:spPr>
          <a:xfrm>
            <a:off x="3024409" y="968338"/>
            <a:ext cx="2491009" cy="37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s-E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s-ES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s-ES" sz="1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Beautiful</a:t>
            </a:r>
            <a:r>
              <a:rPr lang="es-ES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              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21" name="Google Shape;221;g6ec4623a87_0_7"/>
          <p:cNvSpPr txBox="1">
            <a:spLocks noGrp="1"/>
          </p:cNvSpPr>
          <p:nvPr>
            <p:ph type="body" idx="1"/>
          </p:nvPr>
        </p:nvSpPr>
        <p:spPr>
          <a:xfrm>
            <a:off x="5769396" y="968337"/>
            <a:ext cx="3238417" cy="54914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You are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beautiful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, no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what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they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say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Words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won't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You are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beautiful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every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single way.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Yes,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words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won't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Don't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me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today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No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what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do,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No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what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say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We're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song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inside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tune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Full of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beautiful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mistakes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everywhere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go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sun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will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always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shine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tomorrow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might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wake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on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other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side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All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other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times.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are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beautiful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, no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what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say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Yes,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words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won't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us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are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beautiful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, no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what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say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Yes,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words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can't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us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Don't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me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today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Don't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me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today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g6ec4623a87_0_7"/>
          <p:cNvSpPr txBox="1">
            <a:spLocks noGrp="1"/>
          </p:cNvSpPr>
          <p:nvPr>
            <p:ph type="body" idx="2"/>
          </p:nvPr>
        </p:nvSpPr>
        <p:spPr>
          <a:xfrm>
            <a:off x="215919" y="961346"/>
            <a:ext cx="2740365" cy="52246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Don´t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look at me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Every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day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so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wonderful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suddenly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it's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hard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breathe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Now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then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, I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get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insecure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From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all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fame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I'm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so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ashamed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I am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beautiful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, no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what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they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say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Words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can't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me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I am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beautiful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every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single way.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Yes,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words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can't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me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So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don't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bring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me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down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today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all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friends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delirious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So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consumed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all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doom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Trying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hard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fill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emptiness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piece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gone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puzzle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undone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That's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way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es-ES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09;p23"/>
          <p:cNvSpPr/>
          <p:nvPr/>
        </p:nvSpPr>
        <p:spPr>
          <a:xfrm>
            <a:off x="2956284" y="165360"/>
            <a:ext cx="3010594" cy="948996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400" b="1" dirty="0" smtClean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LYRICS </a:t>
            </a:r>
            <a:r>
              <a:rPr lang="es-ES" sz="1400" b="1" dirty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OF </a:t>
            </a:r>
            <a:r>
              <a:rPr lang="es-ES" sz="1400" b="1" dirty="0" smtClean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THE </a:t>
            </a:r>
            <a:r>
              <a:rPr lang="es-ES" sz="1400" b="1" dirty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SONGS</a:t>
            </a:r>
            <a:endParaRPr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822433" y="2413282"/>
            <a:ext cx="2946963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Next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lyrics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express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beauty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isn´t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just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outside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it´s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also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inside</a:t>
            </a:r>
            <a:r>
              <a:rPr lang="es-ES" sz="1400" dirty="0" smtClean="0">
                <a:latin typeface="Times New Roman"/>
                <a:cs typeface="Times New Roman"/>
              </a:rPr>
              <a:t>, and </a:t>
            </a:r>
            <a:r>
              <a:rPr lang="es-ES" sz="1400" dirty="0" err="1" smtClean="0">
                <a:latin typeface="Times New Roman"/>
                <a:cs typeface="Times New Roman"/>
              </a:rPr>
              <a:t>it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doesn´t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correspond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stereotypes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because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perfection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doesn´t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exist</a:t>
            </a:r>
            <a:r>
              <a:rPr lang="es-ES" sz="1400" dirty="0" smtClean="0">
                <a:latin typeface="Times New Roman"/>
                <a:cs typeface="Times New Roman"/>
              </a:rPr>
              <a:t> and </a:t>
            </a:r>
            <a:r>
              <a:rPr lang="es-ES" sz="1400" dirty="0" err="1" smtClean="0">
                <a:latin typeface="Times New Roman"/>
                <a:cs typeface="Times New Roman"/>
              </a:rPr>
              <a:t>imperfections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makes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you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special</a:t>
            </a:r>
            <a:r>
              <a:rPr lang="es-ES" sz="1400" dirty="0" smtClean="0">
                <a:latin typeface="Times New Roman"/>
                <a:cs typeface="Times New Roman"/>
              </a:rPr>
              <a:t> and “</a:t>
            </a:r>
            <a:r>
              <a:rPr lang="es-ES" sz="1400" dirty="0" err="1" smtClean="0">
                <a:latin typeface="Times New Roman"/>
                <a:cs typeface="Times New Roman"/>
              </a:rPr>
              <a:t>beautiful</a:t>
            </a:r>
            <a:r>
              <a:rPr lang="es-ES" sz="1400" dirty="0" smtClean="0">
                <a:latin typeface="Times New Roman"/>
                <a:cs typeface="Times New Roman"/>
              </a:rPr>
              <a:t>” in </a:t>
            </a:r>
            <a:r>
              <a:rPr lang="es-ES" sz="1400" dirty="0" err="1" smtClean="0">
                <a:latin typeface="Times New Roman"/>
                <a:cs typeface="Times New Roman"/>
              </a:rPr>
              <a:t>every</a:t>
            </a:r>
            <a:r>
              <a:rPr lang="es-ES" sz="1400" dirty="0" smtClean="0">
                <a:latin typeface="Times New Roman"/>
                <a:cs typeface="Times New Roman"/>
              </a:rPr>
              <a:t> way.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22433" y="1377071"/>
            <a:ext cx="2946963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first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lines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lines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talk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about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insecurity.Some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people</a:t>
            </a:r>
            <a:r>
              <a:rPr lang="es-ES" sz="1400" dirty="0">
                <a:latin typeface="Times New Roman"/>
                <a:cs typeface="Times New Roman"/>
              </a:rPr>
              <a:t> go </a:t>
            </a:r>
            <a:r>
              <a:rPr lang="es-ES" sz="1400" dirty="0" err="1">
                <a:latin typeface="Times New Roman"/>
                <a:cs typeface="Times New Roman"/>
              </a:rPr>
              <a:t>through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life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conditioned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other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people´s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opinion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874305" y="4240511"/>
            <a:ext cx="2895091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giving</a:t>
            </a:r>
            <a:r>
              <a:rPr lang="es-ES" sz="1400" dirty="0" smtClean="0">
                <a:latin typeface="Times New Roman"/>
                <a:cs typeface="Times New Roman"/>
              </a:rPr>
              <a:t> a positive </a:t>
            </a:r>
            <a:r>
              <a:rPr lang="es-ES" sz="1400" dirty="0" err="1" smtClean="0">
                <a:latin typeface="Times New Roman"/>
                <a:cs typeface="Times New Roman"/>
              </a:rPr>
              <a:t>message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encouraging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everybody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 embrace and </a:t>
            </a:r>
            <a:r>
              <a:rPr lang="es-ES" sz="1400" dirty="0" err="1" smtClean="0">
                <a:latin typeface="Times New Roman"/>
                <a:cs typeface="Times New Roman"/>
              </a:rPr>
              <a:t>love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themselves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despite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people´s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negative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comments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opinions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2" name="Christina Aguilera - Beautiful (Official Music Video) (YTCONVERT.I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8025" y="165360"/>
            <a:ext cx="441822" cy="4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9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40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ec4623a87_0_17"/>
          <p:cNvSpPr txBox="1">
            <a:spLocks noGrp="1"/>
          </p:cNvSpPr>
          <p:nvPr>
            <p:ph type="title"/>
          </p:nvPr>
        </p:nvSpPr>
        <p:spPr>
          <a:xfrm>
            <a:off x="3613541" y="267161"/>
            <a:ext cx="1552668" cy="22552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-ES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"Black </a:t>
            </a:r>
            <a:r>
              <a:rPr lang="es-ES" sz="1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es-ES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White”             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28" name="Google Shape;228;g6ec4623a87_0_17"/>
          <p:cNvSpPr txBox="1">
            <a:spLocks noGrp="1"/>
          </p:cNvSpPr>
          <p:nvPr>
            <p:ph type="body" idx="1"/>
          </p:nvPr>
        </p:nvSpPr>
        <p:spPr>
          <a:xfrm>
            <a:off x="319374" y="492690"/>
            <a:ext cx="3074387" cy="56056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took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baby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Saturday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bang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Boy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that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girl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Yes,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we're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same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Now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believe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miracles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a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miracle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has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happened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tonigh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endParaRPr sz="1400" b="1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thinking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baby</a:t>
            </a:r>
            <a:endParaRPr sz="1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don't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es-E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1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print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message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Saturday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Sun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had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tell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them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ain't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second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none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I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told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'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equality</a:t>
            </a:r>
            <a:endParaRPr sz="1400" b="1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it's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true,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either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right</a:t>
            </a:r>
            <a:endParaRPr sz="1400" b="1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thinking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baby</a:t>
            </a:r>
            <a:endParaRPr sz="1400" b="1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don't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es-ES" sz="14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1400" b="1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am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tired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devil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I am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tired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this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stuff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I am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tired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this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So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when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going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gets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rough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II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ain't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scared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brother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ain't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scared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of no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sheets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ain't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scared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nobody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Girl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when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going</a:t>
            </a:r>
            <a:r>
              <a:rPr lang="es-ES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gets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mean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g6ec4623a87_0_17"/>
          <p:cNvSpPr txBox="1">
            <a:spLocks noGrp="1"/>
          </p:cNvSpPr>
          <p:nvPr>
            <p:ph type="body" idx="2"/>
          </p:nvPr>
        </p:nvSpPr>
        <p:spPr>
          <a:xfrm>
            <a:off x="5966453" y="685450"/>
            <a:ext cx="3040355" cy="54458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Protection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for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gangs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, clubs and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nations</a:t>
            </a:r>
            <a:endParaRPr sz="1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Causing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grief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in human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relations</a:t>
            </a:r>
            <a:endParaRPr sz="1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It's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a turf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war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on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a global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scale</a:t>
            </a:r>
            <a:endParaRPr sz="1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I'd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rather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hear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both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sides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tale</a:t>
            </a:r>
            <a:endParaRPr sz="1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See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it's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not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about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races</a:t>
            </a:r>
            <a:endParaRPr sz="1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Just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places, faces</a:t>
            </a:r>
            <a:endParaRPr sz="1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Where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your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blood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comes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from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where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your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space</a:t>
            </a:r>
            <a:r>
              <a:rPr lang="es-ES" sz="1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endParaRPr sz="1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I've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seen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bright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get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duller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I'm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not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going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spend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my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life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b="1" u="sng" dirty="0" err="1">
                <a:latin typeface="Times New Roman"/>
                <a:ea typeface="Times New Roman"/>
                <a:cs typeface="Times New Roman"/>
                <a:sym typeface="Times New Roman"/>
              </a:rPr>
              <a:t>being</a:t>
            </a:r>
            <a:r>
              <a:rPr lang="es-ES" sz="14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a color</a:t>
            </a:r>
            <a:endParaRPr sz="14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Don't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tell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me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agree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with me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When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I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saw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kicking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dirt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my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eye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But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thinking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about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my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baby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don't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But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thinking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about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my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baby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don't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said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thinking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being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my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brother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don't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matter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if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you're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It's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it's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It's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tough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for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get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by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It's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it's</a:t>
            </a:r>
            <a:r>
              <a:rPr lang="es-ES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13541" y="685450"/>
            <a:ext cx="1949661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Michael </a:t>
            </a:r>
            <a:r>
              <a:rPr lang="es-ES" sz="1400" dirty="0" err="1">
                <a:latin typeface="Times New Roman"/>
                <a:cs typeface="Times New Roman"/>
              </a:rPr>
              <a:t>points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out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color </a:t>
            </a:r>
            <a:r>
              <a:rPr lang="es-ES" sz="1400" dirty="0" err="1">
                <a:latin typeface="Times New Roman"/>
                <a:cs typeface="Times New Roman"/>
              </a:rPr>
              <a:t>or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race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separates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world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but</a:t>
            </a:r>
            <a:r>
              <a:rPr lang="es-ES" sz="1400" dirty="0">
                <a:latin typeface="Times New Roman"/>
                <a:cs typeface="Times New Roman"/>
              </a:rPr>
              <a:t> he </a:t>
            </a:r>
            <a:r>
              <a:rPr lang="es-ES" sz="1400" dirty="0" err="1">
                <a:latin typeface="Times New Roman"/>
                <a:cs typeface="Times New Roman"/>
              </a:rPr>
              <a:t>would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prefer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world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not</a:t>
            </a:r>
            <a:r>
              <a:rPr lang="es-ES" sz="1400" dirty="0">
                <a:latin typeface="Times New Roman"/>
                <a:cs typeface="Times New Roman"/>
              </a:rPr>
              <a:t> be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way. </a:t>
            </a:r>
            <a:r>
              <a:rPr lang="es-ES" sz="1400" dirty="0" err="1">
                <a:latin typeface="Times New Roman"/>
                <a:cs typeface="Times New Roman"/>
              </a:rPr>
              <a:t>Instead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smtClean="0">
                <a:latin typeface="Times New Roman"/>
                <a:cs typeface="Times New Roman"/>
              </a:rPr>
              <a:t>he </a:t>
            </a:r>
            <a:r>
              <a:rPr lang="es-ES" sz="1400" dirty="0" err="1" smtClean="0">
                <a:latin typeface="Times New Roman"/>
                <a:cs typeface="Times New Roman"/>
              </a:rPr>
              <a:t>wants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be </a:t>
            </a:r>
            <a:r>
              <a:rPr lang="es-ES" sz="1400" dirty="0" err="1">
                <a:latin typeface="Times New Roman"/>
                <a:cs typeface="Times New Roman"/>
              </a:rPr>
              <a:t>looked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at </a:t>
            </a:r>
            <a:r>
              <a:rPr lang="es-ES" sz="1400" dirty="0" err="1">
                <a:latin typeface="Times New Roman"/>
                <a:cs typeface="Times New Roman"/>
              </a:rPr>
              <a:t>not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skin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but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who</a:t>
            </a:r>
            <a:r>
              <a:rPr lang="es-ES" sz="1400" dirty="0">
                <a:latin typeface="Times New Roman"/>
                <a:cs typeface="Times New Roman"/>
              </a:rPr>
              <a:t> he </a:t>
            </a:r>
            <a:r>
              <a:rPr lang="es-ES" sz="1400" dirty="0" err="1">
                <a:latin typeface="Times New Roman"/>
                <a:cs typeface="Times New Roman"/>
              </a:rPr>
              <a:t>is</a:t>
            </a:r>
            <a:r>
              <a:rPr lang="es-ES" sz="1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490238" y="2648945"/>
            <a:ext cx="2377687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He </a:t>
            </a:r>
            <a:r>
              <a:rPr lang="es-ES" sz="1400" dirty="0" err="1" smtClean="0">
                <a:latin typeface="Times New Roman"/>
                <a:cs typeface="Times New Roman"/>
              </a:rPr>
              <a:t>also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explains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young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people</a:t>
            </a:r>
            <a:r>
              <a:rPr lang="es-ES" sz="1400" dirty="0">
                <a:latin typeface="Times New Roman"/>
                <a:cs typeface="Times New Roman"/>
              </a:rPr>
              <a:t> are </a:t>
            </a:r>
            <a:r>
              <a:rPr lang="es-ES" sz="1400" dirty="0" err="1">
                <a:latin typeface="Times New Roman"/>
                <a:cs typeface="Times New Roman"/>
              </a:rPr>
              <a:t>often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stereotyped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be </a:t>
            </a:r>
            <a:r>
              <a:rPr lang="es-ES" sz="1400" dirty="0" err="1">
                <a:latin typeface="Times New Roman"/>
                <a:cs typeface="Times New Roman"/>
              </a:rPr>
              <a:t>part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gangs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often</a:t>
            </a:r>
            <a:r>
              <a:rPr lang="es-ES" sz="1400" dirty="0">
                <a:latin typeface="Times New Roman"/>
                <a:cs typeface="Times New Roman"/>
              </a:rPr>
              <a:t> go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 clubs</a:t>
            </a:r>
            <a:r>
              <a:rPr lang="es-ES" sz="1400" dirty="0">
                <a:latin typeface="Times New Roman"/>
                <a:cs typeface="Times New Roman"/>
              </a:rPr>
              <a:t>. </a:t>
            </a:r>
            <a:r>
              <a:rPr lang="es-ES" sz="1400" dirty="0" err="1" smtClean="0">
                <a:latin typeface="Times New Roman"/>
                <a:cs typeface="Times New Roman"/>
              </a:rPr>
              <a:t>Then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they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need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protection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from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everyday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danger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but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they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are </a:t>
            </a:r>
            <a:r>
              <a:rPr lang="es-ES" sz="1400" dirty="0" err="1">
                <a:latin typeface="Times New Roman"/>
                <a:cs typeface="Times New Roman"/>
              </a:rPr>
              <a:t>often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unnoticed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left</a:t>
            </a:r>
            <a:r>
              <a:rPr lang="es-ES" sz="1400" dirty="0">
                <a:latin typeface="Times New Roman"/>
                <a:cs typeface="Times New Roman"/>
              </a:rPr>
              <a:t> vulnerable, as </a:t>
            </a:r>
            <a:r>
              <a:rPr lang="es-ES" sz="1400" dirty="0" err="1">
                <a:latin typeface="Times New Roman"/>
                <a:cs typeface="Times New Roman"/>
              </a:rPr>
              <a:t>governments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focus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their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money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fighting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wars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this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reason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for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metaphor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being</a:t>
            </a:r>
            <a:r>
              <a:rPr lang="es-ES" sz="1400" dirty="0">
                <a:latin typeface="Times New Roman"/>
                <a:cs typeface="Times New Roman"/>
              </a:rPr>
              <a:t> a </a:t>
            </a:r>
            <a:r>
              <a:rPr lang="es-ES" sz="1400" dirty="0" err="1">
                <a:latin typeface="Times New Roman"/>
                <a:cs typeface="Times New Roman"/>
              </a:rPr>
              <a:t>small</a:t>
            </a:r>
            <a:r>
              <a:rPr lang="es-ES" sz="1400" dirty="0">
                <a:latin typeface="Times New Roman"/>
                <a:cs typeface="Times New Roman"/>
              </a:rPr>
              <a:t> “turf </a:t>
            </a:r>
            <a:r>
              <a:rPr lang="es-ES" sz="1400" dirty="0" err="1">
                <a:latin typeface="Times New Roman"/>
                <a:cs typeface="Times New Roman"/>
              </a:rPr>
              <a:t>war</a:t>
            </a:r>
            <a:r>
              <a:rPr lang="es-ES" sz="1400" dirty="0">
                <a:latin typeface="Times New Roman"/>
                <a:cs typeface="Times New Roman"/>
              </a:rPr>
              <a:t>”.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350798" y="5575144"/>
            <a:ext cx="261565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In general,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lyrics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of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song</a:t>
            </a:r>
            <a:r>
              <a:rPr lang="es-ES" sz="1400" dirty="0">
                <a:latin typeface="Times New Roman"/>
                <a:cs typeface="Times New Roman"/>
              </a:rPr>
              <a:t> are a </a:t>
            </a:r>
            <a:r>
              <a:rPr lang="es-ES" sz="1400" dirty="0" err="1">
                <a:latin typeface="Times New Roman"/>
                <a:cs typeface="Times New Roman"/>
              </a:rPr>
              <a:t>plea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for</a:t>
            </a:r>
            <a:r>
              <a:rPr lang="es-ES" sz="1400" dirty="0">
                <a:latin typeface="Times New Roman"/>
                <a:cs typeface="Times New Roman"/>
              </a:rPr>
              <a:t> racial </a:t>
            </a:r>
            <a:r>
              <a:rPr lang="es-ES" sz="1400" dirty="0" err="1" smtClean="0">
                <a:latin typeface="Times New Roman"/>
                <a:cs typeface="Times New Roman"/>
              </a:rPr>
              <a:t>tolerance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5" name="Michael Jackson - Black or White [Lyrics] (YTCONVERT.I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0596" y="22243"/>
            <a:ext cx="515288" cy="5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7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1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0;p28"/>
          <p:cNvSpPr/>
          <p:nvPr/>
        </p:nvSpPr>
        <p:spPr>
          <a:xfrm>
            <a:off x="2093039" y="1002240"/>
            <a:ext cx="4571640" cy="1753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Google Shape;249;p28"/>
          <p:cNvSpPr/>
          <p:nvPr/>
        </p:nvSpPr>
        <p:spPr>
          <a:xfrm flipV="1">
            <a:off x="2376000" y="-2820960"/>
            <a:ext cx="6480000" cy="1655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that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make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us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feel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love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in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Spain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are: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6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600" b="0" i="0" u="none" strike="noStrike" kern="1200" spc="0" dirty="0" err="1">
                <a:ln>
                  <a:noFill/>
                </a:ln>
                <a:solidFill>
                  <a:srgbClr val="009999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All</a:t>
            </a:r>
            <a:r>
              <a:rPr lang="es-ES" sz="1600" b="0" i="0" u="none" strike="noStrike" kern="1200" spc="0" dirty="0">
                <a:ln>
                  <a:noFill/>
                </a:ln>
                <a:solidFill>
                  <a:srgbClr val="009999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of me-John </a:t>
            </a:r>
            <a:r>
              <a:rPr lang="es-ES" sz="1600" b="0" i="0" u="none" strike="noStrike" kern="1200" spc="0" dirty="0" err="1">
                <a:ln>
                  <a:noFill/>
                </a:ln>
                <a:solidFill>
                  <a:srgbClr val="009999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legend</a:t>
            </a:r>
            <a:endParaRPr lang="es-ES" sz="1600" b="0" i="0" u="none" strike="noStrike" kern="1200" spc="0" dirty="0">
              <a:ln>
                <a:noFill/>
              </a:ln>
              <a:solidFill>
                <a:srgbClr val="009999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John Roger Stephens (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born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December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28, 1978),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known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professionally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as John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Legend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is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American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singer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songwriter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producer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actor, and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philanthropist.In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2007,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Legend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received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Hal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David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Starlight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Award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from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Songwriters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Hall of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Fame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 He has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also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won ten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Grammy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Awards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600" b="0" i="0" u="none" strike="noStrike" kern="1200" spc="0" dirty="0" err="1">
                <a:ln>
                  <a:noFill/>
                </a:ln>
                <a:solidFill>
                  <a:srgbClr val="009999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Perfect</a:t>
            </a:r>
            <a:r>
              <a:rPr lang="es-ES" sz="1600" b="0" i="0" u="none" strike="noStrike" kern="1200" spc="0" dirty="0">
                <a:ln>
                  <a:noFill/>
                </a:ln>
                <a:solidFill>
                  <a:srgbClr val="009999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- Ed </a:t>
            </a:r>
            <a:r>
              <a:rPr lang="es-ES" sz="1600" b="0" i="0" u="none" strike="noStrike" kern="1200" spc="0" dirty="0" err="1">
                <a:ln>
                  <a:noFill/>
                </a:ln>
                <a:solidFill>
                  <a:srgbClr val="009999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sheeran</a:t>
            </a:r>
            <a:endParaRPr lang="es-ES" sz="1600" b="0" i="0" u="none" strike="noStrike" kern="1200" spc="0" dirty="0">
              <a:ln>
                <a:noFill/>
              </a:ln>
              <a:solidFill>
                <a:srgbClr val="009999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Edward Christopher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Sheeran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(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born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17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February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1991)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is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English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singer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songwriter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record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producer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and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actor.Sheeran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has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sold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more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than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150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million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records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worldwide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making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him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one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of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world's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best-selling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music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artists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..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Spotify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named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him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second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most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streamed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artist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of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decade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600" b="0" i="0" u="none" strike="noStrike" kern="1200" spc="0" dirty="0">
                <a:ln>
                  <a:noFill/>
                </a:ln>
                <a:solidFill>
                  <a:srgbClr val="009999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Si por mi fuera-</a:t>
            </a:r>
            <a:r>
              <a:rPr lang="es-ES" sz="1600" b="0" i="0" u="none" strike="noStrike" kern="1200" spc="0" dirty="0" err="1">
                <a:ln>
                  <a:noFill/>
                </a:ln>
                <a:solidFill>
                  <a:srgbClr val="009999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Beret</a:t>
            </a:r>
            <a:endParaRPr lang="es-ES" sz="1600" b="0" i="0" u="none" strike="noStrike" kern="1200" spc="0" dirty="0">
              <a:ln>
                <a:noFill/>
              </a:ln>
              <a:solidFill>
                <a:srgbClr val="009999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Francisco Javier Álvarez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Beret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(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born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in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Seville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on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July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2, 1996),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known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as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Beret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is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Spanish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singer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of "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urban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"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music.He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suffered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depression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4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years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before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launching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himself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to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fame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or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before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9999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publishing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simple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subjects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Its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content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is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mostly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for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teenagers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and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carry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lesson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so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that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no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teenagers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will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pass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what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happened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to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him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 Francisco (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Beret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)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achieved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greater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recognition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public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with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Sorry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simple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with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which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many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of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his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fans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felt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identified</a:t>
            </a:r>
            <a:r>
              <a:rPr lang="es-ES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400" b="0" i="0" u="none" strike="noStrike" kern="1200" spc="0" dirty="0">
              <a:ln>
                <a:noFill/>
              </a:ln>
              <a:solidFill>
                <a:srgbClr val="009999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81695" y="181957"/>
            <a:ext cx="7739967" cy="166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/>
            <a:r>
              <a:rPr lang="es-ES" sz="1400" dirty="0" smtClean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9.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Songs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that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make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you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think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about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b="1" dirty="0" smtClean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LOVE</a:t>
            </a:r>
            <a:r>
              <a:rPr lang="es-ES" sz="1400" dirty="0" smtClean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: </a:t>
            </a:r>
            <a:r>
              <a:rPr lang="es-ES" sz="1400" b="1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  <a:sym typeface="Wingdings"/>
              </a:rPr>
              <a:t> RESULTS:</a:t>
            </a:r>
            <a:endParaRPr lang="es-ES" sz="1400" b="1" dirty="0"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lvl="0" hangingPunct="0"/>
            <a:endParaRPr lang="es-ES" sz="1400" dirty="0"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lvl="0" hangingPunct="0"/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songs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that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make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us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feel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love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in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Spain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are:</a:t>
            </a:r>
          </a:p>
          <a:p>
            <a:pPr lvl="0" hangingPunct="0"/>
            <a:endParaRPr lang="es-ES" sz="1400" dirty="0"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lvl="0" hangingPunct="0"/>
            <a:endParaRPr lang="es-ES" sz="1400" dirty="0"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lvl="0" hangingPunct="0"/>
            <a:endParaRPr lang="es-ES" sz="1400" dirty="0"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lvl="0" hangingPunct="0"/>
            <a:endParaRPr lang="es-ES" sz="1400" dirty="0">
              <a:solidFill>
                <a:srgbClr val="000000"/>
              </a:solidFill>
              <a:latin typeface="Times New Roman" pitchFamily="18"/>
              <a:ea typeface="Times New Roman" pitchFamily="2"/>
              <a:cs typeface="Times New Roman" pitchFamily="2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81695" y="4131679"/>
            <a:ext cx="457200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hangingPunct="0"/>
            <a:r>
              <a:rPr lang="es-ES" b="1" i="1" dirty="0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“</a:t>
            </a:r>
            <a:r>
              <a:rPr lang="es-ES" b="1" i="1" dirty="0" err="1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All</a:t>
            </a:r>
            <a:r>
              <a:rPr lang="es-ES" b="1" i="1" dirty="0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 of me” </a:t>
            </a:r>
            <a:r>
              <a:rPr lang="es-ES" b="1" i="1" dirty="0" err="1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by</a:t>
            </a:r>
            <a:r>
              <a:rPr lang="es-ES" b="1" i="1" dirty="0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 John </a:t>
            </a:r>
            <a:r>
              <a:rPr lang="es-ES" b="1" i="1" dirty="0" err="1" smtClean="0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Legend</a:t>
            </a:r>
            <a:r>
              <a:rPr lang="es-ES" b="1" i="1" dirty="0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: 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John Roger Stephens (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born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December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28, 1978),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known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professionally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as John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Legend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is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American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singer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songwriter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producer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actor, and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philanthropist.In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2007,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Legend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received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Hal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David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Starlight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Award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from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Songwriters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Hall of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Fame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 He has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also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won ten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Grammy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Awards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81695" y="1371165"/>
            <a:ext cx="457200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hangingPunct="0"/>
            <a:r>
              <a:rPr lang="es-ES" b="1" i="1" dirty="0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“</a:t>
            </a:r>
            <a:r>
              <a:rPr lang="es-ES" b="1" i="1" dirty="0" err="1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Perfect</a:t>
            </a:r>
            <a:r>
              <a:rPr lang="es-ES" b="1" i="1" dirty="0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” </a:t>
            </a:r>
            <a:r>
              <a:rPr lang="es-ES" b="1" i="1" dirty="0" err="1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by</a:t>
            </a:r>
            <a:r>
              <a:rPr lang="es-ES" b="1" i="1" dirty="0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 Ed </a:t>
            </a:r>
            <a:r>
              <a:rPr lang="es-ES" b="1" i="1" dirty="0" err="1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sheeran</a:t>
            </a:r>
            <a:r>
              <a:rPr lang="es-ES" b="1" i="1" dirty="0">
                <a:solidFill>
                  <a:srgbClr val="009999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Times New Roman" pitchFamily="2"/>
                <a:cs typeface="Times New Roman" pitchFamily="2"/>
              </a:rPr>
              <a:t>: 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Edward Christopher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Sheeran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(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born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17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February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1991)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is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English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singer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songwriter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record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producer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and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actor.Sheeran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has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sold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more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than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150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million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records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worldwide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making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him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one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of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world's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best-selling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music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artists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..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Spotify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named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him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second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most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streamed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artist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of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the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decade</a:t>
            </a:r>
            <a:r>
              <a:rPr lang="es-ES" sz="1400" dirty="0"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224" y="1002240"/>
            <a:ext cx="3492500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695" y="3580228"/>
            <a:ext cx="3877885" cy="2572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75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9;p23"/>
          <p:cNvSpPr/>
          <p:nvPr/>
        </p:nvSpPr>
        <p:spPr>
          <a:xfrm>
            <a:off x="3405136" y="165360"/>
            <a:ext cx="3010594" cy="948996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400" b="1" dirty="0" smtClean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LYRICS </a:t>
            </a:r>
            <a:r>
              <a:rPr lang="es-ES" sz="1400" b="1" dirty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OF </a:t>
            </a:r>
            <a:r>
              <a:rPr lang="es-ES" sz="1400" b="1" dirty="0" smtClean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THE </a:t>
            </a:r>
            <a:r>
              <a:rPr lang="es-ES" sz="1400" b="1" dirty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SONGS</a:t>
            </a:r>
            <a:endParaRPr sz="1400" dirty="0"/>
          </a:p>
        </p:txBody>
      </p:sp>
      <p:sp>
        <p:nvSpPr>
          <p:cNvPr id="3" name="Rectángulo 2"/>
          <p:cNvSpPr/>
          <p:nvPr/>
        </p:nvSpPr>
        <p:spPr>
          <a:xfrm>
            <a:off x="345235" y="807930"/>
            <a:ext cx="3527186" cy="59093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u="sng" dirty="0" err="1" smtClean="0">
                <a:latin typeface="Times New Roman"/>
                <a:cs typeface="Times New Roman"/>
              </a:rPr>
              <a:t>What</a:t>
            </a:r>
            <a:r>
              <a:rPr lang="es-ES" sz="1400" b="1" u="sng" dirty="0" smtClean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would</a:t>
            </a:r>
            <a:r>
              <a:rPr lang="es-ES" sz="1400" b="1" u="sng" dirty="0">
                <a:latin typeface="Times New Roman"/>
                <a:cs typeface="Times New Roman"/>
              </a:rPr>
              <a:t> I do </a:t>
            </a:r>
            <a:r>
              <a:rPr lang="es-ES" sz="1400" b="1" u="sng" dirty="0" err="1">
                <a:latin typeface="Times New Roman"/>
                <a:cs typeface="Times New Roman"/>
              </a:rPr>
              <a:t>without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your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smart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mouth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Drawing</a:t>
            </a:r>
            <a:r>
              <a:rPr lang="es-ES" sz="1400" b="1" u="sng" dirty="0">
                <a:latin typeface="Times New Roman"/>
                <a:cs typeface="Times New Roman"/>
              </a:rPr>
              <a:t> me in, and </a:t>
            </a:r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kicking</a:t>
            </a:r>
            <a:r>
              <a:rPr lang="es-ES" sz="1400" b="1" u="sng" dirty="0">
                <a:latin typeface="Times New Roman"/>
                <a:cs typeface="Times New Roman"/>
              </a:rPr>
              <a:t> me </a:t>
            </a:r>
            <a:r>
              <a:rPr lang="es-ES" sz="1400" b="1" u="sng" dirty="0" err="1">
                <a:latin typeface="Times New Roman"/>
                <a:cs typeface="Times New Roman"/>
              </a:rPr>
              <a:t>out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got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my</a:t>
            </a:r>
            <a:r>
              <a:rPr lang="es-ES" sz="1400" b="1" u="sng" dirty="0">
                <a:latin typeface="Times New Roman"/>
                <a:cs typeface="Times New Roman"/>
              </a:rPr>
              <a:t> head spinning, no </a:t>
            </a:r>
            <a:r>
              <a:rPr lang="es-ES" sz="1400" b="1" u="sng" dirty="0" err="1">
                <a:latin typeface="Times New Roman"/>
                <a:cs typeface="Times New Roman"/>
              </a:rPr>
              <a:t>kidding</a:t>
            </a:r>
            <a:r>
              <a:rPr lang="es-ES" sz="1400" b="1" u="sng" dirty="0">
                <a:latin typeface="Times New Roman"/>
                <a:cs typeface="Times New Roman"/>
              </a:rPr>
              <a:t>, I </a:t>
            </a:r>
            <a:r>
              <a:rPr lang="es-ES" sz="1400" b="1" u="sng" dirty="0" err="1">
                <a:latin typeface="Times New Roman"/>
                <a:cs typeface="Times New Roman"/>
              </a:rPr>
              <a:t>can't</a:t>
            </a:r>
            <a:r>
              <a:rPr lang="es-ES" sz="1400" b="1" u="sng" dirty="0">
                <a:latin typeface="Times New Roman"/>
                <a:cs typeface="Times New Roman"/>
              </a:rPr>
              <a:t> pin </a:t>
            </a:r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down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What's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going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beautiful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mind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I'm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magical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mystery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ride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And </a:t>
            </a:r>
            <a:r>
              <a:rPr lang="es-ES" sz="1400" dirty="0" err="1">
                <a:latin typeface="Times New Roman"/>
                <a:cs typeface="Times New Roman"/>
              </a:rPr>
              <a:t>I'm</a:t>
            </a:r>
            <a:r>
              <a:rPr lang="es-ES" sz="1400" dirty="0">
                <a:latin typeface="Times New Roman"/>
                <a:cs typeface="Times New Roman"/>
              </a:rPr>
              <a:t> so </a:t>
            </a:r>
            <a:r>
              <a:rPr lang="es-ES" sz="1400" dirty="0" err="1">
                <a:latin typeface="Times New Roman"/>
                <a:cs typeface="Times New Roman"/>
              </a:rPr>
              <a:t>dizzy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don't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know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what</a:t>
            </a:r>
            <a:r>
              <a:rPr lang="es-ES" sz="1400" dirty="0">
                <a:latin typeface="Times New Roman"/>
                <a:cs typeface="Times New Roman"/>
              </a:rPr>
              <a:t> hit me, </a:t>
            </a:r>
            <a:r>
              <a:rPr lang="es-ES" sz="1400" dirty="0" err="1">
                <a:latin typeface="Times New Roman"/>
                <a:cs typeface="Times New Roman"/>
              </a:rPr>
              <a:t>but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I'll</a:t>
            </a:r>
            <a:r>
              <a:rPr lang="es-ES" sz="1400" dirty="0">
                <a:latin typeface="Times New Roman"/>
                <a:cs typeface="Times New Roman"/>
              </a:rPr>
              <a:t> be </a:t>
            </a:r>
            <a:r>
              <a:rPr lang="es-ES" sz="1400" dirty="0" err="1">
                <a:latin typeface="Times New Roman"/>
                <a:cs typeface="Times New Roman"/>
              </a:rPr>
              <a:t>alright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head's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underwater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But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I'm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breathing</a:t>
            </a:r>
            <a:r>
              <a:rPr lang="es-ES" sz="1400" dirty="0">
                <a:latin typeface="Times New Roman"/>
                <a:cs typeface="Times New Roman"/>
              </a:rPr>
              <a:t> fine</a:t>
            </a:r>
          </a:p>
          <a:p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crazy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I'm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out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mind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b="1" u="sng" dirty="0">
                <a:latin typeface="Times New Roman"/>
                <a:cs typeface="Times New Roman"/>
              </a:rPr>
              <a:t>Cause </a:t>
            </a:r>
            <a:r>
              <a:rPr lang="es-ES" sz="1400" b="1" u="sng" dirty="0" err="1">
                <a:latin typeface="Times New Roman"/>
                <a:cs typeface="Times New Roman"/>
              </a:rPr>
              <a:t>all</a:t>
            </a:r>
            <a:r>
              <a:rPr lang="es-ES" sz="1400" b="1" u="sng" dirty="0">
                <a:latin typeface="Times New Roman"/>
                <a:cs typeface="Times New Roman"/>
              </a:rPr>
              <a:t> of me</a:t>
            </a:r>
          </a:p>
          <a:p>
            <a:r>
              <a:rPr lang="es-ES" sz="1400" b="1" u="sng" dirty="0" err="1">
                <a:latin typeface="Times New Roman"/>
                <a:cs typeface="Times New Roman"/>
              </a:rPr>
              <a:t>Loves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all</a:t>
            </a:r>
            <a:r>
              <a:rPr lang="es-ES" sz="1400" b="1" u="sng" dirty="0">
                <a:latin typeface="Times New Roman"/>
                <a:cs typeface="Times New Roman"/>
              </a:rPr>
              <a:t> of </a:t>
            </a:r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Love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your</a:t>
            </a:r>
            <a:r>
              <a:rPr lang="es-ES" sz="1400" b="1" u="sng" dirty="0">
                <a:latin typeface="Times New Roman"/>
                <a:cs typeface="Times New Roman"/>
              </a:rPr>
              <a:t> curves and </a:t>
            </a:r>
            <a:r>
              <a:rPr lang="es-ES" sz="1400" b="1" u="sng" dirty="0" err="1">
                <a:latin typeface="Times New Roman"/>
                <a:cs typeface="Times New Roman"/>
              </a:rPr>
              <a:t>all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your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edges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All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your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perfect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imperfections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dirty="0" err="1" smtClean="0">
                <a:latin typeface="Times New Roman"/>
                <a:cs typeface="Times New Roman"/>
              </a:rPr>
              <a:t>How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many</a:t>
            </a:r>
            <a:r>
              <a:rPr lang="es-ES" sz="1400" dirty="0">
                <a:latin typeface="Times New Roman"/>
                <a:cs typeface="Times New Roman"/>
              </a:rPr>
              <a:t> times do I </a:t>
            </a:r>
            <a:r>
              <a:rPr lang="es-ES" sz="1400" dirty="0" err="1">
                <a:latin typeface="Times New Roman"/>
                <a:cs typeface="Times New Roman"/>
              </a:rPr>
              <a:t>have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tell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Even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when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crying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beautiful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too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world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beating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down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I'm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around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through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every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mood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downfall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muse</a:t>
            </a:r>
          </a:p>
          <a:p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worst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distraction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rhythm</a:t>
            </a:r>
            <a:r>
              <a:rPr lang="es-ES" sz="1400" dirty="0">
                <a:latin typeface="Times New Roman"/>
                <a:cs typeface="Times New Roman"/>
              </a:rPr>
              <a:t> and blues</a:t>
            </a:r>
          </a:p>
          <a:p>
            <a:r>
              <a:rPr lang="es-ES" sz="1400" dirty="0">
                <a:latin typeface="Times New Roman"/>
                <a:cs typeface="Times New Roman"/>
              </a:rPr>
              <a:t>I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stop </a:t>
            </a:r>
            <a:r>
              <a:rPr lang="es-ES" sz="1400" dirty="0" err="1">
                <a:latin typeface="Times New Roman"/>
                <a:cs typeface="Times New Roman"/>
              </a:rPr>
              <a:t>singing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it's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ringing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head </a:t>
            </a:r>
            <a:r>
              <a:rPr lang="es-ES" sz="1400" dirty="0" err="1">
                <a:latin typeface="Times New Roman"/>
                <a:cs typeface="Times New Roman"/>
              </a:rPr>
              <a:t>for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My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head's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underwater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But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I'm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breathing</a:t>
            </a:r>
            <a:r>
              <a:rPr lang="es-ES" sz="1400" b="1" u="sng" dirty="0">
                <a:latin typeface="Times New Roman"/>
                <a:cs typeface="Times New Roman"/>
              </a:rPr>
              <a:t> fine</a:t>
            </a:r>
          </a:p>
          <a:p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crazy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I'm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out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mind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822082" y="1006536"/>
            <a:ext cx="3078334" cy="2893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Cause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of me</a:t>
            </a:r>
          </a:p>
          <a:p>
            <a:r>
              <a:rPr lang="es-ES" sz="1400" dirty="0" err="1">
                <a:latin typeface="Times New Roman"/>
                <a:cs typeface="Times New Roman"/>
              </a:rPr>
              <a:t>Loves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Love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your</a:t>
            </a:r>
            <a:r>
              <a:rPr lang="es-ES" sz="1400" dirty="0">
                <a:latin typeface="Times New Roman"/>
                <a:cs typeface="Times New Roman"/>
              </a:rPr>
              <a:t> curves and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edges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perfect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imperfections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Give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me</a:t>
            </a:r>
          </a:p>
          <a:p>
            <a:r>
              <a:rPr lang="es-ES" sz="1400" dirty="0" err="1">
                <a:latin typeface="Times New Roman"/>
                <a:cs typeface="Times New Roman"/>
              </a:rPr>
              <a:t>I'll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give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end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beginning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Even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when</a:t>
            </a:r>
            <a:r>
              <a:rPr lang="es-ES" sz="1400" dirty="0">
                <a:latin typeface="Times New Roman"/>
                <a:cs typeface="Times New Roman"/>
              </a:rPr>
              <a:t> I lose </a:t>
            </a:r>
            <a:r>
              <a:rPr lang="es-ES" sz="1400" dirty="0" err="1">
                <a:latin typeface="Times New Roman"/>
                <a:cs typeface="Times New Roman"/>
              </a:rPr>
              <a:t>I'm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winning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Cause I </a:t>
            </a:r>
            <a:r>
              <a:rPr lang="es-ES" sz="1400" dirty="0" err="1">
                <a:latin typeface="Times New Roman"/>
                <a:cs typeface="Times New Roman"/>
              </a:rPr>
              <a:t>give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...</a:t>
            </a:r>
          </a:p>
          <a:p>
            <a:r>
              <a:rPr lang="es-ES" sz="1400" dirty="0">
                <a:latin typeface="Times New Roman"/>
                <a:cs typeface="Times New Roman"/>
              </a:rPr>
              <a:t>Cause I </a:t>
            </a:r>
            <a:r>
              <a:rPr lang="es-ES" sz="1400" dirty="0" err="1">
                <a:latin typeface="Times New Roman"/>
                <a:cs typeface="Times New Roman"/>
              </a:rPr>
              <a:t>give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of me</a:t>
            </a:r>
          </a:p>
          <a:p>
            <a:r>
              <a:rPr lang="es-ES" sz="1400" dirty="0">
                <a:latin typeface="Times New Roman"/>
                <a:cs typeface="Times New Roman"/>
              </a:rPr>
              <a:t>And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give</a:t>
            </a:r>
            <a:r>
              <a:rPr lang="es-ES" sz="1400" dirty="0">
                <a:latin typeface="Times New Roman"/>
                <a:cs typeface="Times New Roman"/>
              </a:rPr>
              <a:t> me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,</a:t>
            </a:r>
          </a:p>
          <a:p>
            <a:r>
              <a:rPr lang="es-ES" sz="1400" b="1" u="sng" dirty="0">
                <a:latin typeface="Times New Roman"/>
                <a:cs typeface="Times New Roman"/>
              </a:rPr>
              <a:t>Cause I </a:t>
            </a:r>
            <a:r>
              <a:rPr lang="es-ES" sz="1400" b="1" u="sng" dirty="0" err="1">
                <a:latin typeface="Times New Roman"/>
                <a:cs typeface="Times New Roman"/>
              </a:rPr>
              <a:t>give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all</a:t>
            </a:r>
            <a:r>
              <a:rPr lang="es-ES" sz="1400" b="1" u="sng" dirty="0">
                <a:latin typeface="Times New Roman"/>
                <a:cs typeface="Times New Roman"/>
              </a:rPr>
              <a:t> of me</a:t>
            </a:r>
          </a:p>
          <a:p>
            <a:r>
              <a:rPr lang="es-ES" sz="1400" b="1" u="sng" dirty="0">
                <a:latin typeface="Times New Roman"/>
                <a:cs typeface="Times New Roman"/>
              </a:rPr>
              <a:t>And </a:t>
            </a:r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give</a:t>
            </a:r>
            <a:r>
              <a:rPr lang="es-ES" sz="1400" b="1" u="sng" dirty="0">
                <a:latin typeface="Times New Roman"/>
                <a:cs typeface="Times New Roman"/>
              </a:rPr>
              <a:t> me </a:t>
            </a:r>
            <a:r>
              <a:rPr lang="es-ES" sz="1400" b="1" u="sng" dirty="0" err="1">
                <a:latin typeface="Times New Roman"/>
                <a:cs typeface="Times New Roman"/>
              </a:rPr>
              <a:t>all</a:t>
            </a:r>
            <a:r>
              <a:rPr lang="es-ES" sz="1400" b="1" u="sng" dirty="0">
                <a:latin typeface="Times New Roman"/>
                <a:cs typeface="Times New Roman"/>
              </a:rPr>
              <a:t> of </a:t>
            </a:r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endParaRPr lang="es-ES" sz="1400" b="1" u="sng" dirty="0">
              <a:latin typeface="Times New Roman"/>
              <a:cs typeface="Times New Roman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06543" y="346264"/>
            <a:ext cx="954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4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All</a:t>
            </a:r>
            <a:r>
              <a:rPr lang="es-ES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 Of Me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853562" y="987295"/>
            <a:ext cx="1949661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Here</a:t>
            </a:r>
            <a:r>
              <a:rPr lang="es-ES" sz="1400" dirty="0" smtClean="0">
                <a:latin typeface="Times New Roman"/>
                <a:cs typeface="Times New Roman"/>
              </a:rPr>
              <a:t> John </a:t>
            </a:r>
            <a:r>
              <a:rPr lang="es-ES" sz="1400" dirty="0" err="1" smtClean="0">
                <a:latin typeface="Times New Roman"/>
                <a:cs typeface="Times New Roman"/>
              </a:rPr>
              <a:t>legends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talks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about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his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wife´s</a:t>
            </a:r>
            <a:r>
              <a:rPr lang="es-ES" sz="1400" dirty="0" smtClean="0">
                <a:latin typeface="Times New Roman"/>
                <a:cs typeface="Times New Roman"/>
              </a:rPr>
              <a:t> particular way of </a:t>
            </a:r>
            <a:r>
              <a:rPr lang="es-ES" sz="1400" dirty="0" err="1" smtClean="0">
                <a:latin typeface="Times New Roman"/>
                <a:cs typeface="Times New Roman"/>
              </a:rPr>
              <a:t>speaking</a:t>
            </a:r>
            <a:r>
              <a:rPr lang="es-ES" sz="1400" dirty="0" smtClean="0">
                <a:latin typeface="Times New Roman"/>
                <a:cs typeface="Times New Roman"/>
              </a:rPr>
              <a:t> and he </a:t>
            </a:r>
            <a:r>
              <a:rPr lang="es-ES" sz="1400" dirty="0" err="1" smtClean="0">
                <a:latin typeface="Times New Roman"/>
                <a:cs typeface="Times New Roman"/>
              </a:rPr>
              <a:t>says</a:t>
            </a:r>
            <a:r>
              <a:rPr lang="es-ES" sz="1400" dirty="0" smtClean="0">
                <a:latin typeface="Times New Roman"/>
                <a:cs typeface="Times New Roman"/>
              </a:rPr>
              <a:t> he </a:t>
            </a:r>
            <a:r>
              <a:rPr lang="es-ES" sz="1400" dirty="0" err="1" smtClean="0">
                <a:latin typeface="Times New Roman"/>
                <a:cs typeface="Times New Roman"/>
              </a:rPr>
              <a:t>loves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80534" y="5663879"/>
            <a:ext cx="2809941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Here</a:t>
            </a:r>
            <a:r>
              <a:rPr lang="es-ES" sz="1400" dirty="0" smtClean="0">
                <a:latin typeface="Times New Roman"/>
                <a:cs typeface="Times New Roman"/>
              </a:rPr>
              <a:t> John </a:t>
            </a:r>
            <a:r>
              <a:rPr lang="es-ES" sz="1400" dirty="0" err="1" smtClean="0">
                <a:latin typeface="Times New Roman"/>
                <a:cs typeface="Times New Roman"/>
              </a:rPr>
              <a:t>says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Love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can </a:t>
            </a:r>
            <a:r>
              <a:rPr lang="es-ES" sz="1400" dirty="0" err="1">
                <a:latin typeface="Times New Roman"/>
                <a:cs typeface="Times New Roman"/>
              </a:rPr>
              <a:t>feel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overwhelming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like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swimming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powerful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ocean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currents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but</a:t>
            </a:r>
            <a:r>
              <a:rPr lang="es-ES" sz="1400" dirty="0" smtClean="0">
                <a:latin typeface="Times New Roman"/>
                <a:cs typeface="Times New Roman"/>
              </a:rPr>
              <a:t> he he </a:t>
            </a:r>
            <a:r>
              <a:rPr lang="es-ES" sz="1400" dirty="0" err="1" smtClean="0">
                <a:latin typeface="Times New Roman"/>
                <a:cs typeface="Times New Roman"/>
              </a:rPr>
              <a:t>is</a:t>
            </a:r>
            <a:r>
              <a:rPr lang="es-ES" sz="1400" dirty="0" smtClean="0">
                <a:latin typeface="Times New Roman"/>
                <a:cs typeface="Times New Roman"/>
              </a:rPr>
              <a:t> fine </a:t>
            </a:r>
            <a:r>
              <a:rPr lang="es-ES" sz="1400" dirty="0" err="1">
                <a:latin typeface="Times New Roman"/>
                <a:cs typeface="Times New Roman"/>
              </a:rPr>
              <a:t>with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243038" y="3362181"/>
            <a:ext cx="251806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He </a:t>
            </a:r>
            <a:r>
              <a:rPr lang="es-ES" sz="1400" dirty="0" err="1" smtClean="0">
                <a:latin typeface="Times New Roman"/>
                <a:cs typeface="Times New Roman"/>
              </a:rPr>
              <a:t>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completely</a:t>
            </a:r>
            <a:r>
              <a:rPr lang="es-ES" sz="1400" dirty="0" smtClean="0">
                <a:latin typeface="Times New Roman"/>
                <a:cs typeface="Times New Roman"/>
              </a:rPr>
              <a:t> in </a:t>
            </a:r>
            <a:r>
              <a:rPr lang="es-ES" sz="1400" dirty="0" err="1" smtClean="0">
                <a:latin typeface="Times New Roman"/>
                <a:cs typeface="Times New Roman"/>
              </a:rPr>
              <a:t>love</a:t>
            </a:r>
            <a:r>
              <a:rPr lang="es-ES" sz="1400" dirty="0" smtClean="0">
                <a:latin typeface="Times New Roman"/>
                <a:cs typeface="Times New Roman"/>
              </a:rPr>
              <a:t>, he </a:t>
            </a:r>
            <a:r>
              <a:rPr lang="es-ES" sz="1400" dirty="0" err="1" smtClean="0">
                <a:latin typeface="Times New Roman"/>
                <a:cs typeface="Times New Roman"/>
              </a:rPr>
              <a:t>loves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everything</a:t>
            </a:r>
            <a:r>
              <a:rPr lang="es-ES" sz="1400" dirty="0" smtClean="0">
                <a:latin typeface="Times New Roman"/>
                <a:cs typeface="Times New Roman"/>
              </a:rPr>
              <a:t> in </a:t>
            </a:r>
            <a:r>
              <a:rPr lang="es-ES" sz="1400" dirty="0" err="1" smtClean="0">
                <a:latin typeface="Times New Roman"/>
                <a:cs typeface="Times New Roman"/>
              </a:rPr>
              <a:t>this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woman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090475" y="3899636"/>
            <a:ext cx="280994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>
                <a:latin typeface="Times New Roman"/>
                <a:cs typeface="Times New Roman"/>
              </a:rPr>
              <a:t>Finally</a:t>
            </a:r>
            <a:r>
              <a:rPr lang="es-ES" sz="1400" dirty="0">
                <a:latin typeface="Times New Roman"/>
                <a:cs typeface="Times New Roman"/>
              </a:rPr>
              <a:t>, he </a:t>
            </a:r>
            <a:r>
              <a:rPr lang="es-ES" sz="1400" dirty="0" err="1" smtClean="0">
                <a:latin typeface="Times New Roman"/>
                <a:cs typeface="Times New Roman"/>
              </a:rPr>
              <a:t>says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love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girl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is</a:t>
            </a:r>
            <a:r>
              <a:rPr lang="es-ES" sz="1400" dirty="0">
                <a:latin typeface="Times New Roman"/>
                <a:cs typeface="Times New Roman"/>
              </a:rPr>
              <a:t> sincere and </a:t>
            </a:r>
            <a:r>
              <a:rPr lang="es-ES" sz="1400" dirty="0" err="1">
                <a:latin typeface="Times New Roman"/>
                <a:cs typeface="Times New Roman"/>
              </a:rPr>
              <a:t>will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never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change</a:t>
            </a:r>
            <a:r>
              <a:rPr lang="es-ES" sz="1400" dirty="0">
                <a:latin typeface="Times New Roman"/>
                <a:cs typeface="Times New Roman"/>
              </a:rPr>
              <a:t>. </a:t>
            </a:r>
          </a:p>
        </p:txBody>
      </p:sp>
      <p:pic>
        <p:nvPicPr>
          <p:cNvPr id="7" name="John Legend - All of Me (Edited Video) (YTCONVERT.I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994" y="4674841"/>
            <a:ext cx="581481" cy="5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8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08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4905" y="743750"/>
            <a:ext cx="3078334" cy="6124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u="sng" dirty="0" smtClean="0">
                <a:latin typeface="Times New Roman"/>
                <a:cs typeface="Times New Roman"/>
              </a:rPr>
              <a:t>I </a:t>
            </a:r>
            <a:r>
              <a:rPr lang="es-ES" sz="1400" b="1" u="sng" dirty="0" err="1">
                <a:latin typeface="Times New Roman"/>
                <a:cs typeface="Times New Roman"/>
              </a:rPr>
              <a:t>found</a:t>
            </a:r>
            <a:r>
              <a:rPr lang="es-ES" sz="1400" b="1" u="sng" dirty="0">
                <a:latin typeface="Times New Roman"/>
                <a:cs typeface="Times New Roman"/>
              </a:rPr>
              <a:t> a </a:t>
            </a:r>
            <a:r>
              <a:rPr lang="es-ES" sz="1400" b="1" u="sng" dirty="0" err="1">
                <a:latin typeface="Times New Roman"/>
                <a:cs typeface="Times New Roman"/>
              </a:rPr>
              <a:t>love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for</a:t>
            </a:r>
            <a:r>
              <a:rPr lang="es-ES" sz="1400" b="1" u="sng" dirty="0">
                <a:latin typeface="Times New Roman"/>
                <a:cs typeface="Times New Roman"/>
              </a:rPr>
              <a:t> me</a:t>
            </a:r>
          </a:p>
          <a:p>
            <a:r>
              <a:rPr lang="es-ES" sz="1400" b="1" u="sng" dirty="0">
                <a:latin typeface="Times New Roman"/>
                <a:cs typeface="Times New Roman"/>
              </a:rPr>
              <a:t>Darling </a:t>
            </a:r>
            <a:r>
              <a:rPr lang="es-ES" sz="1400" b="1" u="sng" dirty="0" err="1">
                <a:latin typeface="Times New Roman"/>
                <a:cs typeface="Times New Roman"/>
              </a:rPr>
              <a:t>just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dive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right</a:t>
            </a:r>
            <a:r>
              <a:rPr lang="es-ES" sz="1400" b="1" u="sng" dirty="0">
                <a:latin typeface="Times New Roman"/>
                <a:cs typeface="Times New Roman"/>
              </a:rPr>
              <a:t> in</a:t>
            </a:r>
          </a:p>
          <a:p>
            <a:r>
              <a:rPr lang="es-ES" sz="1400" b="1" u="sng" dirty="0">
                <a:latin typeface="Times New Roman"/>
                <a:cs typeface="Times New Roman"/>
              </a:rPr>
              <a:t>And </a:t>
            </a:r>
            <a:r>
              <a:rPr lang="es-ES" sz="1400" b="1" u="sng" dirty="0" err="1">
                <a:latin typeface="Times New Roman"/>
                <a:cs typeface="Times New Roman"/>
              </a:rPr>
              <a:t>follow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my</a:t>
            </a:r>
            <a:r>
              <a:rPr lang="es-ES" sz="1400" b="1" u="sng" dirty="0">
                <a:latin typeface="Times New Roman"/>
                <a:cs typeface="Times New Roman"/>
              </a:rPr>
              <a:t> lead</a:t>
            </a:r>
          </a:p>
          <a:p>
            <a:r>
              <a:rPr lang="es-ES" sz="1400" b="1" u="sng" dirty="0" err="1">
                <a:latin typeface="Times New Roman"/>
                <a:cs typeface="Times New Roman"/>
              </a:rPr>
              <a:t>Well</a:t>
            </a:r>
            <a:r>
              <a:rPr lang="es-ES" sz="1400" b="1" u="sng" dirty="0">
                <a:latin typeface="Times New Roman"/>
                <a:cs typeface="Times New Roman"/>
              </a:rPr>
              <a:t> I </a:t>
            </a:r>
            <a:r>
              <a:rPr lang="es-ES" sz="1400" b="1" u="sng" dirty="0" err="1">
                <a:latin typeface="Times New Roman"/>
                <a:cs typeface="Times New Roman"/>
              </a:rPr>
              <a:t>found</a:t>
            </a:r>
            <a:r>
              <a:rPr lang="es-ES" sz="1400" b="1" u="sng" dirty="0">
                <a:latin typeface="Times New Roman"/>
                <a:cs typeface="Times New Roman"/>
              </a:rPr>
              <a:t> a </a:t>
            </a:r>
            <a:r>
              <a:rPr lang="es-ES" sz="1400" b="1" u="sng" dirty="0" err="1">
                <a:latin typeface="Times New Roman"/>
                <a:cs typeface="Times New Roman"/>
              </a:rPr>
              <a:t>girl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beautiful</a:t>
            </a:r>
            <a:r>
              <a:rPr lang="es-ES" sz="1400" b="1" u="sng" dirty="0">
                <a:latin typeface="Times New Roman"/>
                <a:cs typeface="Times New Roman"/>
              </a:rPr>
              <a:t> and </a:t>
            </a:r>
            <a:r>
              <a:rPr lang="es-ES" sz="1400" b="1" u="sng" dirty="0" err="1">
                <a:latin typeface="Times New Roman"/>
                <a:cs typeface="Times New Roman"/>
              </a:rPr>
              <a:t>sweet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</a:p>
          <a:p>
            <a:r>
              <a:rPr lang="es-ES" sz="1400" b="1" u="sng" dirty="0">
                <a:latin typeface="Times New Roman"/>
                <a:cs typeface="Times New Roman"/>
              </a:rPr>
              <a:t>I </a:t>
            </a:r>
            <a:r>
              <a:rPr lang="es-ES" sz="1400" b="1" u="sng" dirty="0" err="1">
                <a:latin typeface="Times New Roman"/>
                <a:cs typeface="Times New Roman"/>
              </a:rPr>
              <a:t>never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knew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were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the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someone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waiting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for</a:t>
            </a:r>
            <a:r>
              <a:rPr lang="es-ES" sz="1400" b="1" u="sng" dirty="0">
                <a:latin typeface="Times New Roman"/>
                <a:cs typeface="Times New Roman"/>
              </a:rPr>
              <a:t> me</a:t>
            </a:r>
          </a:p>
          <a:p>
            <a:r>
              <a:rPr lang="es-ES" sz="1400" b="1" u="sng" dirty="0">
                <a:latin typeface="Times New Roman"/>
                <a:cs typeface="Times New Roman"/>
              </a:rPr>
              <a:t>'Cause </a:t>
            </a:r>
            <a:r>
              <a:rPr lang="es-ES" sz="1400" b="1" u="sng" dirty="0" err="1">
                <a:latin typeface="Times New Roman"/>
                <a:cs typeface="Times New Roman"/>
              </a:rPr>
              <a:t>we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were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just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kids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when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we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fell</a:t>
            </a:r>
            <a:r>
              <a:rPr lang="es-ES" sz="1400" b="1" u="sng" dirty="0">
                <a:latin typeface="Times New Roman"/>
                <a:cs typeface="Times New Roman"/>
              </a:rPr>
              <a:t> in </a:t>
            </a:r>
            <a:r>
              <a:rPr lang="es-ES" sz="1400" b="1" u="sng" dirty="0" err="1" smtClean="0">
                <a:latin typeface="Times New Roman"/>
                <a:cs typeface="Times New Roman"/>
              </a:rPr>
              <a:t>love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smtClean="0">
                <a:latin typeface="Times New Roman"/>
                <a:cs typeface="Times New Roman"/>
              </a:rPr>
              <a:t>/ </a:t>
            </a:r>
            <a:r>
              <a:rPr lang="es-ES" sz="1400" b="1" u="sng" dirty="0" err="1" smtClean="0">
                <a:latin typeface="Times New Roman"/>
                <a:cs typeface="Times New Roman"/>
              </a:rPr>
              <a:t>Not</a:t>
            </a:r>
            <a:r>
              <a:rPr lang="es-ES" sz="1400" b="1" u="sng" dirty="0" smtClean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knowing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what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 smtClean="0">
                <a:latin typeface="Times New Roman"/>
                <a:cs typeface="Times New Roman"/>
              </a:rPr>
              <a:t>was</a:t>
            </a:r>
            <a:endParaRPr lang="es-ES" sz="1400" b="1" u="sng" dirty="0" smtClean="0">
              <a:latin typeface="Times New Roman"/>
              <a:cs typeface="Times New Roman"/>
            </a:endParaRPr>
          </a:p>
          <a:p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I </a:t>
            </a:r>
            <a:r>
              <a:rPr lang="es-ES" sz="1400" dirty="0" err="1">
                <a:latin typeface="Times New Roman"/>
                <a:cs typeface="Times New Roman"/>
              </a:rPr>
              <a:t>will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not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give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up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time</a:t>
            </a:r>
          </a:p>
          <a:p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But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darling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just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kiss</a:t>
            </a:r>
            <a:r>
              <a:rPr lang="es-ES" sz="1400" b="1" u="sng" dirty="0">
                <a:latin typeface="Times New Roman"/>
                <a:cs typeface="Times New Roman"/>
              </a:rPr>
              <a:t> me </a:t>
            </a:r>
            <a:r>
              <a:rPr lang="es-ES" sz="1400" b="1" u="sng" dirty="0" err="1">
                <a:latin typeface="Times New Roman"/>
                <a:cs typeface="Times New Roman"/>
              </a:rPr>
              <a:t>slow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your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heart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is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all</a:t>
            </a:r>
            <a:r>
              <a:rPr lang="es-ES" sz="1400" b="1" u="sng" dirty="0">
                <a:latin typeface="Times New Roman"/>
                <a:cs typeface="Times New Roman"/>
              </a:rPr>
              <a:t> I </a:t>
            </a:r>
            <a:r>
              <a:rPr lang="es-ES" sz="1400" b="1" u="sng" dirty="0" err="1">
                <a:latin typeface="Times New Roman"/>
                <a:cs typeface="Times New Roman"/>
              </a:rPr>
              <a:t>own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>
                <a:latin typeface="Times New Roman"/>
                <a:cs typeface="Times New Roman"/>
              </a:rPr>
              <a:t>And in </a:t>
            </a:r>
            <a:r>
              <a:rPr lang="es-ES" sz="1400" b="1" u="sng" dirty="0" err="1">
                <a:latin typeface="Times New Roman"/>
                <a:cs typeface="Times New Roman"/>
              </a:rPr>
              <a:t>your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eyes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you're</a:t>
            </a:r>
            <a:r>
              <a:rPr lang="es-ES" sz="1400" b="1" u="sng" dirty="0">
                <a:latin typeface="Times New Roman"/>
                <a:cs typeface="Times New Roman"/>
              </a:rPr>
              <a:t> holding </a:t>
            </a:r>
            <a:r>
              <a:rPr lang="es-ES" sz="1400" b="1" u="sng" dirty="0" smtClean="0">
                <a:latin typeface="Times New Roman"/>
                <a:cs typeface="Times New Roman"/>
              </a:rPr>
              <a:t>mine</a:t>
            </a:r>
          </a:p>
          <a:p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Baby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I'm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dancing</a:t>
            </a:r>
            <a:r>
              <a:rPr lang="es-ES" sz="1400" b="1" u="sng" dirty="0">
                <a:latin typeface="Times New Roman"/>
                <a:cs typeface="Times New Roman"/>
              </a:rPr>
              <a:t> in </a:t>
            </a:r>
            <a:r>
              <a:rPr lang="es-ES" sz="1400" b="1" u="sng" dirty="0" err="1">
                <a:latin typeface="Times New Roman"/>
                <a:cs typeface="Times New Roman"/>
              </a:rPr>
              <a:t>the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dark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with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between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arms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Barefoot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grass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listening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favorite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song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When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said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looked</a:t>
            </a:r>
            <a:r>
              <a:rPr lang="es-ES" sz="1400" dirty="0">
                <a:latin typeface="Times New Roman"/>
                <a:cs typeface="Times New Roman"/>
              </a:rPr>
              <a:t> a </a:t>
            </a:r>
            <a:r>
              <a:rPr lang="es-ES" sz="1400" dirty="0" err="1">
                <a:latin typeface="Times New Roman"/>
                <a:cs typeface="Times New Roman"/>
              </a:rPr>
              <a:t>mess</a:t>
            </a:r>
            <a:r>
              <a:rPr lang="es-ES" sz="1400" dirty="0">
                <a:latin typeface="Times New Roman"/>
                <a:cs typeface="Times New Roman"/>
              </a:rPr>
              <a:t>, I </a:t>
            </a:r>
            <a:r>
              <a:rPr lang="es-ES" sz="1400" dirty="0" err="1">
                <a:latin typeface="Times New Roman"/>
                <a:cs typeface="Times New Roman"/>
              </a:rPr>
              <a:t>whispered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underneath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breath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But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heard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darling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look </a:t>
            </a:r>
            <a:r>
              <a:rPr lang="es-ES" sz="1400" dirty="0" err="1">
                <a:latin typeface="Times New Roman"/>
                <a:cs typeface="Times New Roman"/>
              </a:rPr>
              <a:t>perfect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tonight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Well</a:t>
            </a:r>
            <a:r>
              <a:rPr lang="es-ES" sz="1400" dirty="0">
                <a:latin typeface="Times New Roman"/>
                <a:cs typeface="Times New Roman"/>
              </a:rPr>
              <a:t> I </a:t>
            </a:r>
            <a:r>
              <a:rPr lang="es-ES" sz="1400" dirty="0" err="1">
                <a:latin typeface="Times New Roman"/>
                <a:cs typeface="Times New Roman"/>
              </a:rPr>
              <a:t>found</a:t>
            </a:r>
            <a:r>
              <a:rPr lang="es-ES" sz="1400" dirty="0">
                <a:latin typeface="Times New Roman"/>
                <a:cs typeface="Times New Roman"/>
              </a:rPr>
              <a:t> a </a:t>
            </a:r>
            <a:r>
              <a:rPr lang="es-ES" sz="1400" dirty="0" err="1">
                <a:latin typeface="Times New Roman"/>
                <a:cs typeface="Times New Roman"/>
              </a:rPr>
              <a:t>woman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stronger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than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anyone</a:t>
            </a:r>
            <a:r>
              <a:rPr lang="es-ES" sz="1400" dirty="0">
                <a:latin typeface="Times New Roman"/>
                <a:cs typeface="Times New Roman"/>
              </a:rPr>
              <a:t> I </a:t>
            </a:r>
            <a:r>
              <a:rPr lang="es-ES" sz="1400" dirty="0" err="1">
                <a:latin typeface="Times New Roman"/>
                <a:cs typeface="Times New Roman"/>
              </a:rPr>
              <a:t>know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She</a:t>
            </a:r>
            <a:r>
              <a:rPr lang="es-ES" sz="1400" dirty="0">
                <a:latin typeface="Times New Roman"/>
                <a:cs typeface="Times New Roman"/>
              </a:rPr>
              <a:t> shares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dreams</a:t>
            </a:r>
            <a:r>
              <a:rPr lang="es-ES" sz="1400" dirty="0">
                <a:latin typeface="Times New Roman"/>
                <a:cs typeface="Times New Roman"/>
              </a:rPr>
              <a:t>, I hope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someday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I'll</a:t>
            </a:r>
            <a:r>
              <a:rPr lang="es-ES" sz="1400" dirty="0">
                <a:latin typeface="Times New Roman"/>
                <a:cs typeface="Times New Roman"/>
              </a:rPr>
              <a:t> share </a:t>
            </a:r>
            <a:r>
              <a:rPr lang="es-ES" sz="1400" dirty="0" err="1">
                <a:latin typeface="Times New Roman"/>
                <a:cs typeface="Times New Roman"/>
              </a:rPr>
              <a:t>her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home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460811" y="733248"/>
            <a:ext cx="3056439" cy="6124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u="sng" dirty="0">
                <a:latin typeface="Times New Roman"/>
                <a:cs typeface="Times New Roman"/>
              </a:rPr>
              <a:t>I </a:t>
            </a:r>
            <a:r>
              <a:rPr lang="es-ES" sz="1400" b="1" u="sng" dirty="0" err="1">
                <a:latin typeface="Times New Roman"/>
                <a:cs typeface="Times New Roman"/>
              </a:rPr>
              <a:t>found</a:t>
            </a:r>
            <a:r>
              <a:rPr lang="es-ES" sz="1400" b="1" u="sng" dirty="0">
                <a:latin typeface="Times New Roman"/>
                <a:cs typeface="Times New Roman"/>
              </a:rPr>
              <a:t> a </a:t>
            </a:r>
            <a:r>
              <a:rPr lang="es-ES" sz="1400" b="1" u="sng" dirty="0" err="1">
                <a:latin typeface="Times New Roman"/>
                <a:cs typeface="Times New Roman"/>
              </a:rPr>
              <a:t>love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to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carry</a:t>
            </a:r>
            <a:r>
              <a:rPr lang="es-ES" sz="1400" b="1" u="sng" dirty="0">
                <a:latin typeface="Times New Roman"/>
                <a:cs typeface="Times New Roman"/>
              </a:rPr>
              <a:t> more </a:t>
            </a:r>
            <a:r>
              <a:rPr lang="es-ES" sz="1400" b="1" u="sng" dirty="0" err="1">
                <a:latin typeface="Times New Roman"/>
                <a:cs typeface="Times New Roman"/>
              </a:rPr>
              <a:t>than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just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secrets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To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carry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love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to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carry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children</a:t>
            </a:r>
            <a:r>
              <a:rPr lang="es-ES" sz="1400" b="1" u="sng" dirty="0">
                <a:latin typeface="Times New Roman"/>
                <a:cs typeface="Times New Roman"/>
              </a:rPr>
              <a:t> of </a:t>
            </a:r>
            <a:r>
              <a:rPr lang="es-ES" sz="1400" b="1" u="sng" dirty="0" err="1">
                <a:latin typeface="Times New Roman"/>
                <a:cs typeface="Times New Roman"/>
              </a:rPr>
              <a:t>our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own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We</a:t>
            </a:r>
            <a:r>
              <a:rPr lang="es-ES" sz="1400" dirty="0">
                <a:latin typeface="Times New Roman"/>
                <a:cs typeface="Times New Roman"/>
              </a:rPr>
              <a:t> are </a:t>
            </a:r>
            <a:r>
              <a:rPr lang="es-ES" sz="1400" dirty="0" err="1">
                <a:latin typeface="Times New Roman"/>
                <a:cs typeface="Times New Roman"/>
              </a:rPr>
              <a:t>still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kids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but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we're</a:t>
            </a:r>
            <a:r>
              <a:rPr lang="es-ES" sz="1400" dirty="0">
                <a:latin typeface="Times New Roman"/>
                <a:cs typeface="Times New Roman"/>
              </a:rPr>
              <a:t> so in </a:t>
            </a:r>
            <a:r>
              <a:rPr lang="es-ES" sz="1400" dirty="0" err="1">
                <a:latin typeface="Times New Roman"/>
                <a:cs typeface="Times New Roman"/>
              </a:rPr>
              <a:t>love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Fighting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against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odds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I </a:t>
            </a:r>
            <a:r>
              <a:rPr lang="es-ES" sz="1400" dirty="0" err="1">
                <a:latin typeface="Times New Roman"/>
                <a:cs typeface="Times New Roman"/>
              </a:rPr>
              <a:t>know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we'll</a:t>
            </a:r>
            <a:r>
              <a:rPr lang="es-ES" sz="1400" dirty="0">
                <a:latin typeface="Times New Roman"/>
                <a:cs typeface="Times New Roman"/>
              </a:rPr>
              <a:t> be </a:t>
            </a:r>
            <a:r>
              <a:rPr lang="es-ES" sz="1400" dirty="0" err="1">
                <a:latin typeface="Times New Roman"/>
                <a:cs typeface="Times New Roman"/>
              </a:rPr>
              <a:t>alright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r>
              <a:rPr lang="es-ES" sz="1400" dirty="0">
                <a:latin typeface="Times New Roman"/>
                <a:cs typeface="Times New Roman"/>
              </a:rPr>
              <a:t> time</a:t>
            </a:r>
          </a:p>
          <a:p>
            <a:r>
              <a:rPr lang="es-ES" sz="1400" dirty="0">
                <a:latin typeface="Times New Roman"/>
                <a:cs typeface="Times New Roman"/>
              </a:rPr>
              <a:t>Darling, </a:t>
            </a:r>
            <a:r>
              <a:rPr lang="es-ES" sz="1400" dirty="0" err="1">
                <a:latin typeface="Times New Roman"/>
                <a:cs typeface="Times New Roman"/>
              </a:rPr>
              <a:t>just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hold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hand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Be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girl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I'll</a:t>
            </a:r>
            <a:r>
              <a:rPr lang="es-ES" sz="1400" dirty="0">
                <a:latin typeface="Times New Roman"/>
                <a:cs typeface="Times New Roman"/>
              </a:rPr>
              <a:t> be </a:t>
            </a:r>
            <a:r>
              <a:rPr lang="es-ES" sz="1400" dirty="0" err="1">
                <a:latin typeface="Times New Roman"/>
                <a:cs typeface="Times New Roman"/>
              </a:rPr>
              <a:t>your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man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I </a:t>
            </a:r>
            <a:r>
              <a:rPr lang="es-ES" sz="1400" dirty="0" err="1">
                <a:latin typeface="Times New Roman"/>
                <a:cs typeface="Times New Roman"/>
              </a:rPr>
              <a:t>see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future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your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eyes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Baby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I'm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dancing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dark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with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between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arms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Barefoot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grass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listening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favorite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song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When</a:t>
            </a:r>
            <a:r>
              <a:rPr lang="es-ES" sz="1400" dirty="0">
                <a:latin typeface="Times New Roman"/>
                <a:cs typeface="Times New Roman"/>
              </a:rPr>
              <a:t> I </a:t>
            </a:r>
            <a:r>
              <a:rPr lang="es-ES" sz="1400" dirty="0" err="1">
                <a:latin typeface="Times New Roman"/>
                <a:cs typeface="Times New Roman"/>
              </a:rPr>
              <a:t>saw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dress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looking</a:t>
            </a:r>
            <a:r>
              <a:rPr lang="es-ES" sz="1400" dirty="0">
                <a:latin typeface="Times New Roman"/>
                <a:cs typeface="Times New Roman"/>
              </a:rPr>
              <a:t> so </a:t>
            </a:r>
            <a:r>
              <a:rPr lang="es-ES" sz="1400" dirty="0" err="1">
                <a:latin typeface="Times New Roman"/>
                <a:cs typeface="Times New Roman"/>
              </a:rPr>
              <a:t>beautiful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I </a:t>
            </a:r>
            <a:r>
              <a:rPr lang="es-ES" sz="1400" dirty="0" err="1">
                <a:latin typeface="Times New Roman"/>
                <a:cs typeface="Times New Roman"/>
              </a:rPr>
              <a:t>don't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deserve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darling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look </a:t>
            </a:r>
            <a:r>
              <a:rPr lang="es-ES" sz="1400" dirty="0" err="1">
                <a:latin typeface="Times New Roman"/>
                <a:cs typeface="Times New Roman"/>
              </a:rPr>
              <a:t>perfect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tonight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Baby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I'm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dancing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dark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with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between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arms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Barefoot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grass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listening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favorite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song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I </a:t>
            </a:r>
            <a:r>
              <a:rPr lang="es-ES" sz="1400" dirty="0" err="1">
                <a:latin typeface="Times New Roman"/>
                <a:cs typeface="Times New Roman"/>
              </a:rPr>
              <a:t>have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faith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what</a:t>
            </a:r>
            <a:r>
              <a:rPr lang="es-ES" sz="1400" dirty="0">
                <a:latin typeface="Times New Roman"/>
                <a:cs typeface="Times New Roman"/>
              </a:rPr>
              <a:t> I </a:t>
            </a:r>
            <a:r>
              <a:rPr lang="es-ES" sz="1400" dirty="0" err="1">
                <a:latin typeface="Times New Roman"/>
                <a:cs typeface="Times New Roman"/>
              </a:rPr>
              <a:t>see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Now</a:t>
            </a:r>
            <a:r>
              <a:rPr lang="es-ES" sz="1400" dirty="0">
                <a:latin typeface="Times New Roman"/>
                <a:cs typeface="Times New Roman"/>
              </a:rPr>
              <a:t> I </a:t>
            </a:r>
            <a:r>
              <a:rPr lang="es-ES" sz="1400" dirty="0" err="1">
                <a:latin typeface="Times New Roman"/>
                <a:cs typeface="Times New Roman"/>
              </a:rPr>
              <a:t>know</a:t>
            </a:r>
            <a:r>
              <a:rPr lang="es-ES" sz="1400" dirty="0">
                <a:latin typeface="Times New Roman"/>
                <a:cs typeface="Times New Roman"/>
              </a:rPr>
              <a:t> I </a:t>
            </a:r>
            <a:r>
              <a:rPr lang="es-ES" sz="1400" dirty="0" err="1">
                <a:latin typeface="Times New Roman"/>
                <a:cs typeface="Times New Roman"/>
              </a:rPr>
              <a:t>have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met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angel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person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And </a:t>
            </a:r>
            <a:r>
              <a:rPr lang="es-ES" sz="1400" dirty="0" err="1">
                <a:latin typeface="Times New Roman"/>
                <a:cs typeface="Times New Roman"/>
              </a:rPr>
              <a:t>she</a:t>
            </a:r>
            <a:r>
              <a:rPr lang="es-ES" sz="1400" dirty="0">
                <a:latin typeface="Times New Roman"/>
                <a:cs typeface="Times New Roman"/>
              </a:rPr>
              <a:t> looks </a:t>
            </a:r>
            <a:r>
              <a:rPr lang="es-ES" sz="1400" dirty="0" err="1">
                <a:latin typeface="Times New Roman"/>
                <a:cs typeface="Times New Roman"/>
              </a:rPr>
              <a:t>perfect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I </a:t>
            </a:r>
            <a:r>
              <a:rPr lang="es-ES" sz="1400" dirty="0" err="1">
                <a:latin typeface="Times New Roman"/>
                <a:cs typeface="Times New Roman"/>
              </a:rPr>
              <a:t>don't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deserve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look </a:t>
            </a:r>
            <a:r>
              <a:rPr lang="es-ES" sz="1400" dirty="0" err="1">
                <a:latin typeface="Times New Roman"/>
                <a:cs typeface="Times New Roman"/>
              </a:rPr>
              <a:t>perfect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tonight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888881" y="23126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prstClr val="black"/>
                </a:solidFill>
                <a:latin typeface="Times New Roman"/>
                <a:cs typeface="Times New Roman"/>
              </a:rPr>
              <a:t>Perfect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3385207" y="891309"/>
            <a:ext cx="1949661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Here</a:t>
            </a:r>
            <a:r>
              <a:rPr lang="es-ES" sz="1400" dirty="0" smtClean="0">
                <a:latin typeface="Times New Roman"/>
                <a:cs typeface="Times New Roman"/>
              </a:rPr>
              <a:t> he </a:t>
            </a:r>
            <a:r>
              <a:rPr lang="es-ES" sz="1400" dirty="0" err="1" smtClean="0">
                <a:latin typeface="Times New Roman"/>
                <a:cs typeface="Times New Roman"/>
              </a:rPr>
              <a:t>explains</a:t>
            </a:r>
            <a:r>
              <a:rPr lang="es-ES" sz="1400" dirty="0" smtClean="0">
                <a:latin typeface="Times New Roman"/>
                <a:cs typeface="Times New Roman"/>
              </a:rPr>
              <a:t> he </a:t>
            </a:r>
            <a:r>
              <a:rPr lang="es-ES" sz="1400" dirty="0" err="1" smtClean="0">
                <a:latin typeface="Times New Roman"/>
                <a:cs typeface="Times New Roman"/>
              </a:rPr>
              <a:t>was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first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fall</a:t>
            </a:r>
            <a:r>
              <a:rPr lang="es-ES" sz="1400" dirty="0" smtClean="0">
                <a:latin typeface="Times New Roman"/>
                <a:cs typeface="Times New Roman"/>
              </a:rPr>
              <a:t> in </a:t>
            </a:r>
            <a:r>
              <a:rPr lang="es-ES" sz="1400" dirty="0" err="1" smtClean="0">
                <a:latin typeface="Times New Roman"/>
                <a:cs typeface="Times New Roman"/>
              </a:rPr>
              <a:t>love</a:t>
            </a:r>
            <a:r>
              <a:rPr lang="es-ES" sz="1400" dirty="0" smtClean="0">
                <a:latin typeface="Times New Roman"/>
                <a:cs typeface="Times New Roman"/>
              </a:rPr>
              <a:t> and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met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when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still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kids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but</a:t>
            </a:r>
            <a:r>
              <a:rPr lang="es-ES" sz="1400" dirty="0" smtClean="0">
                <a:latin typeface="Times New Roman"/>
                <a:cs typeface="Times New Roman"/>
              </a:rPr>
              <a:t> he </a:t>
            </a:r>
            <a:r>
              <a:rPr lang="es-ES" sz="1400" dirty="0" err="1" smtClean="0">
                <a:latin typeface="Times New Roman"/>
                <a:cs typeface="Times New Roman"/>
              </a:rPr>
              <a:t>didn´t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know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would</a:t>
            </a:r>
            <a:r>
              <a:rPr lang="es-ES" sz="1400" dirty="0" smtClean="0">
                <a:latin typeface="Times New Roman"/>
                <a:cs typeface="Times New Roman"/>
              </a:rPr>
              <a:t> be </a:t>
            </a:r>
            <a:r>
              <a:rPr lang="es-ES" sz="1400" dirty="0" err="1" smtClean="0">
                <a:latin typeface="Times New Roman"/>
                <a:cs typeface="Times New Roman"/>
              </a:rPr>
              <a:t>his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woman</a:t>
            </a:r>
            <a:r>
              <a:rPr lang="es-ES" sz="1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282839" y="2932004"/>
            <a:ext cx="1949661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>
                <a:latin typeface="Times New Roman"/>
                <a:cs typeface="Times New Roman"/>
              </a:rPr>
              <a:t>This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emphasizes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how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close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they</a:t>
            </a:r>
            <a:r>
              <a:rPr lang="es-ES" sz="1400" dirty="0" smtClean="0">
                <a:latin typeface="Times New Roman"/>
                <a:cs typeface="Times New Roman"/>
              </a:rPr>
              <a:t> are. He </a:t>
            </a:r>
            <a:r>
              <a:rPr lang="es-ES" sz="1400" dirty="0" err="1" smtClean="0">
                <a:latin typeface="Times New Roman"/>
                <a:cs typeface="Times New Roman"/>
              </a:rPr>
              <a:t>stares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at </a:t>
            </a:r>
            <a:r>
              <a:rPr lang="es-ES" sz="1400" dirty="0" err="1">
                <a:latin typeface="Times New Roman"/>
                <a:cs typeface="Times New Roman"/>
              </a:rPr>
              <a:t>her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because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he </a:t>
            </a:r>
            <a:r>
              <a:rPr lang="es-ES" sz="1400" dirty="0" err="1">
                <a:latin typeface="Times New Roman"/>
                <a:cs typeface="Times New Roman"/>
              </a:rPr>
              <a:t>loves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her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a </a:t>
            </a:r>
            <a:r>
              <a:rPr lang="es-ES" sz="1400" dirty="0" err="1" smtClean="0">
                <a:latin typeface="Times New Roman"/>
                <a:cs typeface="Times New Roman"/>
              </a:rPr>
              <a:t>lot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85207" y="4281692"/>
            <a:ext cx="1949661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He shows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dancing</a:t>
            </a:r>
            <a:r>
              <a:rPr lang="es-ES" sz="1400" dirty="0" smtClean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silence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with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love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important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sign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 smtClean="0">
                <a:latin typeface="Times New Roman"/>
                <a:cs typeface="Times New Roman"/>
              </a:rPr>
              <a:t>affection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194339" y="1451313"/>
            <a:ext cx="1949661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Here</a:t>
            </a:r>
            <a:r>
              <a:rPr lang="es-ES" sz="1400" dirty="0" smtClean="0">
                <a:latin typeface="Times New Roman"/>
                <a:cs typeface="Times New Roman"/>
              </a:rPr>
              <a:t> he </a:t>
            </a:r>
            <a:r>
              <a:rPr lang="es-ES" sz="1400" dirty="0">
                <a:latin typeface="Times New Roman"/>
                <a:cs typeface="Times New Roman"/>
              </a:rPr>
              <a:t>confirms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commitment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girl</a:t>
            </a:r>
            <a:r>
              <a:rPr lang="es-ES" sz="1400" dirty="0" smtClean="0">
                <a:latin typeface="Times New Roman"/>
                <a:cs typeface="Times New Roman"/>
              </a:rPr>
              <a:t>, he </a:t>
            </a:r>
            <a:r>
              <a:rPr lang="es-ES" sz="1400" dirty="0" err="1">
                <a:latin typeface="Times New Roman"/>
                <a:cs typeface="Times New Roman"/>
              </a:rPr>
              <a:t>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ready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marriage</a:t>
            </a:r>
            <a:r>
              <a:rPr lang="es-ES" sz="1400" dirty="0">
                <a:latin typeface="Times New Roman"/>
                <a:cs typeface="Times New Roman"/>
              </a:rPr>
              <a:t>.</a:t>
            </a:r>
          </a:p>
          <a:p>
            <a:r>
              <a:rPr lang="es-ES" sz="1400" dirty="0" smtClean="0">
                <a:latin typeface="Times New Roman"/>
                <a:cs typeface="Times New Roman"/>
              </a:rPr>
              <a:t>He </a:t>
            </a:r>
            <a:r>
              <a:rPr lang="es-ES" sz="1400" dirty="0" err="1" smtClean="0">
                <a:latin typeface="Times New Roman"/>
                <a:cs typeface="Times New Roman"/>
              </a:rPr>
              <a:t>wants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her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be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mother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children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6" name="Perfect - Ed Sheeran (Lyrics) (YTCONVERT.IN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0455" y="131043"/>
            <a:ext cx="509503" cy="46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5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71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38960" y="404763"/>
            <a:ext cx="6969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10. </a:t>
            </a:r>
            <a:r>
              <a:rPr lang="es-ES" sz="1400" dirty="0" err="1" smtClean="0">
                <a:latin typeface="Times New Roman"/>
                <a:cs typeface="Times New Roman"/>
              </a:rPr>
              <a:t>What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kind</a:t>
            </a:r>
            <a:r>
              <a:rPr lang="es-ES" sz="1400" dirty="0">
                <a:latin typeface="Times New Roman"/>
                <a:cs typeface="Times New Roman"/>
              </a:rPr>
              <a:t> of music do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usually</a:t>
            </a:r>
            <a:r>
              <a:rPr lang="es-ES" sz="1400" dirty="0">
                <a:latin typeface="Times New Roman"/>
                <a:cs typeface="Times New Roman"/>
              </a:rPr>
              <a:t> listen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if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</a:t>
            </a:r>
            <a:r>
              <a:rPr lang="es-ES" sz="1400" dirty="0">
                <a:latin typeface="Times New Roman"/>
                <a:cs typeface="Times New Roman"/>
              </a:rPr>
              <a:t> are </a:t>
            </a:r>
            <a:r>
              <a:rPr lang="es-ES" sz="1400" dirty="0" err="1">
                <a:latin typeface="Times New Roman"/>
                <a:cs typeface="Times New Roman"/>
              </a:rPr>
              <a:t>sad</a:t>
            </a:r>
            <a:r>
              <a:rPr lang="es-ES" sz="1400" dirty="0"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929120" y="37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69431" y="855394"/>
            <a:ext cx="8086022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music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genre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students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have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mentioned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most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related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to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feeling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sad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  <a:sym typeface="Wingdings"/>
              </a:rPr>
              <a:t>is</a:t>
            </a:r>
            <a:r>
              <a:rPr lang="es-ES" sz="14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sz="1400" b="1" u="sng" dirty="0" smtClean="0">
                <a:latin typeface="Times New Roman"/>
                <a:cs typeface="Times New Roman"/>
                <a:sym typeface="Wingdings"/>
              </a:rPr>
              <a:t>TRAP:</a:t>
            </a:r>
          </a:p>
          <a:p>
            <a:r>
              <a:rPr lang="es-ES" sz="1400" b="1" dirty="0">
                <a:latin typeface="Times New Roman"/>
                <a:cs typeface="Times New Roman"/>
              </a:rPr>
              <a:t>Trap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is</a:t>
            </a:r>
            <a:r>
              <a:rPr lang="es-ES" sz="1400" dirty="0">
                <a:latin typeface="Times New Roman"/>
                <a:cs typeface="Times New Roman"/>
              </a:rPr>
              <a:t> a </a:t>
            </a:r>
            <a:r>
              <a:rPr lang="es-ES" sz="1400" dirty="0" err="1">
                <a:latin typeface="Times New Roman"/>
                <a:cs typeface="Times New Roman"/>
              </a:rPr>
              <a:t>style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b="1" dirty="0">
                <a:latin typeface="Times New Roman"/>
                <a:cs typeface="Times New Roman"/>
              </a:rPr>
              <a:t>hip hop </a:t>
            </a:r>
            <a:r>
              <a:rPr lang="es-ES" sz="1400" b="1" dirty="0" err="1">
                <a:latin typeface="Times New Roman"/>
                <a:cs typeface="Times New Roman"/>
              </a:rPr>
              <a:t>music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originated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Southern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United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States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during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late 1990s</a:t>
            </a:r>
            <a:r>
              <a:rPr lang="es-ES" sz="1400" dirty="0" smtClean="0">
                <a:latin typeface="Times New Roman"/>
                <a:cs typeface="Times New Roman"/>
              </a:rPr>
              <a:t>.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term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trap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refers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buildings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where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illegal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substances</a:t>
            </a:r>
            <a:r>
              <a:rPr lang="es-ES" sz="1400" dirty="0" smtClean="0">
                <a:latin typeface="Times New Roman"/>
                <a:cs typeface="Times New Roman"/>
              </a:rPr>
              <a:t> are </a:t>
            </a:r>
            <a:r>
              <a:rPr lang="es-ES" sz="1400" dirty="0" err="1" smtClean="0">
                <a:latin typeface="Times New Roman"/>
                <a:cs typeface="Times New Roman"/>
              </a:rPr>
              <a:t>sold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</a:p>
          <a:p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b="1" dirty="0" err="1">
                <a:latin typeface="Times New Roman"/>
                <a:cs typeface="Times New Roman"/>
              </a:rPr>
              <a:t>Typical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lyrical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themes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include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street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life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b="1" dirty="0" err="1" smtClean="0">
                <a:latin typeface="Times New Roman"/>
                <a:cs typeface="Times New Roman"/>
              </a:rPr>
              <a:t>violence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and </a:t>
            </a:r>
            <a:r>
              <a:rPr lang="es-ES" sz="1400" b="1" dirty="0" err="1" smtClean="0">
                <a:latin typeface="Times New Roman"/>
                <a:cs typeface="Times New Roman"/>
              </a:rPr>
              <a:t>hard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life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experiences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artists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have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faced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their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southern</a:t>
            </a:r>
            <a:r>
              <a:rPr lang="es-ES" sz="1400" dirty="0">
                <a:latin typeface="Times New Roman"/>
                <a:cs typeface="Times New Roman"/>
              </a:rPr>
              <a:t> American </a:t>
            </a:r>
            <a:r>
              <a:rPr lang="es-ES" sz="1400" dirty="0" err="1">
                <a:latin typeface="Times New Roman"/>
                <a:cs typeface="Times New Roman"/>
              </a:rPr>
              <a:t>surroundings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</a:p>
          <a:p>
            <a:endParaRPr lang="es-ES" sz="1400" dirty="0" smtClean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Trap </a:t>
            </a:r>
            <a:r>
              <a:rPr lang="es-ES" sz="1400" dirty="0" err="1">
                <a:latin typeface="Times New Roman"/>
                <a:cs typeface="Times New Roman"/>
              </a:rPr>
              <a:t>music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employs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multilayered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textured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monophonic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drones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with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a </a:t>
            </a:r>
            <a:r>
              <a:rPr lang="es-ES" sz="1400" b="1" dirty="0" err="1">
                <a:latin typeface="Times New Roman"/>
                <a:cs typeface="Times New Roman"/>
              </a:rPr>
              <a:t>melodic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accompaniment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expressed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with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synthesizers</a:t>
            </a:r>
            <a:r>
              <a:rPr lang="es-ES" sz="1400" b="1" dirty="0">
                <a:latin typeface="Times New Roman"/>
                <a:cs typeface="Times New Roman"/>
              </a:rPr>
              <a:t>; </a:t>
            </a:r>
            <a:r>
              <a:rPr lang="es-ES" sz="1400" b="1" dirty="0" err="1">
                <a:latin typeface="Times New Roman"/>
                <a:cs typeface="Times New Roman"/>
              </a:rPr>
              <a:t>crisp</a:t>
            </a:r>
            <a:r>
              <a:rPr lang="es-ES" sz="1400" b="1" dirty="0">
                <a:latin typeface="Times New Roman"/>
                <a:cs typeface="Times New Roman"/>
              </a:rPr>
              <a:t>, </a:t>
            </a:r>
            <a:r>
              <a:rPr lang="es-ES" sz="1400" b="1" dirty="0" err="1">
                <a:latin typeface="Times New Roman"/>
                <a:cs typeface="Times New Roman"/>
              </a:rPr>
              <a:t>grimy</a:t>
            </a:r>
            <a:r>
              <a:rPr lang="es-ES" sz="1400" b="1" dirty="0">
                <a:latin typeface="Times New Roman"/>
                <a:cs typeface="Times New Roman"/>
              </a:rPr>
              <a:t>, and </a:t>
            </a:r>
            <a:r>
              <a:rPr lang="es-ES" sz="1400" b="1" dirty="0" err="1">
                <a:latin typeface="Times New Roman"/>
                <a:cs typeface="Times New Roman"/>
              </a:rPr>
              <a:t>rhythmic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snares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and </a:t>
            </a:r>
            <a:r>
              <a:rPr lang="es-ES" sz="1400" b="1" dirty="0">
                <a:latin typeface="Times New Roman"/>
                <a:cs typeface="Times New Roman"/>
              </a:rPr>
              <a:t>a </a:t>
            </a:r>
            <a:r>
              <a:rPr lang="es-ES" sz="1400" b="1" dirty="0" err="1">
                <a:latin typeface="Times New Roman"/>
                <a:cs typeface="Times New Roman"/>
              </a:rPr>
              <a:t>cinematic</a:t>
            </a:r>
            <a:r>
              <a:rPr lang="es-ES" sz="1400" b="1" dirty="0">
                <a:latin typeface="Times New Roman"/>
                <a:cs typeface="Times New Roman"/>
              </a:rPr>
              <a:t> and </a:t>
            </a:r>
            <a:r>
              <a:rPr lang="es-ES" sz="1400" b="1" dirty="0" err="1">
                <a:latin typeface="Times New Roman"/>
                <a:cs typeface="Times New Roman"/>
              </a:rPr>
              <a:t>symphonic</a:t>
            </a:r>
            <a:r>
              <a:rPr lang="es-ES" sz="1400" b="1" dirty="0">
                <a:latin typeface="Times New Roman"/>
                <a:cs typeface="Times New Roman"/>
              </a:rPr>
              <a:t> use of </a:t>
            </a:r>
            <a:r>
              <a:rPr lang="es-ES" sz="1400" b="1" dirty="0" err="1">
                <a:latin typeface="Times New Roman"/>
                <a:cs typeface="Times New Roman"/>
              </a:rPr>
              <a:t>string</a:t>
            </a:r>
            <a:r>
              <a:rPr lang="es-ES" sz="1400" b="1" dirty="0">
                <a:latin typeface="Times New Roman"/>
                <a:cs typeface="Times New Roman"/>
              </a:rPr>
              <a:t>, </a:t>
            </a:r>
            <a:r>
              <a:rPr lang="es-ES" sz="1400" b="1" dirty="0" err="1">
                <a:latin typeface="Times New Roman"/>
                <a:cs typeface="Times New Roman"/>
              </a:rPr>
              <a:t>brass</a:t>
            </a:r>
            <a:r>
              <a:rPr lang="es-ES" sz="1400" b="1" dirty="0">
                <a:latin typeface="Times New Roman"/>
                <a:cs typeface="Times New Roman"/>
              </a:rPr>
              <a:t>, </a:t>
            </a:r>
            <a:r>
              <a:rPr lang="es-ES" sz="1400" b="1" dirty="0" err="1">
                <a:latin typeface="Times New Roman"/>
                <a:cs typeface="Times New Roman"/>
              </a:rPr>
              <a:t>woodwind</a:t>
            </a:r>
            <a:r>
              <a:rPr lang="es-ES" sz="1400" b="1" dirty="0">
                <a:latin typeface="Times New Roman"/>
                <a:cs typeface="Times New Roman"/>
              </a:rPr>
              <a:t>, and </a:t>
            </a:r>
            <a:r>
              <a:rPr lang="es-ES" sz="1400" b="1" dirty="0" err="1">
                <a:latin typeface="Times New Roman"/>
                <a:cs typeface="Times New Roman"/>
              </a:rPr>
              <a:t>keyboard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instruments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create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energetic</a:t>
            </a:r>
            <a:r>
              <a:rPr lang="es-ES" sz="1400" dirty="0" smtClean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variant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atmosphere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</a:p>
          <a:p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b="1" dirty="0" err="1">
                <a:latin typeface="Times New Roman"/>
                <a:cs typeface="Times New Roman"/>
              </a:rPr>
              <a:t>During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the</a:t>
            </a:r>
            <a:r>
              <a:rPr lang="es-ES" sz="1400" b="1" dirty="0">
                <a:latin typeface="Times New Roman"/>
                <a:cs typeface="Times New Roman"/>
              </a:rPr>
              <a:t> </a:t>
            </a:r>
            <a:r>
              <a:rPr lang="es-ES" sz="1400" b="1" dirty="0" err="1">
                <a:latin typeface="Times New Roman"/>
                <a:cs typeface="Times New Roman"/>
              </a:rPr>
              <a:t>early</a:t>
            </a:r>
            <a:r>
              <a:rPr lang="es-ES" sz="1400" b="1" dirty="0">
                <a:latin typeface="Times New Roman"/>
                <a:cs typeface="Times New Roman"/>
              </a:rPr>
              <a:t>- </a:t>
            </a:r>
            <a:r>
              <a:rPr lang="es-ES" sz="1400" b="1" dirty="0" err="1">
                <a:latin typeface="Times New Roman"/>
                <a:cs typeface="Times New Roman"/>
              </a:rPr>
              <a:t>to</a:t>
            </a:r>
            <a:r>
              <a:rPr lang="es-ES" sz="1400" b="1" dirty="0">
                <a:latin typeface="Times New Roman"/>
                <a:cs typeface="Times New Roman"/>
              </a:rPr>
              <a:t> mid-2000s,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trap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music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began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emerge as a </a:t>
            </a:r>
            <a:r>
              <a:rPr lang="es-ES" sz="1400" dirty="0" err="1">
                <a:latin typeface="Times New Roman"/>
                <a:cs typeface="Times New Roman"/>
              </a:rPr>
              <a:t>recognized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genre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after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mainstream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success</a:t>
            </a:r>
            <a:r>
              <a:rPr lang="es-ES" sz="1400" dirty="0">
                <a:latin typeface="Times New Roman"/>
                <a:cs typeface="Times New Roman"/>
              </a:rPr>
              <a:t> of a </a:t>
            </a:r>
            <a:r>
              <a:rPr lang="es-ES" sz="1400" dirty="0" err="1">
                <a:latin typeface="Times New Roman"/>
                <a:cs typeface="Times New Roman"/>
              </a:rPr>
              <a:t>number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albums</a:t>
            </a:r>
            <a:r>
              <a:rPr lang="es-ES" sz="1400" dirty="0">
                <a:latin typeface="Times New Roman"/>
                <a:cs typeface="Times New Roman"/>
              </a:rPr>
              <a:t> and singles </a:t>
            </a:r>
            <a:r>
              <a:rPr lang="es-ES" sz="1400" dirty="0" err="1">
                <a:latin typeface="Times New Roman"/>
                <a:cs typeface="Times New Roman"/>
              </a:rPr>
              <a:t>with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lyrics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covered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life</a:t>
            </a:r>
            <a:r>
              <a:rPr lang="es-ES" sz="1400" dirty="0">
                <a:latin typeface="Times New Roman"/>
                <a:cs typeface="Times New Roman"/>
              </a:rPr>
              <a:t> in "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trap</a:t>
            </a:r>
            <a:r>
              <a:rPr lang="es-ES" sz="1400" dirty="0" smtClean="0">
                <a:latin typeface="Times New Roman"/>
                <a:cs typeface="Times New Roman"/>
              </a:rPr>
              <a:t>” and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struggle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success</a:t>
            </a:r>
            <a:r>
              <a:rPr lang="es-ES" sz="1400" dirty="0" smtClean="0">
                <a:latin typeface="Times New Roman"/>
                <a:cs typeface="Times New Roman"/>
              </a:rPr>
              <a:t>. </a:t>
            </a:r>
          </a:p>
          <a:p>
            <a:endParaRPr lang="es-ES" sz="1400" dirty="0" smtClean="0">
              <a:latin typeface="Times New Roman"/>
              <a:cs typeface="Times New Roman"/>
            </a:endParaRPr>
          </a:p>
          <a:p>
            <a:r>
              <a:rPr lang="es-ES" sz="1400" dirty="0" err="1" smtClean="0">
                <a:latin typeface="Times New Roman"/>
                <a:cs typeface="Times New Roman"/>
              </a:rPr>
              <a:t>Several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Southern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rappers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such</a:t>
            </a:r>
            <a:r>
              <a:rPr lang="es-ES" sz="1400" dirty="0" smtClean="0">
                <a:latin typeface="Times New Roman"/>
                <a:cs typeface="Times New Roman"/>
              </a:rPr>
              <a:t> as </a:t>
            </a:r>
            <a:r>
              <a:rPr lang="es-ES" sz="1400" b="1" dirty="0" smtClean="0">
                <a:latin typeface="Times New Roman"/>
                <a:cs typeface="Times New Roman"/>
              </a:rPr>
              <a:t>Gucci Mane </a:t>
            </a:r>
            <a:r>
              <a:rPr lang="es-ES" sz="1400" dirty="0" err="1" smtClean="0">
                <a:latin typeface="Times New Roman"/>
                <a:cs typeface="Times New Roman"/>
              </a:rPr>
              <a:t>produced</a:t>
            </a:r>
            <a:r>
              <a:rPr lang="es-ES" sz="1400" dirty="0" smtClean="0">
                <a:latin typeface="Times New Roman"/>
                <a:cs typeface="Times New Roman"/>
              </a:rPr>
              <a:t> crossover hits and </a:t>
            </a:r>
            <a:r>
              <a:rPr lang="es-ES" sz="1400" dirty="0" err="1" smtClean="0">
                <a:latin typeface="Times New Roman"/>
                <a:cs typeface="Times New Roman"/>
              </a:rPr>
              <a:t>helped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expand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popularity</a:t>
            </a:r>
            <a:r>
              <a:rPr lang="es-ES" sz="1400" dirty="0" smtClean="0">
                <a:latin typeface="Times New Roman"/>
                <a:cs typeface="Times New Roman"/>
              </a:rPr>
              <a:t> of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genre</a:t>
            </a:r>
            <a:r>
              <a:rPr lang="es-ES" sz="1400" dirty="0" smtClean="0">
                <a:latin typeface="Times New Roman"/>
                <a:cs typeface="Times New Roman"/>
              </a:rPr>
              <a:t>. </a:t>
            </a:r>
            <a:r>
              <a:rPr lang="es-ES" sz="1400" dirty="0" err="1" smtClean="0">
                <a:latin typeface="Times New Roman"/>
                <a:cs typeface="Times New Roman"/>
              </a:rPr>
              <a:t>Some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other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famous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trap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singers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nowadays</a:t>
            </a:r>
            <a:r>
              <a:rPr lang="es-ES" sz="1400" dirty="0" smtClean="0">
                <a:latin typeface="Times New Roman"/>
                <a:cs typeface="Times New Roman"/>
              </a:rPr>
              <a:t> are, </a:t>
            </a:r>
            <a:r>
              <a:rPr lang="es-ES" sz="1400" b="1" dirty="0" smtClean="0">
                <a:latin typeface="Times New Roman"/>
                <a:cs typeface="Times New Roman"/>
              </a:rPr>
              <a:t>6IX9INE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b="1" dirty="0" smtClean="0">
                <a:latin typeface="Times New Roman"/>
                <a:cs typeface="Times New Roman"/>
              </a:rPr>
              <a:t>Cardi B </a:t>
            </a:r>
            <a:r>
              <a:rPr lang="es-ES" sz="1400" dirty="0" err="1" smtClean="0">
                <a:latin typeface="Times New Roman"/>
                <a:cs typeface="Times New Roman"/>
              </a:rPr>
              <a:t>or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smtClean="0">
                <a:latin typeface="Times New Roman"/>
                <a:cs typeface="Times New Roman"/>
              </a:rPr>
              <a:t>Post Malone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</a:p>
          <a:p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470"/>
          <a:stretch/>
        </p:blipFill>
        <p:spPr>
          <a:xfrm>
            <a:off x="569431" y="4603663"/>
            <a:ext cx="2222212" cy="160425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559" y="4603663"/>
            <a:ext cx="2312444" cy="160425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13914" t="11756" r="17977"/>
          <a:stretch/>
        </p:blipFill>
        <p:spPr>
          <a:xfrm>
            <a:off x="6743004" y="4603663"/>
            <a:ext cx="1936480" cy="156259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952442" y="6251716"/>
            <a:ext cx="138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Times New Roman"/>
                <a:cs typeface="Times New Roman"/>
              </a:rPr>
              <a:t>Gucci Mane </a:t>
            </a:r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2976309" y="6255231"/>
            <a:ext cx="1140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b="1" dirty="0">
                <a:latin typeface="Times New Roman"/>
                <a:cs typeface="Times New Roman"/>
              </a:rPr>
              <a:t>6IX9INE</a:t>
            </a:r>
            <a:endParaRPr lang="es-E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643" y="4603663"/>
            <a:ext cx="1883025" cy="161846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5243910" y="6233080"/>
            <a:ext cx="97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Times New Roman"/>
                <a:cs typeface="Times New Roman"/>
              </a:rPr>
              <a:t>Cardi B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7113786" y="6255231"/>
            <a:ext cx="140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Times New Roman"/>
                <a:cs typeface="Times New Roman"/>
              </a:rPr>
              <a:t>Post Malone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703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15628" y="376582"/>
            <a:ext cx="7028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 </a:t>
            </a:r>
            <a:r>
              <a:rPr lang="es-ES" sz="1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Songs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listen </a:t>
            </a:r>
            <a:r>
              <a:rPr lang="es-ES" sz="1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feel</a:t>
            </a:r>
            <a:r>
              <a:rPr lang="es-E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SAD</a:t>
            </a:r>
            <a:r>
              <a:rPr lang="es-E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s-ES" sz="1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 RESULTS:</a:t>
            </a:r>
            <a:endParaRPr lang="es-ES" sz="1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719" t="10997" r="28405" b="2320"/>
          <a:stretch/>
        </p:blipFill>
        <p:spPr>
          <a:xfrm>
            <a:off x="208006" y="867105"/>
            <a:ext cx="2999648" cy="235729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328075" y="745914"/>
            <a:ext cx="5583288" cy="2462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dirty="0" smtClean="0">
                <a:latin typeface="Times New Roman"/>
                <a:cs typeface="Times New Roman"/>
              </a:rPr>
              <a:t>“CHANGES” </a:t>
            </a:r>
            <a:r>
              <a:rPr lang="es-ES" sz="1400" b="1" dirty="0" err="1" smtClean="0">
                <a:latin typeface="Times New Roman"/>
                <a:cs typeface="Times New Roman"/>
              </a:rPr>
              <a:t>by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XXXTentacion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(</a:t>
            </a:r>
            <a:r>
              <a:rPr lang="es-ES" sz="1400" dirty="0" err="1">
                <a:latin typeface="Times New Roman"/>
                <a:cs typeface="Times New Roman"/>
              </a:rPr>
              <a:t>January</a:t>
            </a:r>
            <a:r>
              <a:rPr lang="es-ES" sz="1400" dirty="0">
                <a:latin typeface="Times New Roman"/>
                <a:cs typeface="Times New Roman"/>
              </a:rPr>
              <a:t> 23, 1998 – June 18, 2018), </a:t>
            </a:r>
            <a:r>
              <a:rPr lang="es-ES" sz="1400" dirty="0" err="1" smtClean="0">
                <a:latin typeface="Times New Roman"/>
                <a:cs typeface="Times New Roman"/>
              </a:rPr>
              <a:t>an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American </a:t>
            </a:r>
            <a:r>
              <a:rPr lang="es-ES" sz="1400" dirty="0" err="1">
                <a:latin typeface="Times New Roman"/>
                <a:cs typeface="Times New Roman"/>
              </a:rPr>
              <a:t>rapper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singer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songwriter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musician</a:t>
            </a:r>
            <a:r>
              <a:rPr lang="es-ES" sz="1400" dirty="0">
                <a:latin typeface="Times New Roman"/>
                <a:cs typeface="Times New Roman"/>
              </a:rPr>
              <a:t>. </a:t>
            </a:r>
            <a:r>
              <a:rPr lang="es-ES" sz="1400" dirty="0" err="1">
                <a:latin typeface="Times New Roman"/>
                <a:cs typeface="Times New Roman"/>
              </a:rPr>
              <a:t>Despite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being</a:t>
            </a:r>
            <a:r>
              <a:rPr lang="es-ES" sz="1400" dirty="0">
                <a:latin typeface="Times New Roman"/>
                <a:cs typeface="Times New Roman"/>
              </a:rPr>
              <a:t> a controversial figure </a:t>
            </a:r>
            <a:r>
              <a:rPr lang="es-ES" sz="1400" dirty="0" smtClean="0">
                <a:latin typeface="Times New Roman"/>
                <a:cs typeface="Times New Roman"/>
              </a:rPr>
              <a:t>he </a:t>
            </a:r>
            <a:r>
              <a:rPr lang="es-ES" sz="1400" dirty="0" err="1" smtClean="0">
                <a:latin typeface="Times New Roman"/>
                <a:cs typeface="Times New Roman"/>
              </a:rPr>
              <a:t>developed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a </a:t>
            </a:r>
            <a:r>
              <a:rPr lang="es-ES" sz="1400" dirty="0" err="1" smtClean="0">
                <a:latin typeface="Times New Roman"/>
                <a:cs typeface="Times New Roman"/>
              </a:rPr>
              <a:t>great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popularity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during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short </a:t>
            </a:r>
            <a:r>
              <a:rPr lang="es-ES" sz="1400" dirty="0" err="1">
                <a:latin typeface="Times New Roman"/>
                <a:cs typeface="Times New Roman"/>
              </a:rPr>
              <a:t>career</a:t>
            </a:r>
            <a:r>
              <a:rPr lang="es-ES" sz="1400" dirty="0" smtClean="0">
                <a:latin typeface="Times New Roman"/>
                <a:cs typeface="Times New Roman"/>
              </a:rPr>
              <a:t>. He </a:t>
            </a:r>
            <a:r>
              <a:rPr lang="es-ES" sz="1400" dirty="0" err="1">
                <a:latin typeface="Times New Roman"/>
                <a:cs typeface="Times New Roman"/>
              </a:rPr>
              <a:t>was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often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credited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critics</a:t>
            </a:r>
            <a:r>
              <a:rPr lang="es-ES" sz="1400" dirty="0">
                <a:latin typeface="Times New Roman"/>
                <a:cs typeface="Times New Roman"/>
              </a:rPr>
              <a:t> and fans </a:t>
            </a:r>
            <a:r>
              <a:rPr lang="es-ES" sz="1400" dirty="0" err="1">
                <a:latin typeface="Times New Roman"/>
                <a:cs typeface="Times New Roman"/>
              </a:rPr>
              <a:t>for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musical </a:t>
            </a:r>
            <a:r>
              <a:rPr lang="es-ES" sz="1400" dirty="0" err="1" smtClean="0">
                <a:latin typeface="Times New Roman"/>
                <a:cs typeface="Times New Roman"/>
              </a:rPr>
              <a:t>versatility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exploring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trap</a:t>
            </a:r>
            <a:r>
              <a:rPr lang="es-ES" sz="1400" dirty="0" smtClean="0">
                <a:latin typeface="Times New Roman"/>
                <a:cs typeface="Times New Roman"/>
              </a:rPr>
              <a:t>, R</a:t>
            </a:r>
            <a:r>
              <a:rPr lang="es-ES" sz="1400" dirty="0">
                <a:latin typeface="Times New Roman"/>
                <a:cs typeface="Times New Roman"/>
              </a:rPr>
              <a:t>&amp;</a:t>
            </a:r>
            <a:r>
              <a:rPr lang="es-ES" sz="1400" dirty="0" smtClean="0">
                <a:latin typeface="Times New Roman"/>
                <a:cs typeface="Times New Roman"/>
              </a:rPr>
              <a:t>B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or</a:t>
            </a:r>
            <a:r>
              <a:rPr lang="es-ES" sz="1400" dirty="0" smtClean="0">
                <a:latin typeface="Times New Roman"/>
                <a:cs typeface="Times New Roman"/>
              </a:rPr>
              <a:t> rock.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smtClean="0">
                <a:latin typeface="Times New Roman"/>
                <a:cs typeface="Times New Roman"/>
              </a:rPr>
              <a:t>He </a:t>
            </a:r>
            <a:r>
              <a:rPr lang="es-ES" sz="1400" dirty="0" err="1" smtClean="0">
                <a:latin typeface="Times New Roman"/>
                <a:cs typeface="Times New Roman"/>
              </a:rPr>
              <a:t>was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born</a:t>
            </a:r>
            <a:r>
              <a:rPr lang="es-ES" sz="1400" dirty="0" smtClean="0">
                <a:latin typeface="Times New Roman"/>
                <a:cs typeface="Times New Roman"/>
              </a:rPr>
              <a:t> in Florida and </a:t>
            </a:r>
            <a:r>
              <a:rPr lang="es-ES" sz="1400" dirty="0" err="1" smtClean="0">
                <a:latin typeface="Times New Roman"/>
                <a:cs typeface="Times New Roman"/>
              </a:rPr>
              <a:t>started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music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career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SoundCloud</a:t>
            </a:r>
            <a:r>
              <a:rPr lang="es-ES" sz="1400" dirty="0">
                <a:latin typeface="Times New Roman"/>
                <a:cs typeface="Times New Roman"/>
              </a:rPr>
              <a:t> in 2013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becaming</a:t>
            </a:r>
            <a:r>
              <a:rPr lang="es-ES" sz="1400" dirty="0" smtClean="0">
                <a:latin typeface="Times New Roman"/>
                <a:cs typeface="Times New Roman"/>
              </a:rPr>
              <a:t> a </a:t>
            </a:r>
            <a:r>
              <a:rPr lang="es-ES" sz="1400" dirty="0">
                <a:latin typeface="Times New Roman"/>
                <a:cs typeface="Times New Roman"/>
              </a:rPr>
              <a:t>popular </a:t>
            </a:r>
            <a:r>
              <a:rPr lang="es-ES" sz="1400" dirty="0" smtClean="0">
                <a:latin typeface="Times New Roman"/>
                <a:cs typeface="Times New Roman"/>
              </a:rPr>
              <a:t>figure </a:t>
            </a:r>
            <a:r>
              <a:rPr lang="es-ES" sz="1400" dirty="0" err="1" smtClean="0">
                <a:latin typeface="Times New Roman"/>
                <a:cs typeface="Times New Roman"/>
              </a:rPr>
              <a:t>with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single "Look at </a:t>
            </a:r>
            <a:r>
              <a:rPr lang="es-ES" sz="1400" dirty="0" smtClean="0">
                <a:latin typeface="Times New Roman"/>
                <a:cs typeface="Times New Roman"/>
              </a:rPr>
              <a:t>Me”. </a:t>
            </a:r>
            <a:r>
              <a:rPr lang="es-ES" sz="1400" dirty="0" err="1" smtClean="0">
                <a:latin typeface="Times New Roman"/>
                <a:cs typeface="Times New Roman"/>
              </a:rPr>
              <a:t>His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debut </a:t>
            </a:r>
            <a:r>
              <a:rPr lang="es-ES" sz="1400" dirty="0" err="1">
                <a:latin typeface="Times New Roman"/>
                <a:cs typeface="Times New Roman"/>
              </a:rPr>
              <a:t>album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smtClean="0">
                <a:latin typeface="Times New Roman"/>
                <a:cs typeface="Times New Roman"/>
              </a:rPr>
              <a:t>(</a:t>
            </a:r>
            <a:r>
              <a:rPr lang="es-ES" sz="1400" dirty="0">
                <a:latin typeface="Times New Roman"/>
                <a:cs typeface="Times New Roman"/>
              </a:rPr>
              <a:t>2017), </a:t>
            </a:r>
            <a:r>
              <a:rPr lang="es-ES" sz="1400" dirty="0" err="1" smtClean="0">
                <a:latin typeface="Times New Roman"/>
                <a:cs typeface="Times New Roman"/>
              </a:rPr>
              <a:t>was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number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two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Billboard</a:t>
            </a:r>
            <a:r>
              <a:rPr lang="es-ES" sz="1400" dirty="0">
                <a:latin typeface="Times New Roman"/>
                <a:cs typeface="Times New Roman"/>
              </a:rPr>
              <a:t> 200 and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second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album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smtClean="0">
                <a:latin typeface="Times New Roman"/>
                <a:cs typeface="Times New Roman"/>
              </a:rPr>
              <a:t>(</a:t>
            </a:r>
            <a:r>
              <a:rPr lang="es-ES" sz="1400" dirty="0">
                <a:latin typeface="Times New Roman"/>
                <a:cs typeface="Times New Roman"/>
              </a:rPr>
              <a:t>2018), </a:t>
            </a:r>
            <a:r>
              <a:rPr lang="es-ES" sz="1400" dirty="0" err="1" smtClean="0">
                <a:latin typeface="Times New Roman"/>
                <a:cs typeface="Times New Roman"/>
              </a:rPr>
              <a:t>was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number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Billboard</a:t>
            </a:r>
            <a:r>
              <a:rPr lang="es-ES" sz="1400" dirty="0">
                <a:latin typeface="Times New Roman"/>
                <a:cs typeface="Times New Roman"/>
              </a:rPr>
              <a:t> 200. </a:t>
            </a:r>
            <a:r>
              <a:rPr lang="es-ES" sz="1400" dirty="0" smtClean="0">
                <a:latin typeface="Times New Roman"/>
                <a:cs typeface="Times New Roman"/>
              </a:rPr>
              <a:t>In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week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following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death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XXXTentacion's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highest-charting</a:t>
            </a:r>
            <a:r>
              <a:rPr lang="es-ES" sz="1400" dirty="0">
                <a:latin typeface="Times New Roman"/>
                <a:cs typeface="Times New Roman"/>
              </a:rPr>
              <a:t> single, "</a:t>
            </a:r>
            <a:r>
              <a:rPr lang="es-ES" sz="1400" dirty="0" err="1">
                <a:latin typeface="Times New Roman"/>
                <a:cs typeface="Times New Roman"/>
              </a:rPr>
              <a:t>Sad</a:t>
            </a:r>
            <a:r>
              <a:rPr lang="es-ES" sz="1400" dirty="0">
                <a:latin typeface="Times New Roman"/>
                <a:cs typeface="Times New Roman"/>
              </a:rPr>
              <a:t>!", </a:t>
            </a:r>
            <a:r>
              <a:rPr lang="es-ES" sz="1400" dirty="0" err="1">
                <a:latin typeface="Times New Roman"/>
                <a:cs typeface="Times New Roman"/>
              </a:rPr>
              <a:t>went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from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number</a:t>
            </a:r>
            <a:r>
              <a:rPr lang="es-ES" sz="1400" dirty="0">
                <a:latin typeface="Times New Roman"/>
                <a:cs typeface="Times New Roman"/>
              </a:rPr>
              <a:t> 52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number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Billboard</a:t>
            </a:r>
            <a:r>
              <a:rPr lang="es-ES" sz="1400" dirty="0">
                <a:latin typeface="Times New Roman"/>
                <a:cs typeface="Times New Roman"/>
              </a:rPr>
              <a:t> Hot </a:t>
            </a:r>
            <a:r>
              <a:rPr lang="es-ES" sz="1400" dirty="0" smtClean="0">
                <a:latin typeface="Times New Roman"/>
                <a:cs typeface="Times New Roman"/>
              </a:rPr>
              <a:t>100</a:t>
            </a:r>
            <a:r>
              <a:rPr lang="es-ES" sz="14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9559" t="3001" r="18649"/>
          <a:stretch/>
        </p:blipFill>
        <p:spPr>
          <a:xfrm>
            <a:off x="208006" y="3711614"/>
            <a:ext cx="3048418" cy="254261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441658" y="3566859"/>
            <a:ext cx="5469705" cy="31085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dirty="0" smtClean="0">
                <a:latin typeface="Times New Roman"/>
                <a:cs typeface="Times New Roman"/>
              </a:rPr>
              <a:t>“LOVELY” </a:t>
            </a:r>
            <a:r>
              <a:rPr lang="es-ES" sz="1400" b="1" dirty="0" err="1" smtClean="0">
                <a:latin typeface="Times New Roman"/>
                <a:cs typeface="Times New Roman"/>
              </a:rPr>
              <a:t>by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Billie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Eilish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(</a:t>
            </a:r>
            <a:r>
              <a:rPr lang="es-ES" sz="1400" dirty="0" err="1" smtClean="0">
                <a:latin typeface="Times New Roman"/>
                <a:cs typeface="Times New Roman"/>
              </a:rPr>
              <a:t>December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18, 2001</a:t>
            </a:r>
            <a:r>
              <a:rPr lang="es-ES" sz="1400" dirty="0" smtClean="0">
                <a:latin typeface="Times New Roman"/>
                <a:cs typeface="Times New Roman"/>
              </a:rPr>
              <a:t>), </a:t>
            </a:r>
            <a:r>
              <a:rPr lang="es-ES" sz="1400" dirty="0" err="1" smtClean="0">
                <a:latin typeface="Times New Roman"/>
                <a:cs typeface="Times New Roman"/>
              </a:rPr>
              <a:t>an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American </a:t>
            </a:r>
            <a:r>
              <a:rPr lang="es-ES" sz="1400" dirty="0" err="1">
                <a:latin typeface="Times New Roman"/>
                <a:cs typeface="Times New Roman"/>
              </a:rPr>
              <a:t>singer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songwriter</a:t>
            </a:r>
            <a:r>
              <a:rPr lang="es-ES" sz="1400" dirty="0">
                <a:latin typeface="Times New Roman"/>
                <a:cs typeface="Times New Roman"/>
              </a:rPr>
              <a:t>. </a:t>
            </a:r>
            <a:r>
              <a:rPr lang="es-ES" sz="1400" dirty="0" err="1">
                <a:latin typeface="Times New Roman"/>
                <a:cs typeface="Times New Roman"/>
              </a:rPr>
              <a:t>She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first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gained</a:t>
            </a:r>
            <a:r>
              <a:rPr lang="es-ES" sz="1400" dirty="0">
                <a:latin typeface="Times New Roman"/>
                <a:cs typeface="Times New Roman"/>
              </a:rPr>
              <a:t> media </a:t>
            </a:r>
            <a:r>
              <a:rPr lang="es-ES" sz="1400" dirty="0" err="1">
                <a:latin typeface="Times New Roman"/>
                <a:cs typeface="Times New Roman"/>
              </a:rPr>
              <a:t>attention</a:t>
            </a:r>
            <a:r>
              <a:rPr lang="es-ES" sz="1400" dirty="0">
                <a:latin typeface="Times New Roman"/>
                <a:cs typeface="Times New Roman"/>
              </a:rPr>
              <a:t> in 2016 </a:t>
            </a:r>
            <a:r>
              <a:rPr lang="es-ES" sz="1400" dirty="0" err="1">
                <a:latin typeface="Times New Roman"/>
                <a:cs typeface="Times New Roman"/>
              </a:rPr>
              <a:t>when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uploaded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song</a:t>
            </a:r>
            <a:r>
              <a:rPr lang="es-ES" sz="1400" dirty="0">
                <a:latin typeface="Times New Roman"/>
                <a:cs typeface="Times New Roman"/>
              </a:rPr>
              <a:t> "</a:t>
            </a:r>
            <a:r>
              <a:rPr lang="es-ES" sz="1400" dirty="0" err="1">
                <a:latin typeface="Times New Roman"/>
                <a:cs typeface="Times New Roman"/>
              </a:rPr>
              <a:t>Ocean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Eyes</a:t>
            </a:r>
            <a:r>
              <a:rPr lang="es-ES" sz="1400" dirty="0">
                <a:latin typeface="Times New Roman"/>
                <a:cs typeface="Times New Roman"/>
              </a:rPr>
              <a:t>"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SoundCloud</a:t>
            </a:r>
            <a:r>
              <a:rPr lang="es-ES" sz="1400" dirty="0" smtClean="0">
                <a:latin typeface="Times New Roman"/>
                <a:cs typeface="Times New Roman"/>
              </a:rPr>
              <a:t>.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was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written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produced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brother</a:t>
            </a:r>
            <a:r>
              <a:rPr lang="es-ES" sz="1400" dirty="0" smtClean="0">
                <a:latin typeface="Times New Roman"/>
                <a:cs typeface="Times New Roman"/>
              </a:rPr>
              <a:t>. </a:t>
            </a:r>
            <a:r>
              <a:rPr lang="es-ES" sz="1400" dirty="0" err="1">
                <a:latin typeface="Times New Roman"/>
                <a:cs typeface="Times New Roman"/>
              </a:rPr>
              <a:t>Her</a:t>
            </a:r>
            <a:r>
              <a:rPr lang="es-ES" sz="1400" dirty="0">
                <a:latin typeface="Times New Roman"/>
                <a:cs typeface="Times New Roman"/>
              </a:rPr>
              <a:t> debut EP, </a:t>
            </a:r>
            <a:r>
              <a:rPr lang="es-ES" sz="1400" dirty="0" err="1">
                <a:latin typeface="Times New Roman"/>
                <a:cs typeface="Times New Roman"/>
              </a:rPr>
              <a:t>Don't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Smile</a:t>
            </a:r>
            <a:r>
              <a:rPr lang="es-ES" sz="1400" dirty="0">
                <a:latin typeface="Times New Roman"/>
                <a:cs typeface="Times New Roman"/>
              </a:rPr>
              <a:t> at Me (2017), </a:t>
            </a:r>
            <a:r>
              <a:rPr lang="es-ES" sz="1400" dirty="0" err="1">
                <a:latin typeface="Times New Roman"/>
                <a:cs typeface="Times New Roman"/>
              </a:rPr>
              <a:t>reached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top 15 in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US, UK, </a:t>
            </a:r>
            <a:r>
              <a:rPr lang="es-ES" sz="1400" dirty="0" err="1">
                <a:latin typeface="Times New Roman"/>
                <a:cs typeface="Times New Roman"/>
              </a:rPr>
              <a:t>Canada</a:t>
            </a:r>
            <a:r>
              <a:rPr lang="es-ES" sz="1400" dirty="0">
                <a:latin typeface="Times New Roman"/>
                <a:cs typeface="Times New Roman"/>
              </a:rPr>
              <a:t>, and Australia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Eilish's</a:t>
            </a:r>
            <a:r>
              <a:rPr lang="es-ES" sz="1400" dirty="0">
                <a:latin typeface="Times New Roman"/>
                <a:cs typeface="Times New Roman"/>
              </a:rPr>
              <a:t> debut </a:t>
            </a:r>
            <a:r>
              <a:rPr lang="es-ES" sz="1400" dirty="0" err="1">
                <a:latin typeface="Times New Roman"/>
                <a:cs typeface="Times New Roman"/>
              </a:rPr>
              <a:t>studio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album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When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Asleep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Where</a:t>
            </a:r>
            <a:r>
              <a:rPr lang="es-ES" sz="1400" dirty="0">
                <a:latin typeface="Times New Roman"/>
                <a:cs typeface="Times New Roman"/>
              </a:rPr>
              <a:t> Do </a:t>
            </a:r>
            <a:r>
              <a:rPr lang="es-ES" sz="1400" dirty="0" err="1">
                <a:latin typeface="Times New Roman"/>
                <a:cs typeface="Times New Roman"/>
              </a:rPr>
              <a:t>We</a:t>
            </a:r>
            <a:r>
              <a:rPr lang="es-ES" sz="1400" dirty="0">
                <a:latin typeface="Times New Roman"/>
                <a:cs typeface="Times New Roman"/>
              </a:rPr>
              <a:t> Go? (2019), </a:t>
            </a:r>
            <a:r>
              <a:rPr lang="es-ES" sz="1400" dirty="0" err="1" smtClean="0">
                <a:latin typeface="Times New Roman"/>
                <a:cs typeface="Times New Roman"/>
              </a:rPr>
              <a:t>became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best-performing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album</a:t>
            </a:r>
            <a:r>
              <a:rPr lang="es-ES" sz="1400" dirty="0">
                <a:latin typeface="Times New Roman"/>
                <a:cs typeface="Times New Roman"/>
              </a:rPr>
              <a:t> of 2019 in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US. </a:t>
            </a:r>
            <a:r>
              <a:rPr lang="es-ES" sz="1400" dirty="0" err="1" smtClean="0">
                <a:latin typeface="Times New Roman"/>
                <a:cs typeface="Times New Roman"/>
              </a:rPr>
              <a:t>It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also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reached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number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one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UK.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album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contains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six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Billboard</a:t>
            </a:r>
            <a:r>
              <a:rPr lang="es-ES" sz="1400" dirty="0">
                <a:latin typeface="Times New Roman"/>
                <a:cs typeface="Times New Roman"/>
              </a:rPr>
              <a:t> Hot 100 top 40 </a:t>
            </a:r>
            <a:r>
              <a:rPr lang="es-ES" sz="1400" dirty="0" smtClean="0">
                <a:latin typeface="Times New Roman"/>
                <a:cs typeface="Times New Roman"/>
              </a:rPr>
              <a:t>singles.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has won </a:t>
            </a:r>
            <a:r>
              <a:rPr lang="es-ES" sz="1400" dirty="0" err="1" smtClean="0">
                <a:latin typeface="Times New Roman"/>
                <a:cs typeface="Times New Roman"/>
              </a:rPr>
              <a:t>five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Grammy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Awards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two</a:t>
            </a:r>
            <a:r>
              <a:rPr lang="es-ES" sz="1400" dirty="0">
                <a:latin typeface="Times New Roman"/>
                <a:cs typeface="Times New Roman"/>
              </a:rPr>
              <a:t> American </a:t>
            </a:r>
            <a:r>
              <a:rPr lang="es-ES" sz="1400" dirty="0" err="1">
                <a:latin typeface="Times New Roman"/>
                <a:cs typeface="Times New Roman"/>
              </a:rPr>
              <a:t>Music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Awards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two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Guinness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World</a:t>
            </a:r>
            <a:r>
              <a:rPr lang="es-ES" sz="1400" dirty="0">
                <a:latin typeface="Times New Roman"/>
                <a:cs typeface="Times New Roman"/>
              </a:rPr>
              <a:t> Records, and </a:t>
            </a:r>
            <a:r>
              <a:rPr lang="es-ES" sz="1400" dirty="0" err="1">
                <a:latin typeface="Times New Roman"/>
                <a:cs typeface="Times New Roman"/>
              </a:rPr>
              <a:t>three</a:t>
            </a:r>
            <a:r>
              <a:rPr lang="es-ES" sz="1400" dirty="0">
                <a:latin typeface="Times New Roman"/>
                <a:cs typeface="Times New Roman"/>
              </a:rPr>
              <a:t> MTV Video </a:t>
            </a:r>
            <a:r>
              <a:rPr lang="es-ES" sz="1400" dirty="0" err="1">
                <a:latin typeface="Times New Roman"/>
                <a:cs typeface="Times New Roman"/>
              </a:rPr>
              <a:t>Music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Awards</a:t>
            </a:r>
            <a:r>
              <a:rPr lang="es-ES" sz="1400" dirty="0">
                <a:latin typeface="Times New Roman"/>
                <a:cs typeface="Times New Roman"/>
              </a:rPr>
              <a:t>. </a:t>
            </a:r>
            <a:r>
              <a:rPr lang="es-ES" sz="1400" dirty="0" err="1">
                <a:latin typeface="Times New Roman"/>
                <a:cs typeface="Times New Roman"/>
              </a:rPr>
              <a:t>She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youngest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person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first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woman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win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four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main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Grammy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categories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Best</a:t>
            </a:r>
            <a:r>
              <a:rPr lang="es-ES" sz="1400" dirty="0">
                <a:latin typeface="Times New Roman"/>
                <a:cs typeface="Times New Roman"/>
              </a:rPr>
              <a:t> New </a:t>
            </a:r>
            <a:r>
              <a:rPr lang="es-ES" sz="1400" dirty="0" err="1">
                <a:latin typeface="Times New Roman"/>
                <a:cs typeface="Times New Roman"/>
              </a:rPr>
              <a:t>Artist</a:t>
            </a:r>
            <a:r>
              <a:rPr lang="es-ES" sz="1400" dirty="0">
                <a:latin typeface="Times New Roman"/>
                <a:cs typeface="Times New Roman"/>
              </a:rPr>
              <a:t>, Record of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Year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Song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Year</a:t>
            </a:r>
            <a:r>
              <a:rPr lang="es-ES" sz="1400" dirty="0">
                <a:latin typeface="Times New Roman"/>
                <a:cs typeface="Times New Roman"/>
              </a:rPr>
              <a:t>, and </a:t>
            </a:r>
            <a:r>
              <a:rPr lang="es-ES" sz="1400" dirty="0" err="1">
                <a:latin typeface="Times New Roman"/>
                <a:cs typeface="Times New Roman"/>
              </a:rPr>
              <a:t>Album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Year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same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year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921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9;p23"/>
          <p:cNvSpPr/>
          <p:nvPr/>
        </p:nvSpPr>
        <p:spPr>
          <a:xfrm>
            <a:off x="2936575" y="107575"/>
            <a:ext cx="3527496" cy="948996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b="1" dirty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LYRICS OF THE SONGS</a:t>
            </a:r>
            <a:endParaRPr dirty="0"/>
          </a:p>
        </p:txBody>
      </p:sp>
      <p:sp>
        <p:nvSpPr>
          <p:cNvPr id="5" name="Rectángulo 4"/>
          <p:cNvSpPr/>
          <p:nvPr/>
        </p:nvSpPr>
        <p:spPr>
          <a:xfrm>
            <a:off x="356839" y="689769"/>
            <a:ext cx="3124505" cy="59708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 err="1" smtClean="0">
                <a:latin typeface="Times New Roman"/>
                <a:cs typeface="Times New Roman"/>
              </a:rPr>
              <a:t>Changes</a:t>
            </a:r>
            <a:endParaRPr lang="es-ES" b="1" dirty="0">
              <a:latin typeface="Times New Roman"/>
              <a:cs typeface="Times New Roman"/>
            </a:endParaRPr>
          </a:p>
          <a:p>
            <a:r>
              <a:rPr lang="es-ES" sz="1400" b="1" u="sng" dirty="0" err="1" smtClean="0">
                <a:latin typeface="Times New Roman"/>
                <a:cs typeface="Times New Roman"/>
              </a:rPr>
              <a:t>Mmm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baby</a:t>
            </a:r>
            <a:r>
              <a:rPr lang="es-ES" sz="1400" b="1" u="sng" dirty="0">
                <a:latin typeface="Times New Roman"/>
                <a:cs typeface="Times New Roman"/>
              </a:rPr>
              <a:t>, I </a:t>
            </a:r>
            <a:r>
              <a:rPr lang="es-ES" sz="1400" b="1" u="sng" dirty="0" err="1">
                <a:latin typeface="Times New Roman"/>
                <a:cs typeface="Times New Roman"/>
              </a:rPr>
              <a:t>don't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understand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this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You're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changing</a:t>
            </a:r>
            <a:r>
              <a:rPr lang="es-ES" sz="1400" b="1" u="sng" dirty="0">
                <a:latin typeface="Times New Roman"/>
                <a:cs typeface="Times New Roman"/>
              </a:rPr>
              <a:t>, I </a:t>
            </a:r>
            <a:r>
              <a:rPr lang="es-ES" sz="1400" b="1" u="sng" dirty="0" err="1">
                <a:latin typeface="Times New Roman"/>
                <a:cs typeface="Times New Roman"/>
              </a:rPr>
              <a:t>can't</a:t>
            </a:r>
            <a:r>
              <a:rPr lang="es-ES" sz="1400" b="1" u="sng" dirty="0">
                <a:latin typeface="Times New Roman"/>
                <a:cs typeface="Times New Roman"/>
              </a:rPr>
              <a:t> stand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My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heart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can't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take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this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damage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And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way I </a:t>
            </a:r>
            <a:r>
              <a:rPr lang="es-ES" sz="1400" dirty="0" err="1">
                <a:latin typeface="Times New Roman"/>
                <a:cs typeface="Times New Roman"/>
              </a:rPr>
              <a:t>feel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stand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Mmm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baby</a:t>
            </a:r>
            <a:r>
              <a:rPr lang="es-ES" sz="1400" dirty="0">
                <a:latin typeface="Times New Roman"/>
                <a:cs typeface="Times New Roman"/>
              </a:rPr>
              <a:t>, I </a:t>
            </a:r>
            <a:r>
              <a:rPr lang="es-ES" sz="1400" dirty="0" err="1">
                <a:latin typeface="Times New Roman"/>
                <a:cs typeface="Times New Roman"/>
              </a:rPr>
              <a:t>don't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understand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changing</a:t>
            </a:r>
            <a:r>
              <a:rPr lang="es-ES" sz="1400" dirty="0">
                <a:latin typeface="Times New Roman"/>
                <a:cs typeface="Times New Roman"/>
              </a:rPr>
              <a:t>, I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stand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heart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take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damage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And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way I </a:t>
            </a:r>
            <a:r>
              <a:rPr lang="es-ES" sz="1400" dirty="0" err="1">
                <a:latin typeface="Times New Roman"/>
                <a:cs typeface="Times New Roman"/>
              </a:rPr>
              <a:t>feel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stand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Mmm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baby</a:t>
            </a:r>
            <a:r>
              <a:rPr lang="es-ES" sz="1400" dirty="0">
                <a:latin typeface="Times New Roman"/>
                <a:cs typeface="Times New Roman"/>
              </a:rPr>
              <a:t>, I </a:t>
            </a:r>
            <a:r>
              <a:rPr lang="es-ES" sz="1400" dirty="0" err="1">
                <a:latin typeface="Times New Roman"/>
                <a:cs typeface="Times New Roman"/>
              </a:rPr>
              <a:t>don't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understand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endParaRPr lang="es-ES" sz="1400" dirty="0">
              <a:latin typeface="Times New Roman"/>
              <a:cs typeface="Times New Roman"/>
            </a:endParaRPr>
          </a:p>
          <a:p>
            <a:endParaRPr lang="es-ES" sz="1400" dirty="0" smtClean="0">
              <a:latin typeface="Times New Roman"/>
              <a:cs typeface="Times New Roman"/>
            </a:endParaRPr>
          </a:p>
          <a:p>
            <a:r>
              <a:rPr lang="es-ES" sz="1400" b="1" u="sng" dirty="0" err="1" smtClean="0">
                <a:latin typeface="Times New Roman"/>
                <a:cs typeface="Times New Roman"/>
              </a:rPr>
              <a:t>Girl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you're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making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hard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for</a:t>
            </a:r>
            <a:r>
              <a:rPr lang="es-ES" sz="1400" b="1" u="sng" dirty="0">
                <a:latin typeface="Times New Roman"/>
                <a:cs typeface="Times New Roman"/>
              </a:rPr>
              <a:t> me</a:t>
            </a:r>
          </a:p>
          <a:p>
            <a:r>
              <a:rPr lang="es-ES" sz="1400" b="1" u="sng" dirty="0" err="1">
                <a:latin typeface="Times New Roman"/>
                <a:cs typeface="Times New Roman"/>
              </a:rPr>
              <a:t>Girl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you're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making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hard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for</a:t>
            </a:r>
            <a:r>
              <a:rPr lang="es-ES" sz="1400" b="1" u="sng" dirty="0">
                <a:latin typeface="Times New Roman"/>
                <a:cs typeface="Times New Roman"/>
              </a:rPr>
              <a:t> me</a:t>
            </a:r>
          </a:p>
          <a:p>
            <a:r>
              <a:rPr lang="es-ES" sz="1400" b="1" u="sng" dirty="0" err="1">
                <a:latin typeface="Times New Roman"/>
                <a:cs typeface="Times New Roman"/>
              </a:rPr>
              <a:t>Girl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you're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making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hard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for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smtClean="0">
                <a:latin typeface="Times New Roman"/>
                <a:cs typeface="Times New Roman"/>
              </a:rPr>
              <a:t>me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Girl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you're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making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hard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for</a:t>
            </a:r>
            <a:r>
              <a:rPr lang="es-ES" sz="1400" b="1" u="sng" dirty="0">
                <a:latin typeface="Times New Roman"/>
                <a:cs typeface="Times New Roman"/>
              </a:rPr>
              <a:t> me</a:t>
            </a:r>
          </a:p>
          <a:p>
            <a:r>
              <a:rPr lang="es-ES" sz="1400" b="1" u="sng" dirty="0" err="1">
                <a:latin typeface="Times New Roman"/>
                <a:cs typeface="Times New Roman"/>
              </a:rPr>
              <a:t>Girl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you're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making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hard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for</a:t>
            </a:r>
            <a:r>
              <a:rPr lang="es-ES" sz="1400" b="1" u="sng" dirty="0">
                <a:latin typeface="Times New Roman"/>
                <a:cs typeface="Times New Roman"/>
              </a:rPr>
              <a:t> me</a:t>
            </a:r>
          </a:p>
          <a:p>
            <a:r>
              <a:rPr lang="es-ES" sz="1400" b="1" u="sng" dirty="0" err="1">
                <a:latin typeface="Times New Roman"/>
                <a:cs typeface="Times New Roman"/>
              </a:rPr>
              <a:t>Girl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you're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making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hard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for</a:t>
            </a:r>
            <a:r>
              <a:rPr lang="es-ES" sz="1400" b="1" u="sng" dirty="0">
                <a:latin typeface="Times New Roman"/>
                <a:cs typeface="Times New Roman"/>
              </a:rPr>
              <a:t> me</a:t>
            </a:r>
          </a:p>
          <a:p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 smtClean="0">
                <a:latin typeface="Times New Roman"/>
                <a:cs typeface="Times New Roman"/>
              </a:rPr>
              <a:t>Mmm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baby</a:t>
            </a:r>
            <a:r>
              <a:rPr lang="es-ES" sz="1400" dirty="0">
                <a:latin typeface="Times New Roman"/>
                <a:cs typeface="Times New Roman"/>
              </a:rPr>
              <a:t>, I </a:t>
            </a:r>
            <a:r>
              <a:rPr lang="es-ES" sz="1400" dirty="0" err="1">
                <a:latin typeface="Times New Roman"/>
                <a:cs typeface="Times New Roman"/>
              </a:rPr>
              <a:t>don't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understand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changing</a:t>
            </a:r>
            <a:r>
              <a:rPr lang="es-ES" sz="1400" dirty="0">
                <a:latin typeface="Times New Roman"/>
                <a:cs typeface="Times New Roman"/>
              </a:rPr>
              <a:t>, I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stand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heart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take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damage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And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way I </a:t>
            </a:r>
            <a:r>
              <a:rPr lang="es-ES" sz="1400" dirty="0" err="1">
                <a:latin typeface="Times New Roman"/>
                <a:cs typeface="Times New Roman"/>
              </a:rPr>
              <a:t>feel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stand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Mmm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baby</a:t>
            </a:r>
            <a:r>
              <a:rPr lang="es-ES" sz="1400" dirty="0">
                <a:latin typeface="Times New Roman"/>
                <a:cs typeface="Times New Roman"/>
              </a:rPr>
              <a:t>, I </a:t>
            </a:r>
            <a:r>
              <a:rPr lang="es-ES" sz="1400" dirty="0" err="1">
                <a:latin typeface="Times New Roman"/>
                <a:cs typeface="Times New Roman"/>
              </a:rPr>
              <a:t>don't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understand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You're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changing</a:t>
            </a:r>
            <a:r>
              <a:rPr lang="es-ES" sz="1400" dirty="0">
                <a:latin typeface="Times New Roman"/>
                <a:cs typeface="Times New Roman"/>
              </a:rPr>
              <a:t>, I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stand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heart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take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damage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And </a:t>
            </a:r>
            <a:r>
              <a:rPr lang="es-ES" sz="1400" dirty="0" err="1">
                <a:latin typeface="Times New Roman"/>
                <a:cs typeface="Times New Roman"/>
              </a:rPr>
              <a:t>the</a:t>
            </a:r>
            <a:r>
              <a:rPr lang="es-ES" sz="1400" dirty="0">
                <a:latin typeface="Times New Roman"/>
                <a:cs typeface="Times New Roman"/>
              </a:rPr>
              <a:t> way I </a:t>
            </a:r>
            <a:r>
              <a:rPr lang="es-ES" sz="1400" dirty="0" err="1">
                <a:latin typeface="Times New Roman"/>
                <a:cs typeface="Times New Roman"/>
              </a:rPr>
              <a:t>feel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stand </a:t>
            </a:r>
            <a:r>
              <a:rPr lang="es-ES" sz="1400" dirty="0" err="1" smtClean="0">
                <a:latin typeface="Times New Roman"/>
                <a:cs typeface="Times New Roman"/>
              </a:rPr>
              <a:t>it</a:t>
            </a:r>
            <a:r>
              <a:rPr lang="es-ES" sz="1400" dirty="0" smtClean="0">
                <a:latin typeface="Times New Roman"/>
                <a:cs typeface="Times New Roman"/>
              </a:rPr>
              <a:t> (x2</a:t>
            </a:r>
            <a:r>
              <a:rPr lang="es-ES" sz="1400" dirty="0">
                <a:latin typeface="Times New Roman"/>
                <a:cs typeface="Times New Roman"/>
              </a:rPr>
              <a:t>) </a:t>
            </a:r>
            <a:r>
              <a:rPr lang="es-ES" sz="1400" dirty="0" err="1">
                <a:latin typeface="Times New Roman"/>
                <a:cs typeface="Times New Roman"/>
              </a:rPr>
              <a:t>broke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heart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153967" y="915073"/>
            <a:ext cx="3798494" cy="59708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 err="1">
                <a:latin typeface="Times New Roman"/>
                <a:cs typeface="Times New Roman"/>
              </a:rPr>
              <a:t>Lovely</a:t>
            </a:r>
            <a:r>
              <a:rPr lang="es-ES" b="1" dirty="0">
                <a:latin typeface="Times New Roman"/>
                <a:cs typeface="Times New Roman"/>
              </a:rPr>
              <a:t> </a:t>
            </a:r>
            <a:endParaRPr lang="es-ES" b="1" dirty="0" smtClean="0">
              <a:latin typeface="Times New Roman"/>
              <a:cs typeface="Times New Roman"/>
            </a:endParaRPr>
          </a:p>
          <a:p>
            <a:r>
              <a:rPr lang="es-ES" sz="1400" b="1" u="sng" dirty="0" smtClean="0">
                <a:latin typeface="Times New Roman"/>
                <a:cs typeface="Times New Roman"/>
              </a:rPr>
              <a:t>Thought </a:t>
            </a:r>
            <a:r>
              <a:rPr lang="es-ES" sz="1400" b="1" u="sng" dirty="0">
                <a:latin typeface="Times New Roman"/>
                <a:cs typeface="Times New Roman"/>
              </a:rPr>
              <a:t>I </a:t>
            </a:r>
            <a:r>
              <a:rPr lang="es-ES" sz="1400" b="1" u="sng" dirty="0" err="1">
                <a:latin typeface="Times New Roman"/>
                <a:cs typeface="Times New Roman"/>
              </a:rPr>
              <a:t>found</a:t>
            </a:r>
            <a:r>
              <a:rPr lang="es-ES" sz="1400" b="1" u="sng" dirty="0">
                <a:latin typeface="Times New Roman"/>
                <a:cs typeface="Times New Roman"/>
              </a:rPr>
              <a:t> a way</a:t>
            </a:r>
          </a:p>
          <a:p>
            <a:r>
              <a:rPr lang="es-ES" sz="1400" b="1" u="sng" dirty="0">
                <a:latin typeface="Times New Roman"/>
                <a:cs typeface="Times New Roman"/>
              </a:rPr>
              <a:t>Thought I </a:t>
            </a:r>
            <a:r>
              <a:rPr lang="es-ES" sz="1400" b="1" u="sng" dirty="0" err="1">
                <a:latin typeface="Times New Roman"/>
                <a:cs typeface="Times New Roman"/>
              </a:rPr>
              <a:t>found</a:t>
            </a:r>
            <a:r>
              <a:rPr lang="es-ES" sz="1400" b="1" u="sng" dirty="0">
                <a:latin typeface="Times New Roman"/>
                <a:cs typeface="Times New Roman"/>
              </a:rPr>
              <a:t> a way, </a:t>
            </a:r>
            <a:r>
              <a:rPr lang="es-ES" sz="1400" b="1" u="sng" dirty="0" err="1">
                <a:latin typeface="Times New Roman"/>
                <a:cs typeface="Times New Roman"/>
              </a:rPr>
              <a:t>yeah</a:t>
            </a:r>
            <a:r>
              <a:rPr lang="es-ES" sz="1400" b="1" u="sng" dirty="0">
                <a:latin typeface="Times New Roman"/>
                <a:cs typeface="Times New Roman"/>
              </a:rPr>
              <a:t> (</a:t>
            </a:r>
            <a:r>
              <a:rPr lang="es-ES" sz="1400" b="1" u="sng" dirty="0" err="1">
                <a:latin typeface="Times New Roman"/>
                <a:cs typeface="Times New Roman"/>
              </a:rPr>
              <a:t>found</a:t>
            </a:r>
            <a:r>
              <a:rPr lang="es-ES" sz="1400" b="1" u="sng" dirty="0">
                <a:latin typeface="Times New Roman"/>
                <a:cs typeface="Times New Roman"/>
              </a:rPr>
              <a:t>)</a:t>
            </a:r>
          </a:p>
          <a:p>
            <a:r>
              <a:rPr lang="es-ES" sz="1400" b="1" u="sng" dirty="0" err="1">
                <a:latin typeface="Times New Roman"/>
                <a:cs typeface="Times New Roman"/>
              </a:rPr>
              <a:t>But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you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never</a:t>
            </a:r>
            <a:r>
              <a:rPr lang="es-ES" sz="1400" b="1" u="sng" dirty="0">
                <a:latin typeface="Times New Roman"/>
                <a:cs typeface="Times New Roman"/>
              </a:rPr>
              <a:t> go </a:t>
            </a:r>
            <a:r>
              <a:rPr lang="es-ES" sz="1400" b="1" u="sng" dirty="0" err="1">
                <a:latin typeface="Times New Roman"/>
                <a:cs typeface="Times New Roman"/>
              </a:rPr>
              <a:t>away</a:t>
            </a:r>
            <a:r>
              <a:rPr lang="es-ES" sz="1400" b="1" u="sng" dirty="0">
                <a:latin typeface="Times New Roman"/>
                <a:cs typeface="Times New Roman"/>
              </a:rPr>
              <a:t> (</a:t>
            </a:r>
            <a:r>
              <a:rPr lang="es-ES" sz="1400" b="1" u="sng" dirty="0" err="1">
                <a:latin typeface="Times New Roman"/>
                <a:cs typeface="Times New Roman"/>
              </a:rPr>
              <a:t>never</a:t>
            </a:r>
            <a:r>
              <a:rPr lang="es-ES" sz="1400" b="1" u="sng" dirty="0">
                <a:latin typeface="Times New Roman"/>
                <a:cs typeface="Times New Roman"/>
              </a:rPr>
              <a:t> go </a:t>
            </a:r>
            <a:r>
              <a:rPr lang="es-ES" sz="1400" b="1" u="sng" dirty="0" err="1">
                <a:latin typeface="Times New Roman"/>
                <a:cs typeface="Times New Roman"/>
              </a:rPr>
              <a:t>away</a:t>
            </a:r>
            <a:r>
              <a:rPr lang="es-ES" sz="1400" b="1" u="sng" dirty="0">
                <a:latin typeface="Times New Roman"/>
                <a:cs typeface="Times New Roman"/>
              </a:rPr>
              <a:t>)</a:t>
            </a:r>
          </a:p>
          <a:p>
            <a:r>
              <a:rPr lang="es-ES" sz="1400" b="1" u="sng" dirty="0">
                <a:latin typeface="Times New Roman"/>
                <a:cs typeface="Times New Roman"/>
              </a:rPr>
              <a:t>So I </a:t>
            </a:r>
            <a:r>
              <a:rPr lang="es-ES" sz="1400" b="1" u="sng" dirty="0" err="1">
                <a:latin typeface="Times New Roman"/>
                <a:cs typeface="Times New Roman"/>
              </a:rPr>
              <a:t>guess</a:t>
            </a:r>
            <a:r>
              <a:rPr lang="es-ES" sz="1400" b="1" u="sng" dirty="0">
                <a:latin typeface="Times New Roman"/>
                <a:cs typeface="Times New Roman"/>
              </a:rPr>
              <a:t> I </a:t>
            </a:r>
            <a:r>
              <a:rPr lang="es-ES" sz="1400" b="1" u="sng" dirty="0" err="1">
                <a:latin typeface="Times New Roman"/>
                <a:cs typeface="Times New Roman"/>
              </a:rPr>
              <a:t>gotta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stay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now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dirty="0">
                <a:latin typeface="Times New Roman"/>
                <a:cs typeface="Times New Roman"/>
              </a:rPr>
              <a:t>Oh, I hope </a:t>
            </a:r>
            <a:r>
              <a:rPr lang="es-ES" sz="1400" dirty="0" err="1">
                <a:latin typeface="Times New Roman"/>
                <a:cs typeface="Times New Roman"/>
              </a:rPr>
              <a:t>some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day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I'll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make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out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here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Even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if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takes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night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or</a:t>
            </a:r>
            <a:r>
              <a:rPr lang="es-ES" sz="1400" dirty="0">
                <a:latin typeface="Times New Roman"/>
                <a:cs typeface="Times New Roman"/>
              </a:rPr>
              <a:t> a </a:t>
            </a:r>
            <a:r>
              <a:rPr lang="es-ES" sz="1400" dirty="0" err="1">
                <a:latin typeface="Times New Roman"/>
                <a:cs typeface="Times New Roman"/>
              </a:rPr>
              <a:t>hundred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years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Need</a:t>
            </a:r>
            <a:r>
              <a:rPr lang="es-ES" sz="1400" dirty="0">
                <a:latin typeface="Times New Roman"/>
                <a:cs typeface="Times New Roman"/>
              </a:rPr>
              <a:t> a place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hide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but</a:t>
            </a:r>
            <a:r>
              <a:rPr lang="es-ES" sz="1400" dirty="0">
                <a:latin typeface="Times New Roman"/>
                <a:cs typeface="Times New Roman"/>
              </a:rPr>
              <a:t> I </a:t>
            </a:r>
            <a:r>
              <a:rPr lang="es-ES" sz="1400" dirty="0" err="1">
                <a:latin typeface="Times New Roman"/>
                <a:cs typeface="Times New Roman"/>
              </a:rPr>
              <a:t>can't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find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near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Wanna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feel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alive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outside</a:t>
            </a:r>
            <a:r>
              <a:rPr lang="es-ES" sz="1400" dirty="0">
                <a:latin typeface="Times New Roman"/>
                <a:cs typeface="Times New Roman"/>
              </a:rPr>
              <a:t> I can </a:t>
            </a:r>
            <a:r>
              <a:rPr lang="es-ES" sz="1400" dirty="0" err="1">
                <a:latin typeface="Times New Roman"/>
                <a:cs typeface="Times New Roman"/>
              </a:rPr>
              <a:t>fight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fear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Isn't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lovely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alone</a:t>
            </a:r>
            <a:r>
              <a:rPr lang="es-ES" sz="1400" dirty="0">
                <a:latin typeface="Times New Roman"/>
                <a:cs typeface="Times New Roman"/>
              </a:rPr>
              <a:t>?</a:t>
            </a:r>
          </a:p>
          <a:p>
            <a:r>
              <a:rPr lang="es-ES" sz="1400" b="1" u="sng" dirty="0" err="1">
                <a:latin typeface="Times New Roman"/>
                <a:cs typeface="Times New Roman"/>
              </a:rPr>
              <a:t>Heart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made</a:t>
            </a:r>
            <a:r>
              <a:rPr lang="es-ES" sz="1400" b="1" u="sng" dirty="0">
                <a:latin typeface="Times New Roman"/>
                <a:cs typeface="Times New Roman"/>
              </a:rPr>
              <a:t> of </a:t>
            </a:r>
            <a:r>
              <a:rPr lang="es-ES" sz="1400" b="1" u="sng" dirty="0" err="1">
                <a:latin typeface="Times New Roman"/>
                <a:cs typeface="Times New Roman"/>
              </a:rPr>
              <a:t>glass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my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mind</a:t>
            </a:r>
            <a:r>
              <a:rPr lang="es-ES" sz="1400" b="1" u="sng" dirty="0">
                <a:latin typeface="Times New Roman"/>
                <a:cs typeface="Times New Roman"/>
              </a:rPr>
              <a:t> of </a:t>
            </a:r>
            <a:r>
              <a:rPr lang="es-ES" sz="1400" b="1" u="sng" dirty="0" err="1">
                <a:latin typeface="Times New Roman"/>
                <a:cs typeface="Times New Roman"/>
              </a:rPr>
              <a:t>stone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Tear</a:t>
            </a:r>
            <a:r>
              <a:rPr lang="es-ES" sz="1400" dirty="0">
                <a:latin typeface="Times New Roman"/>
                <a:cs typeface="Times New Roman"/>
              </a:rPr>
              <a:t> me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pieces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skin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bone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Hello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welcome</a:t>
            </a:r>
            <a:r>
              <a:rPr lang="es-ES" sz="1400" dirty="0">
                <a:latin typeface="Times New Roman"/>
                <a:cs typeface="Times New Roman"/>
              </a:rPr>
              <a:t> home</a:t>
            </a:r>
          </a:p>
          <a:p>
            <a:r>
              <a:rPr lang="es-ES" sz="1400" dirty="0" err="1">
                <a:latin typeface="Times New Roman"/>
                <a:cs typeface="Times New Roman"/>
              </a:rPr>
              <a:t>Walkin</a:t>
            </a:r>
            <a:r>
              <a:rPr lang="es-ES" sz="1400" dirty="0">
                <a:latin typeface="Times New Roman"/>
                <a:cs typeface="Times New Roman"/>
              </a:rPr>
              <a:t>' </a:t>
            </a:r>
            <a:r>
              <a:rPr lang="es-ES" sz="1400" dirty="0" err="1">
                <a:latin typeface="Times New Roman"/>
                <a:cs typeface="Times New Roman"/>
              </a:rPr>
              <a:t>out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town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Lookin</a:t>
            </a:r>
            <a:r>
              <a:rPr lang="es-ES" sz="1400" dirty="0">
                <a:latin typeface="Times New Roman"/>
                <a:cs typeface="Times New Roman"/>
              </a:rPr>
              <a:t>' </a:t>
            </a:r>
            <a:r>
              <a:rPr lang="es-ES" sz="1400" dirty="0" err="1">
                <a:latin typeface="Times New Roman"/>
                <a:cs typeface="Times New Roman"/>
              </a:rPr>
              <a:t>for</a:t>
            </a:r>
            <a:r>
              <a:rPr lang="es-ES" sz="1400" dirty="0">
                <a:latin typeface="Times New Roman"/>
                <a:cs typeface="Times New Roman"/>
              </a:rPr>
              <a:t> a </a:t>
            </a:r>
            <a:r>
              <a:rPr lang="es-ES" sz="1400" dirty="0" err="1">
                <a:latin typeface="Times New Roman"/>
                <a:cs typeface="Times New Roman"/>
              </a:rPr>
              <a:t>better</a:t>
            </a:r>
            <a:r>
              <a:rPr lang="es-ES" sz="1400" dirty="0">
                <a:latin typeface="Times New Roman"/>
                <a:cs typeface="Times New Roman"/>
              </a:rPr>
              <a:t> place </a:t>
            </a:r>
            <a:endParaRPr lang="es-ES" sz="1400" dirty="0" smtClean="0">
              <a:latin typeface="Times New Roman"/>
              <a:cs typeface="Times New Roman"/>
            </a:endParaRPr>
          </a:p>
          <a:p>
            <a:r>
              <a:rPr lang="es-ES" sz="1400" dirty="0" err="1" smtClean="0">
                <a:latin typeface="Times New Roman"/>
                <a:cs typeface="Times New Roman"/>
              </a:rPr>
              <a:t>Something's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mind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Always</a:t>
            </a:r>
            <a:r>
              <a:rPr lang="es-ES" sz="1400" dirty="0">
                <a:latin typeface="Times New Roman"/>
                <a:cs typeface="Times New Roman"/>
              </a:rPr>
              <a:t> in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headspace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But</a:t>
            </a:r>
            <a:r>
              <a:rPr lang="es-ES" sz="1400" b="1" u="sng" dirty="0">
                <a:latin typeface="Times New Roman"/>
                <a:cs typeface="Times New Roman"/>
              </a:rPr>
              <a:t> I </a:t>
            </a:r>
            <a:r>
              <a:rPr lang="es-ES" sz="1400" b="1" u="sng" dirty="0" err="1">
                <a:latin typeface="Times New Roman"/>
                <a:cs typeface="Times New Roman"/>
              </a:rPr>
              <a:t>know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some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day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I'll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make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out</a:t>
            </a:r>
            <a:r>
              <a:rPr lang="es-ES" sz="1400" b="1" u="sng" dirty="0">
                <a:latin typeface="Times New Roman"/>
                <a:cs typeface="Times New Roman"/>
              </a:rPr>
              <a:t> of </a:t>
            </a:r>
            <a:r>
              <a:rPr lang="es-ES" sz="1400" b="1" u="sng" dirty="0" err="1">
                <a:latin typeface="Times New Roman"/>
                <a:cs typeface="Times New Roman"/>
              </a:rPr>
              <a:t>here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Even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if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it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takes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all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night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or</a:t>
            </a:r>
            <a:r>
              <a:rPr lang="es-ES" sz="1400" b="1" u="sng" dirty="0">
                <a:latin typeface="Times New Roman"/>
                <a:cs typeface="Times New Roman"/>
              </a:rPr>
              <a:t> a </a:t>
            </a:r>
            <a:r>
              <a:rPr lang="es-ES" sz="1400" b="1" u="sng" dirty="0" err="1">
                <a:latin typeface="Times New Roman"/>
                <a:cs typeface="Times New Roman"/>
              </a:rPr>
              <a:t>hundred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years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Need</a:t>
            </a:r>
            <a:r>
              <a:rPr lang="es-ES" sz="1400" b="1" u="sng" dirty="0">
                <a:latin typeface="Times New Roman"/>
                <a:cs typeface="Times New Roman"/>
              </a:rPr>
              <a:t> a place </a:t>
            </a:r>
            <a:r>
              <a:rPr lang="es-ES" sz="1400" b="1" u="sng" dirty="0" err="1">
                <a:latin typeface="Times New Roman"/>
                <a:cs typeface="Times New Roman"/>
              </a:rPr>
              <a:t>to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hide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but</a:t>
            </a:r>
            <a:r>
              <a:rPr lang="es-ES" sz="1400" b="1" u="sng" dirty="0">
                <a:latin typeface="Times New Roman"/>
                <a:cs typeface="Times New Roman"/>
              </a:rPr>
              <a:t> I </a:t>
            </a:r>
            <a:r>
              <a:rPr lang="es-ES" sz="1400" b="1" u="sng" dirty="0" err="1">
                <a:latin typeface="Times New Roman"/>
                <a:cs typeface="Times New Roman"/>
              </a:rPr>
              <a:t>can't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find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one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near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b="1" u="sng" dirty="0" err="1">
                <a:latin typeface="Times New Roman"/>
                <a:cs typeface="Times New Roman"/>
              </a:rPr>
              <a:t>Wanna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feel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alive</a:t>
            </a:r>
            <a:r>
              <a:rPr lang="es-ES" sz="1400" b="1" u="sng" dirty="0">
                <a:latin typeface="Times New Roman"/>
                <a:cs typeface="Times New Roman"/>
              </a:rPr>
              <a:t>, </a:t>
            </a:r>
            <a:r>
              <a:rPr lang="es-ES" sz="1400" b="1" u="sng" dirty="0" err="1">
                <a:latin typeface="Times New Roman"/>
                <a:cs typeface="Times New Roman"/>
              </a:rPr>
              <a:t>outside</a:t>
            </a:r>
            <a:r>
              <a:rPr lang="es-ES" sz="1400" b="1" u="sng" dirty="0">
                <a:latin typeface="Times New Roman"/>
                <a:cs typeface="Times New Roman"/>
              </a:rPr>
              <a:t> I can </a:t>
            </a:r>
            <a:r>
              <a:rPr lang="es-ES" sz="1400" b="1" u="sng" dirty="0" err="1">
                <a:latin typeface="Times New Roman"/>
                <a:cs typeface="Times New Roman"/>
              </a:rPr>
              <a:t>fight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my</a:t>
            </a:r>
            <a:r>
              <a:rPr lang="es-ES" sz="1400" b="1" u="sng" dirty="0">
                <a:latin typeface="Times New Roman"/>
                <a:cs typeface="Times New Roman"/>
              </a:rPr>
              <a:t> </a:t>
            </a:r>
            <a:r>
              <a:rPr lang="es-ES" sz="1400" b="1" u="sng" dirty="0" err="1">
                <a:latin typeface="Times New Roman"/>
                <a:cs typeface="Times New Roman"/>
              </a:rPr>
              <a:t>fear</a:t>
            </a:r>
            <a:endParaRPr lang="es-ES" sz="1400" b="1" u="sng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Isn't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lovely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all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alone</a:t>
            </a:r>
            <a:r>
              <a:rPr lang="es-ES" sz="1400" dirty="0">
                <a:latin typeface="Times New Roman"/>
                <a:cs typeface="Times New Roman"/>
              </a:rPr>
              <a:t>?</a:t>
            </a:r>
          </a:p>
          <a:p>
            <a:r>
              <a:rPr lang="es-ES" sz="1400" dirty="0" err="1">
                <a:latin typeface="Times New Roman"/>
                <a:cs typeface="Times New Roman"/>
              </a:rPr>
              <a:t>Heart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made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glass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my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mind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stone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Tear</a:t>
            </a:r>
            <a:r>
              <a:rPr lang="es-ES" sz="1400" dirty="0">
                <a:latin typeface="Times New Roman"/>
                <a:cs typeface="Times New Roman"/>
              </a:rPr>
              <a:t> me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pieces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skin</a:t>
            </a:r>
            <a:r>
              <a:rPr lang="es-ES" sz="1400" dirty="0">
                <a:latin typeface="Times New Roman"/>
                <a:cs typeface="Times New Roman"/>
              </a:rPr>
              <a:t> and </a:t>
            </a:r>
            <a:r>
              <a:rPr lang="es-ES" sz="1400" dirty="0" err="1">
                <a:latin typeface="Times New Roman"/>
                <a:cs typeface="Times New Roman"/>
              </a:rPr>
              <a:t>bone</a:t>
            </a:r>
            <a:endParaRPr lang="es-ES" sz="1400" dirty="0">
              <a:latin typeface="Times New Roman"/>
              <a:cs typeface="Times New Roman"/>
            </a:endParaRPr>
          </a:p>
          <a:p>
            <a:r>
              <a:rPr lang="es-ES" sz="1400" dirty="0" err="1">
                <a:latin typeface="Times New Roman"/>
                <a:cs typeface="Times New Roman"/>
              </a:rPr>
              <a:t>Hello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welcome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home / </a:t>
            </a:r>
            <a:r>
              <a:rPr lang="es-ES" sz="1400" dirty="0" err="1" smtClean="0">
                <a:latin typeface="Times New Roman"/>
                <a:cs typeface="Times New Roman"/>
              </a:rPr>
              <a:t>Woah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yeah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Yeah</a:t>
            </a:r>
            <a:r>
              <a:rPr lang="es-ES" sz="1400" dirty="0">
                <a:latin typeface="Times New Roman"/>
                <a:cs typeface="Times New Roman"/>
              </a:rPr>
              <a:t>, ah</a:t>
            </a:r>
          </a:p>
          <a:p>
            <a:r>
              <a:rPr lang="es-ES" sz="1400" dirty="0" err="1">
                <a:latin typeface="Times New Roman"/>
                <a:cs typeface="Times New Roman"/>
              </a:rPr>
              <a:t>Woah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woah</a:t>
            </a:r>
            <a:r>
              <a:rPr lang="es-ES" sz="1400" dirty="0" smtClean="0">
                <a:latin typeface="Times New Roman"/>
                <a:cs typeface="Times New Roman"/>
              </a:rPr>
              <a:t>  </a:t>
            </a:r>
            <a:r>
              <a:rPr lang="es-ES" sz="1400" dirty="0" err="1" smtClean="0">
                <a:latin typeface="Times New Roman"/>
                <a:cs typeface="Times New Roman"/>
              </a:rPr>
              <a:t>Hello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welcome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home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028369" y="1274544"/>
            <a:ext cx="1949661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singer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expresses</a:t>
            </a:r>
            <a:r>
              <a:rPr lang="es-ES" sz="1400" dirty="0" smtClean="0">
                <a:latin typeface="Times New Roman"/>
                <a:cs typeface="Times New Roman"/>
              </a:rPr>
              <a:t> he </a:t>
            </a:r>
            <a:r>
              <a:rPr lang="es-ES" sz="1400" dirty="0" err="1" smtClean="0">
                <a:latin typeface="Times New Roman"/>
                <a:cs typeface="Times New Roman"/>
              </a:rPr>
              <a:t>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struggling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a </a:t>
            </a:r>
            <a:r>
              <a:rPr lang="es-ES" sz="1400" dirty="0" err="1">
                <a:latin typeface="Times New Roman"/>
                <a:cs typeface="Times New Roman"/>
              </a:rPr>
              <a:t>lot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with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a </a:t>
            </a:r>
            <a:r>
              <a:rPr lang="es-ES" sz="1400" dirty="0" err="1" smtClean="0">
                <a:latin typeface="Times New Roman"/>
                <a:cs typeface="Times New Roman"/>
              </a:rPr>
              <a:t>love</a:t>
            </a:r>
            <a:r>
              <a:rPr lang="es-ES" sz="1400" dirty="0" smtClean="0">
                <a:latin typeface="Times New Roman"/>
                <a:cs typeface="Times New Roman"/>
              </a:rPr>
              <a:t>, he </a:t>
            </a:r>
            <a:r>
              <a:rPr lang="es-ES" sz="1400" dirty="0" err="1" smtClean="0">
                <a:latin typeface="Times New Roman"/>
                <a:cs typeface="Times New Roman"/>
              </a:rPr>
              <a:t>suffers</a:t>
            </a:r>
            <a:r>
              <a:rPr lang="es-ES" sz="1400" dirty="0" smtClean="0">
                <a:latin typeface="Times New Roman"/>
                <a:cs typeface="Times New Roman"/>
              </a:rPr>
              <a:t> and </a:t>
            </a:r>
            <a:r>
              <a:rPr lang="es-ES" sz="1400" dirty="0" err="1" smtClean="0">
                <a:latin typeface="Times New Roman"/>
                <a:cs typeface="Times New Roman"/>
              </a:rPr>
              <a:t>can´t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understand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situation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04306" y="3414123"/>
            <a:ext cx="1949661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This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woman</a:t>
            </a:r>
            <a:r>
              <a:rPr lang="es-ES" sz="1400" dirty="0" smtClean="0">
                <a:latin typeface="Times New Roman"/>
                <a:cs typeface="Times New Roman"/>
              </a:rPr>
              <a:t> has </a:t>
            </a:r>
            <a:r>
              <a:rPr lang="es-ES" sz="1400" dirty="0" err="1" smtClean="0">
                <a:latin typeface="Times New Roman"/>
                <a:cs typeface="Times New Roman"/>
              </a:rPr>
              <a:t>broken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his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heart</a:t>
            </a:r>
            <a:r>
              <a:rPr lang="es-ES" sz="1400" dirty="0" smtClean="0">
                <a:latin typeface="Times New Roman"/>
                <a:cs typeface="Times New Roman"/>
              </a:rPr>
              <a:t> and he </a:t>
            </a:r>
            <a:r>
              <a:rPr lang="es-ES" sz="1400" dirty="0" err="1" smtClean="0">
                <a:latin typeface="Times New Roman"/>
                <a:cs typeface="Times New Roman"/>
              </a:rPr>
              <a:t>finds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difficult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deal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with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situation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025894" y="104993"/>
            <a:ext cx="3127590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Billie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Eilish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believes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found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a way </a:t>
            </a:r>
            <a:r>
              <a:rPr lang="es-ES" sz="1400" dirty="0" err="1">
                <a:latin typeface="Times New Roman"/>
                <a:cs typeface="Times New Roman"/>
              </a:rPr>
              <a:t>out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their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depression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but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realises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hasn’t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gone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away</a:t>
            </a:r>
            <a:r>
              <a:rPr lang="es-ES" sz="1400" dirty="0">
                <a:latin typeface="Times New Roman"/>
                <a:cs typeface="Times New Roman"/>
              </a:rPr>
              <a:t>. </a:t>
            </a:r>
            <a:r>
              <a:rPr lang="es-ES" sz="1400" dirty="0" err="1">
                <a:latin typeface="Times New Roman"/>
                <a:cs typeface="Times New Roman"/>
              </a:rPr>
              <a:t>Rather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than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continue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fight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these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feelings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accepts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that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depression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will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always</a:t>
            </a:r>
            <a:r>
              <a:rPr lang="es-ES" sz="1400" dirty="0">
                <a:latin typeface="Times New Roman"/>
                <a:cs typeface="Times New Roman"/>
              </a:rPr>
              <a:t> be a </a:t>
            </a:r>
            <a:r>
              <a:rPr lang="es-ES" sz="1400" dirty="0" err="1">
                <a:latin typeface="Times New Roman"/>
                <a:cs typeface="Times New Roman"/>
              </a:rPr>
              <a:t>piece</a:t>
            </a:r>
            <a:r>
              <a:rPr lang="es-ES" sz="1400" dirty="0">
                <a:latin typeface="Times New Roman"/>
                <a:cs typeface="Times New Roman"/>
              </a:rPr>
              <a:t> of </a:t>
            </a:r>
            <a:r>
              <a:rPr lang="es-ES" sz="1400" dirty="0" err="1" smtClean="0">
                <a:latin typeface="Times New Roman"/>
                <a:cs typeface="Times New Roman"/>
              </a:rPr>
              <a:t>her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000343" y="3601147"/>
            <a:ext cx="2143658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>
                <a:latin typeface="Times New Roman"/>
                <a:cs typeface="Times New Roman"/>
              </a:rPr>
              <a:t>Here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says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is</a:t>
            </a:r>
            <a:r>
              <a:rPr lang="es-ES" sz="1400" dirty="0" smtClean="0">
                <a:latin typeface="Times New Roman"/>
                <a:cs typeface="Times New Roman"/>
              </a:rPr>
              <a:t> vulnerable </a:t>
            </a:r>
            <a:r>
              <a:rPr lang="es-ES" sz="1400" dirty="0" err="1" smtClean="0">
                <a:latin typeface="Times New Roman"/>
                <a:cs typeface="Times New Roman"/>
              </a:rPr>
              <a:t>but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has </a:t>
            </a:r>
            <a:r>
              <a:rPr lang="es-ES" sz="1400" dirty="0" err="1" smtClean="0">
                <a:latin typeface="Times New Roman"/>
                <a:cs typeface="Times New Roman"/>
              </a:rPr>
              <a:t>also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become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cold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and </a:t>
            </a:r>
            <a:r>
              <a:rPr lang="es-ES" sz="1400" dirty="0" err="1" smtClean="0">
                <a:latin typeface="Times New Roman"/>
                <a:cs typeface="Times New Roman"/>
              </a:rPr>
              <a:t>hard</a:t>
            </a:r>
            <a:r>
              <a:rPr lang="es-ES" sz="1400" dirty="0" smtClean="0">
                <a:latin typeface="Times New Roman"/>
                <a:cs typeface="Times New Roman"/>
              </a:rPr>
              <a:t>. 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389972" y="4561760"/>
            <a:ext cx="1837462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At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end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optimistic</a:t>
            </a:r>
            <a:r>
              <a:rPr lang="es-ES" sz="1400" dirty="0" smtClean="0">
                <a:latin typeface="Times New Roman"/>
                <a:cs typeface="Times New Roman"/>
              </a:rPr>
              <a:t> and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thinks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that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one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day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will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recover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from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this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bad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situation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2" name="Billie Eilish, Khalid - lovely (YTCONVERT.I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3649" y="777323"/>
            <a:ext cx="384257" cy="384257"/>
          </a:xfrm>
          <a:prstGeom prst="rect">
            <a:avLst/>
          </a:prstGeom>
        </p:spPr>
      </p:pic>
      <p:pic>
        <p:nvPicPr>
          <p:cNvPr id="3" name="XXXTENTACION - changes (YTCONVERT.IN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98" y="458138"/>
            <a:ext cx="421277" cy="4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0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22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a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Brisa.thmx</Template>
  <TotalTime>5968</TotalTime>
  <Words>3315</Words>
  <Application>Microsoft Macintosh PowerPoint</Application>
  <PresentationFormat>Presentación en pantalla (4:3)</PresentationFormat>
  <Paragraphs>310</Paragraphs>
  <Slides>11</Slides>
  <Notes>4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Brisa</vt:lpstr>
      <vt:lpstr>Presentación de PowerPoint</vt:lpstr>
      <vt:lpstr> “Beautiful”               </vt:lpstr>
      <vt:lpstr>   "Black or White”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Trinidad Godoy Gómez</dc:creator>
  <cp:lastModifiedBy>Maria Trinidad Godoy Gómez</cp:lastModifiedBy>
  <cp:revision>125</cp:revision>
  <cp:lastPrinted>2020-02-10T19:05:59Z</cp:lastPrinted>
  <dcterms:created xsi:type="dcterms:W3CDTF">2020-02-03T13:30:48Z</dcterms:created>
  <dcterms:modified xsi:type="dcterms:W3CDTF">2020-03-08T19:10:23Z</dcterms:modified>
</cp:coreProperties>
</file>