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marca de agu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marca de agu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72347" y="0"/>
            <a:ext cx="650302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Traditional</a:t>
            </a:r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Instruments</a:t>
            </a: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80595" y="1200281"/>
            <a:ext cx="5763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Times New Roman"/>
                <a:cs typeface="Times New Roman"/>
              </a:rPr>
              <a:t>ANALYSIS OF 5 SPANISH MUSIC INSTRUMENTS</a:t>
            </a:r>
            <a:endParaRPr lang="es-ES" sz="3200" b="1" dirty="0"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12153" y="2277499"/>
            <a:ext cx="34189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i="1" dirty="0" smtClean="0">
                <a:latin typeface="Times New Roman"/>
                <a:cs typeface="Times New Roman"/>
              </a:rPr>
              <a:t>Gaita Gallega (</a:t>
            </a:r>
            <a:r>
              <a:rPr lang="es-ES" sz="2800" b="1" i="1" dirty="0" err="1" smtClean="0">
                <a:latin typeface="Times New Roman"/>
                <a:cs typeface="Times New Roman"/>
              </a:rPr>
              <a:t>Gallician</a:t>
            </a:r>
            <a:r>
              <a:rPr lang="es-ES" sz="2800" b="1" i="1" dirty="0" smtClean="0">
                <a:latin typeface="Times New Roman"/>
                <a:cs typeface="Times New Roman"/>
              </a:rPr>
              <a:t> Gaita) </a:t>
            </a:r>
          </a:p>
          <a:p>
            <a:pPr marL="514350" indent="-514350">
              <a:buAutoNum type="arabicPeriod"/>
            </a:pPr>
            <a:r>
              <a:rPr lang="es-ES" sz="2800" b="1" i="1" dirty="0" smtClean="0">
                <a:latin typeface="Times New Roman"/>
                <a:cs typeface="Times New Roman"/>
              </a:rPr>
              <a:t>Cajón            (</a:t>
            </a:r>
            <a:r>
              <a:rPr lang="es-ES" sz="2800" b="1" i="1" dirty="0" err="1" smtClean="0">
                <a:latin typeface="Times New Roman"/>
                <a:cs typeface="Times New Roman"/>
              </a:rPr>
              <a:t>Drum</a:t>
            </a:r>
            <a:r>
              <a:rPr lang="es-ES" sz="2800" b="1" i="1" dirty="0" smtClean="0">
                <a:latin typeface="Times New Roman"/>
                <a:cs typeface="Times New Roman"/>
              </a:rPr>
              <a:t> Box) </a:t>
            </a:r>
          </a:p>
          <a:p>
            <a:pPr marL="514350" indent="-514350">
              <a:buAutoNum type="arabicPeriod"/>
            </a:pPr>
            <a:r>
              <a:rPr lang="es-ES" sz="2800" b="1" i="1" dirty="0" smtClean="0">
                <a:latin typeface="Times New Roman"/>
                <a:cs typeface="Times New Roman"/>
              </a:rPr>
              <a:t>Castañuelas (</a:t>
            </a:r>
            <a:r>
              <a:rPr lang="es-ES" sz="2800" b="1" i="1" dirty="0" err="1" smtClean="0">
                <a:latin typeface="Times New Roman"/>
                <a:cs typeface="Times New Roman"/>
              </a:rPr>
              <a:t>Castanets</a:t>
            </a:r>
            <a:r>
              <a:rPr lang="es-ES" sz="2800" b="1" i="1" dirty="0" smtClean="0">
                <a:latin typeface="Times New Roman"/>
                <a:cs typeface="Times New Roman"/>
              </a:rPr>
              <a:t>)</a:t>
            </a:r>
          </a:p>
          <a:p>
            <a:pPr marL="514350" indent="-514350">
              <a:buAutoNum type="arabicPeriod"/>
            </a:pPr>
            <a:r>
              <a:rPr lang="es-ES" sz="2800" b="1" i="1" dirty="0" smtClean="0">
                <a:latin typeface="Times New Roman"/>
                <a:cs typeface="Times New Roman"/>
              </a:rPr>
              <a:t>Guitarra Flamenca (</a:t>
            </a:r>
            <a:r>
              <a:rPr lang="es-ES" sz="2800" b="1" i="1" dirty="0" err="1" smtClean="0">
                <a:latin typeface="Times New Roman"/>
                <a:cs typeface="Times New Roman"/>
              </a:rPr>
              <a:t>Spanish</a:t>
            </a:r>
            <a:r>
              <a:rPr lang="es-ES" sz="2800" b="1" i="1" dirty="0" smtClean="0">
                <a:latin typeface="Times New Roman"/>
                <a:cs typeface="Times New Roman"/>
              </a:rPr>
              <a:t> Guitar)</a:t>
            </a:r>
          </a:p>
          <a:p>
            <a:pPr marL="514350" indent="-514350">
              <a:buAutoNum type="arabicPeriod"/>
            </a:pPr>
            <a:r>
              <a:rPr lang="es-ES" sz="2800" b="1" i="1" dirty="0" smtClean="0">
                <a:latin typeface="Times New Roman"/>
                <a:cs typeface="Times New Roman"/>
              </a:rPr>
              <a:t>Acordeón (</a:t>
            </a:r>
            <a:r>
              <a:rPr lang="es-ES" sz="2800" b="1" i="1" dirty="0" err="1" smtClean="0">
                <a:latin typeface="Times New Roman"/>
                <a:cs typeface="Times New Roman"/>
              </a:rPr>
              <a:t>Accordion</a:t>
            </a:r>
            <a:r>
              <a:rPr lang="es-ES" sz="2800" b="1" i="1" dirty="0" smtClean="0">
                <a:latin typeface="Times New Roman"/>
                <a:cs typeface="Times New Roman"/>
              </a:rPr>
              <a:t>)</a:t>
            </a:r>
            <a:endParaRPr lang="es-ES" sz="2800" b="1" i="1" dirty="0">
              <a:latin typeface="Times New Roman"/>
              <a:cs typeface="Times New Roman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72" y="3558823"/>
            <a:ext cx="1120177" cy="11201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05" y="467551"/>
            <a:ext cx="1872044" cy="14654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668" y="3299100"/>
            <a:ext cx="1493373" cy="14933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347" y="4907395"/>
            <a:ext cx="1755210" cy="17552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40" y="1046167"/>
            <a:ext cx="3200613" cy="32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22 a las 19.26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056" r="2070" b="1733"/>
          <a:stretch/>
        </p:blipFill>
        <p:spPr>
          <a:xfrm>
            <a:off x="436191" y="501148"/>
            <a:ext cx="8467261" cy="61051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1" y="39351"/>
            <a:ext cx="987732" cy="9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22 a las 19.27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631" r="3613" b="2076"/>
          <a:stretch/>
        </p:blipFill>
        <p:spPr>
          <a:xfrm>
            <a:off x="332280" y="307864"/>
            <a:ext cx="8507028" cy="6259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3" y="0"/>
            <a:ext cx="987732" cy="9877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2388" y="2431734"/>
            <a:ext cx="213440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latin typeface="Times New Roman"/>
                <a:cs typeface="Times New Roman"/>
              </a:rPr>
              <a:t>History</a:t>
            </a:r>
            <a:r>
              <a:rPr lang="es-ES" sz="1400" b="1" dirty="0" smtClean="0">
                <a:latin typeface="Times New Roman"/>
                <a:cs typeface="Times New Roman"/>
              </a:rPr>
              <a:t> of </a:t>
            </a:r>
            <a:r>
              <a:rPr lang="es-ES" sz="1400" b="1" dirty="0" err="1" smtClean="0">
                <a:latin typeface="Times New Roman"/>
                <a:cs typeface="Times New Roman"/>
              </a:rPr>
              <a:t>the</a:t>
            </a:r>
            <a:r>
              <a:rPr lang="es-ES" sz="1400" b="1" dirty="0" smtClean="0"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latin typeface="Times New Roman"/>
                <a:cs typeface="Times New Roman"/>
              </a:rPr>
              <a:t>instrument</a:t>
            </a:r>
            <a:endParaRPr lang="es-ES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57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851" b="7037"/>
          <a:stretch/>
        </p:blipFill>
        <p:spPr>
          <a:xfrm>
            <a:off x="1993900" y="264072"/>
            <a:ext cx="5143500" cy="61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0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19 a las 22.26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764" r="2785" b="2565"/>
          <a:stretch/>
        </p:blipFill>
        <p:spPr>
          <a:xfrm>
            <a:off x="408182" y="459798"/>
            <a:ext cx="8400898" cy="5951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8" y="4062"/>
            <a:ext cx="1200330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9-10-19 a las 23.16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666" r="1717" b="4773"/>
          <a:stretch/>
        </p:blipFill>
        <p:spPr>
          <a:xfrm>
            <a:off x="320965" y="558270"/>
            <a:ext cx="8666042" cy="59455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3" y="101759"/>
            <a:ext cx="1200330" cy="12003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4403" y="1048501"/>
            <a:ext cx="213440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latin typeface="Times New Roman"/>
                <a:cs typeface="Times New Roman"/>
              </a:rPr>
              <a:t>History</a:t>
            </a:r>
            <a:r>
              <a:rPr lang="es-ES" sz="1400" b="1" dirty="0" smtClean="0">
                <a:latin typeface="Times New Roman"/>
                <a:cs typeface="Times New Roman"/>
              </a:rPr>
              <a:t> of </a:t>
            </a:r>
            <a:r>
              <a:rPr lang="es-ES" sz="1400" b="1" dirty="0" err="1" smtClean="0">
                <a:latin typeface="Times New Roman"/>
                <a:cs typeface="Times New Roman"/>
              </a:rPr>
              <a:t>the</a:t>
            </a:r>
            <a:r>
              <a:rPr lang="es-ES" sz="1400" b="1" dirty="0" smtClean="0"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latin typeface="Times New Roman"/>
                <a:cs typeface="Times New Roman"/>
              </a:rPr>
              <a:t>instrument</a:t>
            </a:r>
            <a:endParaRPr lang="es-ES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96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19 a las 22.55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039" r="2327" b="1670"/>
          <a:stretch/>
        </p:blipFill>
        <p:spPr>
          <a:xfrm>
            <a:off x="265143" y="460572"/>
            <a:ext cx="8512539" cy="59316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86" y="34731"/>
            <a:ext cx="851681" cy="8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19 a las 22.55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2246" r="1717" b="1618"/>
          <a:stretch/>
        </p:blipFill>
        <p:spPr>
          <a:xfrm>
            <a:off x="293054" y="460574"/>
            <a:ext cx="8554402" cy="59734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86" y="34731"/>
            <a:ext cx="851681" cy="8516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3816" y="894612"/>
            <a:ext cx="213440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latin typeface="Times New Roman"/>
                <a:cs typeface="Times New Roman"/>
              </a:rPr>
              <a:t>History</a:t>
            </a:r>
            <a:r>
              <a:rPr lang="es-ES" sz="1400" b="1" dirty="0" smtClean="0">
                <a:latin typeface="Times New Roman"/>
                <a:cs typeface="Times New Roman"/>
              </a:rPr>
              <a:t> of </a:t>
            </a:r>
            <a:r>
              <a:rPr lang="es-ES" sz="1400" b="1" dirty="0" err="1" smtClean="0">
                <a:latin typeface="Times New Roman"/>
                <a:cs typeface="Times New Roman"/>
              </a:rPr>
              <a:t>the</a:t>
            </a:r>
            <a:r>
              <a:rPr lang="es-ES" sz="1400" b="1" dirty="0" smtClean="0"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latin typeface="Times New Roman"/>
                <a:cs typeface="Times New Roman"/>
              </a:rPr>
              <a:t>instrument</a:t>
            </a:r>
            <a:endParaRPr lang="es-ES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76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19 a las 23.00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1764" r="1106" b="988"/>
          <a:stretch/>
        </p:blipFill>
        <p:spPr>
          <a:xfrm>
            <a:off x="251191" y="446617"/>
            <a:ext cx="8777682" cy="61549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9" y="132590"/>
            <a:ext cx="1274773" cy="9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0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19 a las 23.00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785" r="2175" b="2006"/>
          <a:stretch/>
        </p:blipFill>
        <p:spPr>
          <a:xfrm>
            <a:off x="279100" y="544313"/>
            <a:ext cx="8666042" cy="60153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9" y="132590"/>
            <a:ext cx="1274773" cy="9979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8240" y="976609"/>
            <a:ext cx="213440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latin typeface="Times New Roman"/>
                <a:cs typeface="Times New Roman"/>
              </a:rPr>
              <a:t>History</a:t>
            </a:r>
            <a:r>
              <a:rPr lang="es-ES" sz="1400" b="1" dirty="0" smtClean="0">
                <a:latin typeface="Times New Roman"/>
                <a:cs typeface="Times New Roman"/>
              </a:rPr>
              <a:t> of </a:t>
            </a:r>
            <a:r>
              <a:rPr lang="es-ES" sz="1400" b="1" dirty="0" err="1" smtClean="0">
                <a:latin typeface="Times New Roman"/>
                <a:cs typeface="Times New Roman"/>
              </a:rPr>
              <a:t>the</a:t>
            </a:r>
            <a:r>
              <a:rPr lang="es-ES" sz="1400" b="1" dirty="0" smtClean="0"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latin typeface="Times New Roman"/>
                <a:cs typeface="Times New Roman"/>
              </a:rPr>
              <a:t>instrument</a:t>
            </a:r>
            <a:endParaRPr lang="es-ES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11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10-20 a las 0.31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1720" r="1107" b="1836"/>
          <a:stretch/>
        </p:blipFill>
        <p:spPr>
          <a:xfrm>
            <a:off x="237234" y="502442"/>
            <a:ext cx="8707908" cy="61409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8" y="166570"/>
            <a:ext cx="671744" cy="6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1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10-20 a las 0.32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535" r="2022" b="2227"/>
          <a:stretch/>
        </p:blipFill>
        <p:spPr>
          <a:xfrm>
            <a:off x="307010" y="432660"/>
            <a:ext cx="8652087" cy="61270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0" y="96788"/>
            <a:ext cx="671744" cy="6717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4403" y="3802390"/>
            <a:ext cx="213440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latin typeface="Times New Roman"/>
                <a:cs typeface="Times New Roman"/>
              </a:rPr>
              <a:t>History</a:t>
            </a:r>
            <a:r>
              <a:rPr lang="es-ES" sz="1400" b="1" dirty="0" smtClean="0">
                <a:latin typeface="Times New Roman"/>
                <a:cs typeface="Times New Roman"/>
              </a:rPr>
              <a:t> of </a:t>
            </a:r>
            <a:r>
              <a:rPr lang="es-ES" sz="1400" b="1" dirty="0" err="1" smtClean="0">
                <a:latin typeface="Times New Roman"/>
                <a:cs typeface="Times New Roman"/>
              </a:rPr>
              <a:t>the</a:t>
            </a:r>
            <a:r>
              <a:rPr lang="es-ES" sz="1400" b="1" dirty="0" smtClean="0"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latin typeface="Times New Roman"/>
                <a:cs typeface="Times New Roman"/>
              </a:rPr>
              <a:t>instrument</a:t>
            </a:r>
            <a:endParaRPr lang="es-ES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812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ntero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125</TotalTime>
  <Words>53</Words>
  <Application>Microsoft Macintosh PowerPoint</Application>
  <PresentationFormat>Presentación en pantalla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Tintero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Trinidad Godoy Gómez</dc:creator>
  <cp:lastModifiedBy>Maria Trinidad Godoy Gómez</cp:lastModifiedBy>
  <cp:revision>11</cp:revision>
  <dcterms:created xsi:type="dcterms:W3CDTF">2019-10-19T20:28:42Z</dcterms:created>
  <dcterms:modified xsi:type="dcterms:W3CDTF">2019-11-08T23:26:55Z</dcterms:modified>
</cp:coreProperties>
</file>