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9" r:id="rId3"/>
    <p:sldId id="275" r:id="rId4"/>
    <p:sldId id="276" r:id="rId5"/>
    <p:sldId id="273" r:id="rId6"/>
    <p:sldId id="303" r:id="rId7"/>
    <p:sldId id="302" r:id="rId8"/>
    <p:sldId id="277" r:id="rId9"/>
    <p:sldId id="278" r:id="rId10"/>
    <p:sldId id="304" r:id="rId11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5" autoAdjust="0"/>
  </p:normalViewPr>
  <p:slideViewPr>
    <p:cSldViewPr>
      <p:cViewPr>
        <p:scale>
          <a:sx n="100" d="100"/>
          <a:sy n="100" d="100"/>
        </p:scale>
        <p:origin x="-66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57AAD-91CE-46B7-A675-7BBEB5C2B147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e-DE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EDB4D-5DDB-4D52-BADF-E664D6F6356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46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DB4D-5DDB-4D52-BADF-E664D6F6356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74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de-DE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71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de-DE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e-DE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34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de-DE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e-DE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02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de-DE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e-DE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07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de-DE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6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de-DE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e-DE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e-DE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de-DE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e-DE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e-DE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26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de-DE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65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51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de-DE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e-DE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03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de-DE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4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de-DE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de-DE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4759-3858-4482-8102-70787EBDA014}" type="datetimeFigureOut">
              <a:rPr lang="de-DE" smtClean="0"/>
              <a:t>19.10.2021</a:t>
            </a:fld>
            <a:endParaRPr lang="de-DE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0078-8ADE-4C44-82C3-199B546B428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59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476243" y="4596975"/>
            <a:ext cx="5535917" cy="54006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funded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reflects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views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held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therein</a:t>
            </a:r>
            <a:r>
              <a:rPr lang="pt-P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</p:txBody>
      </p:sp>
      <p:pic>
        <p:nvPicPr>
          <p:cNvPr id="4" name="Google Shape;86;p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83619"/>
            <a:ext cx="104775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7;p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7135" y="4248472"/>
            <a:ext cx="3003377" cy="8435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27584" y="2809519"/>
            <a:ext cx="7772400" cy="5958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 - WHAT AND WHY I LISTEN TO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Resultado de imagem para music i lis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2123729" y="1600622"/>
            <a:ext cx="54554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MUSIC: A MELODIC METHODOLOGY 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IN TEACHING AND LEARNING</a:t>
            </a:r>
            <a:endParaRPr lang="de-DE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/>
          <a:stretch/>
        </p:blipFill>
        <p:spPr bwMode="auto">
          <a:xfrm>
            <a:off x="8132596" y="771551"/>
            <a:ext cx="102145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music i lis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7" b="9745"/>
          <a:stretch/>
        </p:blipFill>
        <p:spPr bwMode="auto">
          <a:xfrm>
            <a:off x="0" y="-20537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85800" y="627534"/>
            <a:ext cx="7772400" cy="5958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listen to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5495" y="970780"/>
            <a:ext cx="8064897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listen to music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7" t="43631" r="3334" b="14867"/>
          <a:stretch/>
        </p:blipFill>
        <p:spPr bwMode="auto">
          <a:xfrm>
            <a:off x="55502" y="1347614"/>
            <a:ext cx="6964770" cy="221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22527" y="3625155"/>
            <a:ext cx="844406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 wide variety of motives chosen.</a:t>
            </a:r>
          </a:p>
          <a:p>
            <a:pPr marL="285750" indent="-285750" algn="just">
              <a:buFont typeface="Wingdings"/>
              <a:buChar char="à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point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out: - “It helps me deal with the problems I have” (29,2%)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“It relaxes me” (27,7%)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- “It makes me feel optimistic” (18,5%)</a:t>
            </a:r>
          </a:p>
          <a:p>
            <a:pPr algn="just"/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reasons, we can conclude that the majority of people who responded associate music with positive feelings, which comfort them and lift their spirits.</a:t>
            </a:r>
          </a:p>
        </p:txBody>
      </p:sp>
    </p:spTree>
    <p:extLst>
      <p:ext uri="{BB962C8B-B14F-4D97-AF65-F5344CB8AC3E}">
        <p14:creationId xmlns:p14="http://schemas.microsoft.com/office/powerpoint/2010/main" val="24888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music i lis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7" b="9745"/>
          <a:stretch/>
        </p:blipFill>
        <p:spPr bwMode="auto">
          <a:xfrm>
            <a:off x="0" y="-20537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5940152" y="1466906"/>
            <a:ext cx="3219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genres of music do you listen to the most?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10991" r="17120" b="13362"/>
          <a:stretch/>
        </p:blipFill>
        <p:spPr bwMode="auto">
          <a:xfrm>
            <a:off x="0" y="699543"/>
            <a:ext cx="5817455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779912" y="3490431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/>
              <a:buChar char="à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pointed out that the 2 musical styles that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listen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are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(89%) and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 / hip hop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(85%).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style and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pointed out as heard with some frequency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(59%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52%). </a:t>
            </a:r>
          </a:p>
          <a:p>
            <a:pPr marL="285750" indent="-285750" algn="just">
              <a:buFont typeface="Wingdings"/>
              <a:buChar char="à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styles like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grind-cor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were not selected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/>
          <a:stretch/>
        </p:blipFill>
        <p:spPr bwMode="auto">
          <a:xfrm>
            <a:off x="8172400" y="752497"/>
            <a:ext cx="961763" cy="7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/>
          <a:stretch/>
        </p:blipFill>
        <p:spPr bwMode="auto">
          <a:xfrm>
            <a:off x="8172400" y="752497"/>
            <a:ext cx="961763" cy="7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music i lis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7" b="9745"/>
          <a:stretch/>
        </p:blipFill>
        <p:spPr bwMode="auto">
          <a:xfrm>
            <a:off x="0" y="-20537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85800" y="627534"/>
            <a:ext cx="7772400" cy="5958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listen to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t="12652" r="16272" b="12931"/>
          <a:stretch/>
        </p:blipFill>
        <p:spPr bwMode="auto">
          <a:xfrm>
            <a:off x="35496" y="1030294"/>
            <a:ext cx="6298582" cy="434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6516216" y="1543893"/>
            <a:ext cx="2632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79912" y="3147814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pointed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musical style of choice with around 37%.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hip-hop followed as the chosen style (21.5%) and rock followed.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be because </a:t>
            </a:r>
            <a:r>
              <a:rPr lang="en-US" sz="1400" dirty="0" smtClean="0"/>
              <a:t>is </a:t>
            </a:r>
            <a:r>
              <a:rPr lang="en-US" sz="1400" dirty="0"/>
              <a:t>the type of music that plays most often on </a:t>
            </a:r>
            <a:r>
              <a:rPr lang="en-US" sz="1400" dirty="0" err="1" smtClean="0"/>
              <a:t>spotify</a:t>
            </a:r>
            <a:r>
              <a:rPr lang="en-US" sz="1400" dirty="0" smtClean="0"/>
              <a:t> </a:t>
            </a:r>
            <a:r>
              <a:rPr lang="en-US" sz="1400" dirty="0"/>
              <a:t>and is a trend in the most viewed videos on </a:t>
            </a:r>
            <a:r>
              <a:rPr lang="en-US" sz="1400" dirty="0" err="1" smtClean="0"/>
              <a:t>youtube</a:t>
            </a:r>
            <a:r>
              <a:rPr lang="en-US" sz="1400" dirty="0" smtClean="0"/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4427984" y="1544474"/>
            <a:ext cx="47525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Which of those types of music have you never listened to? 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/>
          <a:stretch/>
        </p:blipFill>
        <p:spPr bwMode="auto">
          <a:xfrm>
            <a:off x="8132596" y="771551"/>
            <a:ext cx="102145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music i lis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7" b="9745"/>
          <a:stretch/>
        </p:blipFill>
        <p:spPr bwMode="auto">
          <a:xfrm>
            <a:off x="0" y="-20537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85800" y="627534"/>
            <a:ext cx="7772400" cy="5958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listen to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64088" y="2139702"/>
            <a:ext cx="3691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 is the musical style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heard by school students (38,5%).</a:t>
            </a:r>
          </a:p>
          <a:p>
            <a:pPr marL="285750" indent="-285750" algn="just">
              <a:buFont typeface="Wingdings"/>
              <a:buChar char="à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have no contact with this musical style in the most common media, being a musical genre that students are not used to hear.</a:t>
            </a:r>
          </a:p>
          <a:p>
            <a:pPr marL="285750" indent="-285750" algn="just">
              <a:buFont typeface="Wingdings"/>
              <a:buChar char="à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musical genre that does not appear frequently on TV or is rarely used in advertisements that appear in the most popular media.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20391" r="16393" b="5388"/>
          <a:stretch/>
        </p:blipFill>
        <p:spPr bwMode="auto">
          <a:xfrm>
            <a:off x="1" y="1059582"/>
            <a:ext cx="5508103" cy="411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xão recta unidireccional 3"/>
          <p:cNvCxnSpPr/>
          <p:nvPr/>
        </p:nvCxnSpPr>
        <p:spPr>
          <a:xfrm>
            <a:off x="1" y="3435846"/>
            <a:ext cx="467543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ângulo 14"/>
          <p:cNvSpPr/>
          <p:nvPr/>
        </p:nvSpPr>
        <p:spPr>
          <a:xfrm>
            <a:off x="467544" y="3435846"/>
            <a:ext cx="5760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0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/>
          <a:stretch/>
        </p:blipFill>
        <p:spPr bwMode="auto">
          <a:xfrm>
            <a:off x="8132596" y="771551"/>
            <a:ext cx="102145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music i lis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7" b="9745"/>
          <a:stretch/>
        </p:blipFill>
        <p:spPr bwMode="auto">
          <a:xfrm>
            <a:off x="0" y="-20537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685800" y="627534"/>
            <a:ext cx="7772400" cy="5958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listen to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44828" r="28268" b="25646"/>
          <a:stretch/>
        </p:blipFill>
        <p:spPr bwMode="auto">
          <a:xfrm>
            <a:off x="-1" y="3096344"/>
            <a:ext cx="6450345" cy="213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0" t="43319" r="22573" b="26293"/>
          <a:stretch/>
        </p:blipFill>
        <p:spPr bwMode="auto">
          <a:xfrm>
            <a:off x="0" y="1491630"/>
            <a:ext cx="6296705" cy="20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9" t="41943" r="23179" b="26724"/>
          <a:stretch/>
        </p:blipFill>
        <p:spPr bwMode="auto">
          <a:xfrm>
            <a:off x="6451914" y="2859782"/>
            <a:ext cx="2191408" cy="22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ângulo 15"/>
          <p:cNvSpPr/>
          <p:nvPr/>
        </p:nvSpPr>
        <p:spPr>
          <a:xfrm>
            <a:off x="35495" y="1076132"/>
            <a:ext cx="80648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How do you listen to music? Number the options below from 1 to 8 (being 1 the one you use the most).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/>
          <a:stretch/>
        </p:blipFill>
        <p:spPr bwMode="auto">
          <a:xfrm>
            <a:off x="8132596" y="771551"/>
            <a:ext cx="102145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music i lis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7" b="9745"/>
          <a:stretch/>
        </p:blipFill>
        <p:spPr bwMode="auto">
          <a:xfrm>
            <a:off x="0" y="-20537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685800" y="627534"/>
            <a:ext cx="7772400" cy="5958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listen to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44828" r="28268" b="25646"/>
          <a:stretch/>
        </p:blipFill>
        <p:spPr bwMode="auto">
          <a:xfrm>
            <a:off x="3923928" y="1491631"/>
            <a:ext cx="3860055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0" t="43319" r="22573" b="26293"/>
          <a:stretch/>
        </p:blipFill>
        <p:spPr bwMode="auto">
          <a:xfrm>
            <a:off x="-36512" y="1347615"/>
            <a:ext cx="4104456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9" t="41943" r="23179" b="26724"/>
          <a:stretch/>
        </p:blipFill>
        <p:spPr bwMode="auto">
          <a:xfrm>
            <a:off x="7812360" y="1347615"/>
            <a:ext cx="123748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ângulo 15"/>
          <p:cNvSpPr/>
          <p:nvPr/>
        </p:nvSpPr>
        <p:spPr>
          <a:xfrm>
            <a:off x="35495" y="1076132"/>
            <a:ext cx="80648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How do you listen to music? Number the options below from 1 to 8 (being 1 the one you use the most).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9966" y="3633867"/>
            <a:ext cx="8444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voted was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spotify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standing out from the rest.</a:t>
            </a:r>
          </a:p>
          <a:p>
            <a:pPr marL="285750" indent="-285750" algn="just">
              <a:buFont typeface="Wingdings"/>
              <a:buChar char="à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one that collected the least votes was Pandora and iTunes.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Pandora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little known platform in Portugal and iTunes will no longer be used by students because it is not accessible to many students.</a:t>
            </a:r>
          </a:p>
        </p:txBody>
      </p:sp>
    </p:spTree>
    <p:extLst>
      <p:ext uri="{BB962C8B-B14F-4D97-AF65-F5344CB8AC3E}">
        <p14:creationId xmlns:p14="http://schemas.microsoft.com/office/powerpoint/2010/main" val="33592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/>
          <a:stretch/>
        </p:blipFill>
        <p:spPr bwMode="auto">
          <a:xfrm>
            <a:off x="8132596" y="771551"/>
            <a:ext cx="102145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music i lis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7" b="9745"/>
          <a:stretch/>
        </p:blipFill>
        <p:spPr bwMode="auto">
          <a:xfrm>
            <a:off x="0" y="-20537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685800" y="627534"/>
            <a:ext cx="7772400" cy="5958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listen to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5495" y="1076132"/>
            <a:ext cx="8064897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lyrics to all the songs you like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7" t="34992" r="22694" b="23321"/>
          <a:stretch/>
        </p:blipFill>
        <p:spPr bwMode="auto">
          <a:xfrm>
            <a:off x="395536" y="1563638"/>
            <a:ext cx="7219666" cy="304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707904" y="3132713"/>
            <a:ext cx="5328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very similar values between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“Almost always” and “Sometimes”.</a:t>
            </a:r>
          </a:p>
          <a:p>
            <a:pPr marL="285750" indent="-285750" algn="just">
              <a:buFont typeface="Wingdings"/>
              <a:buChar char="à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related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fact that a large number of students refereed liking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songs sung in another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language.</a:t>
            </a:r>
          </a:p>
          <a:p>
            <a:pPr marL="285750" indent="-285750" algn="just">
              <a:buFont typeface="Wingdings"/>
              <a:buChar char="à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songs indicated are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English, a language not yet fully understood by most students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/>
          <a:stretch/>
        </p:blipFill>
        <p:spPr bwMode="auto">
          <a:xfrm>
            <a:off x="8132596" y="771551"/>
            <a:ext cx="102145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music i lis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7" b="9745"/>
          <a:stretch/>
        </p:blipFill>
        <p:spPr bwMode="auto">
          <a:xfrm>
            <a:off x="0" y="-20537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85800" y="627534"/>
            <a:ext cx="7772400" cy="5958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listen to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5495" y="1076132"/>
            <a:ext cx="8064897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do you prefer, songs in English or songs in your own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language?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30783" r="20806" b="22761"/>
          <a:stretch/>
        </p:blipFill>
        <p:spPr bwMode="auto">
          <a:xfrm>
            <a:off x="319738" y="1491631"/>
            <a:ext cx="7492622" cy="339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707904" y="3132713"/>
            <a:ext cx="532859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almost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options.</a:t>
            </a:r>
          </a:p>
          <a:p>
            <a:pPr marL="285750" indent="-285750" algn="just">
              <a:lnSpc>
                <a:spcPct val="150000"/>
              </a:lnSpc>
              <a:buFont typeface="Wingdings"/>
              <a:buChar char="à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/>
              <a:buChar char="à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related to the choice of song titles and singers / groups that sing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in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Portuguese from Portugal, but especially due to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songs sang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Brazilian Portuguese.</a:t>
            </a:r>
          </a:p>
        </p:txBody>
      </p:sp>
    </p:spTree>
    <p:extLst>
      <p:ext uri="{BB962C8B-B14F-4D97-AF65-F5344CB8AC3E}">
        <p14:creationId xmlns:p14="http://schemas.microsoft.com/office/powerpoint/2010/main" val="5800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/>
          <a:stretch/>
        </p:blipFill>
        <p:spPr bwMode="auto">
          <a:xfrm>
            <a:off x="8132596" y="771551"/>
            <a:ext cx="102145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music i lis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7" b="9745"/>
          <a:stretch/>
        </p:blipFill>
        <p:spPr bwMode="auto">
          <a:xfrm>
            <a:off x="0" y="-20537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85800" y="627534"/>
            <a:ext cx="7772400" cy="5958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listen to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5495" y="1076132"/>
            <a:ext cx="8064897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listen to music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7" t="39926" r="3334" b="13132"/>
          <a:stretch/>
        </p:blipFill>
        <p:spPr bwMode="auto">
          <a:xfrm>
            <a:off x="55501" y="1491631"/>
            <a:ext cx="9485051" cy="343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9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673</Words>
  <Application>Microsoft Office PowerPoint</Application>
  <PresentationFormat>Apresentação no Ecrã (16:9)</PresentationFormat>
  <Paragraphs>56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1.'Music- what and why I listen to'</dc:title>
  <dc:creator>Paulo Sérgio</dc:creator>
  <cp:lastModifiedBy>Banco Equipamentos</cp:lastModifiedBy>
  <cp:revision>61</cp:revision>
  <dcterms:created xsi:type="dcterms:W3CDTF">2020-01-29T17:26:53Z</dcterms:created>
  <dcterms:modified xsi:type="dcterms:W3CDTF">2021-10-19T14:05:51Z</dcterms:modified>
</cp:coreProperties>
</file>